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359900" cy="622776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4" userDrawn="1">
          <p15:clr>
            <a:srgbClr val="A4A3A4"/>
          </p15:clr>
        </p15:guide>
        <p15:guide id="2" pos="29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92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422" y="132"/>
      </p:cViewPr>
      <p:guideLst>
        <p:guide orient="horz" pos="1054"/>
        <p:guide pos="29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3:19:19.542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7 303 9384 0 0,'3'-1'930'0'0,"7"-29"4436"0"0,15-54-983 0 0,5-9-2751 0 0,-6 9-208 0 0,-26 73-980 0 0,1 11-368 0 0,1 0-4 0 0,0 9 12 0 0,9 48 64 0 0,-40 115 780 0 0,-6 12-552 0 0,9-42 520 0 0,20-87-1114 0 0,20-72-1221 0 0,-9 12 1112 0 0,5-6-2332 0 0,-4 2-2535 0 0,0-7-1840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2:28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202 138 6304 0 0,'0'0'141'0'0,"0"-4"344"0"0,-15-54 658 0 0,15 54-1010 0 0,1 1-1 0 0,-1 0 1 0 0,1 0-1 0 0,-1-1 1 0 0,1 1-1 0 0,0 0 1 0 0,0 0-1 0 0,0 0 1 0 0,1 0-1 0 0,-1 0 1 0 0,1 0-1 0 0,0 0 1 0 0,0 1-1 0 0,-1-1 1 0 0,2 0-1 0 0,-1 1 1 0 0,0 0-1 0 0,1-1 1 0 0,-1 1-1 0 0,1 0 1 0 0,-1 0 0 0 0,1 0-1 0 0,0 1 1 0 0,0-1-1 0 0,0 1 1 0 0,0-1-1 0 0,0 1 1 0 0,3 0-133 0 0,38-3 942 0 0,-40 5-902 0 0,1 0 0 0 0,-1 1 0 0 0,0-1-1 0 0,1 1 1 0 0,-1 0 0 0 0,0-1 0 0 0,0 2-1 0 0,0-1 1 0 0,-1 0 0 0 0,1 1 0 0 0,-1 0-1 0 0,1 0 1 0 0,-1 0 0 0 0,0 0 0 0 0,0 1-1 0 0,0-1 1 0 0,0 1-40 0 0,0 3 25 0 0,-1 1 1 0 0,1 0-1 0 0,-1-1 0 0 0,0 1 0 0 0,-1 0 0 0 0,0 0 0 0 0,0 0 0 0 0,-1 0 0 0 0,0 0 0 0 0,0 0 1 0 0,-1 0-1 0 0,0 0 0 0 0,0 0 0 0 0,-1 0 0 0 0,0 0 0 0 0,-1 0 0 0 0,1-1 0 0 0,-1 1 1 0 0,-2 1-26 0 0,-2 6 26 0 0,0 0 1 0 0,-1 0 0 0 0,-1-1-1 0 0,-1 0 1 0 0,0 0 0 0 0,0-1-1 0 0,-2 0 1 0 0,1-1 0 0 0,-8 5-27 0 0,-73 55-67 0 0,-59 35-18 0 0,151-107 105 0 0,0 1 1 0 0,0-1 0 0 0,-1 0 0 0 0,1 1 0 0 0,0-1 0 0 0,0 0 0 0 0,-1 1 0 0 0,1-1 0 0 0,0 0 0 0 0,0 1 0 0 0,0-1-1 0 0,0 0 1 0 0,-1 1 0 0 0,1-1 0 0 0,0 0 0 0 0,0 1 0 0 0,0-1 0 0 0,0 1 0 0 0,0-1 0 0 0,0 0 0 0 0,0 1 0 0 0,0-1-1 0 0,0 1 1 0 0,0-1 0 0 0,0 0 0 0 0,0 1 0 0 0,0-1 0 0 0,1 0 0 0 0,-1 1 0 0 0,0-1 0 0 0,0 1 0 0 0,0-1 0 0 0,0 0-1 0 0,1 1 1 0 0,-1-1 0 0 0,0 0 0 0 0,0 0 0 0 0,1 1 0 0 0,-1-1 0 0 0,0 0 0 0 0,1 1 0 0 0,-1-1 0 0 0,0 0 0 0 0,1 0-1 0 0,-1 0 1 0 0,0 1 0 0 0,1-1 0 0 0,-1 0 0 0 0,0 0 0 0 0,1 0 0 0 0,-1 0 0 0 0,0 0 0 0 0,1 0 0 0 0,-1 0-1 0 0,1 0 1 0 0,-1 0 0 0 0,0 0 0 0 0,1 0 0 0 0,-1 0-21 0 0,29 11 741 0 0,-26-10-626 0 0,48 10 757 0 0,50 7 250 0 0,-39-2-926 0 0,-2-16-454 0 0,-23-7-5809 0 0,-29 4 921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6:41:58.585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  <inkml:context xml:id="ctx1">
      <inkml:inkSource xml:id="inkSrc39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1" timeString="2018-09-18T06:35:46.732"/>
    </inkml:context>
    <inkml:brush xml:id="br2">
      <inkml:brushProperty name="width" value="0.05" units="cm"/>
      <inkml:brushProperty name="height" value="0.05" units="cm"/>
      <inkml:brushProperty name="color" value="#E71224"/>
      <inkml:brushProperty name="ignorePressure" value="1"/>
    </inkml:brush>
    <inkml:brush xml:id="br3">
      <inkml:brushProperty name="width" value="0.05" units="cm"/>
      <inkml:brushProperty name="height" value="0.05" units="cm"/>
      <inkml:brushProperty name="color" value="#009900"/>
    </inkml:brush>
  </inkml:definitions>
  <inkml:trace contextRef="#ctx0" brushRef="#br0">3101 15610 9216 0 0,'0'0'208'0'0,"0"0"33"0"0,0 0 14 0 0,1 2-42 0 0,4 0 9 0 0,0 1 1 0 0,1-1-1 0 0,-1 0 0 0 0,1 0 0 0 0,-1-1 1 0 0,1 1-1 0 0,0-1 0 0 0,-1-1 1 0 0,1 1-1 0 0,0-1 0 0 0,0 0 0 0 0,-1 0 1 0 0,1-1-1 0 0,0 1 0 0 0,0-1-222 0 0,16 0 617 0 0,313-34 3845 0 0,-203 35-4530 0 0,-94 4-1457 0 0,-18 0 580 0 0</inkml:trace>
  <inkml:trace contextRef="#ctx0" brushRef="#br0" timeOffset="-298.507">3121 15344 5552 0 0,'0'0'124'0'0,"0"0"17"0"0,0 0 11 0 0,-1 1-20 0 0,-2 1-80 0 0,3-2 73 0 0,0 0 21 0 0,0 0-2 0 0,0 0 92 0 0,8 5 2790 0 0,61 12 144 0 0,56-18-898 0 0,96-26-683 0 0,-112 24-1557 0 0,-80 3-784 0 0,-11 3-3811 0 0,-9-2-423 0 0</inkml:trace>
  <inkml:trace contextRef="#ctx0" brushRef="#br0" timeOffset="-44755.557">1164 12858 7040 0 0,'-11'-54'518'0'0,"9"42"1234"0"0,2 11-1671 0 0,-1 1 0 0 0,1 0 0 0 0,-1 0 0 0 0,1-1 1 0 0,-1 1-1 0 0,1 0 0 0 0,-1 0 0 0 0,1 0 0 0 0,-1 0 0 0 0,1 0 0 0 0,-1 0 0 0 0,1 0 0 0 0,-1 0 0 0 0,1 0 0 0 0,-1 0 0 0 0,1 0 0 0 0,-1 0 0 0 0,1 0 0 0 0,-1 0 0 0 0,1 0 0 0 0,0 0 0 0 0,-1 0 0 0 0,1 1 0 0 0,-1-1 0 0 0,1 0 0 0 0,-1 0 0 0 0,1 1 0 0 0,0-1 0 0 0,-1 0 0 0 0,1 1 0 0 0,-1-1 0 0 0,1 0 0 0 0,0 1 0 0 0,-1-1 0 0 0,1 0 0 0 0,0 1 0 0 0,0-1 0 0 0,-1 1 0 0 0,1-1 0 0 0,0 1 0 0 0,0-1 1 0 0,0 1-1 0 0,0-1 0 0 0,-1 1 0 0 0,1-1 0 0 0,0 0 0 0 0,0 1 0 0 0,0-1 0 0 0,0 1 0 0 0,0-1 0 0 0,0 1 0 0 0,0-1 0 0 0,0 1 0 0 0,0-1 0 0 0,1 1 0 0 0,-1 0-81 0 0,-5 35 669 0 0,29 219 1636 0 0,6-92-1786 0 0,-22-87-345 0 0,11 0 262 0 0,-17-59-436 0 0,-1-11-64 0 0,0-4-273 0 0,-1-2-138 0 0,0 0-694 0 0,0 0-2783 0 0,0 0-1194 0 0</inkml:trace>
  <inkml:trace contextRef="#ctx0" brushRef="#br0" timeOffset="-44464.429">1305 13369 10592 0 0,'0'0'241'0'0,"0"0"38"0"0,0 0 10 0 0,0 0-33 0 0,0 0-105 0 0,0 0 163 0 0,0 0 94 0 0,-15 8 1018 0 0,-107 26 2136 0 0,19-16-3001 0 0,-35-15-285 0 0,91-10-162 0 0,46 8-152 0 0,0-1-1 0 0,1 0 1 0 0,-1 0 0 0 0,0 0-1 0 0,0 0 1 0 0,0 0 0 0 0,0 0 0 0 0,0 0-1 0 0,0 0 1 0 0,0 0 0 0 0,1 0 0 0 0,-1 0-1 0 0,0-1 1 0 0,0 1 0 0 0,0 0-1 0 0,0 0 1 0 0,1-1 0 0 0,-1 1 0 0 0,0-1-1 0 0,0 1 1 0 0,1-1 0 0 0,-1 1 0 0 0,0-1-1 0 0,1 1 1 0 0,-1-1 0 0 0,0 0-1 0 0,1 1 1 0 0,-1-1 0 0 0,1 0 0 0 0,-1 0-1 0 0,1 1 1 0 0,-1-1 0 0 0,1 0 0 0 0,0 0-1 0 0,-1 0 1 0 0,1 1 0 0 0,0-1-1 0 0,0 0 1 0 0,0 0 0 0 0,-1 0 0 0 0,1 0-1 0 0,0 0 1 0 0,0 0 0 0 0,0 0 0 0 0,1 1-1 0 0,-1-1 1 0 0,0 0 0 0 0,0 0-1 0 0,0 0 1 0 0,1 0 0 0 0,-1 0 0 0 0,0 1-1 0 0,1-1 1 0 0,-1 0 0 0 0,0 0 0 0 0,1 1-1 0 0,-1-1 1 0 0,1 0 0 0 0,0 0-1 0 0,-1 1 1 0 0,1-1 38 0 0,7-7-4013 0 0,4-1-1212 0 0</inkml:trace>
  <inkml:trace contextRef="#ctx0" brushRef="#br0" timeOffset="-44159.548">1428 12788 11544 0 0,'-1'-2'40'0'0,"0"-1"0"0"0,0 0 0 0 0,0 1 1 0 0,0-1-1 0 0,-1 0 0 0 0,0 1 0 0 0,1 0 1 0 0,-1-1-1 0 0,0 1 0 0 0,0 0 0 0 0,0 0 0 0 0,0 0 1 0 0,-1 0-1 0 0,1 0 0 0 0,0 0 0 0 0,-1 1 1 0 0,1-1-1 0 0,-1 1 0 0 0,0 0 0 0 0,1 0 1 0 0,-1 0-1 0 0,0 0 0 0 0,0 0 0 0 0,0 0 1 0 0,0 1-1 0 0,0 0 0 0 0,1-1 0 0 0,-1 1 0 0 0,0 0 1 0 0,0 0-1 0 0,0 1 0 0 0,0-1 0 0 0,-1 1-40 0 0,-11-3 81 0 0,-144-2 1576 0 0,-31 12 101 0 0,131 5-1768 0 0,44-1-2193 0 0,15-7-2935 0 0</inkml:trace>
  <inkml:trace contextRef="#ctx0" brushRef="#br0" timeOffset="-43552.824">1463 12983 8952 0 0,'0'0'200'0'0,"0"0"33"0"0,0 0 15 0 0,1 0-24 0 0,5 2-123 0 0,26 40 3665 0 0,-20 16-2978 0 0,-5-23-92 0 0,-3-7 117 0 0,-3-12-610 0 0,-1-15-107 0 0,0-1 0 0 0,-4 8 63 0 0,-1 19 137 0 0,6-6-168 0 0,-2-14-117 0 0,1 0 32 0 0,0 3-33 0 0,5 17 1 0 0,-5-26 42 0 0,0-1 11 0 0,0 0 19 0 0,0 0 73 0 0,0 0 13 0 0,0 0-1 0 0,0 0-38 0 0,0 0-130 0 0,0 0 64 0 0,0 0 30 0 0,0 0 2 0 0,0 0-30 0 0,0 0-120 0 0,0 0-14 0 0,0 0-20 0 0,0 0-100 0 0,0 0-41 0 0,0 0-10 0 0,0 0 3 0 0,0 0 18 0 0,0 0 8 0 0,0 0 2 0 0,0 0-41 0 0,0 0-175 0 0,0 0-78 0 0,0 0-12 0 0,0 0-4 0 0</inkml:trace>
  <inkml:trace contextRef="#ctx0" brushRef="#br0" timeOffset="-40215.903">1451 13180 8264 0 0,'0'0'182'0'0,"0"0"29"0"0,-3 0 212 0 0,2 0-398 0 0,1 0 0 0 0,-1 1 1 0 0,1-1-1 0 0,-1 0 0 0 0,0 1 1 0 0,1-1-1 0 0,-1 0 1 0 0,1 1-1 0 0,-1-1 0 0 0,1 1 1 0 0,-1 0-1 0 0,1-1 0 0 0,-1 1 1 0 0,1-1-1 0 0,-1 1 0 0 0,1 0 1 0 0,0-1-1 0 0,-1 1 0 0 0,1-1 1 0 0,0 1-1 0 0,0 0 1 0 0,-1 0-1 0 0,1-1 0 0 0,0 1 1 0 0,0 0-1 0 0,0-1 0 0 0,0 1 1 0 0,0 0-1 0 0,0 0 0 0 0,0-1 1 0 0,0 1-1 0 0,0 0 0 0 0,1-1 1 0 0,-1 1-1 0 0,0 0 0 0 0,0 0 1 0 0,1-1-1 0 0,-1 1 1 0 0,0 0-26 0 0,1 2 228 0 0,22 72 1475 0 0,-7-2-1151 0 0,-16-71-488 0 0,-11 27 305 0 0,10-28-414 0 0,1-1 102 0 0,0 0 51 0 0,0 0 11 0 0,-15-28 65 0 0,11-31-382 0 0,3 8 94 0 0,14-32 38 0 0,-9 73 91 0 0,37-66 287 0 0,-6 68 1183 0 0,-33 8-1275 0 0,0 2-50 0 0,65 61 877 0 0,-44-34-637 0 0,9 36 326 0 0,-21 10 95 0 0,-18-33-539 0 0,3-27-562 0 0,4-11-6208 0 0,0-4 1384 0 0</inkml:trace>
  <inkml:trace contextRef="#ctx0" brushRef="#br0" timeOffset="-39801.052">1834 12850 9072 0 0,'0'0'200'0'0,"0"0"33"0"0,0 0 15 0 0,-1 8 593 0 0,-2 4-39 0 0,-1-1-285 0 0,1 1-1 0 0,1 0 1 0 0,0 0 0 0 0,0 0-1 0 0,1 0 1 0 0,1 0 0 0 0,0 0-1 0 0,0 0 1 0 0,2 4-517 0 0,6 57 953 0 0,22 51 86 0 0,-11-24-862 0 0,-18-63-1151 0 0,-1-36-163 0 0,0-1-71 0 0</inkml:trace>
  <inkml:trace contextRef="#ctx0" brushRef="#br0" timeOffset="-39061.978">1716 13180 11728 0 0,'0'0'342'0'0,"0"0"4"0"0,2 0-224 0 0,94 28 556 0 0,-77-26-575 0 0,1-1 0 0 0,0-1 0 0 0,-1-1 0 0 0,1 0 0 0 0,-1-2 0 0 0,1 0 0 0 0,-1-1 0 0 0,0-1 0 0 0,0-1 0 0 0,-1 0 0 0 0,1-1 0 0 0,-1-2 0 0 0,-1 1 0 0 0,0-2 0 0 0,0 0 0 0 0,6-7-103 0 0,-20 16-34 0 0,-1-1 1 0 0,1 1-1 0 0,-1-1 1 0 0,0 1-1 0 0,1-1 1 0 0,-1 0-1 0 0,0 0 1 0 0,0 0-1 0 0,0 0 1 0 0,0-1 0 0 0,-1 1-1 0 0,1 0 1 0 0,-1-1-1 0 0,1 1 1 0 0,-1-1-1 0 0,0 0 1 0 0,0 1-1 0 0,0-1 1 0 0,0 0-1 0 0,0 0 1 0 0,-1 1 0 0 0,1-1-1 0 0,-1 0 1 0 0,0 0-1 0 0,0 0 1 0 0,0 0-1 0 0,0 0 1 0 0,-1 0-1 0 0,1 1 1 0 0,-1-1-1 0 0,1 0 1 0 0,-1 0 0 0 0,0 1-1 0 0,0-1 1 0 0,0 0-1 0 0,-1 1 1 0 0,1-1-1 0 0,-1 1 1 0 0,1-1-1 0 0,-1 1 1 0 0,0 0-1 0 0,0 0 1 0 0,0 0 0 0 0,-2-2 33 0 0,-1 2 63 0 0,0 1 1 0 0,-1 0-1 0 0,1 0 1 0 0,0 1-1 0 0,-1 0 1 0 0,1 0 0 0 0,0 0-1 0 0,-1 0 1 0 0,1 1-1 0 0,0 0 1 0 0,-1 0 0 0 0,1 1-1 0 0,0-1 1 0 0,0 1-1 0 0,0 0 1 0 0,-3 2-64 0 0,2-1 104 0 0,0 0 0 0 0,1 0 1 0 0,-1 0-1 0 0,1 1 0 0 0,0-1 0 0 0,0 1 1 0 0,0 1-1 0 0,0-1 0 0 0,1 1 1 0 0,0 0-1 0 0,0 0 0 0 0,0 0 0 0 0,1 0 1 0 0,-1 1-1 0 0,1-1 0 0 0,0 1 0 0 0,1 0 1 0 0,0 0-1 0 0,-1 0 0 0 0,2 0 0 0 0,-1 1 1 0 0,1-1-1 0 0,0 0 0 0 0,0 1 0 0 0,1 1-104 0 0,0 3 126 0 0,-1-4-61 0 0,1 0 0 0 0,0 1 0 0 0,0-1-1 0 0,1 0 1 0 0,0 0 0 0 0,0 1 0 0 0,1-1 0 0 0,-1 0-1 0 0,2 0 1 0 0,-1 0 0 0 0,1-1 0 0 0,0 1-1 0 0,1 0-64 0 0,-2-3 23 0 0,0 0 1 0 0,0-1-1 0 0,1 1 0 0 0,-1-1 0 0 0,1 1 0 0 0,0-1 0 0 0,0 0 0 0 0,0 0 0 0 0,1-1 0 0 0,-1 1 0 0 0,0 0 0 0 0,1-1 0 0 0,0 0 0 0 0,0 0 0 0 0,-1 0 0 0 0,1-1 0 0 0,0 1 0 0 0,1-1 0 0 0,-1 0 0 0 0,0 0 0 0 0,0 0 0 0 0,0-1 0 0 0,1 1 0 0 0,-1-1 0 0 0,0 0 0 0 0,0 0 0 0 0,1-1 0 0 0,-1 1 0 0 0,0-1 0 0 0,0 0 0 0 0,1 0 0 0 0,-1 0 0 0 0,0-1-23 0 0,4-1-25 0 0,-1-1-1 0 0,1 1 0 0 0,-1-1 1 0 0,0-1-1 0 0,0 0 0 0 0,-1 0 1 0 0,1 0-1 0 0,-1 0 0 0 0,0-1 1 0 0,-1 0-1 0 0,1-1 0 0 0,4-6 26 0 0,25-50-764 0 0,-1 1 111 0 0,-23 51 574 0 0,3 9 19 0 0,-2 12 151 0 0,6 21 316 0 0,22 100 995 0 0,-31-118-1071 0 0,-8-13-258 0 0,15 0 143 0 0,-12-4-201 0 0,0 0-1 0 0,0-1 0 0 0,-1 1 1 0 0,1-1-1 0 0,-1 0 1 0 0,0 0-1 0 0,-1-1 0 0 0,1 1 1 0 0,-1 0-1 0 0,0-1 0 0 0,0 1 1 0 0,-1-1-1 0 0,1-4-14 0 0,2-5-187 0 0,1 0 0 0 0,0 0 1 0 0,1 1-1 0 0,1 0 0 0 0,0 0 0 0 0,1 0 0 0 0,0 1 0 0 0,9-11 187 0 0,-15 23 7 0 0,-1 1 0 0 0,0-1 0 0 0,1 0-1 0 0,-1 1 1 0 0,1-1 0 0 0,-1 1 0 0 0,1-1-1 0 0,-1 1 1 0 0,1 0 0 0 0,0 0-1 0 0,-1 0 1 0 0,1-1 0 0 0,-1 2 0 0 0,1-1-1 0 0,0 0 1 0 0,-1 0 0 0 0,1 0-1 0 0,-1 1 1 0 0,1-1 0 0 0,-1 1 0 0 0,1-1-1 0 0,-1 1 1 0 0,2 0-7 0 0,29 37 353 0 0,2 32 15 0 0,-24-49-472 0 0,-9-17 47 0 0,-1 0 0 0 0,1 0 1 0 0,0 0-1 0 0,1-1 1 0 0,-1 1-1 0 0,1 0 0 0 0,-1-1 1 0 0,1 1-1 0 0,0-1 0 0 0,0 0 1 0 0,1 0-1 0 0,-1 1 1 0 0,1-1-1 0 0,-1-1 0 0 0,1 1 1 0 0,0 0-1 0 0,0-1 0 0 0,0 1 1 0 0,0-1-1 0 0,1 0 1 0 0,-1 0-1 0 0,1 0 0 0 0,-1-1 1 0 0,1 1-1 0 0,-1-1 1 0 0,1 0-1 0 0,0 0 0 0 0,0 0 1 0 0,0-1-1 0 0,0 1 0 0 0,0-1 1 0 0,-1 0-1 0 0,5 0 57 0 0,6-5-4210 0 0,-1-4-1294 0 0</inkml:trace>
  <inkml:trace contextRef="#ctx0" brushRef="#br0" timeOffset="-38762.863">2868 12927 12152 0 0,'0'0'356'0'0,"0"0"-7"0"0,-4-3-206 0 0,1 1 58 0 0,-1 1 0 0 0,1 0 1 0 0,0 0-1 0 0,-1 0 0 0 0,1 1 1 0 0,-1-1-1 0 0,1 1 0 0 0,-1 0 1 0 0,1 0-1 0 0,-1 0 0 0 0,1 0 1 0 0,0 1-1 0 0,-1 0 0 0 0,1-1 1 0 0,-1 1-1 0 0,1 0 0 0 0,0 1 0 0 0,-1-1 1 0 0,1 0-1 0 0,0 1 0 0 0,0 0 1 0 0,0 0-1 0 0,0 0 0 0 0,1 0 1 0 0,-1 0-1 0 0,0 0 0 0 0,-1 3-201 0 0,2-2 19 0 0,1-1 0 0 0,-1 1 0 0 0,1-1 0 0 0,0 1 0 0 0,0 0 0 0 0,0 0-1 0 0,0 0 1 0 0,1 0 0 0 0,-1 0 0 0 0,1-1 0 0 0,-1 1 0 0 0,1 0-1 0 0,0 0 1 0 0,0 0 0 0 0,1 0 0 0 0,-1 0 0 0 0,1 0 0 0 0,-1 0 0 0 0,1 0-1 0 0,0 0 1 0 0,0 0 0 0 0,0-1 0 0 0,0 1 0 0 0,1 0 0 0 0,-1-1-1 0 0,1 1 1 0 0,-1-1 0 0 0,1 1 0 0 0,0-1 0 0 0,2 2-19 0 0,2 6 6 0 0,60 50-16 0 0,15-9-44 0 0,-10 2 128 0 0,-71-50-38 0 0,0-1 0 0 0,0 0 0 0 0,-1 0-1 0 0,1 0 1 0 0,-1 1 0 0 0,1-1 0 0 0,-1 0 0 0 0,0 0 0 0 0,0 0 0 0 0,1 0 0 0 0,-2 0 0 0 0,1 0 0 0 0,0 0 0 0 0,0 0 0 0 0,-1 0 0 0 0,1-1 0 0 0,-1 1-1 0 0,1-1 1 0 0,-1 1 0 0 0,0-1 0 0 0,0 1 0 0 0,1-1 0 0 0,-1 0 0 0 0,0 0 0 0 0,0 0 0 0 0,0 0 0 0 0,0 0 0 0 0,-1 0 0 0 0,1-1 0 0 0,0 1-36 0 0,-9 6 184 0 0,-82 41 196 0 0,22-15-928 0 0,31-24-700 0 0,15-12-2326 0 0,24 2 2005 0 0</inkml:trace>
  <inkml:trace contextRef="#ctx0" brushRef="#br0" timeOffset="-38493.192">3118 13072 15984 0 0,'0'0'362'0'0,"0"0"47"0"0,0 0 29 0 0,0 1-50 0 0,14 27-146 0 0,11 26 2626 0 0,-18-2-978 0 0,0 26-1493 0 0,-7-77-1088 0 0,0-1-234 0 0,0 0-811 0 0,0 0-3221 0 0,0 0-1384 0 0</inkml:trace>
  <inkml:trace contextRef="#ctx0" brushRef="#br0" timeOffset="-37569.403">3363 12730 16416 0 0,'0'-9'373'0'0,"0"7"55"0"0,0 2 20 0 0,0 0-54 0 0,0 2-254 0 0,32 66 916 0 0,-24-42-664 0 0,-1 1 0 0 0,0 0-1 0 0,-2 0 1 0 0,-2 0 0 0 0,0 1 0 0 0,-2-1-1 0 0,0 1 1 0 0,-2-1 0 0 0,-3 13-392 0 0,-8 36 128 0 0,9-64-89 0 0,2-9-137 0 0,1 1 1 0 0,-1-1 0 0 0,1 0 0 0 0,-1 0 0 0 0,0 1 0 0 0,0-1 0 0 0,-1 0 0 0 0,1 0-1 0 0,-1 0 1 0 0,1-1 0 0 0,-1 1 0 0 0,0 0 0 0 0,0 0 0 0 0,0-1 0 0 0,0 0 0 0 0,-1 1-1 0 0,1-1 1 0 0,-2 2 97 0 0,2-5-187 0 0,0 1-1 0 0,0 0 1 0 0,0 0-1 0 0,1-1 1 0 0,-1 1-1 0 0,0-1 1 0 0,0 1-1 0 0,1-1 1 0 0,-1 0-1 0 0,1 0 1 0 0,-1 0-1 0 0,0 0 1 0 0,1 0-1 0 0,0 0 1 0 0,-1 0-1 0 0,1 0 1 0 0,0 0-1 0 0,-1-1 1 0 0,1 1-1 0 0,0-1 1 0 0,0 1-1 0 0,0-1 1 0 0,0 1-1 0 0,0-1 1 0 0,1 1-1 0 0,-1-1 1 0 0,0 0-1 0 0,1 0 1 0 0,-1 1-1 0 0,1-1 188 0 0,-3-8-547 0 0,0 0-1 0 0,1 1 1 0 0,0-1 0 0 0,1 0-1 0 0,0 0 1 0 0,0 0 0 0 0,1 0-1 0 0,0-1 1 0 0,1 1-1 0 0,0 0 1 0 0,2-4 547 0 0,15-17 1696 0 0,-17 30-976 0 0,25-9 2541 0 0,-16 11-2880 0 0,0 0 0 0 0,0 0 0 0 0,0 1 0 0 0,0 1 0 0 0,-1-1 0 0 0,1 2 0 0 0,-1-1 0 0 0,7 4-381 0 0,53 18 727 0 0,-60-23-646 0 0,0-1 1 0 0,0 0 0 0 0,0-1-1 0 0,0 0 1 0 0,-1 0 0 0 0,1 0 0 0 0,0-1-1 0 0,0-1 1 0 0,0 0 0 0 0,1 0-82 0 0,1 0 83 0 0,22-15-114 0 0,-15 3-91 0 0,-17 14 109 0 0,0 0 0 0 0,0-1 0 0 0,0 1-1 0 0,0-1 1 0 0,0 1 0 0 0,0-1-1 0 0,0 1 1 0 0,0-1 0 0 0,0 1 0 0 0,0-1-1 0 0,0 0 1 0 0,-1 0 0 0 0,1 1 0 0 0,0-1-1 0 0,0 0 1 0 0,-1 0 0 0 0,1 0-1 0 0,-1 0 1 0 0,1 0 0 0 0,-1 0 0 0 0,1 0-1 0 0,-1 0 1 0 0,1 0 0 0 0,-1 0 0 0 0,0 0-1 0 0,0 0 1 0 0,0 0 0 0 0,1 0-1 0 0,-1-1 14 0 0,5-18-310 0 0,-4 19 284 0 0,-1 1 0 0 0,1-1 0 0 0,-1 0 0 0 0,1 0 0 0 0,-1 0 0 0 0,1 0 0 0 0,-1 0 0 0 0,1 0 0 0 0,-1 0 0 0 0,0 0 0 0 0,0 0 1 0 0,0 0-1 0 0,1 0 0 0 0,-1 0 0 0 0,0 0 0 0 0,0 0 0 0 0,0 0 0 0 0,-1 0 0 0 0,1 0 0 0 0,0 0 0 0 0,0 0 0 0 0,0 0 0 0 0,-1 0 0 0 0,1 0 1 0 0,-1 0-1 0 0,1 0 0 0 0,0 0 0 0 0,-1 0 0 0 0,0 0 0 0 0,1 1 0 0 0,-1-1 0 0 0,0 0 0 0 0,1 0 0 0 0,-1 1 0 0 0,0-1 0 0 0,0 0 26 0 0,8-7-249 0 0,-8 8 249 0 0,1 0-7 0 0,0 0-1 0 0,0 0 1 0 0,0 0-1 0 0,0 1 1 0 0,0-1-1 0 0,0 0 1 0 0,0 0-1 0 0,0 0 1 0 0,0 0-1 0 0,0 0 1 0 0,-1 1-1 0 0,1-1 1 0 0,0 0-1 0 0,0 0 1 0 0,0 0-1 0 0,0 0 1 0 0,0 0-1 0 0,0 1 1 0 0,0-1-1 0 0,0 0 1 0 0,0 0-1 0 0,-1 0 1 0 0,1 0-1 0 0,0 0 1 0 0,0 0-1 0 0,0 0 8 0 0,3 21-10 0 0,21 18 284 0 0,-20-12-12 0 0,18 1 52 0 0,-21 3 1 0 0,6-16-170 0 0,-5-14-118 0 0,-1 1 1 0 0,0-1 0 0 0,-1 1 0 0 0,1-1 0 0 0,0 1 0 0 0,0 0 0 0 0,-1-1-1 0 0,1 1 1 0 0,-1 0 0 0 0,1 0 0 0 0,-1-1 0 0 0,0 1 0 0 0,1 0-1 0 0,-1 0 1 0 0,0 0 0 0 0,0-1 0 0 0,-1 1 0 0 0,1 0 0 0 0,0 0 0 0 0,-1 0-1 0 0,1 0-27 0 0,2 1 254 0 0,44 6 1071 0 0,1-26-889 0 0,-24-7-56 0 0,3-16-1123 0 0,-8 19 391 0 0,-17 20 252 0 0,-1 1 18 0 0,9-3-124 0 0,-6 5 198 0 0,0-1 0 0 0,0 1-1 0 0,0 0 1 0 0,-1 0-1 0 0,1 0 1 0 0,-1 0 0 0 0,1 1-1 0 0,-1-1 1 0 0,0 1 0 0 0,0-1-1 0 0,0 1 1 0 0,0 0-1 0 0,-1 0 1 0 0,1-1 0 0 0,-1 1-1 0 0,1 1 1 0 0,-1-1 0 0 0,0 0-1 0 0,0 0 1 0 0,0 2 8 0 0,9 19-37 0 0,10 62 209 0 0,-7 49 304 0 0,-8-79-176 0 0,-6-2 130 0 0,12 65 616 0 0,-7-9-448 0 0,-17-16-202 0 0,12-90-359 0 0,0 1 0 0 0,-1-1 0 0 0,0 1 1 0 0,0-1-1 0 0,0 0 0 0 0,0 0 0 0 0,-1 0 1 0 0,1 0-1 0 0,-1-1 0 0 0,0 1 0 0 0,0-1 1 0 0,-1 1-1 0 0,1-1 0 0 0,-1 0 0 0 0,0 0-37 0 0,-2 0 55 0 0,0-1 0 0 0,1 0-1 0 0,-1-1 1 0 0,0 1 0 0 0,0-1-1 0 0,0 0 1 0 0,0-1 0 0 0,0 1-1 0 0,0-1 1 0 0,0 0 0 0 0,0-1-1 0 0,-5 0-54 0 0,-47-23 240 0 0,47 16-165 0 0,-17-29 48 0 0,16-14-59 0 0,17 17-52 0 0,3 13-28 0 0,13-4-175 0 0,-18 22 194 0 0,1 0 0 0 0,-1 1 0 0 0,1-1 0 0 0,0 1-1 0 0,0 0 1 0 0,0 0 0 0 0,0 0 0 0 0,1 1 0 0 0,-1-1 0 0 0,0 1 0 0 0,1 0 0 0 0,-1 1 0 0 0,0-1 0 0 0,1 0 0 0 0,-1 1 0 0 0,1 0-3 0 0,12-2 6 0 0,177-9-5156 0 0,-167 11 3612 0 0</inkml:trace>
  <inkml:trace contextRef="#ctx0" brushRef="#br0" timeOffset="-36067.967">5153 12823 6304 0 0,'0'0'141'0'0,"0"0"23"0"0,-1-13 187 0 0,13-63 2283 0 0,-1 31 338 0 0,-8 37-2031 0 0,-1 10 1880 0 0,5 166-1190 0 0,-3-68-1007 0 0,-4-17-145 0 0,6 48 233 0 0,8-12-223 0 0,-6-69-270 0 0,10-26-326 0 0,-17-23-86 0 0,7 2-2500 0 0,-8-3 1324 0 0</inkml:trace>
  <inkml:trace contextRef="#ctx0" brushRef="#br0" timeOffset="-35648.991">5055 13335 10680 0 0,'-15'-2'241'0'0,"12"1"38"0"0,3 1 11 0 0,0 0-28 0 0,0 0-158 0 0,0 0-40 0 0,0 0 0 0 0,0 0 0 0 0,2 0 34 0 0,112-1 1990 0 0,177 12 1365 0 0,-245-4-3181 0 0,-45-7-197 0 0,-1 0-6 0 0,0 0-1 0 0,-51 14 75 0 0,3-5-431 0 0,-1-1-1 0 0,1-3 1 0 0,-1-2-1 0 0,0-2 0 0 0,-25-4 289 0 0,-23-13 16 0 0,95 15 59 0 0,1 1-63 0 0,1 0-1 0 0,0 0 0 0 0,0 0 1 0 0,-1 0-1 0 0,1-1 0 0 0,0 1 1 0 0,0 0-1 0 0,0 0 0 0 0,-1 0 1 0 0,1-1-1 0 0,0 1 0 0 0,0 0 1 0 0,0 0-1 0 0,0-1 0 0 0,-1 1 1 0 0,1 0-1 0 0,0 0 1 0 0,0-1-1 0 0,0 1 0 0 0,0 0 1 0 0,0-1-1 0 0,0 1 0 0 0,0 0 1 0 0,0 0-1 0 0,0-1 0 0 0,0 1 1 0 0,0 0-1 0 0,0-1 0 0 0,0 1 1 0 0,0 0-1 0 0,0 0 0 0 0,0-1 1 0 0,0 1-1 0 0,1 0 1 0 0,-1-1-1 0 0,0 1 0 0 0,0 0 1 0 0,0 0-1 0 0,0-1 0 0 0,0 1 1 0 0,1 0-1 0 0,-1 0 0 0 0,0 0 1 0 0,0-1-1 0 0,1 1 0 0 0,-1 0 1 0 0,0 0-1 0 0,0 0 0 0 0,0 0 1 0 0,1-1-1 0 0,-1 1 1 0 0,0 0-1 0 0,1 0 0 0 0,-1 0 1 0 0,0 0-1 0 0,0 0 0 0 0,1 0 1 0 0,-1 0-1 0 0,0 0 0 0 0,1 0 1 0 0,-1 0-1 0 0,0 0 0 0 0,0 0 1 0 0,1 0-1 0 0,-1 0 0 0 0,1 0-11 0 0,92-39-120 0 0,11 14 478 0 0,79-12-804 0 0,-67 23-130 0 0,-95 11 288 0 0,2 3 1 0 0</inkml:trace>
  <inkml:trace contextRef="#ctx0" brushRef="#br0" timeOffset="-35144.521">4943 12589 12240 0 0,'-24'-8'841'0'0,"22"5"-805"0"0,1 2 73 0 0,3 1 33 0 0,98-10 1923 0 0,121 0 269 0 0,-106 13-1836 0 0,-13 8-420 0 0,-79-5 13 0 0,-23-6-22 0 0,0 0-5 0 0,0 0 6 0 0,-1 1 4 0 0,-80 23 38 0 0,-30 0-528 0 0,-57-10-24 0 0,94-11 352 0 0,148 1-154 0 0,0-1-5234 0 0,-47-3 243 0 0</inkml:trace>
  <inkml:trace contextRef="#ctx0" brushRef="#br0" timeOffset="-33257.653">5803 12823 6848 0 0,'0'0'157'0'0,"0"0"23"0"0,0 0 11 0 0,0 0 33 0 0,0 0 136 0 0,0 0 65 0 0,0 0 14 0 0,0 0 1 0 0,0 0 0 0 0,0 0 0 0 0,0 0 0 0 0,0 0-7 0 0,0 0-28 0 0,0 0-11 0 0,0 0-2 0 0,0 0-6 0 0,0 0-22 0 0,0 0-10 0 0,0 0-2 0 0,0 0-16 0 0,0 0-67 0 0,0 0-28 0 0,0 0-7 0 0,0 0-18 0 0,0 0-67 0 0,0 0-28 0 0,0 0-7 0 0,0 0 0 0 0,0 0 13 0 0,0 0 8 0 0,0 0 1 0 0,0 0-3 0 0,0 0-12 0 0,0 0-7 0 0,0 0-2 0 0,0 0 1 0 0,0 0 5 0 0,0 0 2 0 0,0 0 0 0 0,0 0 2 0 0,0 0 4 0 0,0 0 2 0 0,0 0 0 0 0,0 0 0 0 0,0 0 2 0 0,0 0 4 0 0,0 0 2 0 0,0 0-5 0 0,0 0-23 0 0,0 0-11 0 0,0-6 6 0 0,-1 6 3328 0 0,-30 41-3037 0 0,20-20-148 0 0,-16 28 84 0 0,-1 26 62 0 0,8 40-320 0 0,24-16 155 0 0,-3-89-200 0 0,1-1 0 0 0,0 1 0 0 0,0-1 0 0 0,1 0 0 0 0,0 0-1 0 0,0 0 1 0 0,1 0 0 0 0,0 0 0 0 0,1-1 0 0 0,0 0 0 0 0,5 8-27 0 0,39 29 267 0 0,-45-42-368 0 0,-1-1 0 0 0,1 1 1 0 0,-1-1-1 0 0,1 1 1 0 0,0-1-1 0 0,-1 0 0 0 0,1-1 1 0 0,0 1-1 0 0,1-1 1 0 0,-1 1-1 0 0,0-1 0 0 0,0-1 1 0 0,0 1-1 0 0,1 0 0 0 0,-1-1 1 0 0,0 0-1 0 0,1 0 1 0 0,-1 0-1 0 0,0-1 0 0 0,1 1 1 0 0,-1-1-1 0 0,0 0 1 0 0,0 0-1 0 0,1-1 101 0 0,14-5-6592 0 0,-11 1 154 0 0</inkml:trace>
  <inkml:trace contextRef="#ctx0" brushRef="#br0" timeOffset="-32747.401">6002 13069 11488 0 0,'0'0'264'0'0,"0"0"34"0"0,0 0 20 0 0,-1-1-41 0 0,-2-4-97 0 0,-14 23 3049 0 0,15-15-3135 0 0,1 1 0 0 0,-1 0 0 0 0,1 0 0 0 0,0 0 0 0 0,0 0-1 0 0,1 0 1 0 0,-1 0 0 0 0,1 0 0 0 0,0 0 0 0 0,0 0 0 0 0,0 0 0 0 0,1 0-1 0 0,-1 0 1 0 0,1 0 0 0 0,0 0 0 0 0,0-1 0 0 0,0 1 0 0 0,1 0 0 0 0,-1 0 0 0 0,1-1-1 0 0,0 1 1 0 0,0-1 0 0 0,0 1 0 0 0,1-1 0 0 0,-1 0 0 0 0,1 0 0 0 0,0 0 0 0 0,0 0-1 0 0,0 0 1 0 0,0-1 0 0 0,0 0 0 0 0,0 1 0 0 0,1-1 0 0 0,-1 0 0 0 0,1 0 0 0 0,0-1-1 0 0,2 2-93 0 0,10 1 248 0 0,-13-3-219 0 0,0 0 0 0 0,0 0 0 0 0,0 0 0 0 0,0 0 0 0 0,0-1 0 0 0,0 1 0 0 0,1-1-1 0 0,-1 0 1 0 0,0 0 0 0 0,0 0 0 0 0,1 0 0 0 0,-1-1 0 0 0,0 1 0 0 0,0-1 0 0 0,0 0 0 0 0,3-1-29 0 0,75-56-119 0 0,-63 41-181 0 0,-17 17 239 0 0,-1 0-18 0 0,11 10-1 0 0,25 46 164 0 0,-31-51-43 0 0,0 1 0 0 0,0-2 0 0 0,1 1 0 0 0,-1 0 0 0 0,1-1 0 0 0,0 0 0 0 0,0-1 0 0 0,0 1 0 0 0,1-1 0 0 0,-1 0 0 0 0,1-1 0 0 0,2 1-41 0 0,-3-2 50 0 0,1 0-1 0 0,-1-1 1 0 0,0 0-1 0 0,1 0 1 0 0,-1 0-1 0 0,1-1 1 0 0,-1 0-1 0 0,0 0 1 0 0,1-1-1 0 0,-1 1 1 0 0,0-1-1 0 0,0-1 1 0 0,0 1-1 0 0,0-1 1 0 0,-1 0-1 0 0,1-1 1 0 0,-1 1-1 0 0,0-1 1 0 0,0 0-1 0 0,0 0 0 0 0,0-1 1 0 0,-1 0-1 0 0,1 1 1 0 0,-1-1-1 0 0,0-1 1 0 0,-1 1-1 0 0,1-1-49 0 0,18-59 440 0 0,-27-9-312 0 0,4 68-241 0 0,0 0-1 0 0,0 0 0 0 0,0 0 0 0 0,-1 0 1 0 0,0 0-1 0 0,0 1 0 0 0,-1-1 1 0 0,1 0-1 0 0,-1 1 0 0 0,0 0 1 0 0,-1 0-1 0 0,1 0 0 0 0,-1 0 0 0 0,-3-3 114 0 0,-30-27-1518 0 0,17 29 86 0 0,6 2-3247 0 0,3 0-859 0 0</inkml:trace>
  <inkml:trace contextRef="#ctx0" brushRef="#br0" timeOffset="-30776.114">6768 12850 5904 0 0,'0'0'132'0'0,"0"0"17"0"0,0 0 11 0 0,2-11 1907 0 0,0 5 2385 0 0,4 5-4286 0 0,0 1 1 0 0,-1 0 0 0 0,1 1-1 0 0,-1-1 1 0 0,1 1-1 0 0,-1 0 1 0 0,1 0 0 0 0,-1 1-1 0 0,0 0 1 0 0,1 0 0 0 0,-1 0-1 0 0,0 1 1 0 0,0-1 0 0 0,-1 1-1 0 0,1 0 1 0 0,0 1-1 0 0,-1-1 1 0 0,0 1 0 0 0,0 0-1 0 0,0 0 1 0 0,0 0 0 0 0,0 1-167 0 0,6 4 189 0 0,49 57 827 0 0,-28-11-344 0 0,-26-44-494 0 0,-1-1 0 0 0,0 1 0 0 0,-1 0 0 0 0,0 0 0 0 0,0 0 0 0 0,-1 1 0 0 0,-1-1 0 0 0,1 12-178 0 0,-10 43 728 0 0,0-48-560 0 0,5-7-120 0 0,-2 0 1 0 0,1 0-1 0 0,-1 0 0 0 0,-1-1 1 0 0,0 0-1 0 0,0 0 0 0 0,-1-1 0 0 0,0 0 1 0 0,-1 0-1 0 0,-1 0-48 0 0,-6 6-86 0 0,-59 39 721 0 0,52-47-1531 0 0,20-7 459 0 0,2 0-91 0 0,0 0-44 0 0,0 0-760 0 0,0 0-3148 0 0,0 0-1346 0 0</inkml:trace>
  <inkml:trace contextRef="#ctx0" brushRef="#br0" timeOffset="-30021.768">7740 12830 10568 0 0,'0'0'233'0'0,"0"0"39"0"0,0 0 17 0 0,0 0-27 0 0,0 2-169 0 0,-27 59 2728 0 0,-35 53 915 0 0,-15-32-3075 0 0,68-73-613 0 0,-1-1 0 0 0,0 0 0 0 0,0 0 0 0 0,-1-1 0 0 0,0-1 0 0 0,0 0 0 0 0,-1 0 0 0 0,-9 3-48 0 0,14-6 23 0 0,-3 1-18 0 0,0 1 1 0 0,-1-1-1 0 0,1-1 0 0 0,-1 0 0 0 0,0 0 0 0 0,1-1 1 0 0,-1 0-1 0 0,0-1 0 0 0,0 0 0 0 0,0-1 0 0 0,-6-1-5 0 0,15 1-18 0 0,0-1 1 0 0,-1 0-1 0 0,1 0 0 0 0,0 0 0 0 0,0 0 0 0 0,0 0 0 0 0,0 0 0 0 0,0 0 0 0 0,0-1 0 0 0,0 1 0 0 0,0-1 0 0 0,0 1 0 0 0,1-1 1 0 0,-1 0-1 0 0,1 0 0 0 0,-1 1 0 0 0,1-1 0 0 0,0 0 0 0 0,-1-1 0 0 0,1 1 0 0 0,0 0 0 0 0,0 0 0 0 0,1 0 0 0 0,-1-1 0 0 0,0 1 0 0 0,1 0 1 0 0,0-1-1 0 0,-1 1 0 0 0,1 0 0 0 0,0-1 0 0 0,0 1 0 0 0,0 0 0 0 0,0-1 0 0 0,1 1 18 0 0,-1-2-55 0 0,-1-1 15 0 0,1 0-1 0 0,0 1 0 0 0,0-1 0 0 0,0 0 0 0 0,0 1 0 0 0,1-1 0 0 0,0 0 0 0 0,0 1 0 0 0,0-1 0 0 0,1 1 0 0 0,-1 0 0 0 0,1-1 0 0 0,0 1 0 0 0,0 0 0 0 0,1 0 0 0 0,-1 0 0 0 0,3-3 41 0 0,-3 5 0 0 0,1 0 0 0 0,-1-1 0 0 0,1 1 0 0 0,0 0 0 0 0,-1 1 0 0 0,1-1 0 0 0,0 0 0 0 0,0 1 0 0 0,0 0 0 0 0,0-1 0 0 0,0 1 0 0 0,1 0 0 0 0,-1 1 0 0 0,0-1 0 0 0,0 1 0 0 0,1-1 0 0 0,-1 1 0 0 0,0 0 0 0 0,1 0 0 0 0,-1 0 0 0 0,0 1 0 0 0,0-1 0 0 0,1 1 0 0 0,-1 0 0 0 0,0 0 0 0 0,0 0 0 0 0,0 0 0 0 0,0 0 0 0 0,0 1 0 0 0,0-1 0 0 0,0 1 0 0 0,1 1 0 0 0,101 99 136 0 0,-85-75 118 0 0,1 0 0 0 0,1-2 0 0 0,1 0 0 0 0,7 3-254 0 0,-25-24 49 0 0,1 1 0 0 0,-1-1 0 0 0,0-1-1 0 0,1 1 1 0 0,0-1 0 0 0,0 0-1 0 0,0 0 1 0 0,0-1 0 0 0,0 0 0 0 0,1 0-1 0 0,-1 0 1 0 0,0-1 0 0 0,1 0-1 0 0,0 0 1 0 0,3-1-49 0 0,32-16-4493 0 0,-35 10-1280 0 0</inkml:trace>
  <inkml:trace contextRef="#ctx0" brushRef="#br0" timeOffset="-29271.198">8351 12764 7688 0 0,'0'0'166'0'0,"0"2"29"0"0,-12 82 350 0 0,-22 76 5417 0 0,18-97-4374 0 0,4-2-310 0 0,-3 22 241 0 0,13-70-1187 0 0,2-13-101 0 0,1 0 0 0 0,-1 0 0 0 0,0 0 0 0 0,0 0-1 0 0,0 0 1 0 0,1 0 0 0 0,-1 0 0 0 0,0 0 0 0 0,0 1 0 0 0,0-1-231 0 0,17-61 565 0 0,32-126-369 0 0,-18 100-209 0 0,43-79-638 0 0,-15 69 193 0 0,-29 58 404 0 0,-29 36 54 0 0,0 3 0 0 0,-1-1 0 0 0,0 0 0 0 0,0 1 0 0 0,1-1 0 0 0,-1 1 0 0 0,1-1 0 0 0,-1 1 0 0 0,0-1 0 0 0,1 1 0 0 0,-1-1 0 0 0,1 1 0 0 0,-1-1 0 0 0,1 1 0 0 0,0 0 0 0 0,-1-1 0 0 0,1 1 0 0 0,-1 0 0 0 0,1-1 0 0 0,0 1 0 0 0,-1 0 0 0 0,1 0 0 0 0,-1 0 0 0 0,1-1 0 0 0,0 1 0 0 0,-1 0 0 0 0,1 0 0 0 0,0 0 0 0 0,0 0 0 0 0,-1 0 0 0 0,1 0 0 0 0,0 0 0 0 0,-1 1 0 0 0,1-1 0 0 0,-1 0 0 0 0,1 0 0 0 0,0 0 0 0 0,-1 1 0 0 0,1-1 0 0 0,0 0 0 0 0,0 1 0 0 0,2 2-11 0 0,1 0 1 0 0,-1 1-1 0 0,0 0 0 0 0,0-1 0 0 0,0 1 0 0 0,-1 0 0 0 0,1 0 0 0 0,-1 1 0 0 0,0-1 0 0 0,0 0 0 0 0,0 1 1 0 0,-1-1-1 0 0,0 1 0 0 0,0 0 0 0 0,0 0 0 0 0,0-1 0 0 0,0 3 11 0 0,13 62-71 0 0,30 100-1 0 0,15-14 1024 0 0,-9-61-216 0 0,16-21-576 0 0,-64-70-7377 0 0,-8-6 555 0 0</inkml:trace>
  <inkml:trace contextRef="#ctx0" brushRef="#br0" timeOffset="-28979.126">8452 12961 13256 0 0,'5'-7'912'0'0,"0"3"-752"0"0,1-1 1 0 0,-1 1 0 0 0,1 0 0 0 0,0 0 0 0 0,0 1 0 0 0,0 0 0 0 0,0 0-1 0 0,0 1 1 0 0,1-1 0 0 0,-1 1 0 0 0,1 0 0 0 0,0 1 0 0 0,0 0 0 0 0,0 0-1 0 0,-1 1 1 0 0,1-1 0 0 0,0 1 0 0 0,0 1 0 0 0,0-1 0 0 0,0 1 0 0 0,0 1-1 0 0,-1-1 1 0 0,1 1 0 0 0,3 2-161 0 0,6-2 99 0 0,150 25 325 0 0,-107-23-2362 0 0,-40-4 901 0 0</inkml:trace>
  <inkml:trace contextRef="#ctx0" brushRef="#br0" timeOffset="-28711.5">9033 12675 12728 0 0,'0'0'289'0'0,"0"0"40"0"0,-8 3 326 0 0,4 2-538 0 0,0-1 0 0 0,0 0 1 0 0,0 1-1 0 0,1-1 0 0 0,0 1 0 0 0,0 0 0 0 0,0 0 1 0 0,0 1-1 0 0,1-1 0 0 0,0 0 0 0 0,0 1 0 0 0,1-1 1 0 0,-1 4-118 0 0,-4 9 788 0 0,-1 3-167 0 0,0 1 0 0 0,2 0-1 0 0,1 0 1 0 0,0 1 0 0 0,2-1 0 0 0,0 16-621 0 0,3-30 57 0 0,-1 0 1 0 0,1 0-1 0 0,1 0 1 0 0,0 0-1 0 0,0 0 0 0 0,0 0 1 0 0,1-1-1 0 0,0 1 1 0 0,1-1-1 0 0,-1 1 1 0 0,1-1-1 0 0,1 0 0 0 0,0-1 1 0 0,0 1-1 0 0,0-1 1 0 0,0 0-1 0 0,1 0 0 0 0,1 0-57 0 0,0-2 14 0 0,0 0 0 0 0,0 0 0 0 0,0-1 0 0 0,0 0 0 0 0,1 0 0 0 0,-1-1 0 0 0,1 0-1 0 0,0-1 1 0 0,-1 1 0 0 0,1-1 0 0 0,0-1 0 0 0,8 0-14 0 0,39-16-2500 0 0,-40 6 1257 0 0</inkml:trace>
  <inkml:trace contextRef="#ctx0" brushRef="#br0" timeOffset="-28428.668">9312 12730 10832 0 0,'0'0'317'0'0,"0"0"2"0"0,-4 4-195 0 0,0 2 163 0 0,1 0 0 0 0,-1 0 0 0 0,1 0 1 0 0,0 1-1 0 0,1 0 0 0 0,0-1 0 0 0,0 1 0 0 0,0 0 1 0 0,1 0-1 0 0,0 0 0 0 0,0 0 0 0 0,0 0 0 0 0,1 0 1 0 0,0 0-1 0 0,1 0 0 0 0,1 5-287 0 0,-2 6 364 0 0,11 51 1298 0 0,-10-67-1617 0 0,-1 0-1 0 0,1 0 1 0 0,-1 0 0 0 0,1 0-1 0 0,0 0 1 0 0,-1-1 0 0 0,1 1 0 0 0,0 0-1 0 0,0-1 1 0 0,0 1 0 0 0,1 0 0 0 0,-1-1-1 0 0,0 1 1 0 0,0-1 0 0 0,1 0 0 0 0,-1 1-1 0 0,1-1 1 0 0,-1 0 0 0 0,1 0 0 0 0,0 0-1 0 0,0 0 1 0 0,-1 0 0 0 0,1 0 0 0 0,0-1-1 0 0,0 1 1 0 0,0-1 0 0 0,0 1-1 0 0,0-1 1 0 0,-1 1 0 0 0,1-1 0 0 0,0 0-1 0 0,0 0 1 0 0,0 0 0 0 0,0 0 0 0 0,0-1-1 0 0,1 1-44 0 0,44-27 170 0 0,37-48-1550 0 0,-80 75 1321 0 0,24 53 72 0 0,-20-27 227 0 0,-5-21-137 0 0,-1 0 0 0 0,1 0 0 0 0,0 0 0 0 0,0-1-1 0 0,0 1 1 0 0,0-1 0 0 0,1 1 0 0 0,0-1-1 0 0,0 0 1 0 0,0-1 0 0 0,1 1 0 0 0,-1-1 0 0 0,1 1-1 0 0,-1-1 1 0 0,1-1 0 0 0,0 1 0 0 0,1-1-1 0 0,-1 0 1 0 0,0 0 0 0 0,0 0 0 0 0,1-1 0 0 0,-1 0-1 0 0,6 1-102 0 0,-5-2 97 0 0,-1 0 0 0 0,1 0 0 0 0,0-1 0 0 0,-1 0-1 0 0,1 0 1 0 0,0 0 0 0 0,-1 0 0 0 0,0-1 0 0 0,1 0 0 0 0,-1 0-1 0 0,0-1 1 0 0,0 1 0 0 0,4-4-97 0 0,22-34 228 0 0,-18-17-148 0 0,-10 2-385 0 0,-2 14-6430 0 0,2 20-27 0 0</inkml:trace>
  <inkml:trace contextRef="#ctx0" brushRef="#br0" timeOffset="-28142.817">9690 12550 9472 0 0,'6'4'464'0'0,"24"9"56"0"0,11 16 130 0 0,-29-21-233 0 0,0 0 0 0 0,0 1-1 0 0,0 0 1 0 0,-1 1 0 0 0,-1 1 0 0 0,0-1 0 0 0,5 7-417 0 0,5 11 698 0 0,-2 0 0 0 0,-1 1 0 0 0,-1 0-1 0 0,7 19-697 0 0,-5 8 864 0 0,-17-4 30 0 0,-21 13 52 0 0,14-56-865 0 0,-1 0 0 0 0,-1-1 1 0 0,0 0-1 0 0,0-1 0 0 0,0 1 0 0 0,-1-1 0 0 0,0-1 0 0 0,0 0 0 0 0,-1 0 0 0 0,1-1 0 0 0,-1 0 0 0 0,-7 2-81 0 0,-46 13-5854 0 0,46-13-440 0 0</inkml:trace>
  <inkml:trace contextRef="#ctx0" brushRef="#br0" timeOffset="-27091.376">10099 12961 7792 0 0,'-4'7'444'0'0,"-15"43"1649"0"0,19-48-1368 0 0,-5 14 2935 0 0,14-7 461 0 0,33-24-2965 0 0,-10-8-572 0 0,18-39 72 0 0,-23 10-254 0 0,39-146-214 0 0,-61 178-237 0 0,1-1 1 0 0,1 1 0 0 0,1 1-1 0 0,1-1 1 0 0,0 2-1 0 0,1-1 1 0 0,7-6 48 0 0,10-21-31 0 0,26-1-306 0 0,-41 56 390 0 0,-4 3-97 0 0,0 1-1 0 0,0 0 1 0 0,-1 0-1 0 0,-1 1 1 0 0,0 0-1 0 0,-1 0 1 0 0,-1 0-1 0 0,4 15 45 0 0,2 10-36 0 0,14 43 37 0 0,-11-33 2 0 0,2-1 1 0 0,2 0-1 0 0,19 35-3 0 0,-8-31 64 0 0,8-1 83 0 0,-15-27-69 0 0,-20-23-54 0 0,-1-1-142 0 0,0 0-82 0 0,0 0-903 0 0,0 0-3705 0 0,0 0-1590 0 0</inkml:trace>
  <inkml:trace contextRef="#ctx0" brushRef="#br0" timeOffset="-26817.689">10270 12781 12896 0 0,'0'0'374'0'0,"0"0"1"0"0,1 0-236 0 0,5-2-71 0 0,8-1 229 0 0,0 0 1 0 0,0 1 0 0 0,0 0 0 0 0,0 1-1 0 0,0 1 1 0 0,0 1 0 0 0,5 0-298 0 0,22 0 358 0 0,-15-1-543 0 0,130-3 1716 0 0,-52-8-6683 0 0,-83 8-216 0 0</inkml:trace>
  <inkml:trace contextRef="#ctx0" brushRef="#br0" timeOffset="-26166.074">10916 12210 9384 0 0,'-5'8'449'0'0,"-176"188"4624"0"0,173-190-4864 0 0,5-2-120 0 0,0-1 0 0 0,-1 0 0 0 0,1 1 0 0 0,-1-2 1 0 0,0 1-1 0 0,0 0 0 0 0,0-1 0 0 0,-1 0 0 0 0,1 0 0 0 0,0 0 0 0 0,-1 0 0 0 0,1-1 0 0 0,-1 0 0 0 0,0 0 0 0 0,0 0-89 0 0,-7-8 143 0 0,7-17-186 0 0,7 14-355 0 0,0 0 0 0 0,0 1-1 0 0,1-1 1 0 0,0 0-1 0 0,0 1 1 0 0,1 0-1 0 0,0 0 1 0 0,1 0 0 0 0,0 0-1 0 0,0 1 1 0 0,1-1-1 0 0,5-4 399 0 0,-9 11-34 0 0,-1 0-1 0 0,1 0 0 0 0,0 0 0 0 0,0 1 0 0 0,0-1 1 0 0,0 0-1 0 0,0 1 0 0 0,0 0 0 0 0,0-1 1 0 0,0 1-1 0 0,1 0 0 0 0,-1 0 0 0 0,0 0 0 0 0,1 0 1 0 0,-1 1-1 0 0,1-1 0 0 0,-1 1 0 0 0,1-1 1 0 0,-1 1-1 0 0,1 0 0 0 0,-1 0 0 0 0,1 0 0 0 0,0 0 1 0 0,-1 1-1 0 0,1-1 0 0 0,-1 1 0 0 0,1-1 0 0 0,-1 1 1 0 0,0 0-1 0 0,1 0 0 0 0,-1 0 0 0 0,0 0 1 0 0,1 0-1 0 0,-1 1 0 0 0,0-1 0 0 0,0 1 0 0 0,0-1 1 0 0,0 1-1 0 0,-1 0 0 0 0,1 0 0 0 0,0 0 1 0 0,-1 0-1 0 0,1 0 0 0 0,-1 0 0 0 0,1 0 0 0 0,-1 0 1 0 0,0 1 34 0 0,10 13 287 0 0,1 0-1 0 0,0-2 1 0 0,1 1 0 0 0,1-2 0 0 0,0 1 0 0 0,1-2 0 0 0,7 5-287 0 0,16 3 1424 0 0,-37-20-1019 0 0,14-5 830 0 0,-16 2-1249 0 0,1 1 0 0 0,0-1 1 0 0,-1 1-1 0 0,1 0 1 0 0,-1-1-1 0 0,0 1 1 0 0,0-1-1 0 0,0 1 1 0 0,0 0-1 0 0,0 0 0 0 0,0 0 1 0 0,0-1-1 0 0,-1 1 1 0 0,1 1-1 0 0,-1-1 1 0 0,0 0-1 0 0,0 0 1 0 0,-1-1 13 0 0,-134-107-2582 0 0,127 104 2543 0 0,0 1 1 0 0,0 0-1 0 0,-1 0 0 0 0,0 1 0 0 0,0 0 0 0 0,0 1 0 0 0,0 0 1 0 0,-6 0 38 0 0,-13 9 1640 0 0,38 12-858 0 0,-1-11-704 0 0,0-1 1 0 0,1 0-1 0 0,-1 0 0 0 0,1 0 0 0 0,0-1 0 0 0,1-1 0 0 0,-1 1 1 0 0,1-1-1 0 0,0-1 0 0 0,0 1 0 0 0,7 0-78 0 0,139 28-1314 0 0,-128-28-1702 0 0,-3 0-1720 0 0</inkml:trace>
  <inkml:trace contextRef="#ctx0" brushRef="#br0" timeOffset="-25808.051">11192 12446 8840 0 0,'0'0'197'0'0,"0"0"24"0"0,0 0 19 0 0,0 0 72 0 0,0 0 248 0 0,0 0 103 0 0,0 0 17 0 0,-1 1-7 0 0,-52 48 2161 0 0,39-27-2488 0 0,0 1 1 0 0,2 1-1 0 0,0 0 0 0 0,2 0 1 0 0,1 1-1 0 0,0 0 1 0 0,2 1-1 0 0,-3 24-346 0 0,2 21 504 0 0,24 8 416 0 0,-15-74-892 0 0,1 1-1 0 0,0-1 1 0 0,0 0-1 0 0,0 0 1 0 0,1 0-1 0 0,0 0 0 0 0,0-1 1 0 0,0 1-1 0 0,0-1 1 0 0,1 0-1 0 0,-1 1 1 0 0,1-2-1 0 0,0 1 0 0 0,0 0 1 0 0,1-1-1 0 0,-1 0 1 0 0,1 0-1 0 0,0 0 1 0 0,0-1-1 0 0,0 1 0 0 0,0-1 1 0 0,0 0-1 0 0,0-1 1 0 0,1 1-1 0 0,-1-1 1 0 0,0 0-1 0 0,1 0 0 0 0,5 0-27 0 0,-4-2-304 0 0,1 1-1 0 0,-1-1 0 0 0,0 0 1 0 0,1 0-1 0 0,-1-1 0 0 0,0 0 1 0 0,0 0-1 0 0,0-1 0 0 0,0 1 1 0 0,6-5 304 0 0,-1-6-1633 0 0</inkml:trace>
  <inkml:trace contextRef="#ctx0" brushRef="#br0" timeOffset="-25375.25">11453 12560 13416 0 0,'0'0'298'0'0,"-1"1"46"0"0,-41 64 539 0 0,22 67 2069 0 0,20-129-2877 0 0,0 0 0 0 0,1 1 0 0 0,-1-1 0 0 0,1 0 1 0 0,0 1-1 0 0,-1-1 0 0 0,1 0 0 0 0,1 0 0 0 0,-1 0 1 0 0,0 1-1 0 0,1-1 0 0 0,0-1 0 0 0,0 1 0 0 0,0 0 0 0 0,0 0 1 0 0,0-1-1 0 0,0 1 0 0 0,1-1 0 0 0,-1 0 0 0 0,1 1 1 0 0,-1-1-1 0 0,1 0 0 0 0,0-1 0 0 0,0 1 0 0 0,0 0 0 0 0,1-1-75 0 0,67 6 755 0 0,-58-9-797 0 0,-1-1 0 0 0,1 0 0 0 0,-1-1 1 0 0,0 0-1 0 0,0-1 0 0 0,0 0 0 0 0,-1-1 0 0 0,0 0 0 0 0,0-1 0 0 0,4-4 42 0 0,97-70-2256 0 0,-110 81 2249 0 0,-1 0 0 0 0,0 0 0 0 0,0 0 0 0 0,0 1 0 0 0,0-1 0 0 0,0 1 0 0 0,0-1 0 0 0,0 1 0 0 0,0-1 0 0 0,0 1 0 0 0,0-1 0 0 0,-1 1 0 0 0,1 0 0 0 0,0-1-1 0 0,0 1 1 0 0,0 0 0 0 0,-1 0 0 0 0,1 0 0 0 0,0 0 0 0 0,-1 0 0 0 0,1-1 0 0 0,-1 1 0 0 0,1 0 0 0 0,-1 0 0 0 0,0 0 0 0 0,1 1 0 0 0,-1-1 0 0 0,0 0 0 0 0,1 0 0 0 0,-1 0-1 0 0,0 0 1 0 0,0 0 0 0 0,0 0 0 0 0,0 0 0 0 0,0 0 0 0 0,0 0 0 0 0,-1 0 0 0 0,1 2 7 0 0,3 9 187 0 0,28 67 928 0 0,-30-77-1030 0 0,0-1 1 0 0,0 1-1 0 0,1 0 0 0 0,-1 0 1 0 0,1 0-1 0 0,-1-1 0 0 0,1 1 1 0 0,0-1-1 0 0,0 1 1 0 0,0-1-1 0 0,0 0 0 0 0,0 0 1 0 0,0 0-1 0 0,0 0 0 0 0,0 0 1 0 0,0 0-1 0 0,0 0 1 0 0,1-1-1 0 0,-1 1 0 0 0,0-1 1 0 0,0 0-1 0 0,1 0 0 0 0,-1 0 1 0 0,0 0-1 0 0,1 0 1 0 0,-1 0-1 0 0,0 0 0 0 0,2-1-85 0 0,1-2 31 0 0,-1 0-1 0 0,1 0 1 0 0,-1-1-1 0 0,0 1 1 0 0,0-1-1 0 0,0 0 1 0 0,-1 0-1 0 0,1 0 1 0 0,-1-1-1 0 0,0 1 1 0 0,-1-1-1 0 0,1 0 1 0 0,-1 0-1 0 0,1 0 0 0 0,-2 0 1 0 0,1 0-1 0 0,0 0 1 0 0,-1 0-1 0 0,0-1 1 0 0,0 1-1 0 0,-1 0 1 0 0,0-1-1 0 0,1 1 1 0 0,-2-1-1 0 0,1 1 1 0 0,-1-1-1 0 0,0 1 1 0 0,0 0-31 0 0,-1-19-69 0 0,-2 1 0 0 0,-1 0 1 0 0,-1 1-1 0 0,0-1 0 0 0,-2 1 1 0 0,-2-3 68 0 0,5 15-455 0 0,-1 1 0 0 0,0-1 0 0 0,0 1 1 0 0,0 1-1 0 0,-1-1 0 0 0,-1 1 0 0 0,0 0 0 0 0,0 1 1 0 0,0 0-1 0 0,-1 0 0 0 0,-4-2 455 0 0,-3-2-1406 0 0</inkml:trace>
  <inkml:trace contextRef="#ctx0" brushRef="#br0" timeOffset="-25017.928">12060 12274 10656 0 0,'0'0'309'0'0,"2"0"3"0"0,35 17-140 0 0,-24-9 359 0 0,0 0 0 0 0,-1 0 0 0 0,0 1 0 0 0,0 1 0 0 0,-1 0 0 0 0,0 0 0 0 0,-1 1 0 0 0,8 11-531 0 0,103 158 3988 0 0,-78-94-2924 0 0,-43-86-1061 0 0,5 10 90 0 0,-1 0 1 0 0,0 1-1 0 0,-1-1 0 0 0,0 1 0 0 0,0-1 0 0 0,-2 1 1 0 0,1 0-1 0 0,-1 0 0 0 0,-1 0 0 0 0,0 0 1 0 0,0 0-1 0 0,-1 0 0 0 0,-1 0 0 0 0,1 0 0 0 0,-2-1 1 0 0,0 1-1 0 0,0-1 0 0 0,-1 1 0 0 0,-1 1-93 0 0,-4-1-92 0 0,0 0-1 0 0,-1-1 1 0 0,0 0-1 0 0,0-1 0 0 0,-1 0 1 0 0,-1-1-1 0 0,1 0 1 0 0,-1-1-1 0 0,0 0 1 0 0,-1-1-1 0 0,0 0 0 0 0,0-1 1 0 0,0 0-1 0 0,-7 1 93 0 0,-12 10-6614 0 0,17-11 305 0 0</inkml:trace>
  <inkml:trace contextRef="#ctx0" brushRef="#br1" timeOffset="86130.965">3892 2657 11672 0 0,'0'0'422'0'0,"-2"0"-276"0"0,-2 0-74 0 0,1 0 1 0 0,-1 0-1 0 0,0-1 1 0 0,1 1-1 0 0,-1-1 1 0 0,1 0-1 0 0,-1 0 1 0 0,1 0 0 0 0,-1 0-1 0 0,1 0 1 0 0,0-1-1 0 0,-1 0 1 0 0,1 1-1 0 0,0-1 1 0 0,0-1-1 0 0,0 1 1 0 0,0 0-73 0 0,-6-9 558 0 0,9 11-530 0 0,-1 0 0 0 0,1 0 0 0 0,0-1 1 0 0,-1 1-1 0 0,1 0 0 0 0,-1 0 0 0 0,1-1 1 0 0,0 1-1 0 0,-1 0 0 0 0,1-1 0 0 0,0 1 1 0 0,0-1-1 0 0,-1 1 0 0 0,1-1 0 0 0,0 1 1 0 0,0 0-1 0 0,0-1 0 0 0,-1 1 0 0 0,1-1 1 0 0,0 1-1 0 0,0-1 0 0 0,0 1 0 0 0,0-1 1 0 0,0 1-1 0 0,0-1 0 0 0,0 1 0 0 0,0-1 1 0 0,0 1-1 0 0,0-1 0 0 0,0 1 1 0 0,0-1-1 0 0,0 1 0 0 0,1 0 0 0 0,-1-1 1 0 0,0 1-1 0 0,0-1 0 0 0,0 1 0 0 0,1-1 1 0 0,-1 1-1 0 0,0 0 0 0 0,1-1 0 0 0,-1 1 1 0 0,0-1-1 0 0,1 1 0 0 0,-1 0 0 0 0,0 0 1 0 0,1-1-1 0 0,-1 1 0 0 0,1 0 0 0 0,-1 0 1 0 0,1-1-29 0 0,51-54 2370 0 0,-5 10-2055 0 0,29-10 47 0 0,17-7 188 0 0,3 16-77 0 0,-89 44-446 0 0,0 0 1 0 0,0 1-1 0 0,0 0 1 0 0,0 0-1 0 0,0 0 0 0 0,0 1 1 0 0,0 0-1 0 0,0 1 0 0 0,0-1 1 0 0,0 1-1 0 0,0 1 1 0 0,0-1-1 0 0,0 1 0 0 0,0 1 1 0 0,0-1-1 0 0,-1 1 0 0 0,5 2-27 0 0,-10-4 1 0 0,0-1-1 0 0,-1 0 0 0 0,1 0 1 0 0,0 1-1 0 0,0-1 0 0 0,-1 1 1 0 0,1-1-1 0 0,0 0 0 0 0,-1 1 1 0 0,1-1-1 0 0,-1 1 0 0 0,1-1 1 0 0,0 1-1 0 0,-1 0 0 0 0,1-1 1 0 0,-1 1-1 0 0,0 0 0 0 0,1-1 1 0 0,-1 1-1 0 0,1 0 0 0 0,-1 0 1 0 0,0-1-1 0 0,0 1 0 0 0,1 0 0 0 0,-1 0 1 0 0,0-1-1 0 0,0 1 0 0 0,0 0 1 0 0,0 0-1 0 0,0 0 0 0 0,0-1 1 0 0,0 1-1 0 0,0 0 0 0 0,0 0 0 0 0,1 16 43 0 0,1-12-39 0 0,-1-3-3 0 0,0-1-1 0 0,0 1 0 0 0,-1 0 0 0 0,1-1 0 0 0,0 1 1 0 0,-1 0-1 0 0,0 0 0 0 0,1-1 0 0 0,-1 1 0 0 0,0 0 1 0 0,0 0-1 0 0,0-1 0 0 0,0 1 0 0 0,0 0 1 0 0,0 0-1 0 0,-1-1 0 0 0,1 1 0 0 0,-1 0 0 0 0,1-1 1 0 0,-1 1-1 0 0,1 0 0 0 0,-1-1 0 0 0,0 1 1 0 0,0-1-1 0 0,0 1 0 0 0,0-1 0 0 0,0 1 0 0 0,0-1 0 0 0,-11 15 37 0 0,-1 0-1 0 0,-1-1 1 0 0,0-1-1 0 0,-1 0 1 0 0,0-1-1 0 0,-13 8-36 0 0,-11 12 80 0 0,-16 22 59 0 0,31-27-118 0 0,12-18 166 0 0,28-24-17 0 0,63-34-26 0 0,1-8-133 0 0,69-61 42 0 0,-60 35 1 0 0,-35 9-44 0 0,-46 56-10 0 0,-2 14 0 0 0,-9 6 0 0 0,-3 3-15 0 0,0 2 1 0 0,1-1-1 0 0,-1 0 0 0 0,1 1 0 0 0,1 0 0 0 0,-1 1 0 0 0,2-1 0 0 0,-1 0 0 0 0,1 1 0 0 0,0 0 15 0 0,2-7-3 0 0,-42 63 3 0 0,27-13 60 0 0,-17 25 19 0 0,30-67-69 0 0,-1 0 0 0 0,0-1-1 0 0,0 1 1 0 0,0-1 0 0 0,-1 0 0 0 0,-1 0-1 0 0,1-1 1 0 0,-2 0 0 0 0,-4 6-10 0 0,1 24 53 0 0,-22 14 89 0 0,45-6-21 0 0,-13-44-112 0 0,0 1 0 0 0,1-1 0 0 0,0 0 0 0 0,0 1 0 0 0,-1-1 0 0 0,1 0 1 0 0,1 0-1 0 0,-1 1 0 0 0,0-1 0 0 0,0 0 0 0 0,1 0 0 0 0,-1-1 0 0 0,1 1 0 0 0,0 0 0 0 0,-1 0 0 0 0,1-1 0 0 0,0 1 0 0 0,1 0-9 0 0,-2-1 1 0 0,2 13 63 0 0,-2-11-21 0 0,18 11-47 0 0,-6-13-2164 0 0,-4-1 1006 0 0</inkml:trace>
  <inkml:trace contextRef="#ctx0" brushRef="#br1" timeOffset="87394.928">4873 2512 12752 0 0,'0'0'289'0'0,"0"0"40"0"0,0 0 22 0 0,0 0-40 0 0,7-3 171 0 0,110-14 3514 0 0,51 2-3001 0 0,-132 22-2207 0 0,-34-7-3247 0 0,-2 0-1487 0 0</inkml:trace>
  <inkml:trace contextRef="#ctx0" brushRef="#br1" timeOffset="87596.618">4907 2657 13040 0 0,'0'0'297'0'0,"-2"1"39"0"0,-6 1 19 0 0,7-1-34 0 0,-1 1-210 0 0,2-2-94 0 0,0 1 1 0 0,0-1-1 0 0,-1 0 1 0 0,1 1-1 0 0,0-1 1 0 0,0 1 0 0 0,0-1-1 0 0,-1 1 1 0 0,1-1-1 0 0,0 1 1 0 0,0-1 0 0 0,0 1-1 0 0,0-1 1 0 0,0 1-1 0 0,0-1 1 0 0,0 1-1 0 0,0-1 1 0 0,0 1 0 0 0,0-1-1 0 0,0 1 1 0 0,0-1-1 0 0,1 0 1 0 0,-1 1-1 0 0,0-1 1 0 0,0 1 0 0 0,0-1-1 0 0,1 1 1 0 0,-1-1-1 0 0,0 0 1 0 0,0 1 0 0 0,1-1-1 0 0,-1 1 1 0 0,0-1-1 0 0,1 0 1 0 0,-1 1-1 0 0,1-1 1 0 0,-1 0 0 0 0,0 0-1 0 0,1 1 1 0 0,-1-1-1 0 0,1 0 1 0 0,-1 0-1 0 0,1 0 1 0 0,-1 1 0 0 0,0-1-1 0 0,1 0 1 0 0,-1 0-1 0 0,1 0 1 0 0,-1 0 0 0 0,1 0-1 0 0,-1 0 1 0 0,1 0-1 0 0,-1 0 1 0 0,1 0-18 0 0,19 10 1958 0 0,16-9-1416 0 0,-1-1 0 0 0,1-2 0 0 0,-1-1 0 0 0,24-6-542 0 0,29-8-158 0 0,-33 2-3149 0 0,-39 9 2069 0 0</inkml:trace>
  <inkml:trace contextRef="#ctx0" brushRef="#br1" timeOffset="88142.246">5475 2248 13248 0 0,'43'-37'1436'0'0,"-33"32"-1279"0"0,1 1 0 0 0,-1 1 0 0 0,1-1 0 0 0,0 1 0 0 0,-1 1 0 0 0,1 0 0 0 0,0 1 0 0 0,0 0 0 0 0,1 1 0 0 0,-1 0 0 0 0,5 1-157 0 0,-11-1 142 0 0,1-1-56 0 0,0 1 0 0 0,0 1-1 0 0,0-1 1 0 0,0 1 0 0 0,0 0 0 0 0,-1 0 0 0 0,1 1 0 0 0,0-1 0 0 0,-1 1 0 0 0,1 1-1 0 0,-1-1 1 0 0,0 1 0 0 0,1 0 0 0 0,-1 0 0 0 0,-1 0 0 0 0,1 1 0 0 0,0 0-1 0 0,-1 0 1 0 0,0 0 0 0 0,0 0 0 0 0,0 1 0 0 0,0-1 0 0 0,-1 1 0 0 0,0 0 0 0 0,0 0-1 0 0,0 0 1 0 0,0 1 0 0 0,-1-1 0 0 0,0 1 0 0 0,0-1 0 0 0,-1 1 0 0 0,1 0 0 0 0,-1 0-1 0 0,-1 0 1 0 0,1-1 0 0 0,-1 1 0 0 0,0 0 0 0 0,0 0 0 0 0,0 0 0 0 0,-1 0 0 0 0,0 0-1 0 0,-2 5-85 0 0,-1 1 29 0 0,0 0 0 0 0,-1 0-1 0 0,-1-1 1 0 0,0 0-1 0 0,0 0 1 0 0,-1 0-1 0 0,-1-1 1 0 0,0 1 0 0 0,0-2-1 0 0,-1 1 1 0 0,0-2-1 0 0,0 1 1 0 0,-1-1 0 0 0,-1 0-1 0 0,1-1 1 0 0,-1 0-29 0 0,-82 59 177 0 0,62-44 68 0 0,201-132-181 0 0,-33-1-512 0 0,-9 2 150 0 0,-67 56 244 0 0,-57 48 65 0 0,-4 4 46 0 0,0 1 23 0 0,-1 1-12 0 0,-18 19 3 0 0,0 0-1 0 0,2 0 1 0 0,0 2-1 0 0,1 0 1 0 0,2 1-1 0 0,0 1 0 0 0,1 0 1 0 0,2 1-1 0 0,-5 14-70 0 0,10-27 62 0 0,4-8-39 0 0,-1 1-1 0 0,1-1 1 0 0,-1 0-1 0 0,1 1 1 0 0,0 0-1 0 0,1 0 1 0 0,-1-1-1 0 0,1 1 1 0 0,0 0-1 0 0,0 0 1 0 0,1 0-1 0 0,-1 0 1 0 0,1 0-1 0 0,0 0 1 0 0,1 0-1 0 0,-1 0 1 0 0,1 0-1 0 0,0 0 1 0 0,0 0-1 0 0,1 0 0 0 0,-1 0 1 0 0,1-1-1 0 0,0 1 1 0 0,0-1-1 0 0,1 1 1 0 0,-1-1-1 0 0,1 0 1 0 0,0 0-1 0 0,0 0 1 0 0,0 0-1 0 0,1 0 1 0 0,-1-1-1 0 0,1 1 1 0 0,0-1-1 0 0,0 0 1 0 0,3 1-23 0 0,72 0-844 0 0,-25-20-3732 0 0,-34 8 2859 0 0</inkml:trace>
  <inkml:trace contextRef="#ctx0" brushRef="#br1" timeOffset="88442.067">6200 2546 14112 0 0,'1'1'322'0'0,"0"3"-247"0"0,-1-1 0 0 0,1 1-1 0 0,-1-1 1 0 0,0 1 0 0 0,0-1 0 0 0,0 1-1 0 0,-1-1 1 0 0,1 1 0 0 0,-1-1-1 0 0,0 0 1 0 0,0 1 0 0 0,0-1 0 0 0,0 0-1 0 0,-1 1 1 0 0,1-1 0 0 0,-1 0 0 0 0,0 1-76 0 0,-4 10 305 0 0,-10 24 877 0 0,15-36-1135 0 0,-1-1 1 0 0,1 1 0 0 0,0 0-1 0 0,0 0 1 0 0,-1-1 0 0 0,1 1-1 0 0,0 0 1 0 0,1 0 0 0 0,-1 0-1 0 0,0 0 1 0 0,0 0 0 0 0,1 0-1 0 0,-1 0 1 0 0,1 0 0 0 0,0 0-1 0 0,0 0 1 0 0,-1 0 0 0 0,1 0-1 0 0,1 1 1 0 0,-1-1 0 0 0,0 0-1 0 0,0 0 1 0 0,1 0 0 0 0,-1 0-1 0 0,1 0 1 0 0,0 0 0 0 0,0 0-1 0 0,-1 0 1 0 0,1 0 0 0 0,0 0-1 0 0,1-1 1 0 0,-1 1 0 0 0,0 0-1 0 0,0-1 1 0 0,1 1 0 0 0,-1-1-1 0 0,1 1 1 0 0,0-1 0 0 0,-1 0-1 0 0,2 1-46 0 0,2 0 61 0 0,0 1-1 0 0,1-2 0 0 0,-1 1 1 0 0,1-1-1 0 0,-1 0 0 0 0,1 0 0 0 0,-1 0 1 0 0,1-1-1 0 0,0 0 0 0 0,-1 0 1 0 0,1 0-1 0 0,0-1 0 0 0,-1 0 0 0 0,1 0 1 0 0,-1 0-1 0 0,1-1 0 0 0,-1 1 1 0 0,0-1-1 0 0,1-1 0 0 0,-1 1 0 0 0,0-1 1 0 0,0 0-1 0 0,-1 0 0 0 0,1 0 1 0 0,-1-1-1 0 0,1 0 0 0 0,-1 0 0 0 0,1-1-60 0 0,1 0 15 0 0,0-1 0 0 0,0 0-1 0 0,-1 0 1 0 0,0 0 0 0 0,0 0-1 0 0,-1-1 1 0 0,1 0 0 0 0,-2 0-1 0 0,1 0 1 0 0,-1 0 0 0 0,0-1-1 0 0,0 1 1 0 0,-1-1 0 0 0,0 0-1 0 0,0 0 1 0 0,-1-1-15 0 0,0 5-8 0 0,-1 1-1 0 0,0-1 1 0 0,0 0-1 0 0,0 0 1 0 0,-1 0-1 0 0,0 0 1 0 0,1 0-1 0 0,-1 1 1 0 0,-1-1-1 0 0,1 0 1 0 0,0 0 0 0 0,-1 1-1 0 0,0-1 1 0 0,0 1-1 0 0,0 0 1 0 0,0 0-1 0 0,0-1 1 0 0,-1 1-1 0 0,1 1 1 0 0,-1-1-1 0 0,0 0 1 0 0,0 1-1 0 0,0-1 1 0 0,0 1 0 0 0,-1 0-1 0 0,-1-1 9 0 0,2 1-32 0 0,0 1-1 0 0,0-1 0 0 0,0 1 1 0 0,-1 0-1 0 0,1 0 1 0 0,0 0-1 0 0,-1 0 1 0 0,1 1-1 0 0,-1-1 1 0 0,1 1-1 0 0,-1 0 1 0 0,1 0-1 0 0,-1 0 1 0 0,1 0-1 0 0,-1 1 1 0 0,1-1-1 0 0,0 1 1 0 0,-1 0-1 0 0,1 0 1 0 0,0 0-1 0 0,-1 1 1 0 0,1-1-1 0 0,-1 1 33 0 0,-31 26-2269 0 0,29-22 512 0 0,5-5-4099 0 0</inkml:trace>
  <inkml:trace contextRef="#ctx0" brushRef="#br1" timeOffset="88902.869">6759 2329 12840 0 0,'0'0'289'0'0,"0"0"40"0"0,2 2 23 0 0,17 63 808 0 0,4-44 1545 0 0,-17-20-2531 0 0,1-1-1 0 0,0 0 0 0 0,0 0 0 0 0,-1 0 0 0 0,1-1 0 0 0,0 0 1 0 0,0 0-1 0 0,-1-1 0 0 0,1 0 0 0 0,-1 0 0 0 0,0 0 0 0 0,1-1 1 0 0,-1 0-1 0 0,0 0 0 0 0,0-1 0 0 0,2-2-173 0 0,2 0 20 0 0,-1-1 0 0 0,0-1 0 0 0,-1 0-1 0 0,0 0 1 0 0,0 0 0 0 0,-1-1 0 0 0,0-1 0 0 0,0 1-1 0 0,-1-1 1 0 0,0 0 0 0 0,-1 0 0 0 0,0-1 0 0 0,-1 1 0 0 0,0-1-1 0 0,1-6-19 0 0,-4-39 0 0 0,2 25 0 0 0,-14 25-66 0 0,5 8 52 0 0,0 1 1 0 0,1 0 0 0 0,-1 0 0 0 0,1 0-1 0 0,0 1 1 0 0,0 0 0 0 0,0 0 0 0 0,1 0-1 0 0,-1 0 1 0 0,1 1 0 0 0,0 0 0 0 0,0 0-1 0 0,1 0 1 0 0,-2 2 13 0 0,-9 11-46 0 0,-4 6 46 0 0,1 1 0 0 0,2 1 0 0 0,0 0 0 0 0,2 1 1 0 0,1 0-1 0 0,1 1 0 0 0,-3 13 0 0 0,12-35 76 0 0,0 1-1 0 0,0 0 1 0 0,1-1 0 0 0,0 1 0 0 0,1 0-1 0 0,-1 0 1 0 0,1 0 0 0 0,0 0-1 0 0,1 0 1 0 0,0-1 0 0 0,0 1-1 0 0,1 0 1 0 0,-1 0 0 0 0,1-1 0 0 0,1 1-1 0 0,-1-1 1 0 0,1 0 0 0 0,1 1-76 0 0,0-3 96 0 0,0 0 0 0 0,1 0 0 0 0,0 0 0 0 0,0-1 0 0 0,0 0 0 0 0,0 0 0 0 0,0-1 0 0 0,0 1 0 0 0,1-1 0 0 0,0 0 0 0 0,-1 0 0 0 0,1-1 0 0 0,0 0 0 0 0,-1 0 0 0 0,1 0 0 0 0,3-1-96 0 0,2 2 108 0 0,9 1-23 0 0,0-1 1 0 0,1-1 0 0 0,-1 0-1 0 0,1-2 1 0 0,-1-1 0 0 0,0 0-1 0 0,0-2 1 0 0,18-4-86 0 0,-21 2-783 0 0,2-1-5159 0 0,0 3-1543 0 0</inkml:trace>
  <inkml:trace contextRef="#ctx0" brushRef="#br1" timeOffset="98472.603">8725 2179 14944 0 0,'0'0'340'0'0,"-6"5"946"0"0,1-3-1154 0 0,-1 1 0 0 0,1-1 0 0 0,-1 1 0 0 0,1 0-1 0 0,0 1 1 0 0,1-1 0 0 0,-1 1 0 0 0,0 0 0 0 0,1 0 0 0 0,0 0 0 0 0,0 1 0 0 0,0-1-1 0 0,-2 5-131 0 0,-13 13 427 0 0,11-13-227 0 0,1 0-1 0 0,0 0 0 0 0,0 1 0 0 0,1 0 1 0 0,1 0-1 0 0,-1 0 0 0 0,2 1 1 0 0,-1 0-1 0 0,2 0 0 0 0,-1 0 0 0 0,0 5-199 0 0,4-12 32 0 0,0-1 1 0 0,0 1-1 0 0,0-1 0 0 0,0 1 0 0 0,1-1 0 0 0,-1 1 0 0 0,1-1 0 0 0,0 1 0 0 0,0-1 0 0 0,0 0 0 0 0,1 1 0 0 0,-1-1 0 0 0,1 0 0 0 0,0 0 0 0 0,0 0 1 0 0,0 0-1 0 0,0 0 0 0 0,0-1 0 0 0,0 1 0 0 0,1-1 0 0 0,-1 1 0 0 0,1-1 0 0 0,0 0 0 0 0,0 0 0 0 0,0 0 0 0 0,0 0 0 0 0,0-1 0 0 0,0 1 0 0 0,0-1 1 0 0,1 0-1 0 0,-1 1 0 0 0,1-2 0 0 0,-1 1 0 0 0,0 0 0 0 0,1-1 0 0 0,1 1-32 0 0,10-1 51 0 0,1-1 0 0 0,-1 0 0 0 0,1 0 0 0 0,-1-2 0 0 0,1 0-1 0 0,-1-1 1 0 0,0 0 0 0 0,0-1 0 0 0,-1-1 0 0 0,0 0 0 0 0,3-3-51 0 0,-4 3 10 0 0,0-1 0 0 0,-1 0 0 0 0,0-1 0 0 0,0-1 0 0 0,0 0-1 0 0,-1 0 1 0 0,8-10-10 0 0,-18 18-74 0 0,-4 13-49 0 0,-18 69-48 0 0,15-21 235 0 0,6-59-62 0 0,0 0 0 0 0,0 0 0 0 0,1 0-1 0 0,-1-1 1 0 0,0 1 0 0 0,0 0 0 0 0,0 0-1 0 0,1 0 1 0 0,-1 0 0 0 0,1-1 0 0 0,-1 1 0 0 0,0 0-1 0 0,1 0 1 0 0,-1-1 0 0 0,1 1 0 0 0,0 0-1 0 0,-1-1 1 0 0,1 1 0 0 0,-1 0 0 0 0,1-1-1 0 0,0 1 1 0 0,0-1 0 0 0,-1 1 0 0 0,1-1-1 0 0,0 0 1 0 0,0 1 0 0 0,0-1 0 0 0,-1 0 0 0 0,1 1-1 0 0,0-1 1 0 0,0 0 0 0 0,0 0 0 0 0,0 0-1 0 0,0 0 1 0 0,0 0-2 0 0,0 0 2 0 0,66-12-46 0 0,-56 8 134 0 0,-6 2-60 0 0,-1 1 1 0 0,0 0 0 0 0,1 0 0 0 0,-1 0 0 0 0,0-1 0 0 0,0 0 0 0 0,-1 1 0 0 0,1-1-1 0 0,0-1 1 0 0,-1 1 0 0 0,1-1 0 0 0,-1 1 0 0 0,0-1 0 0 0,1 0 0 0 0,-1 0 0 0 0,-1 0 0 0 0,1-1-1 0 0,0 1 1 0 0,-1-1-31 0 0,4-7 84 0 0,-5 9-73 0 0,1-1 1 0 0,-1 1-1 0 0,0-1 1 0 0,0 1-1 0 0,0-1 1 0 0,0 1-1 0 0,0-1 0 0 0,-1 0 1 0 0,1 1-1 0 0,-1-1 1 0 0,0 0-1 0 0,0 1 1 0 0,0-1-1 0 0,0 0 0 0 0,0 0 1 0 0,0 1-1 0 0,-1-1 1 0 0,1-1-12 0 0,-4-15 69 0 0,4 16-58 0 0,0 1 0 0 0,0 0-1 0 0,0 0 1 0 0,-1 0 0 0 0,1-1 0 0 0,-1 1 0 0 0,1 0 0 0 0,-1 0 0 0 0,0 0 0 0 0,0 0-1 0 0,0 0 1 0 0,0 0 0 0 0,0 0 0 0 0,0 0 0 0 0,-1 0 0 0 0,1 1 0 0 0,-1-1 0 0 0,1 0-1 0 0,-1 1 1 0 0,-1-2-11 0 0,-5-1-44 0 0,0 0 0 0 0,1 0-1 0 0,-2 1 1 0 0,1 0 0 0 0,0 0-1 0 0,-1 1 1 0 0,1 0 0 0 0,-1 0 0 0 0,1 1-1 0 0,-1 0 1 0 0,0 1 0 0 0,0 0-1 0 0,-2 0 45 0 0,-12 7-1249 0 0,22-6 666 0 0</inkml:trace>
  <inkml:trace contextRef="#ctx0" brushRef="#br1" timeOffset="98848.545">9511 2238 14752 0 0,'0'0'432'0'0,"0"0"-6"0"0,-16 1-212 0 0,-81 44 1409 0 0,-19 20-503 0 0,111-61-1062 0 0,0-1-1 0 0,0 1 0 0 0,0 0 0 0 0,0 0 1 0 0,1 0-1 0 0,-1 1 0 0 0,1-1 1 0 0,0 1-1 0 0,1 0 0 0 0,-1 0 0 0 0,1 1 1 0 0,0-1-1 0 0,0 1 0 0 0,1-1 0 0 0,-1 1 1 0 0,1 0-1 0 0,1 0 0 0 0,-1 0 0 0 0,1 1-57 0 0,2-3 9 0 0,1 0 0 0 0,0 0-1 0 0,-1 0 1 0 0,1-1 0 0 0,1 1-1 0 0,-1 0 1 0 0,1-1-1 0 0,-1 0 1 0 0,1 0 0 0 0,0 0-1 0 0,0 0 1 0 0,0 0 0 0 0,1 0-1 0 0,-1-1 1 0 0,1 1 0 0 0,-1-1-1 0 0,1 0 1 0 0,0 0-1 0 0,0-1 1 0 0,0 1 0 0 0,0-1-1 0 0,0 0 1 0 0,4 1-9 0 0,1 2-7 0 0,119 44 71 0 0,-75-21 136 0 0,-52-26-96 0 0,-2 19 800 0 0,-6-14-865 0 0,0-1 0 0 0,-1 0 0 0 0,1 0 0 0 0,-1-1 0 0 0,-1 0 0 0 0,1 0 0 0 0,-1-1 0 0 0,1 0 0 0 0,-1 0 0 0 0,0-1 0 0 0,0-1 0 0 0,0 1 0 0 0,0-1 0 0 0,-2-1-39 0 0,-32 8-623 0 0,12-5-1978 0 0,19-3 1071 0 0</inkml:trace>
  <inkml:trace contextRef="#ctx0" brushRef="#br1" timeOffset="59687.845">1118 291 16903 0 0,'0'0'382'0'0,"0"0"54"0"0,0 0 22 0 0,0 0-46 0 0,0 0-228 0 0,0 0 36 0 0,0 0 42 0 0,0 15 600 0 0,-5 61 689 0 0,1 51-614 0 0,4 7-654 0 0,11-19 130 0 0,5 43 419 0 0,-11-119-658 0 0,-9 6 26 0 0,2-34 76 0 0,3-24-406 0 0,8-16-2211 0 0,-6 18 1130 0 0</inkml:trace>
  <inkml:trace contextRef="#ctx1" brushRef="#br2">6810 748,'0'0</inkml:trace>
  <inkml:trace contextRef="#ctx0" brushRef="#br1" timeOffset="60724.955">2137 958 10104 0 0,'0'0'230'0'0,"0"0"30"0"0,0 2 19 0 0,-8 44 2121 0 0,8-45-1676 0 0,0 7 1727 0 0,9-2 2210 0 0,-1-23-3253 0 0,1-29-558 0 0,-8-54 366 0 0,-2 10-960 0 0,6-23 0 0 0,11-56-192 0 0,3 82-64 0 0,-7 63-14 0 0,-7 21-62 0 0,-1 6 54 0 0,0-1 0 0 0,-1 1 0 0 0,1 0 0 0 0,-1 1 0 0 0,1-1 1 0 0,-1 0-1 0 0,0 1 0 0 0,-1 0 0 0 0,1 0 0 0 0,0 0 1 0 0,-1 0-1 0 0,0 0 0 0 0,0 0 0 0 0,1 5 22 0 0,1-2-42 0 0,29 61-86 0 0,-3 1 1 0 0,17 60 127 0 0,18 5 13 0 0,-29-77-26 0 0,-5-18-54 0 0,-22-32 79 0 0,17-6 128 0 0,2-17 58 0 0,-18 4-166 0 0,-5 5 14 0 0,-1-1 0 0 0,-1 0 0 0 0,1 0 0 0 0,-1 0 0 0 0,0 0 0 0 0,-1-1 0 0 0,0 1 0 0 0,0-1 0 0 0,-1 1 0 0 0,0-1 0 0 0,-1 0 0 0 0,0-1-46 0 0,1 6 18 0 0,-5-128 174 0 0,-14-82-528 0 0,25 177 336 0 0,17 50-2221 0 0,2 18-3554 0 0,-17-17-716 0 0</inkml:trace>
  <inkml:trace contextRef="#ctx0" brushRef="#br1" timeOffset="61187.57">3118 606 16559 0 0,'-1'-2'374'0'0,"0"-1"-297"0"0,-1 0 1 0 0,0 0-1 0 0,0 0 1 0 0,0-1-1 0 0,-1 2 1 0 0,1-1-1 0 0,-1 0 0 0 0,1 0 1 0 0,-1 1-1 0 0,0 0 1 0 0,0-1-1 0 0,0 1 1 0 0,0 0-1 0 0,-1 1 1 0 0,1-1-1 0 0,0 0 1 0 0,-1 1-1 0 0,1 0 0 0 0,-1 0 1 0 0,0 0-1 0 0,1 0 1 0 0,-1 1-1 0 0,0-1 1 0 0,1 1-1 0 0,-1 0 1 0 0,0 0-1 0 0,0 0 1 0 0,1 1-1 0 0,-1-1 1 0 0,0 1-78 0 0,-10 1 215 0 0,1 1 0 0 0,0 0 1 0 0,0 1-1 0 0,0 0 1 0 0,0 1-1 0 0,1 1 1 0 0,-12 6-216 0 0,8-1 221 0 0,1 0 1 0 0,0 1 0 0 0,1 0 0 0 0,0 2 0 0 0,1-1-1 0 0,-4 7-221 0 0,13-16 0 0 0,1 1 0 0 0,-1-1 0 0 0,1 1 0 0 0,0 0 0 0 0,0 0 0 0 0,0 0 0 0 0,0 0 0 0 0,1 1 0 0 0,0-1 0 0 0,0 1 0 0 0,1-1 0 0 0,0 1 0 0 0,0 0 0 0 0,0 0 0 0 0,0 0 0 0 0,1-1 0 0 0,0 1 0 0 0,0 0 0 0 0,1 0 0 0 0,0 3 0 0 0,-1-5 11 0 0,1-1 0 0 0,0 1 0 0 0,-1-1 0 0 0,1 1 0 0 0,0-1 0 0 0,1 1 0 0 0,-1-1 0 0 0,1 0 1 0 0,-1 1-1 0 0,1-1 0 0 0,0 0 0 0 0,0 0 0 0 0,0 0 0 0 0,1 0 0 0 0,-1-1 0 0 0,1 1 0 0 0,0-1 0 0 0,-1 1 0 0 0,1-1 0 0 0,0 0 0 0 0,0 0 0 0 0,0 0 0 0 0,1-1 0 0 0,-1 1 0 0 0,0-1 0 0 0,1 0 0 0 0,-1 0 0 0 0,1 0 0 0 0,-1 0 0 0 0,4 0-11 0 0,0-3 41 0 0,0 0-1 0 0,-1 0 1 0 0,0-1-1 0 0,0 0 1 0 0,0-1-1 0 0,0 1 1 0 0,0-1-1 0 0,0 0 1 0 0,-1-1 0 0 0,0 1-1 0 0,0-1 1 0 0,0 0-1 0 0,-1 0 1 0 0,1 0-1 0 0,-1-1 1 0 0,-1 0-1 0 0,1 0 1 0 0,-1 0 0 0 0,0 0-1 0 0,0 0 1 0 0,-1-1-1 0 0,1 1 1 0 0,-1-1-1 0 0,0-2-40 0 0,3-10 41 0 0,0 0-1 0 0,-1 0 1 0 0,0-1-1 0 0,-2 1 1 0 0,-1-1-1 0 0,0-8-40 0 0,-3 23 277 0 0,-1 14-77 0 0,4 6-199 0 0,-1 1 0 0 0,2-1 0 0 0,0 1-1 0 0,1-1 1 0 0,1 0 0 0 0,0 0 0 0 0,1 0 0 0 0,0 0-1 0 0,1-1 1 0 0,6 10-1 0 0,-8-14-2 0 0,0 0-1 0 0,1-1 1 0 0,0 1-1 0 0,1-1 0 0 0,-1 0 1 0 0,2-1-1 0 0,-1 1 1 0 0,1-1-1 0 0,1-1 1 0 0,-1 1-1 0 0,1-1 1 0 0,7 4 2 0 0,-13-10-75 0 0,-1 0 1 0 0,1 0 0 0 0,0-1 0 0 0,0 1 0 0 0,0-1-1 0 0,0 1 1 0 0,0-1 0 0 0,0 0 0 0 0,0 0 0 0 0,0 0-1 0 0,1 0 1 0 0,-1 0 0 0 0,0 0 0 0 0,0-1 0 0 0,0 1-1 0 0,0-1 1 0 0,0 1 0 0 0,-1-1 0 0 0,1 0 0 0 0,0 0-1 0 0,0 0 1 0 0,0 0 0 0 0,0 0 0 0 0,-1 0 0 0 0,2-1 74 0 0,23-24-7229 0 0,-15 12 752 0 0</inkml:trace>
  <inkml:trace contextRef="#ctx0" brushRef="#br1" timeOffset="61459.001">3262 464 14712 0 0,'0'0'534'0'0,"0"0"-244"0"0,-1 2 254 0 0,0 5-282 0 0,1 1 0 0 0,0 0 1 0 0,0-1-1 0 0,1 1 1 0 0,0 0-1 0 0,0-1 0 0 0,1 1 1 0 0,0-1-1 0 0,0 1 1 0 0,0-1-1 0 0,1 0 0 0 0,0 0 1 0 0,1 0-1 0 0,1 2-262 0 0,1 3 174 0 0,30 86 498 0 0,5 2-256 0 0,7 15-125 0 0,-46-112-548 0 0,6 12 695 0 0,-6-3-3971 0 0,-2-12-3013 0 0</inkml:trace>
  <inkml:trace contextRef="#ctx0" brushRef="#br1" timeOffset="61963.988">3016 690 16903 0 0,'0'0'382'0'0,"0"0"54"0"0,12-8 578 0 0,120-9-638 0 0,1 2 256 0 0,2-12 64 0 0,-7-22-424 0 0,-70 29-272 0 0,-58 20 0 0 0,1 0 1 0 0,-1 0-1 0 0,0 0 0 0 0,1 0 0 0 0,-1 0 0 0 0,0 0 0 0 0,1 0 0 0 0,-1 0 0 0 0,0 0 0 0 0,0 0 0 0 0,1 0 0 0 0,-1 0 1 0 0,0 0-1 0 0,1 0 0 0 0,-1 0 0 0 0,0 0 0 0 0,0 0 0 0 0,1 0 0 0 0,-1 0 0 0 0,0 0 0 0 0,1 1 0 0 0,-1-1 0 0 0,0 0 0 0 0,0 0 1 0 0,1 0-1 0 0,-1 0 0 0 0,0 1 0 0 0,0-1 0 0 0,0 0 0 0 0,1 0 0 0 0,-1 1 0 0 0,0-1 0 0 0,0 0 0 0 0,0 0 0 0 0,0 1 1 0 0,0-1-1 0 0,1 0 0 0 0,-1 0 0 0 0,0 1 0 0 0,0-1 0 0 0,0 0 0 0 0,0 1 0 0 0,0-1 0 0 0,0 0 0 0 0,0 1 0 0 0,0-1 1 0 0,0 0-1 0 0,0 0 0 0 0,0 1 0 0 0,0-1 0 0 0,0 0 0 0 0,0 1 0 0 0,-1-1 0 0 0,1 0 0 0 0,0 0 0 0 0,0 1 0 0 0,0-1 0 0 0,0 0 1 0 0,0 0-1 0 0,-1 1 0 0 0,1-1 0 0 0,0 0 0 0 0,0 0 0 0 0,0 1 0 0 0,-1-1 0 0 0,1 0 0 0 0,0 0 0 0 0,-1 0 0 0 0,1 2 6 0 0,-30 68 446 0 0,18 12-89 0 0,11-77-331 0 0,0 0 0 0 0,1-1 0 0 0,0 1-1 0 0,0-1 1 0 0,0 1 0 0 0,1 0 0 0 0,0-1 0 0 0,0 1 0 0 0,0-1-1 0 0,0 1 1 0 0,0-1 0 0 0,1 0 0 0 0,0 1 0 0 0,0-1 0 0 0,0 0-1 0 0,1 0-31 0 0,0-1 50 0 0,-1 0 0 0 0,1 0-1 0 0,0 0 1 0 0,0 0 0 0 0,1-1-1 0 0,-1 0 1 0 0,0 0 0 0 0,1 0-1 0 0,0 0 1 0 0,-1 0-1 0 0,1-1 1 0 0,0 1 0 0 0,0-1-1 0 0,0 0 1 0 0,0 0 0 0 0,-1-1-1 0 0,2 1 1 0 0,-1-1 0 0 0,0 0-1 0 0,0 0 1 0 0,0 0 0 0 0,0 0-1 0 0,0-1 1 0 0,0 1 0 0 0,2-2-50 0 0,5-2 122 0 0,-9 3-92 0 0,1 0-1 0 0,-1 1 0 0 0,0-1 1 0 0,0 0-1 0 0,0 0 1 0 0,0 0-1 0 0,0 0 0 0 0,0 0 1 0 0,0-1-1 0 0,-1 1 1 0 0,1-1-1 0 0,0 1 0 0 0,-1-1 1 0 0,1 1-1 0 0,-1-1 1 0 0,0 0-1 0 0,1 0 0 0 0,-1 0 1 0 0,0 0-1 0 0,1-1-29 0 0,35-36 0 0 0,-14-16 167 0 0,-17 45-136 0 0,24-70-261 0 0,-18 51 80 0 0,-11 27 142 0 0,0 1 0 0 0,0 0-1 0 0,0-1 1 0 0,0 1-1 0 0,0-1 1 0 0,-1 1-1 0 0,1-1 1 0 0,0 1 0 0 0,-1-1-1 0 0,1 1 1 0 0,-1-1-1 0 0,0 0 1 0 0,1 1 0 0 0,-1-1-1 0 0,0 0 1 0 0,0 1-1 0 0,0-1 1 0 0,0 0-1 0 0,0 1 1 0 0,-1-1 0 0 0,1 0-1 0 0,0 1 1 0 0,-1-1-1 0 0,0 0 9 0 0,-3-34-209 0 0,-5 55 78 0 0,24 9 119 0 0,-14-13 12 0 0,-1-12 0 0 0,0 0 0 0 0,0 0 0 0 0,1 0 0 0 0,-1-1 0 0 0,1 1 0 0 0,-1 0 0 0 0,1 0 0 0 0,0-1 0 0 0,0 1 0 0 0,0-1 0 0 0,0 1 0 0 0,0 0 0 0 0,1-1 0 0 0,-1 0 0 0 0,1 1 0 0 0,-1-1 0 0 0,1 0 0 0 0,26 39 0 0 0,18 1 0 0 0,-44-40 31 0 0,0 0 0 0 0,1 0-1 0 0,-1 0 1 0 0,1 0 0 0 0,-1 0-1 0 0,1-1 1 0 0,-1 1 0 0 0,1-1-1 0 0,0 1 1 0 0,0-1 0 0 0,0 0-1 0 0,0 0 1 0 0,0-1 0 0 0,0 1-1 0 0,0 0 1 0 0,0-1 0 0 0,0 0-1 0 0,0 0 1 0 0,0 0 0 0 0,0 0-1 0 0,0 0 1 0 0,0 0 0 0 0,0-1-1 0 0,0 0 1 0 0,0 1 0 0 0,0-1-1 0 0,0 0 1 0 0,2-2-31 0 0,34-24 320 0 0,5-31-445 0 0,-31 30-2679 0 0,-10 19-1490 0 0,1-2-3117 0 0</inkml:trace>
  <inkml:trace contextRef="#ctx0" brushRef="#br1" timeOffset="63192.812">4179 461 6896 0 0,'0'0'200'0'0,"2"-1"-8"0"0,19-5 2662 0 0,-20 12 2938 0 0,-3 4-3354 0 0,4 3-3739 0 0,22 75 2531 0 0,-7-19-596 0 0,-4 15-26 0 0,-17-23 0 0 0,2-42-189 0 0,7 0 394 0 0,-9-15 271 0 0,5-12-863 0 0,1-8-150 0 0,-4 13-53 0 0,-1-28 138 0 0,8-36-24 0 0,16 19-350 0 0,-20 45 186 0 0,0 0 0 0 0,0-1 0 0 0,0 1 0 0 0,0 0 0 0 0,0 0 0 0 0,1 0 0 0 0,-1 0 0 0 0,1 0 0 0 0,0 0 0 0 0,0 0 0 0 0,0 1 0 0 0,0-1 0 0 0,1 0 0 0 0,-1 1 0 0 0,1 0 0 0 0,2-2 32 0 0,29-36-745 0 0,-12 28 216 0 0,2 1 0 0 0,-1 2 0 0 0,1 0 0 0 0,1 1 0 0 0,19-2 529 0 0,16-7-1516 0 0,66-8-2529 0 0,-39 6 661 0 0,-85 19 2985 0 0,0 0 88 0 0,-2 0 320 0 0,0 0-1 0 0,0 0 1 0 0,0 0-1 0 0,0 1 1 0 0,0-1-1 0 0,0 0 1 0 0,0 0-1 0 0,0 1 1 0 0,0-1-1 0 0,0 0 1 0 0,0 0-1 0 0,0 0 1 0 0,0 1-1 0 0,0-1 1 0 0,0 0-1 0 0,0 0 1 0 0,0 0-1 0 0,0 1 1 0 0,0-1-1 0 0,0 0 1 0 0,0 0-1 0 0,1 0 1 0 0,-1 1-1 0 0,0-1 1 0 0,0 0-1 0 0,0 0 1 0 0,0 0-1 0 0,1 0 1 0 0,-1 0-1 0 0,0 1 1 0 0,0-1-1 0 0,0 0 1 0 0,0 0-1 0 0,1 0 1 0 0,-1 0-1 0 0,0 0 1 0 0,0 0-1 0 0,0 0 1 0 0,1 0-1 0 0,-1 0 1 0 0,0 0-1 0 0,0 0 1 0 0,1 0 0 0 0,-1 0-1 0 0,0 0 1 0 0,0 0-1 0 0,0 0 1 0 0,1 0-1 0 0,-1 0 1 0 0,0 0-1 0 0,0 0 1 0 0,0 0-1 0 0,1 0-8 0 0,-18 21 2041 0 0,-29 21 459 0 0,-59 62 1048 0 0,55-49-2269 0 0,17-15-298 0 0,10-10-272 0 0,23-21-265 0 0,8 1 184 0 0,-5-9-593 0 0,0 0 0 0 0,0 0 0 0 0,-1 0 0 0 0,1-1 0 0 0,0 1-1 0 0,0-1 1 0 0,0 0 0 0 0,0 0 0 0 0,0 0 0 0 0,0 0 0 0 0,1-1 0 0 0,-2 1 0 0 0,1-1-1 0 0,0 1 1 0 0,0-1 0 0 0,0 0 0 0 0,0 0 0 0 0,0 0 0 0 0,-1-1 0 0 0,1 1-1 0 0,0-1 1 0 0,-1 0 0 0 0,1 1 0 0 0,-1-1 0 0 0,0 0 0 0 0,0 0 0 0 0,0-1-1 0 0,0 1 1 0 0,2-2-35 0 0,-1 1 21 0 0,36-45-21 0 0,-2 12-10 0 0,-8 9-56 0 0,-6 17-4 0 0,-6 13-37 0 0,6 19 86 0 0,3 12-33 0 0,-3 42 121 0 0,12-22 10 0 0,-32-51-53 0 0,0 0 0 0 0,1-1 0 0 0,-1 1-1 0 0,0-1 1 0 0,1 0 0 0 0,-1 0 0 0 0,1 0-1 0 0,0 0 1 0 0,0-1 0 0 0,-1 1 0 0 0,1-1-1 0 0,0 0 1 0 0,0 0 0 0 0,0-1 0 0 0,1 1 0 0 0,-1-1-1 0 0,1 0-23 0 0,10 0 142 0 0,1-2-1 0 0,-1 0 1 0 0,0 0-1 0 0,0-2 1 0 0,0 0-1 0 0,0 0 1 0 0,-1-1-1 0 0,12-7-141 0 0,-12 3 41 0 0,1-1 0 0 0,-2-1 0 0 0,0 0 0 0 0,0-1 0 0 0,-1 0 0 0 0,0-1-1 0 0,-1-1 1 0 0,-1 0 0 0 0,0 0 0 0 0,-1-1 0 0 0,0 0 0 0 0,-1 0 0 0 0,-1-1 0 0 0,-1 0 0 0 0,0-1-41 0 0,14-36-132 0 0,-3-1 1 0 0,-2-1 0 0 0,5-40 131 0 0,-16 77-102 0 0,-1 0-1 0 0,-1 0 1 0 0,0 0 0 0 0,-2 0-1 0 0,0 0 1 0 0,-1-1-1 0 0,-1 1 1 0 0,0 0 0 0 0,-1 0-1 0 0,-5-13 103 0 0,7 29 8 0 0,1 0 0 0 0,-1 0 0 0 0,1 0 1 0 0,-1 0-1 0 0,0 1 0 0 0,0-1 0 0 0,0 0 0 0 0,0 0 0 0 0,0 1 0 0 0,-1-1 0 0 0,1 0 0 0 0,0 1 0 0 0,-1-1 0 0 0,1 1 0 0 0,-1 0 0 0 0,1-1 0 0 0,-1 1 0 0 0,0 0 0 0 0,0 0 0 0 0,1 0 0 0 0,-1 0 0 0 0,0 0 1 0 0,0 0-1 0 0,0 1 0 0 0,0-1 0 0 0,0 1 0 0 0,0-1 0 0 0,0 1 0 0 0,0 0 0 0 0,0 0 0 0 0,0 0 0 0 0,0 0 0 0 0,0 0 0 0 0,-1 0-8 0 0,-2 1 5 0 0,1 1 0 0 0,-1-1-1 0 0,1 1 1 0 0,-1 0 0 0 0,1 0-1 0 0,0 0 1 0 0,0 0 0 0 0,0 1 0 0 0,0 0-1 0 0,0 0 1 0 0,0 0 0 0 0,1 0 0 0 0,-1 0-1 0 0,0 3-4 0 0,-5 3-15 0 0,2 0-1 0 0,-1 0 1 0 0,1 1-1 0 0,1 0 1 0 0,-1 0-1 0 0,2 1 1 0 0,0 0-1 0 0,-4 11 16 0 0,-18 88-12 0 0,25-76 12 0 0,1 1 0 0 0,2-1 0 0 0,1 1 0 0 0,5 20 0 0 0,25 66 16 0 0,-18-87 71 0 0,-6-14 84 0 0,1-1 0 0 0,0 0-1 0 0,1 0 1 0 0,1-1-1 0 0,1 0 1 0 0,8 8-171 0 0,-13-16 54 0 0,1-1-1 0 0,0 0 1 0 0,1-1 0 0 0,0 1-1 0 0,0-2 1 0 0,1 1 0 0 0,0-1-1 0 0,0-1 1 0 0,0 0 0 0 0,1 0 0 0 0,0-1-54 0 0,105 26-1779 0 0,-100-31 768 0 0</inkml:trace>
  <inkml:trace contextRef="#ctx0" brushRef="#br1" timeOffset="59115.912">269 365 13992 0 0,'-3'2'1522'0'0,"-39"-2"-1182"0"0,40 0 16 0 0,-1 0 17 0 0,-70-13 3718 0 0,71 12-3662 0 0,2 1 3 0 0,0 0-46 0 0,-10-24-12 0 0,11 20-337 0 0,1-1-1 0 0,-1 1 1 0 0,1 0 0 0 0,0 0-1 0 0,0 0 1 0 0,0 0-1 0 0,1 1 1 0 0,0-1-1 0 0,-1 1 1 0 0,1-1 0 0 0,0 1-1 0 0,1 0 1 0 0,-1 0-1 0 0,0 0 1 0 0,1 1-1 0 0,0-1 1 0 0,-1 1 0 0 0,1 0-1 0 0,4-2-36 0 0,-6 3 16 0 0,75-37 132 0 0,13 7-135 0 0,-73 24-13 0 0,0 2 0 0 0,0 0 0 0 0,1 1 0 0 0,-1 0 0 0 0,1 2 0 0 0,0 0 0 0 0,-1 1 0 0 0,1 1 0 0 0,0 0 0 0 0,0 1 0 0 0,0 1 0 0 0,-1 1 0 0 0,1 1 0 0 0,-1 0 0 0 0,12 5 0 0 0,-25-7 0 0 0,0-1 0 0 0,0 1 0 0 0,-1 0 0 0 0,1 1 0 0 0,0-1 0 0 0,-1 0 0 0 0,0 1 0 0 0,0 0 0 0 0,0 0 0 0 0,0 0 0 0 0,0 0 0 0 0,0 0 0 0 0,-1 1 0 0 0,0-1 0 0 0,1 1 0 0 0,-1-1 0 0 0,-1 1 0 0 0,1 0 0 0 0,0 0 0 0 0,-1 0 0 0 0,0 0 0 0 0,0 0 0 0 0,0 0 0 0 0,0 0 0 0 0,-1 0 0 0 0,0 1 0 0 0,0-1 0 0 0,0 0 0 0 0,0 0 0 0 0,-1 0 0 0 0,1 1 0 0 0,-1-1 0 0 0,0 0 0 0 0,-1 1 0 0 0,-4 9 0 0 0,-2 0 0 0 0,1-1 0 0 0,-2 0 0 0 0,0-1 0 0 0,0 0 0 0 0,-1 0 0 0 0,-1-1 0 0 0,0 0 0 0 0,0-1 0 0 0,-11 7 0 0 0,3 0 0 0 0,-166 112 0 0 0,160-113 0 0 0,-103 45-190 0 0,143-61 64 0 0,1 0 1 0 0,-1 2-1 0 0,1 0 1 0 0,-1 1-1 0 0,1 0 1 0 0,-1 1-1 0 0,10 4 126 0 0,-15-4-81 0 0,-1-2 76 0 0,0 1 0 0 0,0 0-1 0 0,-1 0 1 0 0,1 1 0 0 0,0 0-1 0 0,-1 1 1 0 0,0-1 0 0 0,0 2 0 0 0,-1-1-1 0 0,1 1 1 0 0,-1 0 0 0 0,0 1-1 0 0,-1 0 1 0 0,0 0 0 0 0,0 0 0 0 0,0 0-1 0 0,0 3 6 0 0,-4-6 31 0 0,-1-1 0 0 0,0 1 0 0 0,0 0 0 0 0,-1 0 0 0 0,1 0 0 0 0,-1 0 0 0 0,0 0 0 0 0,0-1 0 0 0,0 1 0 0 0,-1 0 0 0 0,1 0 0 0 0,-1 0 0 0 0,0 0 0 0 0,0 0 0 0 0,0-1-1 0 0,0 1 1 0 0,-1-1 0 0 0,1 1 0 0 0,-1-1 0 0 0,0 1 0 0 0,0-1 0 0 0,-1 0 0 0 0,1 0 0 0 0,-3 3-31 0 0,-74 64 526 0 0,72-65-483 0 0,-23 15-34 0 0,0-3 0 0 0,-2 0 0 0 0,0-2 0 0 0,-15 5-9 0 0,35-16 68 0 0,-107 36 652 0 0,62-34-1058 0 0,56-6 343 0 0,1 0-76 0 0,-1 0 1 0 0,1 0 0 0 0,-1 0 0 0 0,1 0 0 0 0,0 0 0 0 0,-1 0-1 0 0,1 0 1 0 0,-1 0 0 0 0,1 0 0 0 0,-1 0 0 0 0,1 0 0 0 0,0 0-1 0 0,-1-1 1 0 0,1 1 0 0 0,-1 0 0 0 0,1 0 0 0 0,0 0 0 0 0,-1-1-1 0 0,1 1 1 0 0,0 0 0 0 0,-1-1 0 0 0,1 1 0 0 0,0 0 0 0 0,-1 0-1 0 0,1-1 1 0 0,0 1 0 0 0,0-1 0 0 0,0 1 0 0 0,-1 0 0 0 0,1-1-1 0 0,0 1 1 0 0,0 0 0 0 0,0-1 0 0 0,0 1 0 0 0,-1-1 0 0 0,1 1-1 0 0,0-1 1 0 0,0 1 0 0 0,0 0 0 0 0,0-1 0 0 0,0 1-1 0 0,0-1 1 0 0,0 1 0 0 0,0-1 0 0 0,1 1 0 0 0,-1 0 0 0 0,0-1-1 0 0,0 1 1 0 0,0-1 0 0 0,0 1 0 0 0,0 0 0 0 0,1-1 0 0 0,-1 1-1 0 0,0 0 1 0 0,0-1 0 0 0,1 1 0 0 0,-1 0 0 0 0,0-1 0 0 0,1 1-1 0 0,-1-1 71 0 0,8-9-4949 0 0,2 0-1341 0 0</inkml:trace>
  <inkml:trace contextRef="#ctx0" brushRef="#br1" timeOffset="59314.76">755 813 17767 0 0,'10'-2'399'0'0,"-8"1"60"0"0,-2 1 25 0 0,0 0-47 0 0,0 4-272 0 0,-4 9 130 0 0,4-13-249 0 0,1 0 1 0 0,-1 0-1 0 0,0 0 0 0 0,1-1 1 0 0,-1 1-1 0 0,0 0 0 0 0,1 0 1 0 0,-1 0-1 0 0,0 0 1 0 0,1 1-1 0 0,-1-1 0 0 0,0 0 1 0 0,0 0-1 0 0,1 0 0 0 0,-1 0 1 0 0,0 0-1 0 0,1 0 0 0 0,-1 0 1 0 0,0 0-1 0 0,0 1 0 0 0,1-1 1 0 0,-1 0-1 0 0,0 0 0 0 0,0 0 1 0 0,1 1-1 0 0,-1-1 0 0 0,0 0 1 0 0,0 0-1 0 0,0 1 0 0 0,1-1 1 0 0,-1 0-1 0 0,0 0 0 0 0,0 1 1 0 0,0-1-1 0 0,0 0 0 0 0,0 0 1 0 0,0 1-1 0 0,1-1 0 0 0,-1 0 1 0 0,0 1-1 0 0,0-1 1 0 0,0 0-1 0 0,0 1 0 0 0,0-1 1 0 0,0 0-1 0 0,0 1 0 0 0,0-1 1 0 0,0 0-1 0 0,-1 1 0 0 0,1-1 1 0 0,0 0-1 0 0,0 0 0 0 0,0 1 1 0 0,0-1-47 0 0,14-10-6373 0 0,-6 1-563 0 0</inkml:trace>
  <inkml:trace contextRef="#ctx0" brushRef="#br1" timeOffset="75772.633">6246 682 4624 0 0,'-19'3'133'0'0,"9"4"22"0"0,-38 20 3113 0 0,47-26-2455 0 0,-1 2 683 0 0,-5 5-935 0 0,6-5 2685 0 0,9-5-2809 0 0,1 1 1 0 0,-1-2 0 0 0,1 0 0 0 0,-1 0 0 0 0,0 0 0 0 0,0-1 0 0 0,0 0 0 0 0,0 0-1 0 0,-1-1 1 0 0,0 0 0 0 0,0-1 0 0 0,1-1-438 0 0,81-92 1448 0 0,-77 80-1371 0 0,-2-1 0 0 0,0 0 0 0 0,-2 0 0 0 0,0-1 0 0 0,-1 0 0 0 0,-1 0 0 0 0,-1 0-1 0 0,-1-1 1 0 0,-1 0 0 0 0,0-3-77 0 0,-2 14 15 0 0,0 0 1 0 0,0 0-1 0 0,-1 0 0 0 0,0 0 0 0 0,-1 0 0 0 0,0 0 0 0 0,-1 0 0 0 0,0 0 1 0 0,-1 1-1 0 0,0-1 0 0 0,-1 1 0 0 0,0-1 0 0 0,0 1 0 0 0,-2-1-15 0 0,-23-17 218 0 0,14 26-208 0 0,-1 11-10 0 0,-7 23 0 0 0,18-15-8 0 0,1 1-1 0 0,0-1 0 0 0,1 1 0 0 0,1 0 1 0 0,1 0-1 0 0,0 0 0 0 0,2 12 9 0 0,-2 26-13 0 0,-1-27 7 0 0,2 0-1 0 0,0 1 1 0 0,2-1 0 0 0,2 0 0 0 0,0 0 0 0 0,2-1 0 0 0,5 12 6 0 0,24 81 111 0 0,-32-115-85 0 0,0 1 1 0 0,0-1-1 0 0,1 0 1 0 0,-1 0 0 0 0,1 0-1 0 0,1-1 1 0 0,-1 1-1 0 0,1-1 1 0 0,0 0-1 0 0,0 0 1 0 0,0-1 0 0 0,0 0-1 0 0,1 0 1 0 0,0 0-1 0 0,5 2-26 0 0,28 2 180 0 0,38-23-10 0 0,-68 11-155 0 0,0-1 0 0 0,-1 1 1 0 0,0-2-1 0 0,0 1 1 0 0,0-1-1 0 0,-1-1 0 0 0,0 1 1 0 0,0-1-1 0 0,-1 0-15 0 0,7-10-195 0 0,-2 0-1 0 0,0-1 1 0 0,-2-1-1 0 0,1 1 1 0 0,-2-1-1 0 0,-1-1 1 0 0,0 1-1 0 0,-2-1 0 0 0,4-19 196 0 0,0 5-140 0 0,-4-12-306 0 0,-6 45 392 0 0,1 1 12 0 0,-5 21 138 0 0,9 96 410 0 0,-2-110-459 0 0,0 0 0 0 0,1 0 0 0 0,0 0-1 0 0,0-1 1 0 0,0 1 0 0 0,0-1-1 0 0,1 1 1 0 0,0-1 0 0 0,1 0 0 0 0,-1-1-1 0 0,1 1 1 0 0,0-1 0 0 0,1 0 0 0 0,-1 0-1 0 0,1-1 1 0 0,0 1 0 0 0,0-1 0 0 0,1 0-1 0 0,-1-1-46 0 0,-3-1-5 0 0,-1-1 0 0 0,1 0 1 0 0,0 1-1 0 0,-1-1 0 0 0,1 0 0 0 0,0-1 0 0 0,0 1 0 0 0,0 0 0 0 0,-1-1 0 0 0,1 1 0 0 0,0-1 0 0 0,0 0 0 0 0,0 0 0 0 0,0 0 0 0 0,0-1 0 0 0,0 1 0 0 0,-1-1 0 0 0,1 1 0 0 0,0-1 1 0 0,0 0-1 0 0,2-1 5 0 0,15-15-6447 0 0,-12 6-258 0 0</inkml:trace>
  <inkml:trace contextRef="#ctx0" brushRef="#br1" timeOffset="76019.536">6834 277 16807 0 0,'-3'-18'980'0'0,"14"8"-773"0"0,4 3-66 0 0,10 20-306 0 0,-15 3-294 0 0,-1-4-903 0 0,2-1-4459 0 0</inkml:trace>
  <inkml:trace contextRef="#ctx0" brushRef="#br1" timeOffset="76503.115">7060 574 10336 0 0,'0'0'233'0'0,"0"3"39"0"0,7 50 303 0 0,2 53 3585 0 0,-9-105-3536 0 0,-6 14 3494 0 0,3-17-4101 0 0,1 1 0 0 0,-1-1 0 0 0,1 1 0 0 0,0-1 0 0 0,-1 0 0 0 0,1 0 0 0 0,0 0 0 0 0,0-1-1 0 0,0 1 1 0 0,0 0 0 0 0,1-1 0 0 0,-1 1 0 0 0,1-1 0 0 0,-1 0 0 0 0,1 1 0 0 0,0-1 0 0 0,0 0 0 0 0,0 0 0 0 0,0 0 0 0 0,1 0 0 0 0,-1 0 0 0 0,1 0 0 0 0,0 0 0 0 0,0 0-1 0 0,0 0 1 0 0,0 0 0 0 0,0 0-17 0 0,-1-12-164 0 0,0-1-1 0 0,1 1 1 0 0,1-1 0 0 0,0 0-1 0 0,1 1 1 0 0,1 0-1 0 0,0-1 1 0 0,1 1-1 0 0,6-13 165 0 0,-6 18-111 0 0,-4 8 103 0 0,0 0 0 0 0,0 0 0 0 0,1 0 1 0 0,-1 0-1 0 0,1 0 0 0 0,-1 0 0 0 0,1 0 1 0 0,0 1-1 0 0,0-1 0 0 0,0 0 0 0 0,0 0 1 0 0,0 1-1 0 0,0-1 0 0 0,0 0 0 0 0,0 1 1 0 0,1-1-1 0 0,-1 1 0 0 0,1 0 0 0 0,-1 0 1 0 0,1-1-1 0 0,0 1 0 0 0,-1 0 0 0 0,1 0 1 0 0,0 0-1 0 0,0 1 0 0 0,-1-1 0 0 0,1 0 1 0 0,0 1-1 0 0,0-1 0 0 0,0 1 0 0 0,1-1 8 0 0,-1 2 4 0 0,1-1-1 0 0,0 1 0 0 0,-1 0 1 0 0,1-1-1 0 0,0 1 0 0 0,-1 0 1 0 0,1 1-1 0 0,-1-1 0 0 0,0 0 1 0 0,1 1-1 0 0,-1-1 0 0 0,0 1 1 0 0,0 0-1 0 0,0 0 0 0 0,0 0 1 0 0,0 0-1 0 0,0 0 0 0 0,0 0 1 0 0,-1 0-1 0 0,1 1 0 0 0,-1-1 1 0 0,1 2-4 0 0,44 96 488 0 0,-26-45-150 0 0,-19-48-267 0 0,1-1-1 0 0,0 1 0 0 0,0 0 1 0 0,1 0-1 0 0,0-1 0 0 0,0 1 1 0 0,0-1-1 0 0,1 0 0 0 0,0 0 1 0 0,0 0-1 0 0,1-1 0 0 0,2 3-70 0 0,21 9 511 0 0,-22-19-509 0 0,-1 0 0 0 0,1 0 0 0 0,-1-1 0 0 0,0 0-1 0 0,0 0 1 0 0,0 0 0 0 0,0 0 0 0 0,-1-1 0 0 0,0 0 0 0 0,1 0 0 0 0,-1 0 0 0 0,0-1 0 0 0,-1 1-1 0 0,1-1 1 0 0,-1 0 0 0 0,0 0 0 0 0,0 0 0 0 0,-1 0 0 0 0,1-1 0 0 0,-1 1 0 0 0,0-1-1 0 0,-1 0 1 0 0,1 1 0 0 0,-1-1 0 0 0,0 0 0 0 0,-1 0 0 0 0,1 1 0 0 0,-1-1 0 0 0,-1-4-2 0 0,4-83-991 0 0,-14 10 123 0 0,3 63 801 0 0,3 13 94 0 0,-11 4 249 0 0,14 2-145 0 0,1 3-31 0 0,-3 5-63 0 0,-1 0 0 0 0,2 1 0 0 0,-1 0 0 0 0,1 0 1 0 0,0 0-1 0 0,1 0 0 0 0,0 0 0 0 0,0 0 0 0 0,1 1 0 0 0,0-1 1 0 0,1 1-1 0 0,-1-1 0 0 0,2 0 0 0 0,-1 1 0 0 0,1-1 0 0 0,2 9-37 0 0,1 11 93 0 0,-3-21-56 0 0,0 0-1 0 0,0-1 0 0 0,0 1 0 0 0,1 0 1 0 0,0-1-1 0 0,0 1 0 0 0,1-1 1 0 0,-1 0-1 0 0,2 1 0 0 0,1 2-36 0 0,63 57 720 0 0,-61-62-697 0 0,0-2 0 0 0,0 1 0 0 0,0-1 1 0 0,0 0-1 0 0,1 0 0 0 0,-1-1 0 0 0,1 0 0 0 0,-1 0 0 0 0,0-1 0 0 0,1 0 0 0 0,-1 0 0 0 0,1-1 0 0 0,-1 0 0 0 0,1 0-23 0 0,18-6-444 0 0,-9-1-5421 0 0,-6 2-860 0 0</inkml:trace>
  <inkml:trace contextRef="#ctx0" brushRef="#br1" timeOffset="77004.54">7752 353 12608 0 0,'0'0'289'0'0,"0"2"40"0"0,2 5-252 0 0,-1 0 1 0 0,0 0-1 0 0,0 0 0 0 0,-1 1 0 0 0,0-1 0 0 0,0 0 0 0 0,0 0 1 0 0,-1 0-1 0 0,0 0 0 0 0,-1 0 0 0 0,0 1-77 0 0,-4 43 421 0 0,3-5 949 0 0,1-38-1025 0 0,1 0 0 0 0,0 0 0 0 0,1 0 0 0 0,0 0 1 0 0,0 0-1 0 0,1 0 0 0 0,0 0 0 0 0,1 0 0 0 0,-1 0 0 0 0,1 0 0 0 0,1-1 0 0 0,0 3-345 0 0,-2-10 182 0 0,-1 0-48 0 0,1 0-26 0 0,7 0-4 0 0,10-10 54 0 0,-13 3-260 0 0,0 0 0 0 0,-1 0-1 0 0,0 0 1 0 0,0 0 0 0 0,-1-1 0 0 0,0 1 0 0 0,0-1 0 0 0,-1 0 0 0 0,0 0 0 0 0,0-2 102 0 0,15-43-1198 0 0,-8 26 691 0 0,-9 26 377 0 0,0 1 47 0 0,15 14 3 0 0,90 117 1104 0 0,-1-46-27 0 0,-102-84-954 0 0,-1 0 0 0 0,1 0-1 0 0,0 0 1 0 0,0-1-1 0 0,0 1 1 0 0,0-1 0 0 0,0 1-1 0 0,0-1 1 0 0,-1 0-1 0 0,1 1 1 0 0,0-1 0 0 0,0 0-1 0 0,0 0 1 0 0,0-1-1 0 0,0 1 1 0 0,0 0-1 0 0,0-1 1 0 0,0 1 0 0 0,0-1-1 0 0,0 0 1 0 0,0 1-1 0 0,-1-1 1 0 0,1 0 0 0 0,0 0-1 0 0,-1 0 1 0 0,1 0-1 0 0,0-1 1 0 0,-1 1 0 0 0,0 0-1 0 0,1-1 1 0 0,-1 1-1 0 0,0-1 1 0 0,1 1 0 0 0,-1-1-1 0 0,0 0 1 0 0,0 1-1 0 0,0-2-42 0 0,10-66 358 0 0,-18 28-720 0 0,-1 1 1 0 0,-1 0 0 0 0,-3 1-1 0 0,-7-15 362 0 0,-8-4-1769 0 0,23 54-239 0 0,4 4 1370 0 0</inkml:trace>
  <inkml:trace contextRef="#ctx0" brushRef="#br1" timeOffset="77290.898">8301 347 13848 0 0,'0'0'314'0'0,"0"0"46"0"0,0 0 22 0 0,0 0-49 0 0,1 2-216 0 0,4 7 245 0 0,0 0 0 0 0,-1 0 0 0 0,0 0 0 0 0,0 0 0 0 0,-1 1 0 0 0,0-1 0 0 0,-1 1 0 0 0,0 0 0 0 0,-1 0-1 0 0,0 0 1 0 0,0 1-362 0 0,29 99 3023 0 0,5-6-2091 0 0,-27-77-971 0 0,-8-25-531 0 0,0-2-221 0 0,0-1-1322 0 0,0-5-5120 0 0</inkml:trace>
  <inkml:trace contextRef="#ctx0" brushRef="#br1" timeOffset="77470.241">8320 225 13416 0 0,'0'0'298'0'0,"-7"-11"745"0"0,3 6-915 0 0,3 4-61 0 0,6 8-3 0 0,6 24-199 0 0,-9-23 6 0 0,8 2 1 0 0</inkml:trace>
  <inkml:trace contextRef="#ctx0" brushRef="#br1" timeOffset="77934.536">8807 308 13824 0 0,'-2'0'406'0'0,"-5"2"-332"0"0,0-1-1 0 0,-1 1 1 0 0,1 0-1 0 0,0 0 0 0 0,0 1 1 0 0,0 0-1 0 0,0 1 1 0 0,0-1-1 0 0,1 1 0 0 0,0 0 1 0 0,0 1-1 0 0,0-1 1 0 0,-1 3-74 0 0,-17 10 381 0 0,-57 60 1462 0 0,77-71-1709 0 0,0 1 0 0 0,1-1 0 0 0,-1 1 0 0 0,1 0 0 0 0,1 0 0 0 0,-1 0 0 0 0,1 1 0 0 0,1-1 0 0 0,-1 0 0 0 0,1 1 0 0 0,1-1 0 0 0,-1 1 0 0 0,1 0 0 0 0,0-1 0 0 0,1 6-134 0 0,15 39 582 0 0,-11-48-532 0 0,-1-1-1 0 0,0 0 1 0 0,1 0 0 0 0,0 0 0 0 0,0 0 0 0 0,0-1 0 0 0,0 0 0 0 0,0 0-1 0 0,0 0 1 0 0,1-1 0 0 0,-1 0 0 0 0,1 0 0 0 0,-1 0 0 0 0,1-1 0 0 0,-1 1-1 0 0,1-1 1 0 0,-1-1 0 0 0,1 1 0 0 0,-1-1 0 0 0,1 0 0 0 0,-1 0-1 0 0,0 0 1 0 0,1-1 0 0 0,-1 0 0 0 0,0 0 0 0 0,0 0 0 0 0,0-1 0 0 0,0 0-1 0 0,-1 0 1 0 0,1 0 0 0 0,-1 0 0 0 0,0-1 0 0 0,0 1 0 0 0,0-1 0 0 0,0 0-1 0 0,0-1 1 0 0,-1 1 0 0 0,0-1 0 0 0,0 1 0 0 0,0-1 0 0 0,1-2-50 0 0,26-87 186 0 0,-21-30-474 0 0,-2-40-876 0 0,-9 55 680 0 0,-3 43 484 0 0,-3 46 102 0 0,8 19 0 0 0,0 1 5 0 0,0 0-10 0 0,0 2-17 0 0,20 134 54 0 0,-9-21-60 0 0,5 160 672 0 0,4-126-252 0 0,-6-131-1096 0 0,-2-22-5325 0 0,-8-3-823 0 0</inkml:trace>
  <inkml:trace contextRef="#ctx0" brushRef="#br1" timeOffset="78162.153">9040 173 14312 0 0,'4'0'-11'0'0,"42"6"762"0"0,-21 14 63 0 0,-1 62-287 0 0,-11 8 929 0 0,-8-14-34 0 0,-7-33-634 0 0,4 17 79 0 0,33 45-282 0 0,-12-48-421 0 0,-22-56-218 0 0,-1-1-472 0 0,0 0-214 0 0,0 0-1228 0 0,0 0-4755 0 0</inkml:trace>
  <inkml:trace contextRef="#ctx0" brushRef="#br1" timeOffset="78376.817">8912 527 15200 0 0,'0'0'348'0'0,"9"-8"961"0"0,82-30-503 0 0,234-39 1901 0 0,-223 32-3015 0 0,-49-6-4214 0 0,-42 34-1290 0 0</inkml:trace>
  <inkml:trace contextRef="#ctx0" brushRef="#br1" timeOffset="78721.22">9460 91 11600 0 0,'-10'-3'961'0'0,"-3"13"-116"0"0,6 28 1563 0 0,13 159 1777 0 0,-2-123-3339 0 0,13 85 491 0 0,-17-159-1327 0 0,1-1 1 0 0,-1 1-1 0 0,0 0 1 0 0,0-1-1 0 0,1 1 0 0 0,-1-1 1 0 0,0 1-1 0 0,1 0 1 0 0,-1-1-1 0 0,0 1 0 0 0,1 0 1 0 0,-1-1-1 0 0,1 1 1 0 0,-1 0-1 0 0,0 0 1 0 0,1-1-1 0 0,-1 1 0 0 0,1 0 1 0 0,-1 0-1 0 0,1 0 1 0 0,-1 0-1 0 0,1-1 0 0 0,-1 1 1 0 0,1 0-1 0 0,-1 0 1 0 0,1 0-1 0 0,-1 0 0 0 0,1 0 1 0 0,-1 0-1 0 0,1 1 1 0 0,-1-1-1 0 0,1 0 0 0 0,-1 0 1 0 0,1 0-1 0 0,-1 0 1 0 0,1 0-1 0 0,-1 1 0 0 0,1-1 1 0 0,-1 0-1 0 0,0 0 1 0 0,1 1-1 0 0,-1-1 1 0 0,1 0-1 0 0,-1 1 0 0 0,0-1 1 0 0,1 1-1 0 0,-1-1 1 0 0,0 0-1 0 0,0 1 0 0 0,1-1 1 0 0,-1 1-1 0 0,0-1 1 0 0,0 1-1 0 0,1-1 0 0 0,-1 0 1 0 0,0 1-1 0 0,0-1 1 0 0,0 1-1 0 0,0-1 0 0 0,0 1 1 0 0,0-1-1 0 0,0 1 1 0 0,0-1-1 0 0,0 1 1 0 0,0-1-1 0 0,0 1 0 0 0,0 0-10 0 0,25-78-1011 0 0,-19 50 682 0 0,-1 7-93 0 0,1 0 0 0 0,0 1 0 0 0,2 0 0 0 0,0 0 0 0 0,1 0 0 0 0,5-5 422 0 0,29-4-256 0 0,-43 28 266 0 0,0-1 0 0 0,0 1-1 0 0,1 0 1 0 0,-1 0-1 0 0,0 0 1 0 0,0-1 0 0 0,1 1-1 0 0,-1 0 1 0 0,0 0-1 0 0,1 0 1 0 0,-1 0 0 0 0,0-1-1 0 0,1 1 1 0 0,-1 0-1 0 0,0 0 1 0 0,1 0 0 0 0,-1 0-1 0 0,0 0 1 0 0,1 0-1 0 0,-1 0 1 0 0,0 0 0 0 0,1 0-1 0 0,-1 0 1 0 0,0 0-1 0 0,1 0 1 0 0,-1 0 0 0 0,0 0-1 0 0,1 0 1 0 0,-1 1-1 0 0,0-1 1 0 0,0 0 0 0 0,1 0-1 0 0,-1 0 1 0 0,0 0-1 0 0,1 1 1 0 0,-1-1 0 0 0,0 0-1 0 0,0 0 1 0 0,1 0-1 0 0,-1 1 1 0 0,0-1 0 0 0,0 0-1 0 0,0 0 1 0 0,1 1-1 0 0,-1-1 1 0 0,0 0 0 0 0,0 1-1 0 0,0-1 1 0 0,0 0-1 0 0,0 1 1 0 0,0-1-1 0 0,0 0 1 0 0,1 1 0 0 0,-1-1-1 0 0,0 0 1 0 0,0 1-1 0 0,0-1 1 0 0,0 0 0 0 0,0 1-1 0 0,-1-1 1 0 0,1 0-1 0 0,0 1 1 0 0,0-1 0 0 0,0 0-1 0 0,0 1 1 0 0,0-1-10 0 0,0 8 296 0 0,40 28 446 0 0,20 49 102 0 0,-27-31-526 0 0,-22-33-224 0 0,1-2 0 0 0,1 0 0 0 0,0 0 0 0 0,2-1 0 0 0,6 6-94 0 0,-4-7 43 0 0,-7-6-1356 0 0,0-1-3487 0 0,2 0-2065 0 0</inkml:trace>
  <inkml:trace contextRef="#ctx0" brushRef="#br1" timeOffset="80138.919">9697 934 9664 0 0,'-34'0'406'0'0,"124"4"-296"0"0,-76-2 528 0 0,-11-1-495 0 0,0 9 1929 0 0,-93 7 1478 0 0,-17 9-1366 0 0,-43 1-342 0 0,-60-6-566 0 0,-20 3 58 0 0,101-12 38 0 0,-108-4-1372 0 0,-55 14 592 0 0,8-22 288 0 0,-143 6-661 0 0,254-12-62 0 0,-239 23-157 0 0,243-12 0 0 0,-62 14 0 0 0,-236 9 0 0 0,209-8 0 0 0,-72-16-16 0 0,-207 17 32 0 0,248-11-96 0 0,-165-3 80 0 0,-170 0 272 0 0,314-17-80 0 0,-368 4-208 0 0,313 25-48 0 0,171-15 64 0 0,-52 9 0 0 0,28-1 64 0 0,115-11 32 0 0,-1 5 0 0 0,-43 9-96 0 0,-253 37 128 0 0,161-20-10 0 0,41-18 367 0 0,-28-10-32 0 0,43 12-549 0 0,122-15 171 0 0,60-1-73 0 0,1 0-195 0 0,0 0-68 0 0,0 0-10 0 0,0 0-123 0 0,16 16-4240 0 0,-9-8-3609 0 0</inkml:trace>
  <inkml:trace contextRef="#ctx0" brushRef="#br1" timeOffset="89711.616">6997 1557 14336 0 0,'0'0'330'0'0,"-4"0"437"0"0,-16 1-232 0 0,19 0-472 0 0,1-1 0 0 0,-1 1 0 0 0,0 0 0 0 0,0 0 0 0 0,1 0 0 0 0,-1 0 0 0 0,0 0 0 0 0,1-1 0 0 0,-1 1 0 0 0,1 0 0 0 0,-1 0 0 0 0,1 1 0 0 0,0-1 0 0 0,-1 0 0 0 0,1 0 1 0 0,0 0-1 0 0,0 0 0 0 0,0 0 0 0 0,0 0 0 0 0,0 0 0 0 0,0 0 0 0 0,0 0 0 0 0,0 1 0 0 0,0-1 0 0 0,0 0 0 0 0,0 0 0 0 0,1 0 0 0 0,-1 0 0 0 0,1 0 0 0 0,-1 0 1 0 0,1 0-1 0 0,-1 0 0 0 0,1 0 0 0 0,-1 0 0 0 0,1 0 0 0 0,0-1 0 0 0,-1 1 0 0 0,1 0 0 0 0,0 0 0 0 0,0 0 0 0 0,0-1 0 0 0,0 1 0 0 0,0-1 0 0 0,0 1 0 0 0,0 0 0 0 0,0-1 1 0 0,0 0-1 0 0,0 1 0 0 0,0-1 0 0 0,0 1 0 0 0,0-1 0 0 0,0 0 0 0 0,0 0 0 0 0,0 0 0 0 0,0 0 0 0 0,0 0 0 0 0,0 0 0 0 0,1 0 0 0 0,-1 0 0 0 0,0 0-63 0 0,87-12 1206 0 0,-16 3-804 0 0,39 16-28 0 0,-51 7-406 0 0,-37-13-144 0 0,-4 0-1632 0 0,-7 0-2853 0 0,0 1-1819 0 0</inkml:trace>
  <inkml:trace contextRef="#ctx0" brushRef="#br1" timeOffset="95051.55">7592 1440 9072 0 0,'0'0'200'0'0,"0"0"33"0"0,4-7 227 0 0,23-55 1415 0 0,-26 61-1246 0 0,4-9 532 0 0,-4 8-1010 0 0,0 0 0 0 0,1-1 1 0 0,0 1-1 0 0,-1 0 0 0 0,1 0 0 0 0,0 0 0 0 0,0 0 0 0 0,0 1 0 0 0,0-1 0 0 0,1 0 1 0 0,-1 1-1 0 0,0 0 0 0 0,1-1 0 0 0,-1 1 0 0 0,1 0 0 0 0,-1 0 0 0 0,1 1 0 0 0,-1-1 1 0 0,1 0-1 0 0,0 1 0 0 0,-1-1 0 0 0,1 1 0 0 0,0 0 0 0 0,-1 0 0 0 0,1 0 0 0 0,0 0 0 0 0,0 1 1 0 0,-1-1-1 0 0,1 1 0 0 0,-1 0 0 0 0,1-1 0 0 0,0 1 0 0 0,-1 0 0 0 0,1 1 0 0 0,-1-1-151 0 0,2 1 95 0 0,8 5 31 0 0,1 1 0 0 0,-1 1 1 0 0,0-1-1 0 0,-1 2 0 0 0,0 0 0 0 0,-1 0 0 0 0,0 1 0 0 0,9 12-126 0 0,30 76 347 0 0,-46-93-313 0 0,-1 1 0 0 0,-1-1 0 0 0,1 1 0 0 0,-1-1 0 0 0,0 1 0 0 0,-1-1 0 0 0,1 1 0 0 0,-1 0 0 0 0,-1-1 0 0 0,1 1 0 0 0,-1 0-1 0 0,0-1 1 0 0,-1 1 0 0 0,0-1 0 0 0,-2 6-34 0 0,-27 47 208 0 0,28-55-174 0 0,0 1-1 0 0,0-1 1 0 0,-1 0-1 0 0,1 0 0 0 0,-1 0 1 0 0,0 0-1 0 0,0-1 1 0 0,-1 1-1 0 0,1-1 1 0 0,-1 0-1 0 0,1-1 0 0 0,-1 1 1 0 0,0-1-1 0 0,0 0 1 0 0,0 0-1 0 0,0 0 1 0 0,-1-1-1 0 0,1 0 0 0 0,0 0 1 0 0,-1 0-1 0 0,1 0 1 0 0,-1-1-1 0 0,1 0 1 0 0,0 0-1 0 0,-1-1 0 0 0,1 0 1 0 0,-1 1-1 0 0,-1-2-33 0 0,5 0 14 0 0,0 0-1 0 0,1 0 1 0 0,-1 0 0 0 0,1 0-1 0 0,-1 0 1 0 0,1 0-1 0 0,0 0 1 0 0,0-1-1 0 0,0 1 1 0 0,0 0 0 0 0,0-1-1 0 0,0 1 1 0 0,1-1-1 0 0,-1 1 1 0 0,1-1-1 0 0,0 1 1 0 0,0-1-1 0 0,0 1 1 0 0,0-1 0 0 0,0 0-1 0 0,0 1 1 0 0,1-1-1 0 0,0 0-13 0 0,1-10-33 0 0,23-84 122 0 0,28 4-9 0 0,25 7-94 0 0,-70 79-101 0 0,0 0 0 0 0,0 0 1 0 0,0 1-1 0 0,0 0 0 0 0,1 1 1 0 0,0 0-1 0 0,0 0 0 0 0,1 1 1 0 0,-1 0-1 0 0,4 0 115 0 0,-8 2-249 0 0,11-1-5972 0 0,-8-2-171 0 0</inkml:trace>
  <inkml:trace contextRef="#ctx0" brushRef="#br1" timeOffset="95384.201">8187 1295 10568 0 0,'0'0'233'0'0,"0"0"39"0"0,0 0 17 0 0,0 0-27 0 0,0 0-82 0 0,0 0 280 0 0,0 0 144 0 0,0 0 32 0 0,0 0-7 0 0,0 0-42 0 0,0 0-13 0 0,-2 13 1031 0 0,-64 137 1371 0 0,-5 43-2536 0 0,-14 4-1037 0 0,66-147-2861 0 0,19-42-670 0 0,3-4-1116 0 0</inkml:trace>
  <inkml:trace contextRef="#ctx0" brushRef="#br1" timeOffset="95719.697">8160 1672 7464 0 0,'2'-1'216'0'0,"13"-9"32"0"0,74-17 5048 0 0,-85 27-5128 0 0,0 1 0 0 0,0 0 0 0 0,0 0 0 0 0,0 0 0 0 0,-1 0 0 0 0,1 1 0 0 0,0 0 0 0 0,-1-1 0 0 0,1 1 0 0 0,-1 1 0 0 0,0-1 0 0 0,0 0 0 0 0,0 1 0 0 0,0-1 0 0 0,0 1 0 0 0,0 0 0 0 0,0 1-168 0 0,-2 0 36 0 0,-1 1 1 0 0,1-1-1 0 0,-1 1 1 0 0,1 0-1 0 0,-2-1 1 0 0,1 1-1 0 0,0 0 1 0 0,-1-1-1 0 0,0 1 1 0 0,0 0-1 0 0,0-1 1 0 0,0 0-1 0 0,-1 1 1 0 0,0-1-1 0 0,0 0 1 0 0,0 0-1 0 0,-1 0 1 0 0,1 0-1 0 0,-1 0 1 0 0,0 0-1 0 0,0-1 1 0 0,0 1-1 0 0,-1 0-36 0 0,-84 79 579 0 0,48-48-102 0 0,26-25-491 0 0,13-10-62 0 0,1 0-27 0 0,0 0-8 0 0,12 0 79 0 0,61-30 342 0 0,27-15-725 0 0,-60 24-4814 0 0,-23 11-68 0 0</inkml:trace>
  <inkml:trace contextRef="#ctx0" brushRef="#br1" timeOffset="96229.678">7624 1519 7224 0 0,'0'0'165'0'0,"0"0"22"0"0,-4-5 322 0 0,3 4 5390 0 0,-30 79-2002 0 0,12-1-2161 0 0,15 16 226 0 0,39-4-1094 0 0,-30-82-844 0 0,0 0 0 0 0,0-1 0 0 0,0 0 0 0 0,1 0 0 0 0,0-1 0 0 0,0 1 0 0 0,0-1 0 0 0,0-1 0 0 0,7 4-24 0 0,-6-4-18 0 0,-3-1-80 0 0,1 0 0 0 0,0 0 0 0 0,0 0 0 0 0,1-1 0 0 0,-1 0 1 0 0,1 0-1 0 0,-1-1 0 0 0,1 1 0 0 0,-1-1 0 0 0,1 0 0 0 0,0-1 0 0 0,2 1 98 0 0,41-2-3376 0 0,-29-1 1362 0 0</inkml:trace>
  <inkml:trace contextRef="#ctx0" brushRef="#br1" timeOffset="97079.242">8433 1406 9072 0 0,'0'0'200'0'0,"0"0"33"0"0,0 0 15 0 0,0 0 79 0 0,0 0 302 0 0,0 0 130 0 0,9 4 1826 0 0,-4-1-2377 0 0,-1 1-1 0 0,0 0 1 0 0,1 0 0 0 0,-2 0-1 0 0,1 0 1 0 0,-1 1 0 0 0,1-1-1 0 0,-1 1 1 0 0,0 0 0 0 0,-1 0 0 0 0,1 0-1 0 0,-1 0 1 0 0,0 0 0 0 0,-1 1-1 0 0,2 4-207 0 0,-1-4 119 0 0,8 47 881 0 0,0-39-774 0 0,-9-12-188 0 0,1-1-1 0 0,-1 1 0 0 0,0 0 1 0 0,0-1-1 0 0,0 1 1 0 0,0 0-1 0 0,0 0 0 0 0,0 0 1 0 0,0 0-1 0 0,-1 0 0 0 0,1 0 1 0 0,-1 0-1 0 0,1 0 0 0 0,-1 0 1 0 0,0 0-1 0 0,0 0 1 0 0,0 0-1 0 0,0 0 0 0 0,0 0 1 0 0,0 0-1 0 0,0 0 0 0 0,-1 1-37 0 0,-8 68 948 0 0,9-58-808 0 0,-1 0 0 0 0,-1 0 0 0 0,0 0 0 0 0,-1 0-1 0 0,0 0 1 0 0,-1-1 0 0 0,-4 10-140 0 0,-27 43 505 0 0,-3-14-1259 0 0,38-50-100 0 0,-3 2-965 0 0,2-2-2624 0 0,1-1 3435 0 0,0 0-4569 0 0</inkml:trace>
  <inkml:trace contextRef="#ctx0" brushRef="#br1" timeOffset="97399.366">8725 1360 12320 0 0,'0'0'281'0'0,"0"0"40"0"0,0 0 21 0 0,0 0-45 0 0,5 11 216 0 0,-25 86 3371 0 0,20-28-2257 0 0,3-49-1350 0 0,-2-11-173 0 0,-1 0-1 0 0,2 0 1 0 0,-1 0-1 0 0,1 0 1 0 0,1 0-1 0 0,0 0 1 0 0,0-1-1 0 0,1 1 1 0 0,-1-1-1 0 0,2 0 1 0 0,-1 0-1 0 0,1 0 1 0 0,1-1 0 0 0,-1 1-1 0 0,1-1 1 0 0,1-1-1 0 0,-1 1 1 0 0,1-1-1 0 0,0 0 1 0 0,0-1-1 0 0,1 1 1 0 0,0-1-1 0 0,2 0-103 0 0,0 0 36 0 0,46 7-260 0 0,-37-15-6073 0 0,-15 0-485 0 0</inkml:trace>
  <inkml:trace contextRef="#ctx0" brushRef="#br1" timeOffset="97697.823">8636 1539 14832 0 0,'0'0'332'0'0,"0"0"50"0"0,2-1 25 0 0,51-26 96 0 0,75-4 1378 0 0,90 14 389 0 0,-145 17-3195 0 0,-54 0 354 0 0</inkml:trace>
  <inkml:trace contextRef="#ctx0" brushRef="#br1" timeOffset="99536.16">9951 2073 14224 0 0,'0'0'322'0'0,"0"0"45"0"0,0 0 20 0 0,-1 1-38 0 0,-45 104 2729 0 0,34-59-1842 0 0,5 26 151 0 0,7-70-1344 0 0,0 0 1 0 0,1 1-1 0 0,-1-1 0 0 0,1 0 0 0 0,-1 0 1 0 0,1 0-1 0 0,0 1 0 0 0,0-1 1 0 0,0 0-1 0 0,0 0 0 0 0,1 0 0 0 0,-1 0 1 0 0,0-1-1 0 0,1 1 0 0 0,-1 0 1 0 0,1 0-1 0 0,0-1 0 0 0,0 1 1 0 0,-1-1-1 0 0,1 0 0 0 0,0 1 0 0 0,0-1 1 0 0,0 0-1 0 0,1 0 0 0 0,-1 0 1 0 0,0-1-1 0 0,0 1 0 0 0,0 0 0 0 0,1-1 1 0 0,-1 1-1 0 0,0-1 0 0 0,2 0-43 0 0,0 0 32 0 0,0 0 0 0 0,0-1 0 0 0,0 1-1 0 0,1-1 1 0 0,-1 0 0 0 0,0-1 0 0 0,0 1-1 0 0,0-1 1 0 0,-1 1 0 0 0,1-1 0 0 0,0 0-1 0 0,-1-1 1 0 0,1 1 0 0 0,-1 0 0 0 0,0-1 0 0 0,1 0-1 0 0,1-2-31 0 0,69-61 124 0 0,-36 29-288 0 0,-37 36 103 0 0,10 17-164 0 0,-10 34 158 0 0,18 15 171 0 0,-17-62-56 0 0,0 1 0 0 0,0-1 0 0 0,1 0 0 0 0,-1 0 0 0 0,1 0 0 0 0,0 0 0 0 0,0 0-1 0 0,0 0 1 0 0,0-1 0 0 0,1 1 0 0 0,-1-1 0 0 0,0 0 0 0 0,1 0 0 0 0,0 0 0 0 0,-1-1 0 0 0,1 1 0 0 0,0-1 0 0 0,0 0 0 0 0,0 0 0 0 0,0 0 0 0 0,0-1 0 0 0,0 1-1 0 0,0-1 1 0 0,0 0 0 0 0,0 0 0 0 0,0 0 0 0 0,0-1 0 0 0,0 0 0 0 0,0 1 0 0 0,0-1 0 0 0,0-1 0 0 0,0 1 0 0 0,0 0 0 0 0,-1-1 0 0 0,1 0 0 0 0,-1 0 0 0 0,1 0 0 0 0,-1 0-1 0 0,1-1 1 0 0,-1 1 0 0 0,0-1 0 0 0,0 0 0 0 0,0-1-48 0 0,1 0 34 0 0,1 0-2 0 0,0-1 0 0 0,-1 0 0 0 0,1 0-1 0 0,-1-1 1 0 0,0 1 0 0 0,-1-1 0 0 0,0 0 0 0 0,1 0 0 0 0,-2 0-1 0 0,1-1 1 0 0,1-4-32 0 0,-2-3 38 0 0,0 0-1 0 0,0 0 0 0 0,-2-1 1 0 0,0 1-1 0 0,0 0 0 0 0,-2-1 1 0 0,1 1-1 0 0,-2 0 0 0 0,-1-5-37 0 0,-27-44-432 0 0,28 55 264 0 0,2 6-36 0 0,1 2-152 0 0,0 0-69 0 0,0 0-14 0 0,-4-2-946 0 0,-8 0-6840 0 0,5 6 2108 0 0</inkml:trace>
  <inkml:trace contextRef="#ctx0" brushRef="#br1" timeOffset="99866.741">10523 2300 13536 0 0,'0'0'306'0'0,"0"0"46"0"0,0 0 22 0 0,0 1-49 0 0,0 6-16 0 0,0 0 1 0 0,-1-1-1 0 0,0 1 0 0 0,0-1 1 0 0,0 1-1 0 0,-1-1 0 0 0,0 0 1 0 0,0 0-1 0 0,0 1 0 0 0,-1-2 0 0 0,0 1 1 0 0,-2 2-310 0 0,-3 7 594 0 0,-7 45 1640 0 0,14-58-2188 0 0,0 0 0 0 0,1 1 0 0 0,-1-1 0 0 0,1 0 0 0 0,0 1 0 0 0,0-1 0 0 0,0 0 1 0 0,0 1-1 0 0,0-1 0 0 0,0 0 0 0 0,0 1 0 0 0,1-1 0 0 0,0 0 0 0 0,-1 0 0 0 0,1 1 0 0 0,0-1 1 0 0,0 0-1 0 0,0 0 0 0 0,0 0 0 0 0,0 0 0 0 0,1 0 0 0 0,-1 0 0 0 0,1 0-46 0 0,-1 0 26 0 0,-1-1 102 0 0,12 4 144 0 0,-7-3-190 0 0,0-1 0 0 0,0 1 1 0 0,0-1-1 0 0,0-1 0 0 0,0 1 0 0 0,1-1 0 0 0,-1 0 0 0 0,0 0 0 0 0,0 0 0 0 0,0-1 0 0 0,0 0 0 0 0,0 0 1 0 0,0 0-1 0 0,5-2-82 0 0,-7 1 35 0 0,0 0 0 0 0,0 1 0 0 0,-1-1 0 0 0,1 0-1 0 0,0-1 1 0 0,-1 1 0 0 0,1 0 0 0 0,-1-1 0 0 0,0 1 0 0 0,0-1 0 0 0,0 0 0 0 0,0 0 0 0 0,0 1 0 0 0,-1-1 0 0 0,0-1 0 0 0,1 1 0 0 0,0-2-35 0 0,-2 0 25 0 0,1 0-1 0 0,0 0 1 0 0,-1 0-1 0 0,0 0 1 0 0,0 0-1 0 0,-1-1 1 0 0,1 1-1 0 0,-1 0 1 0 0,0 0-1 0 0,-1 0 1 0 0,1 0-1 0 0,-1 0 1 0 0,0 1-1 0 0,0-1 1 0 0,0 0-1 0 0,-1 1 0 0 0,0 0 1 0 0,0-1-1 0 0,0 1 1 0 0,0 0-1 0 0,0 0 1 0 0,-4-2-25 0 0,2 1-31 0 0,-1 0 1 0 0,1 1-1 0 0,-1-1 1 0 0,0 1-1 0 0,0 1 0 0 0,0-1 1 0 0,0 1-1 0 0,0 0 1 0 0,-1 1-1 0 0,0-1 1 0 0,1 1-1 0 0,-1 0 0 0 0,0 1 1 0 0,0 0-1 0 0,-5 0 31 0 0,-32-2-1096 0 0,43 3 726 0 0,-5 2-424 0 0,5-2-6143 0 0,8-2 1071 0 0</inkml:trace>
  <inkml:trace contextRef="#ctx0" brushRef="#br1" timeOffset="100174.821">10753 1975 10960 0 0,'-36'-5'322'0'0,"85"-20"1040"0"0,-48 25-321 0 0,13 1 2945 0 0,-11 53-1507 0 0,-6 30-1038 0 0,6-26-682 0 0,8 13 218 0 0,-8-60-817 0 0,-1-1 0 0 0,2-1 0 0 0,0 1 0 0 0,0 0 0 0 0,0-1 0 0 0,1 0 0 0 0,1 0 0 0 0,0 0 0 0 0,3 3-160 0 0,38 41 720 0 0,54-5-106 0 0,-55-35-516 0 0,-14-12-239 0 0,-28-1 2 0 0,12-1-1595 0 0,-7-5-4593 0 0,-8 5-1355 0 0</inkml:trace>
  <inkml:trace contextRef="#ctx0" brushRef="#br1" timeOffset="100426.431">10539 2179 17135 0 0,'0'0'388'0'0,"2"0"52"0"0,144-38 1566 0 0,-14 14-1 0 0,104-7 812 0 0,-48 11-2442 0 0,-158 16-1090 0 0,0 0-1078 0 0,-8 2-4216 0 0,-3 2-1168 0 0</inkml:trace>
  <inkml:trace contextRef="#ctx0" brushRef="#br1" timeOffset="102887.399">14791 1097 7688 0 0,'0'0'166'0'0,"2"-2"29"0"0,12-22 354 0 0,-14 22 61 0 0,0 2 186 0 0,0 0 32 0 0,0 0-74 0 0,0 0-323 0 0,0 0-140 0 0,0 0-31 0 0,0 0 17 0 0,0 0 88 0 0,0 0 34 0 0,-3 21 782 0 0,-10 90 1339 0 0,13-24-1503 0 0,4 20-169 0 0,6 111 216 0 0,28 213 733 0 0,-24-313-1786 0 0,-2 35-105 0 0,9 124-30 0 0,-2-98 188 0 0,4 98 210 0 0,13-41-2 0 0,-14-81-208 0 0,-6 198 54 0 0,-27-149-54 0 0,-10-6-54 0 0,4-13-10 0 0,24 53 64 0 0,7-64-53 0 0,3 20 30 0 0,-6-84-197 0 0,4-13-306 0 0,-2-21-1548 0 0,-6-48-1338 0 0,-4-17-2903 0 0</inkml:trace>
  <inkml:trace contextRef="#ctx0" brushRef="#br1" timeOffset="104246.189">14134 3550 12416 0 0,'-42'-17'844'0'0,"41"17"-994"0"0,1 0-64 0 0,0 0-12 0 0,0 0-6 0 0,1 0-6 0 0,135-17-930 0 0,34-1 2304 0 0,-1 11 110 0 0,-33 3-532 0 0,234-14 334 0 0,111 8-743 0 0,-161 3-6 0 0,123-13-503 0 0,55-11 204 0 0,-213 21 64 0 0,119-14-64 0 0,0 12 77 0 0,-5-12 406 0 0,-147 7-579 0 0,62-7 384 0 0,-25 21 15 0 0,-44 3-191 0 0,75 9-48 0 0,161-18-64 0 0,-18 2 200 0 0,-167-1-200 0 0,-141-4 54 0 0,6-2 20 0 0,-141 12-241 0 0,12-2-245 0 0,-15-4-4587 0 0,-15 7-6 0 0</inkml:trace>
  <inkml:trace contextRef="#ctx0" brushRef="#br1" timeOffset="104601.88">21077 3038 11000 0 0,'0'0'248'0'0,"-1"-1"34"0"0,-17-12 432 0 0,17 13-529 0 0,1 0 59 0 0,0 0 11 0 0,1 1-26 0 0,113 78 43 0 0,-76-56-261 0 0,101 68 253 0 0,-134-88-136 0 0,-1 0 1 0 0,0 0-1 0 0,0 0 1 0 0,0 1 0 0 0,0 0-1 0 0,0 0 1 0 0,-1 0-1 0 0,0 0 1 0 0,0 1-1 0 0,0-1 1 0 0,0 1 0 0 0,-1 0-1 0 0,1-1 1 0 0,-1 1-1 0 0,-1 0 1 0 0,1 1 0 0 0,-1-1-1 0 0,0 0 1 0 0,0 0-1 0 0,0 1 1 0 0,-1-1 0 0 0,1 0-1 0 0,-1 1 1 0 0,-1-1-1 0 0,1 0 1 0 0,-1 1-1 0 0,0 1-128 0 0,-2 5 176 0 0,0-1-1 0 0,0-1 0 0 0,-1 1 0 0 0,0 0 1 0 0,-1-1-1 0 0,0 0 0 0 0,-1 0 0 0 0,0 0 0 0 0,-1-1 1 0 0,0 0-1 0 0,0 0 0 0 0,-5 4-175 0 0,-44 32 385 0 0,-74 17 87 0 0,40-32-1686 0 0,84-29-218 0 0,5-1-269 0 0,1 0-4087 0 0</inkml:trace>
  <inkml:trace contextRef="#ctx0" brushRef="#br1" timeOffset="106653.965">22057 3121 7456 0 0,'0'0'166'0'0,"0"0"29"0"0,0 0 12 0 0,8-12 1 0 0,4-29 1320 0 0,15-6 1416 0 0,-15 23-1622 0 0,19-20 1075 0 0,-27 33-1273 0 0,-1 16 430 0 0,5 69-870 0 0,-10 39 354 0 0,17 30-7 0 0,6-71-628 0 0,-21-52-321 0 0,0-17-68 0 0,0 1 0 0 0,0 0-1 0 0,0-1 1 0 0,1 1-1 0 0,-1 0 1 0 0,1-1 0 0 0,0 1-1 0 0,0-1 1 0 0,0 1-1 0 0,0-1 1 0 0,1 1 0 0 0,-1-1-1 0 0,1 0 1 0 0,0 0-1 0 0,0 0-13 0 0,66 56 216 0 0,-67-46-152 0 0,3-9 2 0 0,32 20 148 0 0,0-8-126 0 0,-4-10 72 0 0,18-23-559 0 0,-38-15-3624 0 0,-15 18-821 0 0,-2-2-1249 0 0</inkml:trace>
  <inkml:trace contextRef="#ctx0" brushRef="#br1" timeOffset="106934.438">22084 3238 17335 0 0,'0'0'396'0'0,"0"0"52"0"0,0-7 444 0 0,0 5-833 0 0,0 1-1 0 0,0-1 0 0 0,0 1 0 0 0,0-1 0 0 0,0 1 0 0 0,1-1 0 0 0,-1 1 0 0 0,1-1 1 0 0,-1 1-1 0 0,1-1 0 0 0,0 1 0 0 0,-1 0 0 0 0,1-1 0 0 0,0 1 0 0 0,0 0 1 0 0,0 0-1 0 0,0-1 0 0 0,0 1 0 0 0,0 0 0 0 0,0 0 0 0 0,0 0 0 0 0,1 0 0 0 0,-1 1 1 0 0,0-1-1 0 0,0 0 0 0 0,1 0 0 0 0,-1 1 0 0 0,1-1 0 0 0,-1 1 0 0 0,1-1 1 0 0,-1 1-1 0 0,1 0 0 0 0,-1-1 0 0 0,2 1-58 0 0,1-1 115 0 0,62-23 736 0 0,96-3-583 0 0,18 16-1501 0 0,-153 11-111 0 0,0-4-58 0 0</inkml:trace>
  <inkml:trace contextRef="#ctx0" brushRef="#br1" timeOffset="112088.876">14784 1561 5152 0 0,'0'0'116'0'0,"0"0"17"0"0,0 0 10 0 0,0 0 19 0 0,0 0 81 0 0,0 0 40 0 0,0 0 5 0 0,0 0 8 0 0,0 0 34 0 0,0 0 20 0 0,0 0 2 0 0,0 0-7 0 0,0 0-28 0 0,0 0-11 0 0,0 0-2 0 0,0 0-4 0 0,0 0-18 0 0,9-4 538 0 0,33-7 2518 0 0,18 4-2142 0 0,-43 7-636 0 0,77 24 136 0 0,-88-22-633 0 0,1 0 1 0 0,-1 0-1 0 0,0 1 1 0 0,0 0 0 0 0,1 0-1 0 0,-2 0 1 0 0,1 1 0 0 0,0 0-1 0 0,-1 0 1 0 0,0 0 0 0 0,4 4-64 0 0,37 24 887 0 0,-37-26-866 0 0,0 0 0 0 0,0 0 0 0 0,-1 1 0 0 0,0 0-1 0 0,0 1 1 0 0,0-1 0 0 0,-1 2 0 0 0,2 2-21 0 0,11 11 173 0 0,-14-14-81 0 0,0 1-1 0 0,0-1 1 0 0,-1 1-1 0 0,0 0 1 0 0,-1 0-1 0 0,0 0 1 0 0,0 0-1 0 0,-1 1 1 0 0,0 0-1 0 0,0 0 1 0 0,-1 0-1 0 0,-1 0 1 0 0,0 0-1 0 0,0 0 1 0 0,-1 0-1 0 0,0 10-91 0 0,7 238 1168 0 0,-7-63-368 0 0,27 69-600 0 0,-11-99 24 0 0,16-5 24 0 0,10 43-66 0 0,-27-106-172 0 0,-2-4 1 0 0,-6-16 42 0 0,1 127 1 0 0,2-14 92 0 0,0 474 401 0 0,13-411-440 0 0,-11-174-97 0 0,3 56 546 0 0,-7-34-968 0 0,46 78 632 0 0,-29-85-344 0 0,16 13 146 0 0,11-34 284 0 0,-44-66-376 0 0,0 0 0 0 0,0-1 0 0 0,0 0 0 0 0,1-1 0 0 0,0 1 0 0 0,0-2 0 0 0,0 1 0 0 0,1-1 0 0 0,-1-1 0 0 0,1 1 0 0 0,0-2 0 0 0,2 1 70 0 0,3-1 22 0 0,-1 0-1 0 0,0-1 0 0 0,1-1 1 0 0,-1-1-1 0 0,1 0 0 0 0,-1 0 1 0 0,1-1-1 0 0,-1-1 0 0 0,1-1-21 0 0,66-17-176 0 0,-72 18 171 0 0,1 1-1 0 0,-1-2 1 0 0,0 1-1 0 0,0-1 1 0 0,-1-1-1 0 0,1 1 1 0 0,-1-2-1 0 0,0 1 1 0 0,0-1-1 0 0,-1 0 1 0 0,1-1-1 0 0,-1 0 1 0 0,-1 0-1 0 0,0 0 1 0 0,0-1-1 0 0,4-6 6 0 0,5-6 47 0 0,11-29 225 0 0,-26 8-201 0 0,19 1-50 0 0,-6-26 44 0 0,53-80 123 0 0,-64 141-184 0 0,-1-1 0 0 0,1 1 0 0 0,-1-1 0 0 0,0 0 0 0 0,0 0 0 0 0,-1 1 0 0 0,0-1 0 0 0,0 0 0 0 0,0 0 0 0 0,0 0 1 0 0,-2-5-5 0 0,2-47 27 0 0,10-18-15 0 0,4-6 59 0 0,-24-1-18 0 0,14-38 1 0 0,2 23-33 0 0,-7 33 32 0 0,1 64-53 0 0,11-94 0 0 0,-12 29 0 0 0,-7-33 0 0 0,-6 34 11 0 0,1-31 42 0 0,-25-87-53 0 0,31 92 64 0 0,-4 29-53 0 0,9-32 42 0 0,-15-43 91 0 0,-4 37-128 0 0,13 6-16 0 0,12-55 0 0 0,19-2-12 0 0,-16 30 19 0 0,-8 66 7 0 0,1 46-14 0 0,1 0 0 0 0,-2 0 0 0 0,1 0 0 0 0,-1 0 0 0 0,0 0 0 0 0,-1 0-1 0 0,0 0 1 0 0,0 0 0 0 0,-2-1 0 0 0,-19-42 0 0 0,22-4 0 0 0,-18 4 0 0 0,22-30 0 0 0,-11-64 76 0 0,-4 60 78 0 0,-23-32-88 0 0,31 66-66 0 0,-3-52 0 0 0,7 52 0 0 0,1 25 0 0 0,-6-14 0 0 0,14 15 0 0 0,-3-3 0 0 0,2 0-16 0 0,29-10-128 0 0,-2 10 144 0 0,17 4 0 0 0,-36 16-38 0 0,37-3-136 0 0,-16 19 162 0 0,23 14-60 0 0,19 35-56 0 0,-52-29 128 0 0,-10-7 0 0 0,0 11-41 0 0,-11-16 18 0 0,17 20 23 0 0,7 16-53 0 0,-13 45 32 0 0,-14-33-33 0 0,-2 64 44 0 0,-5-45-44 0 0,9-24 54 0 0,-7 31 0 0 0,-5 50 0 0 0,-1 6 0 0 0,16-30 0 0 0,22 57 0 0 0,-21-86 0 0 0,-5-65 0 0 0,0 0 0 0 0,-2 1 0 0 0,0-1 0 0 0,-2 1 0 0 0,-1 16 0 0 0,0 60 0 0 0,-17 106 0 0 0,17-62 72 0 0,9 48-160 0 0,-18-68 88 0 0,12-2 0 0 0,1-40 0 0 0,7 47 0 0 0,-8-113 0 0 0,0 0 0 0 0,-1 0 0 0 0,0 0 0 0 0,-1 0 0 0 0,-1 0 0 0 0,0 0 0 0 0,-2 6 0 0 0,1 87 0 0 0,2 15 0 0 0,18 12 0 0 0,13-36 0 0 0,-24-46 0 0 0,15-1 0 0 0,4 38 0 0 0,-15-40 0 0 0,2 17 0 0 0,-8-42 0 0 0,-5-20 0 0 0,0-1 0 0 0,1 1 0 0 0,-1 0 0 0 0,1 0 0 0 0,0-1 0 0 0,0 1 0 0 0,1-1 0 0 0,-1 1 0 0 0,1-1 0 0 0,-1 1 0 0 0,1-1 0 0 0,0 0 0 0 0,0 0 0 0 0,1 0 0 0 0,-1 0 0 0 0,1 0 0 0 0,2 2 0 0 0,28 32 0 0 0,-35-2 0 0 0,15 13-10 0 0,18 8-104 0 0,1-7 30 0 0,-5-22 20 0 0,105 46-168 0 0,-70-31 246 0 0,-44-23 38 0 0,-19-17-111 0 0,2-2 59 0 0,-1 0 0 0 0,0 0-1 0 0,0 0 1 0 0,0 0 0 0 0,1 0 0 0 0,-1 0-1 0 0,0-1 1 0 0,0 1 0 0 0,1 0 0 0 0,-1 0-1 0 0,0 0 1 0 0,0 0 0 0 0,0 1 0 0 0,1-1 0 0 0,-1 0-1 0 0,0 0 1 0 0,0 0 0 0 0,1 0 0 0 0,-1 0-1 0 0,0 0 1 0 0,0 0 0 0 0,0 0 0 0 0,1 0 0 0 0,-1 1-1 0 0,0-1 1 0 0,0 0 0 0 0,0 0 0 0 0,1 0-1 0 0,-1 0 1 0 0,0 0 0 0 0,0 1 0 0 0,0-1-1 0 0,0 0 1 0 0,0 0 0 0 0,0 0 0 0 0,1 1 0 0 0,-1-1-1 0 0,0 0 1 0 0,0 0 0 0 0,0 1 0 0 0,0-1-1 0 0,0 0 1 0 0,0 0 0 0 0,0 0 0 0 0,0 1 0 0 0,0-1-1 0 0,0 0 1 0 0,0 0 0 0 0,0 1 0 0 0,0-1-1 0 0,0 0 1 0 0,0 0 0 0 0,0 1 0 0 0,0-1-1 0 0,0 0 1 0 0,-1 0 0 0 0,1 0 0 0 0,0 1 0 0 0,0-1-1 0 0,0 0 1 0 0,0 0 0 0 0,0 0 0 0 0,0 1-1 0 0,-1-1 1 0 0,1 0 0 0 0,0 0 0 0 0,1 0 0 0 0,17 6-33 0 0,22-1-122 0 0,19-33-209 0 0,-49 20 347 0 0,-2 3 2 0 0,-1-1-1 0 0,0 1 1 0 0,0-1 0 0 0,0 0 0 0 0,-1-1-1 0 0,0 0 1 0 0,0 0 0 0 0,-1 0-1 0 0,1 0 1 0 0,-2-1 0 0 0,1 0 0 0 0,-1 0-1 0 0,0-1 16 0 0,27-56 54 0 0,2-74-33 0 0,-4 18 32 0 0,14-121-53 0 0,-19 73-72 0 0,-12-21 72 0 0,-4 59 0 0 0,-8-98 0 0 0,-11 38 0 0 0,19-223 0 0 0,-9 286 0 0 0,17-185 0 0 0,-4 8 0 0 0,19 64 0 0 0,-7 123 2 0 0,9-86-96 0 0,-20 53-19 0 0,14 6 38 0 0,-8 72 75 0 0,-7 4-80 0 0,31-8-126 0 0,-24 50-28 0 0,31-15-182 0 0,-11 11 135 0 0,-36 28 268 0 0,1 1-1 0 0,-1-1 1 0 0,1 1 0 0 0,0 0-1 0 0,-1 0 1 0 0,1 0 0 0 0,0 1-1 0 0,0-1 1 0 0,0 1 0 0 0,0 0-1 0 0,1 0 1 0 0,-1 0 0 0 0,0 1-1 0 0,0 0 1 0 0,0-1 0 0 0,1 1-1 0 0,0 1 14 0 0,0-1-15 0 0,0 0 0 0 0,0 1-1 0 0,0 0 1 0 0,0 0 0 0 0,0 0-1 0 0,0 1 1 0 0,0 0 0 0 0,-1 0-1 0 0,1 0 1 0 0,-1 0 0 0 0,1 1-1 0 0,-1 0 1 0 0,1 0 15 0 0,33 32-174 0 0,5-1 103 0 0,-42-33 69 0 0,1 0 0 0 0,-1 0 0 0 0,0 0 0 0 0,0 0 0 0 0,0 0 0 0 0,0 0 0 0 0,0 0 0 0 0,0 1-1 0 0,-1-1 1 0 0,1 0 0 0 0,0 1 0 0 0,-1-1 0 0 0,1 1 0 0 0,0-1 0 0 0,-1 1 0 0 0,0-1 0 0 0,1 1 0 0 0,-1-1-1 0 0,0 1 1 0 0,0-1 0 0 0,0 1 0 0 0,0-1 0 0 0,0 1 0 0 0,0-1 0 0 0,0 1 0 0 0,-1-1 0 0 0,1 1 0 0 0,-1-1-1 0 0,0 2 3 0 0,-1 18-11 0 0,14 103-141 0 0,5-6 216 0 0,4-22-128 0 0,23 112 0 0 0,-14-4 64 0 0,-34 24 0 0 0,11-109 11 0 0,-16-2 42 0 0,10-39 7 0 0,-22 41 6 0 0,9 33 35 0 0,4-41 54 0 0,-8 83 303 0 0,-4 92-62 0 0,17-150-266 0 0,-13-12-48 0 0,8-90-63 0 0,2 0 0 0 0,1 0-1 0 0,2 0 1 0 0,1 27-19 0 0,-41 126 117 0 0,30-73-53 0 0,12-14-64 0 0,2-94 4 0 0,-1 0 0 0 0,1 0 0 0 0,0-1 0 0 0,0 1 0 0 0,1 0 0 0 0,0-1 0 0 0,-1 1 0 0 0,2-1 0 0 0,-1 1 0 0 0,1-1 0 0 0,0 0 0 0 0,0 0 0 0 0,0-1 0 0 0,1 1 0 0 0,0 0 0 0 0,0-1-4 0 0,10 46 0 0 0,-8-17 54 0 0,17 44-44 0 0,36 26 108 0 0,20-16-54 0 0,-10-53-54 0 0,-65-24-10 0 0,55 46 91 0 0,-10-35-27 0 0,59 8 53 0 0,-100-28-67 0 0,1-1-1 0 0,-1 1 1 0 0,1-1-1 0 0,-1-1 1 0 0,0 1-1 0 0,1-2 0 0 0,-1 1 1 0 0,0-1-1 0 0,0 0 1 0 0,0-1-1 0 0,8-3-49 0 0,19-15 144 0 0,7-27 86 0 0,2-73 15 0 0,-11 14-181 0 0,6-57-11 0 0,-3-85-53 0 0,-22 47 128 0 0,-12-135-128 0 0,-14-102-24 0 0,35 108-51 0 0,-14 251 86 0 0,52-239-83 0 0,21 12 0 0 0,-28 126 72 0 0,40-148-144 0 0,-32 178 4 0 0,-20 107-18 0 0,-41 42 95 0 0,26-11-445 0 0,-6 16-57 0 0,-7 0-2757 0 0,-14-3-3545 0 0</inkml:trace>
  <inkml:trace contextRef="#ctx0" brushRef="#br1" timeOffset="113487.949">14862 1596 5152 0 0,'0'0'116'0'0,"0"0"17"0"0,0 0 10 0 0,1-1-23 0 0,5-2-51 0 0,-5 2 162 0 0,-1 1 62 0 0,0 0 10 0 0,0 0 14 0 0,0 0 58 0 0,0 0 29 0 0,0 0 4 0 0,0 0 33 0 0,0 0 139 0 0,-4 8 711 0 0,-11 16 893 0 0,-2-10-1122 0 0,4-9-786 0 0,0-1-1 0 0,-1-1 1 0 0,1 0-1 0 0,-1-1 0 0 0,1 0 1 0 0,-1-1-1 0 0,-9-1-275 0 0,-54 0 354 0 0,69-3-4729 0 0,8-1-570 0 0</inkml:trace>
  <inkml:trace contextRef="#ctx0" brushRef="#br1" timeOffset="114196.854">13511 1399 10568 0 0,'0'0'233'0'0,"0"0"39"0"0,0 0 17 0 0,0 0-27 0 0,2-2-169 0 0,24-32 24 0 0,-21 28 54 0 0,1 1 0 0 0,0 0-1 0 0,0 0 1 0 0,1 0 0 0 0,-1 1-1 0 0,1 0 1 0 0,0 0 0 0 0,0 1-1 0 0,0 0 1 0 0,1 0 0 0 0,-1 0-1 0 0,1 1 1 0 0,-1 0 0 0 0,3 0-171 0 0,41 0 1222 0 0,-48 2-1172 0 0,-1 1 1 0 0,1-1-1 0 0,-1 1 0 0 0,0-1 0 0 0,1 1 0 0 0,-1 0 1 0 0,1 0-1 0 0,-1 0 0 0 0,0 1 0 0 0,0-1 0 0 0,0 0 1 0 0,0 1-1 0 0,0 0 0 0 0,0-1 0 0 0,0 1 0 0 0,0 0 1 0 0,-1 0-1 0 0,1 0 0 0 0,-1 0 0 0 0,1 0 0 0 0,-1 0 0 0 0,0 0 1 0 0,0 1-1 0 0,0-1 0 0 0,0 0 0 0 0,0 1 0 0 0,0-1 1 0 0,-1 1-1 0 0,1-1 0 0 0,-1 1 0 0 0,0-1 0 0 0,0 1 1 0 0,0-1-1 0 0,0 2-50 0 0,0 4 159 0 0,-1 0 0 0 0,0 0 0 0 0,-1 0 0 0 0,0-1 0 0 0,0 1 0 0 0,-1-1 0 0 0,1 1-1 0 0,-2-1 1 0 0,-3 7-159 0 0,-91 135 1400 0 0,88-129-1332 0 0,23-31 208 0 0,54-64 54 0 0,77-63-788 0 0,-73 73 346 0 0,68-53-41 0 0,-131 110-48 0 0,-8 9 209 0 0,0-1 1 0 0,0 0-1 0 0,0 0 1 0 0,0 0-1 0 0,0 1 1 0 0,0-1 0 0 0,0 0-1 0 0,1 0 1 0 0,-1 0-1 0 0,0 0 1 0 0,0 1-1 0 0,0-1 1 0 0,0 0-1 0 0,0 0 1 0 0,0 0-1 0 0,0 0 1 0 0,1 0-1 0 0,-1 1 1 0 0,0-1-1 0 0,0 0 1 0 0,0 0-1 0 0,0 0 1 0 0,1 0-1 0 0,-1 0 1 0 0,0 0-1 0 0,0 0 1 0 0,0 0-1 0 0,0 1 1 0 0,1-1-1 0 0,-1 0 1 0 0,0 0-1 0 0,0 0 1 0 0,0 0 0 0 0,1 0-1 0 0,-1 0 1 0 0,0 0-1 0 0,0 0 1 0 0,0 0-1 0 0,1 0 1 0 0,-1 0-1 0 0,0 0 1 0 0,0-1-1 0 0,0 1 1 0 0,0 0-1 0 0,1 0 1 0 0,-1 0-1 0 0,0 0 1 0 0,0 0-1 0 0,0 0 1 0 0,0 0-1 0 0,1-1-8 0 0,-3 9 44 0 0,0 0-1 0 0,0-1 1 0 0,0 1-1 0 0,-1-1 1 0 0,0 0-1 0 0,-1 0 1 0 0,0 0-1 0 0,0 0 1 0 0,0 0-1 0 0,-1-1 1 0 0,0 0-1 0 0,0 0 1 0 0,0 0-44 0 0,-6 8 114 0 0,-45 42 382 0 0,-2 20 232 0 0,56-69-728 0 0,2 0 0 0 0,0-5-110 0 0,1-1-1 0 0,-1 0 0 0 0,0 1 0 0 0,0-1 1 0 0,0 1-1 0 0,1-1 0 0 0,-1 0 0 0 0,1 1 1 0 0,-1-1-1 0 0,1 0 0 0 0,-1 0 1 0 0,1 1-1 0 0,0-1 0 0 0,-1 0 0 0 0,1 0 1 0 0,0 0-1 0 0,0 0 0 0 0,0 0 0 0 0,0 0 1 0 0,0 0-1 0 0,0 0 0 0 0,0 0 1 0 0,1-1-1 0 0,-1 1 0 0 0,0 0 0 0 0,0-1 1 0 0,1 1-1 0 0,-1-1 0 0 0,0 1 0 0 0,1-1 1 0 0,-1 1-1 0 0,0-1 0 0 0,2 0 111 0 0,-1 1-456 0 0,6 2-1204 0 0,-7-2-17 0 0</inkml:trace>
  <inkml:trace contextRef="#ctx0" brushRef="#br1" timeOffset="114511.108">14077 1534 14336 0 0,'0'0'330'0'0,"0"0"45"0"0,-5 6 362 0 0,3-3-740 0 0,0 0 0 0 0,1 0 0 0 0,0 0-1 0 0,-1 0 1 0 0,1 0 0 0 0,1 0 0 0 0,-1 1 0 0 0,0-1 0 0 0,1 0-1 0 0,-1 0 1 0 0,1 1 0 0 0,0-1 0 0 0,0 0 0 0 0,0 0-1 0 0,1 1 1 0 0,-1-1 0 0 0,1 0 0 0 0,0 0 0 0 0,0 0 0 0 0,0 0-1 0 0,0 0 1 0 0,0 0 0 0 0,1 0 0 0 0,-1 0 0 0 0,1 0 0 0 0,2 2 3 0 0,-3-3 73 0 0,1-1 1 0 0,0 1 0 0 0,-1-1-1 0 0,1 1 1 0 0,0-1 0 0 0,0 0-1 0 0,0 0 1 0 0,0 0 0 0 0,1 0-1 0 0,-1 0 1 0 0,0 0 0 0 0,0-1-1 0 0,0 1 1 0 0,1-1 0 0 0,-1 1-1 0 0,0-1 1 0 0,1 0 0 0 0,-1 0-1 0 0,0 0 1 0 0,0 0 0 0 0,1 0-1 0 0,-1-1 1 0 0,0 1 0 0 0,1-1-1 0 0,-1 1 1 0 0,0-1 0 0 0,0 0-1 0 0,0 0 1 0 0,2-1-74 0 0,64-42 1139 0 0,-46 27-1180 0 0,35-42 406 0 0,-44 11-45 0 0,-13 47-316 0 0,1 1-1 0 0,-1-1 1 0 0,0 1-1 0 0,0-1 1 0 0,0 1-1 0 0,0-1 1 0 0,0 1-1 0 0,0-1 1 0 0,0 1-1 0 0,0-1 1 0 0,0 1-1 0 0,0 0 1 0 0,0-1-1 0 0,0 1 1 0 0,0-1-1 0 0,0 1 1 0 0,0-1-1 0 0,0 1 1 0 0,-1-1-1 0 0,1 1 1 0 0,0-1-1 0 0,0 1 1 0 0,-1 0-1 0 0,1-1 1 0 0,0 1 0 0 0,0-1-1 0 0,-1 1 1 0 0,1 0-1 0 0,0-1 1 0 0,-1 1-1 0 0,1 0 1 0 0,-1 0-1 0 0,1-1 1 0 0,0 1-1 0 0,-1 0 1 0 0,1 0-1 0 0,-1 0 1 0 0,1-1-1 0 0,-1 1 1 0 0,1 0-1 0 0,-1 0 1 0 0,1 0-1 0 0,-1 0 1 0 0,1 0-1 0 0,0 0 1 0 0,-1 0-1 0 0,1 0 1 0 0,-1 0-1 0 0,1 0 1 0 0,-1 0-1 0 0,1 0 1 0 0,-1 0-1 0 0,1 0 1 0 0,-1 1-1 0 0,1-1-3 0 0,-33 5-521 0 0,-12 18-1547 0 0,29-12-4143 0 0</inkml:trace>
  <inkml:trace contextRef="#ctx0" brushRef="#br1" timeOffset="116602.405">14796 800 5984 0 0,'0'0'133'0'0,"-12"10"330"0"0,-77 32 2879 0 0,-1 37-152 0 0,68-60-2774 0 0,20-18-272 0 0,2-1-14 0 0,0 2-63 0 0,-2 6-35 0 0,2-6 69 0 0,0-2-1 0 0,0 0-10 0 0,0 0 2 0 0,29-4 368 0 0,31-38-124 0 0,34-44-144 0 0,-2 10-182 0 0,-88 74 50 0 0,0 0 0 0 0,0 1-1 0 0,0-1 1 0 0,0 1 0 0 0,0 0-1 0 0,0 0 1 0 0,0 1 0 0 0,0-1-1 0 0,1 1 1 0 0,-1 0 0 0 0,0 0-1 0 0,0 0 1 0 0,0 0 0 0 0,1 1-1 0 0,-1 0 1 0 0,0 0 0 0 0,0 0-1 0 0,0 0 1 0 0,0 1 0 0 0,0 0-1 0 0,0-1 1 0 0,-1 1-1 0 0,1 1 1 0 0,0-1 0 0 0,-1 0-1 0 0,0 1 1 0 0,1 0 0 0 0,-1 0-1 0 0,0 0 1 0 0,-1 0 0 0 0,1 0-1 0 0,1 2-59 0 0,49 67 1368 0 0,-46-52-1227 0 0,2 43 46 0 0,-8-56-187 0 0,4 0-793 0 0,0 0-4075 0 0,-5-6-822 0 0</inkml:trace>
  <inkml:trace contextRef="#ctx0" brushRef="#br1" timeOffset="117268.818">14975 540 9488 0 0,'0'0'276'0'0,"-8"-13"112"0"0,6 6-238 0 0,0 1 0 0 0,1-1 0 0 0,0 0 0 0 0,0 0 0 0 0,0 1 1 0 0,1-1-1 0 0,0 0 0 0 0,0 0 0 0 0,1 0 0 0 0,0 0 0 0 0,0 1 0 0 0,0-1 1 0 0,1 0-1 0 0,0 1 0 0 0,1-1 0 0 0,-1 1 0 0 0,1 0 0 0 0,0 0 1 0 0,1 0-1 0 0,-1 0 0 0 0,1 0 0 0 0,1 1 0 0 0,-1 0 0 0 0,1 0 0 0 0,0 0 1 0 0,1-1-151 0 0,28-22 574 0 0,-30 24-558 0 0,1 0-1 0 0,-1 1 0 0 0,1 0 1 0 0,0 0-1 0 0,0 0 1 0 0,0 0-1 0 0,0 1 0 0 0,0 0 1 0 0,1 0-1 0 0,-1 0 0 0 0,1 1 1 0 0,-1 0-1 0 0,1 0-15 0 0,15 4 210 0 0,-19-3-98 0 0,10 8 70 0 0,-8-3-131 0 0,0 1 0 0 0,-1-1-1 0 0,1 1 1 0 0,-1 0 0 0 0,0 0-1 0 0,0 0 1 0 0,-1 1 0 0 0,0-1 0 0 0,0 0-1 0 0,-1 1 1 0 0,1 0 0 0 0,-1-1-1 0 0,-1 1 1 0 0,1 0 0 0 0,-1-1 0 0 0,0 1-1 0 0,-1 0 1 0 0,0-1 0 0 0,0 1-1 0 0,0 0 1 0 0,-1-1 0 0 0,0 0 0 0 0,0 1-1 0 0,-1-1 1 0 0,-2 6-51 0 0,4-7 28 0 0,-20 47 267 0 0,8-29-61 0 0,12-22-164 0 0,59-36 380 0 0,28-34-362 0 0,7-31-229 0 0,-64 70 53 0 0,-24 24 21 0 0,-4 5-10 0 0,-1 1 10 0 0,0 2 14 0 0,-27 93 513 0 0,4-10 341 0 0,22-80-745 0 0,1 0 0 0 0,-1 0-1 0 0,1 0 1 0 0,1 0 0 0 0,-1-1-1 0 0,1 1 1 0 0,0 0-1 0 0,0 0 1 0 0,0-1 0 0 0,1 1-1 0 0,-1 0 1 0 0,1-1-1 0 0,0 0 1 0 0,2 4-56 0 0,1-5 16 0 0,0 0 0 0 0,0 1-1 0 0,0-2 1 0 0,0 1 0 0 0,1-1 0 0 0,-1 1-1 0 0,1-1 1 0 0,-1-1 0 0 0,1 1 0 0 0,0-1 0 0 0,0 0-1 0 0,-1 0 1 0 0,1-1 0 0 0,0 0 0 0 0,0 0-1 0 0,0 0 1 0 0,0-1 0 0 0,0 0 0 0 0,-1 0-1 0 0,1 0 1 0 0,4-2-16 0 0,-3 2 34 0 0,21-2-1366 0 0,5-1-5247 0 0</inkml:trace>
  <inkml:trace contextRef="#ctx0" brushRef="#br1" timeOffset="168934.511">1090 5476 7400 0 0,'0'0'165'0'0,"-12"7"438"0"0,-10 10 2469 0 0,20-17-2456 0 0,3 0-471 0 0,-1 0 0 0 0,0 0 0 0 0,0 0 0 0 0,0 0 1 0 0,1 0-1 0 0,-1 0 0 0 0,0 0 0 0 0,0 0 0 0 0,0 0 1 0 0,1 0-1 0 0,-1 0 0 0 0,0 0 0 0 0,0 0 0 0 0,0 0 1 0 0,0 0-1 0 0,1 0 0 0 0,-1 0 0 0 0,0 1 0 0 0,0-1 1 0 0,0 0-1 0 0,1 0 0 0 0,-1 0 0 0 0,0 0 0 0 0,0 0 1 0 0,0 0-1 0 0,0 1 0 0 0,0-1 0 0 0,0 0 0 0 0,1 0 1 0 0,-1 0-1 0 0,0 0 0 0 0,0 1 0 0 0,0-1 0 0 0,0 0 1 0 0,0 0-1 0 0,0 0 0 0 0,0 1 0 0 0,0-1 0 0 0,0 0 1 0 0,0 0-1 0 0,0 0 0 0 0,0 1-145 0 0,6-8-419 0 0,80-101 2198 0 0,-13-6-1200 0 0,-33 40-473 0 0,11-39 22 0 0,33-77 19 0 0,-5-39-203 0 0,-45 108 109 0 0,-32 89-53 0 0,-10 16 0 0 0,7 15 0 0 0,-1 0 0 0 0,1 0-1 0 0,0 1 1 0 0,-1-1 0 0 0,1 0-1 0 0,-1 1 1 0 0,1-1 0 0 0,-1 1 0 0 0,1-1-1 0 0,-1 1 1 0 0,1-1 0 0 0,-1 1-1 0 0,0 0 1 0 0,1 0 0 0 0,-1 0-1 0 0,1 0 1 0 0,-1 0 0 0 0,0 0-1 0 0,1 1 1 0 0,-1-1 0 0 0,1 0-1 0 0,-1 1 1 0 0,1-1 0 0 0,-1 1-1 0 0,1 0 1 0 0,-1-1 0 0 0,1 1 0 0 0,0 0-1 0 0,-2 1 1 0 0,2-2-1 0 0,-10 7-22 0 0,0 1 0 0 0,1-1-1 0 0,0 2 1 0 0,0-1 0 0 0,1 2 0 0 0,0-1 0 0 0,0 1 0 0 0,1 0 0 0 0,1 1 0 0 0,-1 0 0 0 0,2 0-1 0 0,-3 6 24 0 0,-15 54 54 0 0,25-68-113 0 0,14 6-32 0 0,48-6 151 0 0,-34-9-33 0 0,0-1 0 0 0,0-1-1 0 0,-1-1 1 0 0,0-2 0 0 0,0-1-1 0 0,3-3-26 0 0,78-48 60 0 0,-12-3 4 0 0,-28 21-64 0 0,-28 12 64 0 0,-27 28 0 0 0,-14 5-64 0 0,0 0 0 0 0,0 0 0 0 0,0 0 0 0 0,0 1 0 0 0,0-1 0 0 0,0 0 0 0 0,0 0 0 0 0,0 0 0 0 0,0 1 0 0 0,0-1 0 0 0,0 0 0 0 0,0 0 0 0 0,0 0 0 0 0,1 1 0 0 0,-1-1 0 0 0,0 0 0 0 0,0 0 0 0 0,0 0 0 0 0,0 0 0 0 0,0 1 0 0 0,0-1 0 0 0,0 0 0 0 0,1 0 0 0 0,-1 0 0 0 0,0 0 0 0 0,0 0 0 0 0,0 0 0 0 0,0 1 0 0 0,1-1 0 0 0,-1 0 0 0 0,0 0 0 0 0,0 0 0 0 0,0 0 0 0 0,1 0 0 0 0,-1 0 0 0 0,0 0 0 0 0,0 0 0 0 0,0 0 0 0 0,0 0 0 0 0,1 0 0 0 0,-1 0 0 0 0,0 0 0 0 0,0 0 0 0 0,0 0 0 0 0,1 0-1 0 0,-1 0 1 0 0,0 0 0 0 0,0 0 0 0 0,0 0 0 0 0,1 0 0 0 0,-1 0 0 0 0,0-1 0 0 0,0 1 0 0 0,0 0 0 0 0,-3 10-71 0 0,-13 42 71 0 0,6-36 0 0 0,-33 33-1277 0 0,42-48 849 0 0,-3 6-5056 0 0,-3 0-158 0 0</inkml:trace>
  <inkml:trace contextRef="#ctx0" brushRef="#br1" timeOffset="169492.35">1316 5040 5840 0 0,'0'0'132'0'0,"0"0"17"0"0,0 0 11 0 0,-2 0-21 0 0,-30-2-115 0 0,24 1 2050 0 0,-2 1 5368 0 0,62-21-5945 0 0,111-32-152 0 0,-62 19-580 0 0,-4 8-6 0 0,-47 22-527 0 0,-47 4-177 0 0,2 2-61 0 0,-4-1-115 0 0,-1 2-271 0 0,0 2-102 0 0,0-3-5108 0 0,0-2-428 0 0</inkml:trace>
  <inkml:trace contextRef="#ctx0" brushRef="#br1" timeOffset="170187.395">2083 4757 6992 0 0,'-10'-4'694'0'0,"5"1"-586"0"0,4 2 272 0 0,1 1 104 0 0,-15-13 5590 0 0,14 13-5694 0 0,1 0-70 0 0,0 0-12 0 0,-12 18 605 0 0,-9 6-98 0 0,0 2 0 0 0,1 0 0 0 0,2 2 0 0 0,0 0 0 0 0,2 1 0 0 0,-1 6-805 0 0,-16 49 718 0 0,-1 30-426 0 0,32-101-272 0 0,0 1-1 0 0,0-1 1 0 0,1 1-1 0 0,1 0 0 0 0,0-1 1 0 0,1 1-1 0 0,1 9-19 0 0,-1-17 12 0 0,1 1 0 0 0,0-1 1 0 0,-1 0-1 0 0,2 1 0 0 0,-1-1 0 0 0,1 0 0 0 0,0 0 0 0 0,0-1 0 0 0,1 1 0 0 0,-1 0 0 0 0,1-1 0 0 0,1 0 0 0 0,-1 0 1 0 0,1 0-1 0 0,4 3-12 0 0,35 7 20 0 0,-40-15-167 0 0,10-3-233 0 0,20-2-2591 0 0,-20-1-4044 0 0</inkml:trace>
  <inkml:trace contextRef="#ctx0" brushRef="#br1" timeOffset="170806.251">2152 5005 10856 0 0,'0'0'241'0'0,"5"-5"331"0"0,23-20-232 0 0,-20 18 126 0 0,-1 0 1 0 0,1 0 0 0 0,1 1 0 0 0,-1 0 0 0 0,1 1 0 0 0,0 0 0 0 0,0 0 0 0 0,9-3-467 0 0,0 2 727 0 0,-15 4-632 0 0,0 0-1 0 0,0 1 0 0 0,0-1 0 0 0,1 1 0 0 0,-1 0 0 0 0,1 0 0 0 0,-1 0 0 0 0,1 1 1 0 0,-1-1-1 0 0,1 1 0 0 0,-1 0 0 0 0,1 0 0 0 0,-1 0 0 0 0,1 0 0 0 0,-1 1 0 0 0,1-1 1 0 0,-1 1-1 0 0,1 0 0 0 0,-1 0 0 0 0,0 0 0 0 0,1 1 0 0 0,0 0-94 0 0,3 2 92 0 0,-4-2-52 0 0,1 0 0 0 0,-1 0 0 0 0,1 1 0 0 0,-1 0 0 0 0,0-1 0 0 0,0 1 0 0 0,0 0 0 0 0,0 0 0 0 0,0 1 0 0 0,-1-1 0 0 0,1 0 0 0 0,-1 1 0 0 0,0 0 0 0 0,0-1 0 0 0,0 1 0 0 0,-1 0 0 0 0,1 0 0 0 0,-1 0 0 0 0,0 1-40 0 0,0 5 47 0 0,-1 1 0 0 0,0 0 0 0 0,-1 0 0 0 0,0-1 0 0 0,0 1 0 0 0,-2 0 0 0 0,1-1 0 0 0,-1 0 0 0 0,0 0 0 0 0,-1 1 0 0 0,-1 0-47 0 0,-41 65 0 0 0,21-34 54 0 0,19-35-33 0 0,35-39 18 0 0,26-34-113 0 0,50-65-968 0 0,-50 76 764 0 0,22-10 262 0 0,-60 51 4 0 0,-12 11-36 0 0,-5 6 50 0 0,-83 117 768 0 0,81-117-755 0 0,0 0 0 0 0,0 0 0 0 0,0 1 0 0 0,0-1 0 0 0,1 1-1 0 0,0-1 1 0 0,-1 1 0 0 0,1 0 0 0 0,0-1 0 0 0,1 1 0 0 0,-1 0-1 0 0,1 0 1 0 0,0 0 0 0 0,0 0 0 0 0,0-1 0 0 0,1 5-15 0 0,-1 16 346 0 0,7-13-162 0 0,8-3-40 0 0,-13-6-143 0 0,-1-1 0 0 0,1 0 0 0 0,0 0-1 0 0,-1 0 1 0 0,1 0 0 0 0,0 0-1 0 0,0 0 1 0 0,0 0 0 0 0,0-1 0 0 0,0 1-1 0 0,0-1 1 0 0,0 0 0 0 0,0 1 0 0 0,0-1-1 0 0,0 0 1 0 0,0 0 0 0 0,0 0-1 0 0,0 0 1 0 0,0 0 0 0 0,0-1 0 0 0,0 1-1 0 0,1-1 0 0 0,6 1-29 0 0,0-1 0 0 0,1 0 0 0 0,-1-1 0 0 0,0 0 0 0 0,0-1 0 0 0,0 1 0 0 0,0-2 0 0 0,7-3 29 0 0,18-13-2624 0 0,-26 13 1241 0 0</inkml:trace>
  <inkml:trace contextRef="#ctx0" brushRef="#br1" timeOffset="171085.322">2899 4688 11664 0 0,'0'0'264'0'0,"0"0"34"0"0,2 1 21 0 0,70 90 2749 0 0,-7-10 1046 0 0,-60-75-3908 0 0,0 1-1 0 0,-1 0 0 0 0,0 0 1 0 0,0 1-1 0 0,-1-1 0 0 0,0 1 1 0 0,0-1-1 0 0,-1 1 0 0 0,0 0 1 0 0,0 0-1 0 0,-1 0 0 0 0,1 6-205 0 0,-3 67 543 0 0,-4-65-482 0 0,0 1 0 0 0,-2-1 0 0 0,0 0 1 0 0,0 0-1 0 0,-2-1 0 0 0,0 0 0 0 0,-1-1 0 0 0,-4 5-61 0 0,-30 30-331 0 0,11-22-5976 0 0,13-13-822 0 0</inkml:trace>
  <inkml:trace contextRef="#ctx0" brushRef="#br1" timeOffset="178180.952">3978 5141 13184 0 0,'0'0'298'0'0,"0"0"46"0"0,0 0 22 0 0,-1 0-48 0 0,-78 0 797 0 0,-251 10 3849 0 0,237-2-4858 0 0,70-2-755 0 0,23-6-526 0 0,0 0-3462 0 0,0 0-1485 0 0</inkml:trace>
  <inkml:trace contextRef="#ctx0" brushRef="#br1" timeOffset="174367.238">4433 4616 10000 0 0,'19'-15'685'0'0,"3"8"2062"0"0,-20 7-2195 0 0,-2 0 0 0 0,0 0-24 0 0,7 15 1366 0 0,4 54-333 0 0,-10-1-649 0 0,-8 25-144 0 0,-39 76-277 0 0,45-167-436 0 0,1-2 15 0 0,0 0 2 0 0,0 0 0 0 0,30-99 800 0 0,33-107-896 0 0,34-44 24 0 0,-83 228 56 0 0,0 0 0 0 0,2 1 0 0 0,0 0 0 0 0,2 1 0 0 0,5-4-56 0 0,-22 22-7 0 0,0 1 1 0 0,0 0-1 0 0,0 0 0 0 0,0-1 0 0 0,0 1 0 0 0,1 0 0 0 0,-1 0 0 0 0,0 0 0 0 0,1 0 0 0 0,-1 0 1 0 0,0 0-1 0 0,1 1 0 0 0,-1-1 0 0 0,1 0 0 0 0,0 1 0 0 0,-1-1 0 0 0,1 1 0 0 0,-1-1 0 0 0,1 1 1 0 0,0 0-1 0 0,-1 0 0 0 0,1 0 0 0 0,0 0 0 0 0,-1 0 0 0 0,1 0 0 0 0,0 0 0 0 0,-1 1 0 0 0,1-1 1 0 0,-1 0-1 0 0,1 1 0 0 0,-1-1 0 0 0,1 1 0 0 0,0 0 0 0 0,-1 0 0 0 0,0-1 0 0 0,2 2 7 0 0,32 27 0 0 0,-26-14 36 0 0,-1 1 0 0 0,0 0 0 0 0,-1 1 0 0 0,-1 0 0 0 0,-1 0 0 0 0,3 13-36 0 0,27 121-144 0 0,0-16 72 0 0,11-1 126 0 0,-24-93-453 0 0,-25-38 192 0 0,1-2-1142 0 0,2 0-3533 0 0,6 3-1598 0 0</inkml:trace>
  <inkml:trace contextRef="#ctx0" brushRef="#br1" timeOffset="174629.023">4635 4695 13912 0 0,'0'0'406'0'0,"0"0"-4"0"0,2-1-258 0 0,94-12 242 0 0,48-8 2267 0 0,-14 8-1033 0 0,-71 9-7123 0 0,-42 4-517 0 0</inkml:trace>
  <inkml:trace contextRef="#ctx0" brushRef="#br1" timeOffset="178839.468">5386 4611 12392 0 0,'0'0'364'0'0,"0"0"-8"0"0,0 0-158 0 0,-19 0 1645 0 0,14 2-1644 0 0,0 0-1 0 0,0 0 1 0 0,1 1-1 0 0,-1-1 1 0 0,0 1 0 0 0,1 0-1 0 0,0 1 1 0 0,0-1 0 0 0,0 1-1 0 0,0-1 1 0 0,0 1 0 0 0,1 0-1 0 0,0 1 1 0 0,0-1-1 0 0,-1 2-198 0 0,0-1 157 0 0,-4 5 53 0 0,0 1 0 0 0,1 0 0 0 0,0 0 0 0 0,1 0 0 0 0,0 1 1 0 0,1 0-1 0 0,1 0 0 0 0,0 0 0 0 0,0 1 0 0 0,1 0-210 0 0,-2 6 147 0 0,1 32 266 0 0,18-11-105 0 0,4-20-215 0 0,-7-12-107 0 0,-7-5-189 0 0,0 0 1 0 0,0-1-1 0 0,1 0 1 0 0,-1 0-1 0 0,0 0 1 0 0,1-1-1 0 0,-1 1 1 0 0,1-1-1 0 0,-1 0 0 0 0,1 0 1 0 0,0 0-1 0 0,-1-1 1 0 0,1 0-1 0 0,0 0 1 0 0,0 0-1 0 0,-1 0 1 0 0,1-1-1 0 0,0 0 1 0 0,3-1 202 0 0,3-4-2281 0 0,1 3-3431 0 0</inkml:trace>
  <inkml:trace contextRef="#ctx0" brushRef="#br1" timeOffset="179299.737">5464 4587 11280 0 0,'0'0'332'0'0,"0"0"-4"0"0,-3 7-132 0 0,-22 66 3180 0 0,30 13-538 0 0,10-52-1733 0 0,-15-33-962 0 0,12 2 42 0 0,-7-2-154 0 0,0-1 0 0 0,-1 1 0 0 0,1-1 0 0 0,0 0 0 0 0,0-1 0 0 0,0 1 0 0 0,-1-1-1 0 0,1 0 1 0 0,0 0 0 0 0,-1 0 0 0 0,1-1 0 0 0,0 0 0 0 0,-1 0 0 0 0,0 0 0 0 0,0 0-1 0 0,3-2-30 0 0,21-9 80 0 0,13-12 40 0 0,-40 24-120 0 0,1 1 1 0 0,-1-1-1 0 0,0 1 0 0 0,1 0 1 0 0,-1-1-1 0 0,0 1 0 0 0,1 0 1 0 0,-1 0-1 0 0,0 0 1 0 0,1 0-1 0 0,-1 0 0 0 0,1 1 1 0 0,-1-1-1 0 0,0 0 1 0 0,1 0-1 0 0,-1 1 0 0 0,0-1 1 0 0,0 1-1 0 0,1 0 1 0 0,-1-1-1 0 0,0 1 0 0 0,0 0 1 0 0,0-1-1 0 0,0 1 1 0 0,0 0-1 0 0,0 0 0 0 0,1 0 0 0 0,0 2 0 0 0,0-1 0 0 0,1 1 0 0 0,-1 0 0 0 0,0 0 0 0 0,0 0 0 0 0,-1 0 0 0 0,1 0 0 0 0,-1 0 0 0 0,1 0 0 0 0,-1 0 0 0 0,0 1 0 0 0,0-1 0 0 0,-1 0 0 0 0,1 1 0 0 0,-1-1 0 0 0,1 4 0 0 0,10 34 0 0 0,-10-39 14 0 0,0-1-1 0 0,0 1 0 0 0,0-1 0 0 0,0 1 0 0 0,0-1 0 0 0,1 1 0 0 0,-1-1 1 0 0,0 0-1 0 0,1 1 0 0 0,-1-1 0 0 0,1 0 0 0 0,-1 0 0 0 0,1 0 0 0 0,-1 0 1 0 0,1 0-1 0 0,0-1 0 0 0,0 1 0 0 0,-1 0 0 0 0,1-1 0 0 0,0 1 0 0 0,0-1 1 0 0,0 0-1 0 0,-1 0 0 0 0,1 1 0 0 0,0-1 0 0 0,0-1 0 0 0,0 1 0 0 0,0 0 0 0 0,0 0 1 0 0,-1 0-1 0 0,1-1 0 0 0,0 1 0 0 0,0-1 0 0 0,-1 0 0 0 0,1 1-13 0 0,12-3 120 0 0,-10 2-56 0 0,1 0 1 0 0,-1-1-1 0 0,0 1 0 0 0,0-1 0 0 0,0 0 0 0 0,0 0 0 0 0,0 0 0 0 0,0 0 0 0 0,0-1 0 0 0,-1 1 0 0 0,1-1 1 0 0,-1 0-1 0 0,0 0 0 0 0,0 0 0 0 0,0-1 0 0 0,0 1 0 0 0,0-1 0 0 0,-1 0 0 0 0,0 1 0 0 0,1-1 0 0 0,-1 0 1 0 0,-1 0-1 0 0,1-1 0 0 0,-1 1 0 0 0,1 0 0 0 0,-1-4-64 0 0,0-5 58 0 0,0 0 0 0 0,-1 0 0 0 0,-1 1 1 0 0,0-1-1 0 0,0 0 0 0 0,-2 1 0 0 0,1-1 0 0 0,-4-6-58 0 0,-18-18-190 0 0,7 18-626 0 0,8 13-4175 0 0,8 6 3510 0 0,1-1-5288 0 0</inkml:trace>
  <inkml:trace contextRef="#ctx0" brushRef="#br1" timeOffset="179622.743">6013 4466 10392 0 0,'0'0'233'0'0,"0"0"39"0"0,0 0 15 0 0,1 1-37 0 0,53 50 1516 0 0,18 25 2199 0 0,-63-69-3680 0 0,-1 1 0 0 0,0 0 1 0 0,0 0-1 0 0,-1 1 0 0 0,0 0 0 0 0,-1 1 1 0 0,0 0-1 0 0,0 0 0 0 0,-1 0 0 0 0,0 0 1 0 0,-1 1-1 0 0,0-1 0 0 0,-1 1 0 0 0,0 0 1 0 0,-1 1-1 0 0,0-1 0 0 0,-1 1-285 0 0,-2-2 81 0 0,-2 0 1 0 0,1 0-1 0 0,-1 0 1 0 0,-1-1-1 0 0,0 1 1 0 0,0-1-1 0 0,-1 0 1 0 0,0 0-1 0 0,0 0 1 0 0,-1-1-1 0 0,0 0 1 0 0,-1 0-1 0 0,0 0 1 0 0,0-1-1 0 0,-1 0 1 0 0,0 0-1 0 0,0-1-81 0 0,-86 64 84 0 0,76-54-649 0 0,12-11-102 0 0,2-4-3289 0 0,1-1 2172 0 0</inkml:trace>
  <inkml:trace contextRef="#ctx0" brushRef="#br1" timeOffset="177582.602">3892 4826 6536 0 0,'0'0'190'0'0,"7"-4"28"0"0,35-12 1942 0 0,-26 11 186 0 0,-7 3 208 0 0,-11 2 2112 0 0,-229 38-3155 0 0,63-25-1119 0 0,105-20-211 0 0,41 4-74 0 0,53 3-6428 0 0,-16 0 821 0 0</inkml:trace>
  <inkml:trace contextRef="#ctx0" brushRef="#br1" timeOffset="177887.023">3969 4923 10896 0 0,'0'0'317'0'0,"0"0"2"0"0,-15 1-195 0 0,-149 39 7258 0 0,47-15-6351 0 0,25-9-897 0 0,14-5-39 0 0,73-10-162 0 0,-1-1-65 0 0,5 0-213 0 0,1 0-75 0 0,0 0-788 0 0,0 0-3266 0 0,0 0-1402 0 0</inkml:trace>
  <inkml:trace contextRef="#ctx0" brushRef="#br1" timeOffset="187858.99">10422 4390 13792 0 0,'0'0'400'0'0,"1"1"0"0"0,0 3-296 0 0,1 0 1 0 0,0-1-1 0 0,0 1 0 0 0,1-1 1 0 0,-1 0-1 0 0,0 1 1 0 0,1-1-1 0 0,0 0 1 0 0,0 0-1 0 0,0-1 1 0 0,0 1-1 0 0,0-1 1 0 0,1 1-1 0 0,1 0-104 0 0,13 4 362 0 0,-16-6-140 0 0,1-1 197 0 0,8-1-114 0 0,0-1-1 0 0,1 0 1 0 0,-1-1 0 0 0,0 0 0 0 0,0-1 0 0 0,-1 0-1 0 0,1 0 1 0 0,-1-2 0 0 0,0 1 0 0 0,4-3-305 0 0,32-37 158 0 0,-43 42-220 0 0,-1 0-1 0 0,1-1 0 0 0,0 0 1 0 0,-1 0-1 0 0,0 1 0 0 0,0-2 1 0 0,0 1-1 0 0,0 0 0 0 0,-1 0 1 0 0,0 0-1 0 0,1-1 0 0 0,-2 1 1 0 0,1 0-1 0 0,0-1 0 0 0,-1 1 1 0 0,0-1-1 0 0,0 1 0 0 0,0-1 1 0 0,-1 1-1 0 0,1-1 0 0 0,-1 1 1 0 0,0-1-1 0 0,0 1 0 0 0,-2-3 63 0 0,2 5-21 0 0,1 0 0 0 0,-1 0-1 0 0,0 0 1 0 0,0 0-1 0 0,0 1 1 0 0,0-1 0 0 0,-1 0-1 0 0,1 1 1 0 0,0-1-1 0 0,-1 1 1 0 0,1-1 0 0 0,-1 1-1 0 0,1 0 1 0 0,-1 0-1 0 0,0-1 1 0 0,0 1 0 0 0,1 0-1 0 0,-1 1 1 0 0,0-1 0 0 0,0 0-1 0 0,0 0 1 0 0,0 1-1 0 0,0-1 1 0 0,0 1 0 0 0,0 0-1 0 0,0-1 1 0 0,0 1-1 0 0,0 0 1 0 0,0 0 0 0 0,0 1-1 0 0,0-1 1 0 0,0 0-1 0 0,-1 1 22 0 0,-3 0 4 0 0,0 0-1 0 0,1 1 0 0 0,-1 0 1 0 0,1 0-1 0 0,0 0 0 0 0,0 1 1 0 0,0-1-1 0 0,0 1 0 0 0,0 1 1 0 0,0-1-1 0 0,-2 3-3 0 0,1-1 63 0 0,0 1 0 0 0,1-1-1 0 0,0 1 1 0 0,0 0 0 0 0,0 0 0 0 0,1 0 0 0 0,0 1-1 0 0,0 0 1 0 0,0 0 0 0 0,1 0 0 0 0,0 1-63 0 0,1-1 59 0 0,0 0 1 0 0,1 0-1 0 0,0 0 1 0 0,0 0 0 0 0,0 0-1 0 0,1 0 1 0 0,0 0-1 0 0,1 0 1 0 0,0 0-1 0 0,0 0 1 0 0,0 0-1 0 0,2 5-59 0 0,1 0 104 0 0,32 53 518 0 0,-5-38-348 0 0,-24-23-249 0 0,-1-1-1 0 0,2 0 1 0 0,-1-1-1 0 0,0 1 0 0 0,0-1 1 0 0,1-1-1 0 0,-1 1 1 0 0,1-2-1 0 0,0 1 0 0 0,-1-1 1 0 0,1 0-1 0 0,0 0 0 0 0,-1-1 1 0 0,1 0-1 0 0,-1 0 1 0 0,1-1-1 0 0,2 0-24 0 0,1-2-451 0 0,17-5 284 0 0,-13-3-5544 0 0,-8 3-566 0 0</inkml:trace>
  <inkml:trace contextRef="#ctx0" brushRef="#br1" timeOffset="188175.093">10484 3826 14832 0 0,'-38'-30'1624'0'0,"34"26"-1614"0"0,18 4 203 0 0,60 10 803 0 0,-30-3-1054 0 0,-1-1 0 0 0,1-3-1 0 0,-1-1 1 0 0,17-3 38 0 0,-28 1-753 0 0,-10-1-3354 0 0,-2-1-1343 0 0</inkml:trace>
  <inkml:trace contextRef="#ctx0" brushRef="#br1" timeOffset="188340.63">11196 3688 14864 0 0,'0'0'433'0'0,"0"0"0"0"0,0 2-255 0 0,24 107 2881 0 0,-13-51-2171 0 0,4 24-532 0 0,-15-80-424 0 0,0-2-150 0 0,0 0-649 0 0,0 0-278 0 0,0 0-58 0 0,0 0-11 0 0</inkml:trace>
  <inkml:trace contextRef="#ctx0" brushRef="#br1" timeOffset="188522.756">11177 3415 13224 0 0,'3'-7'772'0'0,"5"-24"-419"0"0,-7 30-134 0 0,-1 1 5 0 0,1 1-56 0 0,7 5-168 0 0,5 3-4224 0 0,-8-1-384 0 0</inkml:trace>
  <inkml:trace contextRef="#ctx0" brushRef="#br1" timeOffset="188985.63">11465 3446 13016 0 0,'4'7'633'0'0,"-24"62"158"0"0,14-58-453 0 0,1 2 1 0 0,0-1 0 0 0,1 0-1 0 0,0 1 1 0 0,1 0 0 0 0,0 0-1 0 0,1 0 1 0 0,1 0-1 0 0,0 6-338 0 0,0-15 89 0 0,0 0 0 0 0,1-1-1 0 0,0 1 1 0 0,0 0-1 0 0,0 0 1 0 0,0 0-1 0 0,1-1 1 0 0,-1 1-1 0 0,1 0 1 0 0,0-1-1 0 0,0 1 1 0 0,1 0-1 0 0,-1-1 1 0 0,1 1 0 0 0,-1-1-1 0 0,1 0 1 0 0,0 1-1 0 0,0-1 1 0 0,1 0-1 0 0,-1 0 1 0 0,1 0-1 0 0,-1-1 1 0 0,1 1-1 0 0,0-1 1 0 0,0 1 0 0 0,0-1-1 0 0,2 1-88 0 0,32-1 33 0 0,-31-3-62 0 0,0-1-1 0 0,0 0 1 0 0,0 0-1 0 0,0 0 1 0 0,0-1-1 0 0,0 0 0 0 0,-1 0 1 0 0,1-1-1 0 0,-1 0 1 0 0,0 0-1 0 0,0 0 1 0 0,0 0-1 0 0,1-3 30 0 0,23-17-378 0 0,9-9-85 0 0,-33 30 356 0 0,2 6-70 0 0,-6 0 202 0 0,6 125 987 0 0,30-53-352 0 0,-36-73-630 0 0,0 0 1 0 0,1 0-1 0 0,0 0 0 0 0,0 0 1 0 0,-1-1-1 0 0,1 1 1 0 0,0-1-1 0 0,0 1 0 0 0,0-1 1 0 0,0 0-1 0 0,1 0 1 0 0,-1 0-1 0 0,0 0 0 0 0,0 0 1 0 0,1-1-1 0 0,-1 1 1 0 0,1 0-1 0 0,-1-1 0 0 0,0 0 1 0 0,1 0-1 0 0,-1 0 0 0 0,1 0 1 0 0,-1 0-1 0 0,1 0 1 0 0,-1 0-1 0 0,0-1 0 0 0,1 1 1 0 0,-1-1-1 0 0,1 0 1 0 0,-1 0-1 0 0,0 0 0 0 0,2-1-30 0 0,53-44 832 0 0,-52 41-800 0 0,-1-1-1 0 0,-1-1 1 0 0,1 1-1 0 0,-1 0 0 0 0,0-1 1 0 0,0 0-1 0 0,0 0 1 0 0,-1 1-1 0 0,-1-2 1 0 0,1 1-1 0 0,-1 0 0 0 0,0 0 1 0 0,0 0-1 0 0,-1-1-31 0 0,1-33 26 0 0,-7-56-1229 0 0,-10 20-152 0 0,14 43-5008 0 0,2 27 571 0 0</inkml:trace>
  <inkml:trace contextRef="#ctx0" brushRef="#br1" timeOffset="189290.468">12037 3301 12496 0 0,'2'1'57'0'0,"-1"0"0"0"0,0-1 0 0 0,0 1 0 0 0,0 0 0 0 0,1 0 0 0 0,-1 0 0 0 0,0 0 0 0 0,0 0 0 0 0,0 0 0 0 0,-1 0 0 0 0,1 0 0 0 0,0 1 0 0 0,0-1 0 0 0,0 0 0 0 0,-1 0 0 0 0,1 1 0 0 0,-1-1 0 0 0,1 1 0 0 0,-1-1 0 0 0,0 0 0 0 0,1 1 0 0 0,-1-1 0 0 0,0 1 0 0 0,0 0-57 0 0,-7 79 1952 0 0,1 11-286 0 0,11 25 773 0 0,11-57-1535 0 0,-6-38-681 0 0,-8-15-190 0 0,1 1 0 0 0,0-1 0 0 0,1 0 0 0 0,0 0 0 0 0,0 0 0 0 0,0 0 1 0 0,0-1-1 0 0,1 1 0 0 0,1-1 0 0 0,-1-1 0 0 0,1 1 0 0 0,0-1 0 0 0,0 0 0 0 0,1 1-33 0 0,36 15 3 0 0,-28-20-293 0 0,-6-4-5729 0 0,-3 1-522 0 0</inkml:trace>
  <inkml:trace contextRef="#ctx0" brushRef="#br1" timeOffset="189548.53">12065 3477 14224 0 0,'0'0'322'0'0,"0"0"45"0"0,2 0 20 0 0,33 0-225 0 0,1 3 0 0 0,-1 1 0 0 0,0 1 0 0 0,0 2 0 0 0,27 10-162 0 0,35 20-4404 0 0,-81-27-622 0 0</inkml:trace>
  <inkml:trace contextRef="#ctx0" brushRef="#br1" timeOffset="189987.605">12247 4293 16040 0 0,'-1'-1'362'0'0,"-4"-3"-245"0"0,0 0-1 0 0,0 0 0 0 0,-1 1 1 0 0,1-1-1 0 0,-1 1 1 0 0,0 1-1 0 0,0-1 1 0 0,0 1-1 0 0,0 0 1 0 0,0 0-1 0 0,0 0 0 0 0,-6 0-116 0 0,0 1 71 0 0,0 1-1 0 0,0-1 0 0 0,0 2 0 0 0,0 0 0 0 0,0 0 0 0 0,1 1 0 0 0,-1 0 1 0 0,0 1-1 0 0,1 1 0 0 0,0 0 0 0 0,-1 0 0 0 0,2 1 0 0 0,-1 1 0 0 0,1-1 0 0 0,-6 5-70 0 0,-55 55 714 0 0,17 17-98 0 0,50-75-614 0 0,1 0 1 0 0,-1 1 0 0 0,1-1-1 0 0,0 1 1 0 0,1-1 0 0 0,-1 1-1 0 0,2 0 1 0 0,-1 0 0 0 0,1 0-1 0 0,0 6-2 0 0,1-12 3 0 0,0-1 0 0 0,0 1 1 0 0,0 0-1 0 0,0-1 0 0 0,0 1 0 0 0,0-1 0 0 0,0 1 0 0 0,1 0 0 0 0,-1-1 0 0 0,1 1 0 0 0,-1-1 0 0 0,1 1 0 0 0,0-1 0 0 0,-1 1 0 0 0,1-1 0 0 0,0 0 0 0 0,0 1 0 0 0,0-1 0 0 0,0 0 0 0 0,0 0 0 0 0,0 0 0 0 0,1 1 0 0 0,-1-1 1 0 0,0-1-1 0 0,1 1 0 0 0,-1 0 0 0 0,0 0 0 0 0,1 0 0 0 0,-1-1 0 0 0,1 1 0 0 0,-1 0 0 0 0,1-1 0 0 0,-1 0 0 0 0,1 1 0 0 0,0-1 0 0 0,-1 0 0 0 0,1 0 0 0 0,-1 0 0 0 0,1 0 0 0 0,0 0 0 0 0,-1 0 0 0 0,1 0 0 0 0,-1-1 0 0 0,1 1 0 0 0,0 0 1 0 0,-1-1-1 0 0,1 1 0 0 0,-1-1 0 0 0,1 0 0 0 0,-1 0 0 0 0,0 1 0 0 0,1-1 0 0 0,-1 0 0 0 0,0 0 0 0 0,1 0 0 0 0,-1-1-3 0 0,15-6 66 0 0,93-66 148 0 0,-37 8-81 0 0,-42 30-27 0 0,-12 16-67 0 0,-1-2 0 0 0,-1 1 0 0 0,-1-2 0 0 0,11-24-39 0 0,9-30-14 0 0,-3-3 1 0 0,18-70 13 0 0,-31 40-285 0 0,-22 102 219 0 0,-9 8-8 0 0,-23 59-64 0 0,1 133 185 0 0,26-126-8 0 0,2-7 38 0 0,-12 186 592 0 0,21-117-327 0 0,-5-119 275 0 0,1-6-2040 0 0,0 0-4344 0 0,1-3-713 0 0</inkml:trace>
  <inkml:trace contextRef="#ctx0" brushRef="#br1" timeOffset="190491.387">12569 4099 12328 0 0,'0'0'32'0'0,"0"0"1"0"0,0 0 0 0 0,-1 0 0 0 0,1-1 0 0 0,0 1 0 0 0,-1 0 0 0 0,1 0 0 0 0,0 0-1 0 0,-1 0 1 0 0,1 0 0 0 0,0 0 0 0 0,-1 0 0 0 0,1 0 0 0 0,0 0 0 0 0,-1 0-1 0 0,1 0 1 0 0,-1 0 0 0 0,1 0 0 0 0,0 0 0 0 0,-1 0 0 0 0,1 0 0 0 0,0 0-1 0 0,-1 0 1 0 0,1 1 0 0 0,0-1 0 0 0,0 0 0 0 0,-1 0 0 0 0,1 0 0 0 0,0 1-1 0 0,-1-1 1 0 0,1 0 0 0 0,0 0 0 0 0,0 1 0 0 0,-1-1 0 0 0,1 0 0 0 0,0 0 0 0 0,0 1-1 0 0,0-1 1 0 0,-1 0 0 0 0,1 1 0 0 0,0-1 0 0 0,0 0 0 0 0,0 1 0 0 0,0-1-1 0 0,0 0 1 0 0,0 1 0 0 0,0-1 0 0 0,0 0 0 0 0,0 1 0 0 0,0-1 0 0 0,0 0-1 0 0,0 1 1 0 0,0-1 0 0 0,0 1-33 0 0,-2 8 170 0 0,-23 88 3444 0 0,9 20-934 0 0,16-116-2658 0 0,-1 19 262 0 0,0 0 1 0 0,1 0-1 0 0,1 0 0 0 0,1 0 1 0 0,0 0-1 0 0,4 12-284 0 0,20 23 488 0 0,-23-52-459 0 0,-1-1-9 0 0,0 1-1 0 0,1-1 1 0 0,-1 0 0 0 0,0 0-1 0 0,1 0 1 0 0,-1 0-1 0 0,1 0 1 0 0,0-1-1 0 0,0 1 1 0 0,0-1 0 0 0,0 0-1 0 0,0 1 1 0 0,0-1-1 0 0,0-1 1 0 0,0 1 0 0 0,3 0-20 0 0,5-2-747 0 0,-3-4-3469 0 0,-7 4-2554 0 0</inkml:trace>
  <inkml:trace contextRef="#ctx0" brushRef="#br1" timeOffset="190780.323">12515 4276 16527 0 0,'1'-1'374'0'0,"45"-13"1052"0"0,98-12-1483 0 0,-19 18 53 0 0,-116 8-20 0 0,16 1-4942 0 0,-13 3-734 0 0</inkml:trace>
  <inkml:trace contextRef="#ctx0" brushRef="#br1" timeOffset="193170.487">9823 3176 10680 0 0,'0'0'241'0'0,"0"0"38"0"0,0 0 11 0 0,-1 2-28 0 0,-19 31-4 0 0,13-23-60 0 0,0 0 0 0 0,0-1 0 0 0,-1 0 0 0 0,0 0 0 0 0,-1-1 0 0 0,0 0 0 0 0,0 0 0 0 0,0-1 0 0 0,-1-1 0 0 0,-1 1 0 0 0,1-2 0 0 0,-1 1 0 0 0,0-1 0 0 0,-5 1-198 0 0,13-5 20 0 0,0 1 0 0 0,0-1 0 0 0,0 0 0 0 0,0 0 0 0 0,-1 0 1 0 0,1 0-1 0 0,0-1 0 0 0,-1 0 0 0 0,1 1 0 0 0,0-1 0 0 0,-1 0 0 0 0,1 0 0 0 0,0-1 0 0 0,-1 1 0 0 0,1-1 0 0 0,0 0 0 0 0,0 0 0 0 0,-1 0 0 0 0,1 0 0 0 0,0 0 0 0 0,0-1 0 0 0,0 1 0 0 0,0-1 0 0 0,1 0 0 0 0,-1 0 1 0 0,-1-1-21 0 0,1 0 16 0 0,1 1 0 0 0,0-1 0 0 0,0 0 0 0 0,0 0 0 0 0,0 0 0 0 0,0 0 0 0 0,1 0 0 0 0,-1 0 0 0 0,1 0 0 0 0,0-1 0 0 0,0 1 0 0 0,0 0 0 0 0,0-1 0 0 0,1 1 0 0 0,0-1 0 0 0,-1 1 0 0 0,1-1 0 0 0,0 1 0 0 0,1-1 0 0 0,-1 1 0 0 0,0 0 0 0 0,1-1 0 0 0,0 1 0 0 0,0-1 0 0 0,0 1 0 0 0,1-2-16 0 0,7-47 130 0 0,9 38 28 0 0,-17 14-94 0 0,7 1 66 0 0,-2 2-93 0 0,0 1-1 0 0,-1-1 0 0 0,0 1 1 0 0,1 1-1 0 0,-1-1 1 0 0,-1 1-1 0 0,1-1 1 0 0,-1 1-1 0 0,0 1 0 0 0,3 3-36 0 0,22 24 112 0 0,-3-5 37 0 0,31 20-9 0 0,-48-44-47 0 0,1 1-1 0 0,0-2 0 0 0,0 1 0 0 0,0-1 1 0 0,0-1-1 0 0,1 0 0 0 0,-1 0 0 0 0,0-1 0 0 0,1-1 1 0 0,-1 1-1 0 0,1-2 0 0 0,9 0-92 0 0,108-39 493 0 0,-120 37-461 0 0,0-1 0 0 0,0-1 0 0 0,-1 0 0 0 0,1 0 0 0 0,-1 0 0 0 0,0-1 0 0 0,-1 0 0 0 0,0 0 0 0 0,1-1 0 0 0,-2 1 0 0 0,1-1-1 0 0,-1-1 1 0 0,0 1 0 0 0,-1-1 0 0 0,0 0 0 0 0,3-8-32 0 0,-6 15 7 0 0,-1 0 0 0 0,1 0 0 0 0,-1-1 0 0 0,1 1-1 0 0,-1 0 1 0 0,0 0 0 0 0,0 0 0 0 0,1-1 0 0 0,-1 1 0 0 0,0 0-1 0 0,0 0 1 0 0,0-1 0 0 0,-1 1 0 0 0,1 0 0 0 0,0 0 0 0 0,0 0 0 0 0,-1-1-1 0 0,1 1 1 0 0,-1 0 0 0 0,1 0 0 0 0,-1 0 0 0 0,1 0 0 0 0,-1 0 0 0 0,0 0-1 0 0,1 0 1 0 0,-1 0 0 0 0,0 0 0 0 0,0 0 0 0 0,0 0 0 0 0,0 0 0 0 0,1 0-1 0 0,-1 1 1 0 0,-1-1 0 0 0,1 0 0 0 0,0 1 0 0 0,0-1 0 0 0,0 1 0 0 0,0-1-1 0 0,0 1 1 0 0,0-1 0 0 0,-1 1 0 0 0,1 0-7 0 0,-52-1 97 0 0,-58 53-601 0 0,88-38-560 0 0,2 3-3281 0 0,2 0-1485 0 0</inkml:trace>
  <inkml:trace contextRef="#ctx0" brushRef="#br1" timeOffset="181437.993">6791 4522 11032 0 0,'0'0'402'0'0,"0"0"-186"0"0,0-3 457 0 0,2 1 3270 0 0,94-25 310 0 0,-54 24-3657 0 0,21 6-392 0 0,20-3-861 0 0,-81 0 274 0 0,-2 8-3249 0 0,0-8 1857 0 0</inkml:trace>
  <inkml:trace contextRef="#ctx0" brushRef="#br1" timeOffset="181700.852">6682 4670 13072 0 0,'2'0'764'0'0,"-8"0"-624"0"0,10-2-38 0 0,55-13 2614 0 0,-8 8-1611 0 0,69-4 35 0 0,-18 6-448 0 0,-54 4-1715 0 0,0-2-4024 0 0,-29 3-822 0 0</inkml:trace>
  <inkml:trace contextRef="#ctx0" brushRef="#br1" timeOffset="181967.319">8041 3712 11224 0 0,'-1'-7'653'0'0,"-2"1"-465"0"0,2 5 191 0 0,1 1 107 0 0,0 0 24 0 0,0 0 11 0 0,0 0 39 0 0,0 0 16 0 0,0 0 7 0 0,5 7 1112 0 0,-9 165 1445 0 0,8-21-2592 0 0,15 14-230 0 0,-4-65-2281 0 0,-16-92-2830 0 0,-5-1-1504 0 0</inkml:trace>
  <inkml:trace contextRef="#ctx0" brushRef="#br1" timeOffset="182285.832">7678 4439 12992 0 0,'0'0'381'0'0,"0"0"-6"0"0,0 0-205 0 0,0 0 37 0 0,0 0 45 0 0,0 0 11 0 0,0 0 15 0 0,8 2 436 0 0,39-4 1029 0 0,81-2 967 0 0,119-6-789 0 0,176-28-1669 0 0,-67 24-2668 0 0,-313 23-157 0 0,-38-2-188 0 0,-5-6-2611 0 0</inkml:trace>
  <inkml:trace contextRef="#ctx0" brushRef="#br1" timeOffset="182943.074">8730 4788 11720 0 0,'0'0'264'0'0,"8"-11"741"0"0,-8 9-926 0 0,1 1 0 0 0,-1-1 0 0 0,1 0 0 0 0,-1 1 0 0 0,0-1-1 0 0,0 0 1 0 0,0 1 0 0 0,0-1 0 0 0,0 0 0 0 0,0 1 0 0 0,0-1 0 0 0,0 0 0 0 0,-1 1 0 0 0,1-1 0 0 0,0 0 0 0 0,-1 1 0 0 0,0-1-1 0 0,1 0 1 0 0,-1 1 0 0 0,0-1 0 0 0,0 1 0 0 0,0 0 0 0 0,0-1 0 0 0,0 1 0 0 0,0 0 0 0 0,0-1 0 0 0,0 1 0 0 0,-1 0-1 0 0,1 0 1 0 0,0 0 0 0 0,-1 0 0 0 0,1 0 0 0 0,-1 0 0 0 0,1 1 0 0 0,-1-1 0 0 0,1 0 0 0 0,-1 1 0 0 0,0-1 0 0 0,1 1 0 0 0,-1 0-1 0 0,0-1 1 0 0,1 1 0 0 0,-1 0 0 0 0,0 0 0 0 0,1 0 0 0 0,-1 0 0 0 0,0 0 0 0 0,0 1 0 0 0,1-1 0 0 0,-1 0 0 0 0,1 1 0 0 0,-1-1-1 0 0,0 1-78 0 0,-147 16 956 0 0,-168 35-640 0 0,122-35 778 0 0,143-12-653 0 0,37-5-306 0 0,1 0 0 0 0,0 2 0 0 0,0 0 0 0 0,0 0 0 0 0,0 1 0 0 0,0 1 0 0 0,0 0 0 0 0,1 1 0 0 0,-12 6-135 0 0,20-7 1 0 0,-1-1 0 0 0,1 1 0 0 0,0 0 1 0 0,0 1-1 0 0,0-1 0 0 0,0 1 0 0 0,1 0 1 0 0,0 1-1 0 0,0-1 0 0 0,0 1 0 0 0,1-1 0 0 0,0 1 1 0 0,-1 2-2 0 0,-7 40 26 0 0,-1 62 178 0 0,-3 116-204 0 0,3-75 0 0 0,-1-99 432 0 0,2-52-266 0 0,-51-41 587 0 0,34 20-642 0 0,1-1-1 0 0,1-1 1 0 0,0-1 0 0 0,-16-22-111 0 0,27 29 32 0 0,-117-134 342 0 0,125 145-392 0 0,0-5-306 0 0,30 11-5384 0 0,-5 3-785 0 0</inkml:trace>
  <inkml:trace contextRef="#ctx0" brushRef="#br1" timeOffset="183353.599">8153 5103 12840 0 0,'0'0'289'0'0,"1"-1"40"0"0,81-33 855 0 0,-22 24 1528 0 0,-58 10-2648 0 0,-1 1-1 0 0,1 0 1 0 0,-1 0-1 0 0,1 0 1 0 0,-1 0-1 0 0,0 0 1 0 0,1 0-1 0 0,-1 0 1 0 0,0 0-1 0 0,0 0 1 0 0,0 0-1 0 0,0 1 1 0 0,0-1-1 0 0,0 0 1 0 0,0 1 0 0 0,0-1-1 0 0,-1 1 1 0 0,1-1-1 0 0,0 1 1 0 0,-1-1-1 0 0,0 1 1 0 0,1 0-1 0 0,-1-1 1 0 0,0 1-1 0 0,0-1 1 0 0,1 1-1 0 0,-1 0 1 0 0,0-1-1 0 0,-1 1 1 0 0,1 0-1 0 0,0-1 1 0 0,0 1-1 0 0,-1 0 1 0 0,1-1-1 0 0,-1 1 1 0 0,0 0-64 0 0,-28 57 444 0 0,-71 51 12 0 0,49-47-54 0 0,53-62-355 0 0,-1 1 0 0 0,0-1-1 0 0,0 0 1 0 0,1 0-1 0 0,-1 0 1 0 0,1 0 0 0 0,-1 0-1 0 0,1 0 1 0 0,-1 0 0 0 0,1 0-1 0 0,-1 0 1 0 0,1-1-1 0 0,0 1 1 0 0,0-1 0 0 0,-1 1-1 0 0,1-1 1 0 0,0 0-1 0 0,0 0 1 0 0,-1 0 0 0 0,1 0-1 0 0,0 0 1 0 0,0 0-1 0 0,0 0 1 0 0,-1 0 0 0 0,1-1-1 0 0,0 1-46 0 0,97-11 314 0 0,-51 1-236 0 0,34-16 29 0 0,-78 24-285 0 0,0 1 1 0 0,-1-1-1 0 0,1 0 1 0 0,0 0-1 0 0,-1 0 0 0 0,0-1 1 0 0,0 1-1 0 0,1-1 1 0 0,-1 0-1 0 0,-1 0 0 0 0,1 0 1 0 0,0 0-1 0 0,-1 0 1 0 0,0 0-1 0 0,2-3 178 0 0,7-20-2702 0 0,-6 14-1305 0 0,2-1-1730 0 0</inkml:trace>
  <inkml:trace contextRef="#ctx0" brushRef="#br1" timeOffset="183800.985">8550 5096 9072 0 0,'0'0'200'0'0,"0"0"33"0"0,1-1 15 0 0,32-14 156 0 0,-17 14 2136 0 0,30 27 3025 0 0,-29 3-3868 0 0,-15-25-1565 0 0,0 1-1 0 0,0 0 0 0 0,0 0 1 0 0,-1 0-1 0 0,0 0 0 0 0,0 0 0 0 0,0 0 1 0 0,-1 1-1 0 0,1-1 0 0 0,-1 0 1 0 0,-1 0-1 0 0,1 1 0 0 0,-1-1 0 0 0,0 2-131 0 0,-1 25 454 0 0,-9 40-3 0 0,-1-37-340 0 0,12-34-242 0 0,0-1-14 0 0,0 0-39 0 0,-2-1 1 0 0,1-1 1 0 0,0 1-1 0 0,0-1 1 0 0,0 0-1 0 0,0 1 1 0 0,0-1-1 0 0,0 0 1 0 0,1 1-1 0 0,-1-1 0 0 0,0 0 1 0 0,1 0-1 0 0,-1 0 1 0 0,1 0-1 0 0,0 0 1 0 0,0 1-1 0 0,0-1 1 0 0,0 0-1 0 0,0 0 1 0 0,0 0-1 0 0,0 0 1 0 0,0 0-1 0 0,1 0 183 0 0,-1-6-523 0 0,14-96-4882 0 0,9 19 1918 0 0,5 34 7285 0 0,-28 49-2869 0 0,0 2-128 0 0,0 0-53 0 0,25 9 1271 0 0,4 28 251 0 0,-23-29-2096 0 0,-2 1-1 0 0,1-1 0 0 0,-1 1 0 0 0,-1 0 0 0 0,1 0 0 0 0,-2 1 0 0 0,1-1 1 0 0,-1 1-1 0 0,-1-1 0 0 0,0 1 0 0 0,0 0 0 0 0,-1 0 0 0 0,0-1 0 0 0,-1 5-173 0 0,1-13 88 0 0,-4 8-3244 0 0,0-14-1539 0 0,1-2-1405 0 0</inkml:trace>
  <inkml:trace contextRef="#ctx0" brushRef="#br1" timeOffset="183987">8550 5002 12840 0 0,'-12'-3'970'0'0,"-21"-4"-431"0"0,32 7-14 0 0,1 0 179 0 0,0 0 31 0 0,0 0-31 0 0,0 0-163 0 0,0 0-77 0 0,0 0-15 0 0,0 0-9 0 0,3 1-34 0 0,66 8 916 0 0,26-3-1064 0 0,29-2-273 0 0,-42-20-6098 0 0,-67 12-240 0 0</inkml:trace>
  <inkml:trace contextRef="#ctx0" brushRef="#br1" timeOffset="184495.407">9695 3878 13016 0 0,'-52'-28'912'0'0,"-17"26"1702"0"0,57 8-2515 0 0,0 0 1 0 0,1 0-1 0 0,0 1 0 0 0,0 1 1 0 0,1 0-1 0 0,-1 1 0 0 0,2 0 0 0 0,-1 0 1 0 0,2 1-1 0 0,-1 0 0 0 0,1 0 1 0 0,1 1-1 0 0,0 0 0 0 0,0 1 1 0 0,1 0-1 0 0,1 0 0 0 0,0 0 0 0 0,0 0 1 0 0,1 1-1 0 0,0 3-99 0 0,0-7 55 0 0,-30 114 180 0 0,3 6-91 0 0,3 13 373 0 0,-18 214 1046 0 0,32-246-1014 0 0,1 1-29 0 0,-8 110 159 0 0,2-55-292 0 0,-4-7 235 0 0,-1-21-438 0 0,8-17-96 0 0,2-102-525 0 0,5-16-6622 0 0,2-3-76 0 0</inkml:trace>
  <inkml:trace contextRef="#ctx0" brushRef="#br1" timeOffset="187424.362">9636 4584 10120 0 0,'0'-2'298'0'0,"7"-14"97"0"0,12-25 160 0 0,14-10 1357 0 0,-16 38-1399 0 0,0 0 0 0 0,1 2 1 0 0,1 0-1 0 0,0 1 0 0 0,0 1 0 0 0,1 1 1 0 0,0 0-1 0 0,1 2 0 0 0,-1 0 1 0 0,7 0-514 0 0,26 13 1090 0 0,-52-7-858 0 0,0 2-38 0 0,14 47-222 0 0,-16-37 75 0 0,-1-1 1 0 0,0 0 0 0 0,-1 0-1 0 0,0 0 1 0 0,-1 0-1 0 0,-1 0 1 0 0,1 0 0 0 0,-2-1-1 0 0,1 0 1 0 0,-1 0 0 0 0,-1-1-1 0 0,0 0 1 0 0,0 0-1 0 0,-8 8-47 0 0,-48 48 224 0 0,-12 8-80 0 0,54-59-70 0 0,20-14 4 0 0,14-10 69 0 0,32-38-134 0 0,6-2-13 0 0,38-45 0 0 0,-23 28-84 0 0,15 6 24 0 0,-73 57 60 0 0,-7 4 0 0 0,-1 0 0 0 0,1 1 0 0 0,-1-1 0 0 0,1 0 0 0 0,-1 0 0 0 0,1 0 0 0 0,-1 1 0 0 0,0-1 0 0 0,1 0 0 0 0,-1 1 0 0 0,1-1 0 0 0,-1 0 0 0 0,0 1 0 0 0,1-1 0 0 0,-1 1 0 0 0,0-1 0 0 0,0 0 0 0 0,1 1 0 0 0,-1-1 0 0 0,0 1 0 0 0,0-1 0 0 0,0 1 0 0 0,1-1 0 0 0,-1 1 0 0 0,0-1 0 0 0,0 1 0 0 0,0-1 0 0 0,0 1 0 0 0,0-1 0 0 0,0 1 0 0 0,0-1 0 0 0,0 1 0 0 0,0-1 0 0 0,0 1 0 0 0,0-1 0 0 0,0 1 0 0 0,-1-1 0 0 0,1 1 0 0 0,0-1 0 0 0,0 0 0 0 0,-1 1 0 0 0,1-1 0 0 0,-30 94 0 0 0,-4-22 0 0 0,7 13 144 0 0,31-72 46 0 0,-2-12-270 0 0,-1 0 1 0 0,1 1-1 0 0,0-1 1 0 0,-1 0-1 0 0,1 0 1 0 0,0 0-1 0 0,0 0 1 0 0,0 0-1 0 0,0 0 1 0 0,-1 0-1 0 0,1-1 1 0 0,1 1 0 0 0,-1-1-1 0 0,0 0 1 0 0,0 1-1 0 0,0-1 1 0 0,0 0-1 0 0,0 0 1 0 0,0 0-1 0 0,0 0 1 0 0,0-1-1 0 0,0 1 1 0 0,0-1-1 0 0,0 1 1 0 0,0-1-1 0 0,0 1 1 0 0,0-1-1 0 0,0 0 1 0 0,0 0 0 0 0,0 0-1 0 0,-1 0 1 0 0,1-1-1 0 0,0 1 1 0 0,-1 0-1 0 0,1-1 1 0 0,-1 1-1 0 0,1-1 80 0 0,0 1-369 0 0,6-7-1111 0 0</inkml:trace>
  <inkml:trace contextRef="#ctx0" brushRef="#br1" timeOffset="191223.52">8554 6231 16559 0 0,'-9'-15'374'0'0,"7"12"54"0"0,1 2 22 0 0,-12-11 120 0 0,11 11-445 0 0,2 1 16 0 0,51 4 1790 0 0,10 7-606 0 0,-45-8-1330 0 0,0 0-1 0 0,0-1 1 0 0,1-1 0 0 0,-1 0-1 0 0,0-2 1 0 0,15-1 5 0 0,21 0-197 0 0,-12-4-908 0 0,-14-2-2544 0 0,-19 5 1835 0 0,20-7-4684 0 0</inkml:trace>
  <inkml:trace contextRef="#ctx0" brushRef="#br1" timeOffset="191726.672">9348 5901 14280 0 0,'0'0'322'0'0,"0"0"45"0"0,0 0 21 0 0,0 0-33 0 0,7 0-209 0 0,52-27 1771 0 0,34-42-1263 0 0,-61 48-644 0 0,-21 24-1 0 0,-11-3-7 0 0,2 4 43 0 0,0-1 0 0 0,-1 1 1 0 0,1-1-1 0 0,-1 1 0 0 0,0 0 0 0 0,0 0 0 0 0,0 0 0 0 0,-1 0 1 0 0,1-1-1 0 0,-1 1 0 0 0,0 0 0 0 0,0 0 0 0 0,0 0 0 0 0,-1 0 1 0 0,1 0-1 0 0,-1 0 0 0 0,0 0 0 0 0,0-1 0 0 0,-1 2-45 0 0,-5 39 354 0 0,5 0-81 0 0,1-35-252 0 0,-1-1-1 0 0,1 1 1 0 0,1-1 0 0 0,0 1 0 0 0,0-1 0 0 0,1 1 0 0 0,0-1-1 0 0,0 0 1 0 0,1 1 0 0 0,0-1 0 0 0,0 0 0 0 0,1 0 0 0 0,0 0 0 0 0,1 0-1 0 0,3 7-20 0 0,-2-12 4 0 0,0 0-1 0 0,0 0 0 0 0,0 0 1 0 0,0-1-1 0 0,0 1 0 0 0,0-1 0 0 0,1 0 1 0 0,-1-1-1 0 0,1 1 0 0 0,-1-1 0 0 0,1 0 1 0 0,0-1-1 0 0,-1 1 0 0 0,1-1 1 0 0,0 0-1 0 0,-1-1 0 0 0,1 1 0 0 0,0-1 1 0 0,-1 0-1 0 0,1 0 0 0 0,-1-1 1 0 0,1 0-1 0 0,-1 0 0 0 0,0 0 0 0 0,0-1 1 0 0,4-1-4 0 0,13-4 5 0 0,-8 4 11 0 0,0-1-1 0 0,0-1 1 0 0,-1 0-1 0 0,1-1 1 0 0,-1 0-1 0 0,-1-1 1 0 0,0 0-1 0 0,0-1 1 0 0,-1-1-1 0 0,0 0 1 0 0,9-10-16 0 0,-18 18 27 0 0,0 0 1 0 0,0 0-1 0 0,0-1 1 0 0,0 1-1 0 0,-1-1 1 0 0,1 1-1 0 0,-1-1 1 0 0,1 0-1 0 0,-1 1 1 0 0,0-1-1 0 0,0 0 1 0 0,0 0-1 0 0,-1 0 0 0 0,1 0 1 0 0,-1 0-1 0 0,1 0 1 0 0,-1 0-1 0 0,0 0 1 0 0,0 0-1 0 0,0 0 1 0 0,-1 0-1 0 0,1 0 1 0 0,-1 0-1 0 0,1 0 1 0 0,-1 0-1 0 0,0 0 1 0 0,0 0-1 0 0,-1 0 1 0 0,1 1-1 0 0,0-1 1 0 0,-1 0-1 0 0,0 1 1 0 0,0-1-1 0 0,1 1 1 0 0,-2 0-1 0 0,1-1 1 0 0,0 1-1 0 0,0 0 1 0 0,-1 0-1 0 0,1 1 1 0 0,-1-1-1 0 0,1 0 1 0 0,-1 1-1 0 0,0 0-27 0 0,-8-3 24 0 0,0 0 1 0 0,0 1-1 0 0,0 0 1 0 0,-1 1-1 0 0,1 1 1 0 0,-1 0-1 0 0,0 0 1 0 0,1 1-1 0 0,-1 0 1 0 0,0 1-1 0 0,1 1 1 0 0,-1 0-1 0 0,1 0 1 0 0,-7 3-25 0 0,-69 25-1327 0 0,52-12-5238 0 0,23-11 460 0 0</inkml:trace>
  <inkml:trace contextRef="#ctx0" brushRef="#br1" timeOffset="192242.52">9613 5933 11136 0 0,'0'0'330'0'0,"0"0"-8"0"0,-6 3-198 0 0,1 0 155 0 0,-1 0 0 0 0,1 1 1 0 0,0-1-1 0 0,0 1 1 0 0,0 0-1 0 0,0 0 1 0 0,1 1-1 0 0,0-1 0 0 0,0 1 1 0 0,0 0-1 0 0,0 0 1 0 0,1 1-1 0 0,0-1 1 0 0,0 1-280 0 0,-4 2 305 0 0,1-1 1 0 0,-1 1 0 0 0,0-1 0 0 0,-1-1 0 0 0,1 1 0 0 0,-1-2 0 0 0,-1 1 0 0 0,1-1 0 0 0,-1 0-1 0 0,0 0 1 0 0,-1-1-306 0 0,-1 2 50 0 0,7-3-10 0 0,-1 0 0 0 0,0-1 0 0 0,0 1 0 0 0,0-1 1 0 0,-1 0-1 0 0,1 0 0 0 0,-1-1 0 0 0,1 1 0 0 0,-1-1 0 0 0,1-1 0 0 0,-1 1 0 0 0,0-1 0 0 0,1 0 0 0 0,-2 0-40 0 0,6 0 0 0 0,-1 0-1 0 0,0 0 1 0 0,0 0-1 0 0,1 0 1 0 0,-1 0-1 0 0,0-1 0 0 0,0 1 1 0 0,1-1-1 0 0,-1 1 1 0 0,0-1-1 0 0,1 0 1 0 0,-1 1-1 0 0,1-1 0 0 0,-1 0 1 0 0,1 0-1 0 0,-1 0 1 0 0,1 0-1 0 0,-1 0 1 0 0,1-1-1 0 0,0 1 1 0 0,0 0-1 0 0,0-1 0 0 0,0 1 1 0 0,0 0-1 0 0,0-1 1 0 0,0 0-1 0 0,0 1 1 0 0,0-1-1 0 0,1 1 0 0 0,-1-1 1 0 0,1 0-1 0 0,-1 0 1 0 0,1-1 0 0 0,-2-21-5592 0 0,4 14-509 0 0</inkml:trace>
  <inkml:trace contextRef="#ctx0" brushRef="#br1" timeOffset="198850.111">13146 3789 7656 0 0,'0'0'166'0'0,"0"0"29"0"0,-1 0 14 0 0,-37 0 435 0 0,20-5 1116 0 0,16 5-1384 0 0,2 0-6 0 0,0 0 0 0 0,5 2 3491 0 0,23 8-3620 0 0,87-14 814 0 0,72-14-113 0 0,-48 1-500 0 0,5-8 50 0 0,0 1-354 0 0,5 1 14 0 0,-86 12 9 0 0,-5 2 88 0 0,-4-2 7 0 0,48-11 80 0 0,44 2-272 0 0,-59 17-64 0 0,3-1 0 0 0,-41 4 0 0 0,-9-3 64 0 0,-1 3-53 0 0,-12-7 42 0 0,7 4-42 0 0,-34 3-43 0 0,0 0 0 0 0,-1 0 0 0 0,1 0 0 0 0,0 0 0 0 0,0 0 0 0 0,-1 0 0 0 0,1 0 0 0 0,0 0 0 0 0,0 0 0 0 0,-1 0 0 0 0,1 0 0 0 0,0 0 0 0 0,0 0 0 0 0,-1 0 0 0 0,1-1-1 0 0,0 1 1 0 0,0 0 0 0 0,0 0 0 0 0,-1 0 0 0 0,1 0 0 0 0,0 0 0 0 0,0-1 0 0 0,0 1 0 0 0,0 0 0 0 0,-1 0 0 0 0,1 0 0 0 0,0-1 0 0 0,0 1 0 0 0,0 0 0 0 0,0 0 0 0 0,0-1 0 0 0,0 1 0 0 0,0 0 0 0 0,-1 0 0 0 0,1-1 0 0 0,0 1 0 0 0,0 0 0 0 0,0 0 0 0 0,0-1 0 0 0,0 1 0 0 0,0 0 0 0 0,0 0-1 0 0,0-1 1 0 0,0 1 0 0 0,1 0 0 0 0,-1 0 0 0 0,0 0 0 0 0,0-1 0 0 0,0 1 0 0 0,0 0 0 0 0,0 0 0 0 0,0-1 0 0 0,0 1 0 0 0,1 0 0 0 0,-1 0 0 0 0,0 0 0 0 0,0-1 0 0 0,0 1 32 0 0,-25-5-818 0 0,-151 16-4028 0 0,-73 19-1442 0 0,36-1 6452 0 0,61 4 3038 0 0,66-5-2200 0 0,86-28-989 0 0,0 1 0 0 0,0-1-1 0 0,0 0 1 0 0,1 0 0 0 0,-1 0 0 0 0,0 0 0 0 0,0 0 0 0 0,0 1 0 0 0,0-1 0 0 0,1 0 0 0 0,-1 0 0 0 0,0 0 0 0 0,0 1 0 0 0,0-1 0 0 0,0 0 0 0 0,0 0 0 0 0,0 0-1 0 0,1 1 1 0 0,-1-1 0 0 0,0 0 0 0 0,0 0 0 0 0,0 1 0 0 0,0-1 0 0 0,0 0 0 0 0,0 0 0 0 0,0 0 0 0 0,0 1 0 0 0,0-1 0 0 0,0 0 0 0 0,0 0 0 0 0,0 1 0 0 0,0-1-1 0 0,0 0 1 0 0,0 0 0 0 0,-1 1-13 0 0,11-2 36 0 0,157-8 300 0 0,78-33-283 0 0,105-27 1039 0 0,-206 44-196 0 0,112-16 1101 0 0,-118 35-860 0 0,-95 9 215 0 0,-60 11-936 0 0,-91 27 249 0 0,69-30-602 0 0,-136 43-63 0 0,84-32 0 0 0,-176 12 136 0 0,-28-3 302 0 0,-67-7 68 0 0,128 0 76 0 0,94-16-412 0 0,-23-2 86 0 0,58-9-53 0 0,81 0-32 0 0,21 2-161 0 0,7-5-10 0 0,92-15-408 0 0,30-1-852 0 0,49-15-1292 0 0,27-14-1051 0 0,2 9 0 0 0,10 8 3603 0 0,-117 19-276 0 0,168-9 29 0 0,-114 31 1197 0 0,-151 2 156 0 0,-81 6-532 0 0,-351 33 750 0 0,250-34-640 0 0,-82 3 646 0 0,38-11 2370 0 0,-178 29-3700 0 0,212-7 225 0 0,178-22-253 0 0,9-2-455 0 0,6-3-690 0 0,6-2 1073 0 0,57-1-3253 0 0,-39-1-1997 0 0</inkml:trace>
  <inkml:trace contextRef="#ctx0" brushRef="#br1" timeOffset="200571.827">14951 3774 7712 0 0,'0'0'174'0'0,"0"0"29"0"0,0 0 12 0 0,0 0 90 0 0,0 0 376 0 0,0 0 167 0 0,0 0 31 0 0,0 0-39 0 0,0 0-196 0 0,0 0-89 0 0,0 0-13 0 0,0 0-42 0 0,0 0-158 0 0,0 0-72 0 0,-8-15 996 0 0,-11-4-163 0 0,16 2-215 0 0,-17-121 2199 0 0,16 71-2391 0 0,3-47 73 0 0,6 14-162 0 0,-1 17-390 0 0,0-49 15 0 0,11-138 278 0 0,-11 118-292 0 0,-8 15-146 0 0,7 15-8 0 0,9-30 0 0 0,-23 58-64 0 0,7 14 0 0 0,16-47 0 0 0,-11 24 0 0 0,-26 5 0 0 0,10 74-12 0 0,-3 4-58 0 0,15 19 27 0 0,-1 1 46 0 0,1 0 35 0 0,-3-2-98 0 0,-11 19-92 0 0,13-7 136 0 0,0 1-1 0 0,0 0 0 0 0,1 0 1 0 0,0 1-1 0 0,1-1 0 0 0,0 0 1 0 0,1 1-1 0 0,1-1 0 0 0,0 1 1 0 0,0 0 16 0 0,-4 96-90 0 0,3-5 80 0 0,1 25-129 0 0,16 138-141 0 0,8-48 269 0 0,2 14-61 0 0,-17-153 72 0 0,-1-23 0 0 0,30 65 0 0 0,-15-43 0 0 0,-10 15 0 0 0,-1 20 0 0 0,-1-24 0 0 0,-7-33 0 0 0,-3 37 0 0 0,-9-55 0 0 0,3-14 258 0 0,-9-69 84 0 0,-72-341 85 0 0,50 148-374 0 0,13-75 235 0 0,15 40-128 0 0,15 34-96 0 0,13 46-64 0 0,-9 67-290 0 0,-7 47-934 0 0,-3 65 754 0 0</inkml:trace>
  <inkml:trace contextRef="#ctx0" brushRef="#br0" timeOffset="213067.362">3246 7597 7112 0 0,'0'-3'53'0'0,"1"0"1"0"0,0 0-1 0 0,-1 0 1 0 0,1 0-1 0 0,0 0 0 0 0,0 0 1 0 0,1 1-1 0 0,-1-1 1 0 0,1 0-1 0 0,-1 1 1 0 0,1-1-1 0 0,0 1 0 0 0,0 0 1 0 0,0-1-1 0 0,0 1 1 0 0,0 0-1 0 0,0 0 1 0 0,1 0-1 0 0,-1 1 1 0 0,1-1-1 0 0,-1 1 0 0 0,1-1 1 0 0,0 1-1 0 0,0 0 1 0 0,2-1-54 0 0,23-8 1688 0 0,-27 10-1308 0 0,-1 0 85 0 0,6-3 2363 0 0,-11 8-2760 0 0,0-1-1 0 0,0 0 1 0 0,0 0 0 0 0,0-1 0 0 0,0 1-1 0 0,-1-1 1 0 0,1 0 0 0 0,-1-1 0 0 0,0 1 0 0 0,0-1-1 0 0,0 0 1 0 0,-1-1-68 0 0,-13 6 106 0 0,-166 52 516 0 0,22-21 108 0 0,139-34-529 0 0,78-12 51 0 0,63-11-31 0 0,-77 16-218 0 0,0-1-900 0 0,-13 4-3222 0 0,-9 0-926 0 0</inkml:trace>
  <inkml:trace contextRef="#ctx0" brushRef="#br0" timeOffset="213379.862">3331 7801 7792 0 0,'0'0'230'0'0,"-1"0"-16"0"0,0 0-100 0 0,-27-4 1160 0 0,-153 19 2366 0 0,38 5-2179 0 0,54-3-946 0 0,18-3-539 0 0,80-14-3643 0 0,3 0-1290 0 0</inkml:trace>
  <inkml:trace contextRef="#ctx0" brushRef="#br0" timeOffset="213990.648">3739 7745 9936 0 0,'-27'-2'76'0'0,"20"0"1752"0"0,36-4-945 0 0,0 2 0 0 0,0 0 0 0 0,1 2 1 0 0,-1 1-1 0 0,8 2-883 0 0,-29-1 71 0 0,805-7 1977 0 0,-554 13-3058 0 0,-210-5-1961 0 0,-29-1-2383 0 0</inkml:trace>
  <inkml:trace contextRef="#ctx0" brushRef="#br0" timeOffset="214700.59">4786 7884 8808 0 0,'-39'-9'3930'0'0,"-29"19"-3011"0"0,50-7-667 0 0,-459 79 364 0 0,310-75 356 0 0,66 9 588 0 0,95-8-1266 0 0,-9 14 49 0 0,1 33-122 0 0,5 24-133 0 0,13 62-12 0 0,-3-67 148 0 0,7 5-152 0 0,-17-6-58 0 0,-1 48 356 0 0,7-76-240 0 0,1-41-118 0 0,-3 46 190 0 0,2 2 134 0 0,16-33 512 0 0,-15-19-694 0 0,2 0 106 0 0,-10-8 366 0 0,-27-41 78 0 0,-25-22-509 0 0,7-13-131 0 0,-26-33 53 0 0,39 62-117 0 0,11 14-74 0 0,30 40-310 0 0,17-5-2784 0 0,-4 5 1386 0 0,3 1-65 0 0</inkml:trace>
  <inkml:trace contextRef="#ctx0" brushRef="#br0" timeOffset="-214401.584">4152 8289 9880 0 0,'3'-5'85'0'0,"-1"1"0"0"0,1 0 1 0 0,0 1-1 0 0,0-1 1 0 0,1 0-1 0 0,-1 1 0 0 0,1 0 1 0 0,0 0-1 0 0,0 0 0 0 0,0 0 1 0 0,0 0-1 0 0,0 1 0 0 0,1 0 1 0 0,-1 0-1 0 0,1 0 1 0 0,-1 1-1 0 0,1-1 0 0 0,1 1-85 0 0,38-19 1544 0 0,-36 17-1299 0 0,0 0 0 0 0,0 1 1 0 0,-1 0-1 0 0,2 1 0 0 0,-1-1 1 0 0,0 2-1 0 0,0-1 0 0 0,0 1 1 0 0,0 0-1 0 0,1 1 0 0 0,-1 0 1 0 0,0 0-1 0 0,0 1 0 0 0,0-1 0 0 0,2 2-245 0 0,3 5 264 0 0,-8 2 216 0 0,-1-4-410 0 0,-4-5-64 0 0,1-1 0 0 0,0 1 0 0 0,-1 0 0 0 0,1-1 0 0 0,-1 1 0 0 0,1 0 0 0 0,-1-1 0 0 0,0 1 0 0 0,1 0 0 0 0,-1 0 0 0 0,0-1 0 0 0,1 1 0 0 0,-1 0 0 0 0,0 0 0 0 0,0 0 0 0 0,0 0 0 0 0,0-1 0 0 0,0 1 0 0 0,0 0 0 0 0,0 0 0 0 0,0 0 0 0 0,0 0 0 0 0,0-1 0 0 0,0 1 0 0 0,0 0 0 0 0,-1 0 0 0 0,1 0 0 0 0,0-1 0 0 0,-1 1 0 0 0,1 0 0 0 0,0 0 0 0 0,-1-1 0 0 0,1 1 0 0 0,-1 0 0 0 0,1 0-6 0 0,-31 39 84 0 0,30-36-74 0 0,-1-1-1 0 0,1 0 1 0 0,-1 0-1 0 0,0 0 1 0 0,0 0-1 0 0,0 0 1 0 0,-1 0-1 0 0,1-1 1 0 0,-1 1-1 0 0,1-1 1 0 0,-1 1-1 0 0,0-1 1 0 0,0 0-1 0 0,0 0 1 0 0,0 0-1 0 0,-2 0-9 0 0,-54 51 284 0 0,23-12-81 0 0,13-21 736 0 0,42-6-377 0 0,31-6 172 0 0,53-22-428 0 0,-63 10-252 0 0,-23 0-44 0 0,-1-2-62 0 0,36-26-1250 0 0,-43 21 269 0 0,4-8-4618 0 0,-8 8 58 0 0</inkml:trace>
  <inkml:trace contextRef="#ctx0" brushRef="#br0" timeOffset="-214123.897">4631 8237 10448 0 0,'23'0'1232'0'0,"-41"25"1708"0"0,16 9-1482 0 0,-13 31 309 0 0,0-2-654 0 0,-2 18-136 0 0,6-22-707 0 0,6-44-284 0 0,17-11-607 0 0,-10-5 89 0 0,-1-2-20 0 0,33-65-3484 0 0,-28 49 323 0 0,-1-2-928 0 0</inkml:trace>
  <inkml:trace contextRef="#ctx0" brushRef="#br0" timeOffset="-213871.274">4654 8333 7248 0 0,'2'0'159'0'0,"0"0"0"0"0,0 1 0 0 0,0-1 1 0 0,0 1-1 0 0,0-1 0 0 0,0 1 0 0 0,0 0 1 0 0,0-1-1 0 0,0 1 0 0 0,0 0 0 0 0,0 0 1 0 0,-1 0-1 0 0,1 1 0 0 0,0-1 0 0 0,-1 0 1 0 0,1 1-1 0 0,-1-1 0 0 0,1 1 0 0 0,-1-1 0 0 0,0 1 1 0 0,2 1-160 0 0,17 37 2838 0 0,-10 15-1076 0 0,-5-14-676 0 0,7-6-153 0 0,-11-30-858 0 0,1-1-1 0 0,0 0 0 0 0,0 0 0 0 0,0 0 1 0 0,0-1-1 0 0,1 1 0 0 0,-1 0 0 0 0,1-1 1 0 0,0 0-1 0 0,0 1 0 0 0,0-1 0 0 0,1 0 1 0 0,-1-1-1 0 0,1 1 0 0 0,-1-1 0 0 0,3 2-74 0 0,-4-4 70 0 0,-2 0-29 0 0,0 0-202 0 0,0 0-95 0 0,-2 0-1168 0 0,-8-4-4589 0 0</inkml:trace>
  <inkml:trace contextRef="#ctx0" brushRef="#br0" timeOffset="-213685.086">4546 8330 12840 0 0,'0'0'289'0'0,"0"0"40"0"0,0 0 23 0 0,0 0-36 0 0,0 0-153 0 0,9 0 493 0 0,232 2 3721 0 0,-120-1-5151 0 0,1-1-4109 0 0,-94 0-990 0 0</inkml:trace>
  <inkml:trace contextRef="#ctx0" brushRef="#br0" timeOffset="-210801.862">4389 7168 9760 0 0,'27'0'284'0'0,"-22"0"1"0"0,-2 1-153 0 0,0-1-145 0 0,0 9 645 0 0,2 7 24 0 0,-12-1 773 0 0,6 8 110 0 0,0-20-1038 0 0,1-2-468 0 0,-1-1 1 0 0,0 1-1 0 0,1 0 1 0 0,-1 0-1 0 0,1-1 1 0 0,-1 1-1 0 0,1 0 0 0 0,0 0 1 0 0,-1 0-1 0 0,1 0 1 0 0,0-1-1 0 0,-1 1 1 0 0,1 0-1 0 0,0 0 1 0 0,0 0-1 0 0,0 0 0 0 0,0 0 1 0 0,0 0-1 0 0,0 0 1 0 0,0 0-1 0 0,0 0 1 0 0,0 0-1 0 0,1 0 1 0 0,-1-1-1 0 0,0 1 1 0 0,1 0-1 0 0,-1 0 0 0 0,0 0 1 0 0,1 0-1 0 0,-1 0 1 0 0,1-1-1 0 0,-1 1 1 0 0,1 0-1 0 0,-1-1 1 0 0,1 1-1 0 0,0 0 0 0 0,0-1 1 0 0,-1 1-1 0 0,1 0 1 0 0,0-1-1 0 0,0 1 1 0 0,-1-1-1 0 0,1 0 1 0 0,0 1-1 0 0,0-1 0 0 0,0 1-33 0 0,8 5 160 0 0,0 1 0 0 0,0-1 0 0 0,0 0 0 0 0,1-1 0 0 0,-1 0 0 0 0,1-1 0 0 0,1 0 0 0 0,-1 0 0 0 0,0-1 0 0 0,1-1-1 0 0,0 0 1 0 0,-1 0 0 0 0,1-1 0 0 0,0 0 0 0 0,1-1-160 0 0,76-16 473 0 0,-86 15-465 0 0,0 1 0 0 0,0 0 0 0 0,0-1 0 0 0,0 0 0 0 0,0 0 0 0 0,-1 1 0 0 0,1-1 0 0 0,0 0 0 0 0,0 0 0 0 0,-1-1 0 0 0,1 1 0 0 0,-1 0 0 0 0,1 0 0 0 0,-1-1-1 0 0,1 1 1 0 0,-1-1 0 0 0,0 0 0 0 0,0 1 0 0 0,0-1 0 0 0,0 0 0 0 0,0 1 0 0 0,1-3-8 0 0,13-33 329 0 0,-15 35-319 0 0,0 0 0 0 0,-1-1-1 0 0,1 1 1 0 0,-1 0 0 0 0,1 0-1 0 0,-1 0 1 0 0,0 0 0 0 0,1 0-1 0 0,-1 0 1 0 0,0 0 0 0 0,-1 0-1 0 0,1 1 1 0 0,0-1 0 0 0,0 0-1 0 0,-1 1 1 0 0,1-1 0 0 0,-1 0-1 0 0,1 1 1 0 0,-1 0 0 0 0,0-1-1 0 0,1 1 1 0 0,-1 0 0 0 0,0 0 0 0 0,0 0-1 0 0,0 0 1 0 0,0 0 0 0 0,0 1-1 0 0,0-1 1 0 0,-1 0-10 0 0,-6-3 23 0 0,1 2-56 0 0,0 0-1 0 0,0 1 1 0 0,0 0-1 0 0,0 1 0 0 0,0-1 1 0 0,-1 2-1 0 0,1-1 1 0 0,0 1-1 0 0,0 0 0 0 0,-7 2 34 0 0,-158 35-2613 0 0,155-30 39 0 0,11-2-2918 0 0</inkml:trace>
  <inkml:trace contextRef="#ctx0" brushRef="#br0" timeOffset="-208939.969">5725 6497 7776 0 0,'-7'-3'54'0'0,"-1"0"0"0"0,0 1 0 0 0,0 0 0 0 0,0 1 1 0 0,0 0-1 0 0,0 0 0 0 0,0 1 0 0 0,0 0 0 0 0,-1 0 0 0 0,1 1 1 0 0,0 0-1 0 0,0 0 0 0 0,0 1 0 0 0,0 0 0 0 0,0 0 0 0 0,0 1-54 0 0,-10 4 388 0 0,-1 2 0 0 0,1-1 0 0 0,1 2 0 0 0,0 0 0 0 0,0 1 0 0 0,1 1 0 0 0,1 1 0 0 0,-12 11-388 0 0,17-14 164 0 0,1 0 0 0 0,0 1-1 0 0,1 0 1 0 0,0 0 0 0 0,1 1 0 0 0,0 0-1 0 0,1 0 1 0 0,0 0 0 0 0,1 1 0 0 0,-2 6-164 0 0,-1 8 195 0 0,2 1 0 0 0,1 1 0 0 0,1-1 0 0 0,1 1 1 0 0,2 3-196 0 0,0 2 110 0 0,1 14 105 0 0,1 0 0 0 0,2 0 1 0 0,6 22-216 0 0,22 102 904 0 0,58 175 657 0 0,-61-254-946 0 0,-3 1 0 0 0,7 74-615 0 0,-20-105 108 0 0,38 265 356 0 0,-44-269-309 0 0,-3 1-1 0 0,-3-1 0 0 0,-4 34-154 0 0,0-65 95 0 0,0-1-1 0 0,-2 1 1 0 0,-1-1 0 0 0,-1 0-1 0 0,-10 23-94 0 0,15-44 27 0 0,1 0-1 0 0,-2 0 1 0 0,1 0 0 0 0,-1 0-1 0 0,1 0 1 0 0,-2 0-1 0 0,1-1 1 0 0,-1 0-1 0 0,1 0 1 0 0,-2 0-1 0 0,1-1 1 0 0,0 1-1 0 0,-1-1 1 0 0,0-1 0 0 0,0 1-1 0 0,0-1 1 0 0,0 0-1 0 0,0 0 1 0 0,-1-1-1 0 0,1 0 1 0 0,-1 0-1 0 0,-4 1-26 0 0,3-3-319 0 0,0-1 0 0 0,1 0 0 0 0,-1 0 0 0 0,1 0 0 0 0,-1-1 0 0 0,1 0 0 0 0,0-1 0 0 0,0 1 0 0 0,0-2 0 0 0,0 1 0 0 0,-2-2 319 0 0,-6-5-4414 0 0,0 4-1190 0 0</inkml:trace>
  <inkml:trace contextRef="#ctx0" brushRef="#br0" timeOffset="-208611.274">5169 9197 8640 0 0,'0'2'197'0'0,"19"161"3759"0"0,-18-158-3803 0 0,1 3 186 0 0,0 0 1 0 0,0 0-1 0 0,1 0 0 0 0,0 0 0 0 0,0 0 1 0 0,1 0-1 0 0,0-1 0 0 0,1 0 1 0 0,3 5-340 0 0,17-7 400 0 0,-19-5-327 0 0,0 0 1 0 0,0-1 0 0 0,0 0 0 0 0,0 0-1 0 0,0-1 1 0 0,-1 1 0 0 0,1-1 0 0 0,0 0 0 0 0,-1-1-1 0 0,1 0 1 0 0,-1 1 0 0 0,0-2 0 0 0,0 1 0 0 0,0-1-1 0 0,0 1 1 0 0,-1-1 0 0 0,1-1 0 0 0,-1 1 0 0 0,0 0-1 0 0,0-1 1 0 0,-1 0 0 0 0,1 0 0 0 0,-1 0 0 0 0,0-1-1 0 0,-1 1 1 0 0,2-2-74 0 0,-2 1 50 0 0,-1 1 0 0 0,1-1 0 0 0,-1 0 0 0 0,0 0-1 0 0,0 0 1 0 0,0 1 0 0 0,-1-1 0 0 0,0 0 0 0 0,0 0 0 0 0,-1 0 0 0 0,0 0 0 0 0,0 0 0 0 0,0 1-1 0 0,0-1 1 0 0,-1 0 0 0 0,0 1 0 0 0,0-1 0 0 0,-1 1 0 0 0,1 0 0 0 0,-1 0 0 0 0,0 0-1 0 0,-4-5-49 0 0,-1 3-82 0 0,0 1 0 0 0,0 0 0 0 0,0 0 0 0 0,0 0 0 0 0,-1 1 0 0 0,0 0-1 0 0,0 1 1 0 0,-1 0 0 0 0,1 1 0 0 0,-1 0 0 0 0,1 0 0 0 0,-1 1 0 0 0,0 0-1 0 0,0 1 1 0 0,0 0 0 0 0,-1 0 0 0 0,1 1 0 0 0,0 1 0 0 0,0-1 0 0 0,0 2-1 0 0,0-1 1 0 0,0 2 0 0 0,0-1 82 0 0,-2 1-583 0 0</inkml:trace>
  <inkml:trace contextRef="#ctx0" brushRef="#br0" timeOffset="-207781.062">5794 6078 9520 0 0,'0'0'276'0'0,"0"0"2"0"0,0-1-179 0 0,0-7 454 0 0,0 7 53 0 0,0 1 30 0 0,0 0-66 0 0,0 0-288 0 0,-7 4 10 0 0,-42 24 651 0 0,-57 26 322 0 0,14-37-520 0 0,89-16-706 0 0,-1-1-1 0 0,1 0 0 0 0,0-1 0 0 0,-1 1 0 0 0,1 0 0 0 0,0-1 0 0 0,-1 0 0 0 0,1 0 0 0 0,0 0 0 0 0,0 0 0 0 0,0 0 0 0 0,0-1 0 0 0,0 1 1 0 0,0-1-1 0 0,0 0 0 0 0,0 0 0 0 0,0 0 0 0 0,1 0 0 0 0,-1-1 0 0 0,1 1 0 0 0,0-1 0 0 0,0 1 0 0 0,0-1 0 0 0,0 0 0 0 0,0 0 0 0 0,0 0-38 0 0,1 0 40 0 0,1 1-1 0 0,0-1 0 0 0,0 1 0 0 0,0-1 0 0 0,0 0 0 0 0,0 1 0 0 0,1-1 0 0 0,-1 1 0 0 0,1-1 0 0 0,0 1 0 0 0,-1-1 0 0 0,1 1 0 0 0,0 0 0 0 0,0-1 0 0 0,1 1 0 0 0,-1 0 0 0 0,0 0 0 0 0,1-1 0 0 0,-1 1 0 0 0,1 0 0 0 0,0 1 0 0 0,0-1 0 0 0,0 0 0 0 0,0 0 0 0 0,0 1 0 0 0,0-1 0 0 0,0 1 0 0 0,0 0 1 0 0,1 0-1 0 0,-1 0 0 0 0,0 0 0 0 0,1 0 0 0 0,-1 0 0 0 0,1 0 0 0 0,-1 1 0 0 0,1-1-39 0 0,68-1 138 0 0,-38 12-162 0 0,0 3 0 0 0,-1 0 0 0 0,-1 2 0 0 0,0 1 0 0 0,28 20 24 0 0,-50-30 28 0 0,2-1-1 0 0,-1-1 0 0 0,1 0 1 0 0,-1 0-1 0 0,1-1 0 0 0,0 0 1 0 0,1-1-1 0 0,-1 0 0 0 0,0-1 1 0 0,0 0-1 0 0,1-1 0 0 0,-1-1 1 0 0,0 1-1 0 0,10-3-27 0 0,57-32 409 0 0,-75 33-390 0 0,0 1-1 0 0,-1-1 0 0 0,1 0 0 0 0,-1 0 0 0 0,1 0 1 0 0,-1 0-1 0 0,0 0 0 0 0,0 0 0 0 0,0-1 0 0 0,0 1 1 0 0,0-1-1 0 0,0 1 0 0 0,-1-1 0 0 0,1 0 0 0 0,-1 0 1 0 0,0 0-1 0 0,0 0 0 0 0,0 1 0 0 0,0-1 0 0 0,0-1 1 0 0,-1 1-1 0 0,0 0 0 0 0,1 0 0 0 0,-1 0 0 0 0,0 0 1 0 0,0 0-1 0 0,-1 0 0 0 0,1 0 0 0 0,-1 0 0 0 0,1 0 1 0 0,-1 0-1 0 0,0 0 0 0 0,0 0 0 0 0,0 0 0 0 0,-1 0 1 0 0,1 0-1 0 0,-1 1 0 0 0,1-1 0 0 0,-1 0 0 0 0,-1 1-18 0 0,-1-2-35 0 0,0 1 1 0 0,-1 0-1 0 0,1 0 0 0 0,-1 0 0 0 0,0 1 0 0 0,0 0 0 0 0,0 0 0 0 0,0 0 0 0 0,0 0 0 0 0,0 1 0 0 0,0 0 0 0 0,-1 0 0 0 0,1 1 0 0 0,0-1 0 0 0,-1 1 0 0 0,1 0 1 0 0,0 0-1 0 0,-1 1 0 0 0,1 0 0 0 0,0 0 0 0 0,-1 0 0 0 0,1 0 0 0 0,0 1 0 0 0,0 0 0 0 0,0 0 0 0 0,0 0 0 0 0,0 1 0 0 0,1 0 0 0 0,-1 0 0 0 0,1 0 35 0 0,-40 32-1021 0 0,25-3-4223 0 0,11-12-218 0 0</inkml:trace>
  <inkml:trace contextRef="#ctx0" brushRef="#br0" timeOffset="-204899.616">5881 7977 7248 0 0,'0'0'209'0'0,"0"0"27"0"0,0 0-37 0 0,0 0-27 0 0,0 0-4 0 0,0 0 41 0 0,0 0 175 0 0,0 0 80 0 0,0 0 15 0 0,0 0 7 0 0,0 0 30 0 0,0 0 18 0 0,8 4 496 0 0,4-2-852 0 0,0 0 1 0 0,0 0-1 0 0,0-1 0 0 0,0 0 0 0 0,1-1 0 0 0,-1-1 0 0 0,0 0 0 0 0,0 0 0 0 0,0-1 0 0 0,0-1 0 0 0,0 0 1 0 0,2-1-179 0 0,2-2 122 0 0,0-1 1 0 0,-1 0 0 0 0,0 0-1 0 0,0-2 1 0 0,0 0 0 0 0,-1-1-1 0 0,-1 0 1 0 0,1-1 0 0 0,5-7-123 0 0,16-19 234 0 0,-12 2 76 0 0,-3 1-220 0 0,7-25 283 0 0,-24 31 59 0 0,-3 27-349 0 0,-11-16 117 0 0,-25-13 460 0 0,10 16-360 0 0,6 11-183 0 0,18 3-123 0 0,0-1 23 0 0,-1 1-1 0 0,1-1 0 0 0,-1 1 1 0 0,1 0-1 0 0,0 0 0 0 0,-1 0 0 0 0,1 0 1 0 0,-1 0-1 0 0,1 1 0 0 0,-1-1 1 0 0,1 1-1 0 0,0 0 0 0 0,-1-1 1 0 0,1 1-1 0 0,0 0 0 0 0,0 0 1 0 0,0 1-1 0 0,0-1 0 0 0,0 0 0 0 0,-1 1-16 0 0,-20 15 192 0 0,-4 19 203 0 0,4 7 336 0 0,23-35-665 0 0,0-5 1 0 0,0 4-54 0 0,-5 30 59 0 0,6 4-22 0 0,-2-17-124 0 0,-9 13 74 0 0,4 24 0 0 0,7-9 0 0 0,2-46 12 0 0,5 19 139 0 0,-8-24-82 0 0,4 16 55 0 0,7 19-29 0 0,-2-3-42 0 0,8-11-41 0 0,-15-21 47 0 0,9 7 73 0 0,22 3 244 0 0,76-6 265 0 0,-74-8-573 0 0,146-24-61 0 0,-164 20-1153 0 0,-2 0-3865 0 0,-3 0-1798 0 0</inkml:trace>
  <inkml:trace contextRef="#ctx0" brushRef="#br0" timeOffset="-199302.441">6876 6832 6448 0 0,'9'-13'672'0'0,"-5"8"-57"0"0,-1-14 3640 0 0,-3 18-3661 0 0,-8 5 1526 0 0,2 6-1848 0 0,1 0 1 0 0,0 0 0 0 0,1 0 0 0 0,0 1 0 0 0,1-1 0 0 0,0 1-1 0 0,1 0 1 0 0,-1 3-273 0 0,-4 73 1411 0 0,18-7-195 0 0,11-48-624 0 0,-21-31-490 0 0,1 0 2 0 0,1 1-163 0 0,1-1 0 0 0,-1 1-1 0 0,1-1 1 0 0,-1 0-1 0 0,1 0 1 0 0,0 0-1 0 0,-1 0 1 0 0,1-1-1 0 0,0 1 1 0 0,0-1 0 0 0,-1 0-1 0 0,1-1 1 0 0,0 1-1 0 0,0 0 1 0 0,-1-1-1 0 0,1 0 1 0 0,0 0 0 0 0,-1 0-1 0 0,1 0 1 0 0,-1-1-1 0 0,1 1 1 0 0,-1-1-1 0 0,0 0 1 0 0,0 0 0 0 0,1 0-1 0 0,-1-1 60 0 0,-2 3-70 0 0,5-6-1278 0 0,-2-1-2919 0 0,0-4-1374 0 0</inkml:trace>
  <inkml:trace contextRef="#ctx0" brushRef="#br0" timeOffset="-199115.441">6989 6684 10680 0 0,'-22'-41'1848'0'0,"21"40"-1584"0"0,1 1 101 0 0,0 0 47 0 0,0 0 11 0 0,0 0-41 0 0,0 0-172 0 0,0 0-77 0 0,0-1-18 0 0,-7 10-214 0 0,13 6-849 0 0,-1-4-2556 0 0,-5-11 3480 0 0,4 11-4393 0 0</inkml:trace>
  <inkml:trace contextRef="#ctx0" brushRef="#br0" timeOffset="-198470.411">7258 6733 8232 0 0,'0'0'182'0'0,"0"0"29"0"0,-1 0 14 0 0,-4 0 7 0 0,0 0 0 0 0,1 1 0 0 0,-1-1 0 0 0,1 1-1 0 0,-1 1 1 0 0,1-1 0 0 0,-1 0 0 0 0,1 1 0 0 0,0 0-1 0 0,0 0 1 0 0,0 0 0 0 0,0 1 0 0 0,0 0-1 0 0,0-1 1 0 0,1 1 0 0 0,-1 0 0 0 0,1 1 0 0 0,0-1-1 0 0,0 1 1 0 0,-1 1-232 0 0,-18 22 1808 0 0,5 64-39 0 0,17-81-1660 0 0,0-3-17 0 0,0 0 1 0 0,0 1 0 0 0,0-1 0 0 0,1 1-1 0 0,0-1 1 0 0,0 1 0 0 0,1-1-1 0 0,0 0 1 0 0,1 0 0 0 0,-1 0-1 0 0,3 3-92 0 0,-2-7 61 0 0,1 0 0 0 0,0 0 0 0 0,0 0 0 0 0,0 0 0 0 0,0 0 0 0 0,1-1 0 0 0,-1 0 0 0 0,1 0 0 0 0,-1 0 0 0 0,1 0 0 0 0,0-1 0 0 0,0 0 0 0 0,0 0 0 0 0,-1 0 0 0 0,1-1-1 0 0,0 1 1 0 0,0-1 0 0 0,0 0 0 0 0,0-1 0 0 0,0 1 0 0 0,0-1 0 0 0,0 0 0 0 0,0 0 0 0 0,0-1 0 0 0,-1 1 0 0 0,1-1 0 0 0,3-2-61 0 0,-3 3-18 0 0,-1-1 1 0 0,1 0 0 0 0,-1 0 0 0 0,0 0-1 0 0,0-1 1 0 0,0 1 0 0 0,0-1 0 0 0,0 0-1 0 0,-1 0 1 0 0,1-1 0 0 0,-1 1 0 0 0,0-1-1 0 0,0 1 1 0 0,0-1 0 0 0,0 0 0 0 0,-1 0-1 0 0,2-2 18 0 0,22-28-424 0 0,-23 33 360 0 0,20-2-128 0 0,-21 3 128 0 0,10 7-53 0 0,93 73 166 0 0,-99-76-33 0 0,0 1 0 0 0,1-1-1 0 0,-1 0 1 0 0,1-1 0 0 0,-1 0-1 0 0,1 0 1 0 0,0 0 0 0 0,0-1-1 0 0,0 0 1 0 0,1 0-1 0 0,0 0-15 0 0,-6-2 48 0 0,1 1 0 0 0,-1 0-1 0 0,1-1 1 0 0,-1 1 0 0 0,1-1-1 0 0,-1 0 1 0 0,1 1-1 0 0,-1-1 1 0 0,1-1 0 0 0,-1 1-1 0 0,1 0 1 0 0,-1-1 0 0 0,1 1-1 0 0,-1-1 1 0 0,1 0 0 0 0,-1 1-1 0 0,1-1 1 0 0,-1 0-1 0 0,0-1 1 0 0,1 1 0 0 0,-1 0-1 0 0,0-1 1 0 0,0 1 0 0 0,0-1-1 0 0,0 0 1 0 0,0 0-1 0 0,-1 1 1 0 0,1-1 0 0 0,1-2-48 0 0,-2-4 7 0 0,0 0 1 0 0,0 0 0 0 0,-1 0 0 0 0,0 0-1 0 0,0 0 1 0 0,-1 0 0 0 0,0 0-1 0 0,-1 0 1 0 0,0 1 0 0 0,0-1-1 0 0,0 0 1 0 0,-1 1 0 0 0,0 0 0 0 0,-1-1-1 0 0,1 1 1 0 0,-1 0 0 0 0,-1 1-1 0 0,-2-3-7 0 0,-5-15-12 0 0,9 16-177 0 0,-1 1 0 0 0,0-1-1 0 0,0 1 1 0 0,-1 0 0 0 0,0 0-1 0 0,0 1 1 0 0,0-1 0 0 0,-1 1-1 0 0,0 0 1 0 0,0 1 0 0 0,-6-4 189 0 0,-15 1-2265 0 0,19 5 1465 0 0</inkml:trace>
  <inkml:trace contextRef="#ctx0" brushRef="#br0" timeOffset="-193009.526">7959 6861 4808 0 0,'0'0'101'0'0,"0"0"22"0"0,0 0 8 0 0,0 0 29 0 0,0 0 82 0 0,0 0 41 0 0,0 0 5 0 0,0 0-10 0 0,0 0-38 0 0,-12 5 451 0 0,-24 0 1444 0 0,13 1-914 0 0,-3-2-877 0 0,25-4-276 0 0,-11 6 195 0 0,7-5-174 0 0,5-1-27 0 0,0 0 0 0 0,0 1-1 0 0,0-1 1 0 0,0 0 0 0 0,0 0 0 0 0,0 0-1 0 0,0 1 1 0 0,0-1 0 0 0,0 0 0 0 0,0 0 0 0 0,0 1-1 0 0,0-1 1 0 0,0 0 0 0 0,0 0 0 0 0,0 1 0 0 0,0-1-1 0 0,0 0 1 0 0,0 1 0 0 0,0-1 0 0 0,0 0-1 0 0,0 0 1 0 0,0 0 0 0 0,0 1 0 0 0,0-1 0 0 0,0 0-1 0 0,0 0 1 0 0,-1 1 0 0 0,1-1 0 0 0,0 0 0 0 0,0 0-1 0 0,0 0 1 0 0,0 1 0 0 0,-1-1 0 0 0,1 0-1 0 0,0 0 1 0 0,0 0 0 0 0,-1 0 0 0 0,1 0 0 0 0,0 0-1 0 0,0 1 1 0 0,0-1 0 0 0,-1 0 0 0 0,1 0 0 0 0,0 0-62 0 0,4 3-312 0 0,-3-2 424 0 0,1 0 0 0 0,35 9 361 0 0,32-11 329 0 0,-30-5-445 0 0,28 6 16 0 0,-29-1-232 0 0,-16 5-87 0 0,-13-4-72 0 0,-7 0-71 0 0,-2 0-28 0 0,0 0-3 0 0,0 0-76 0 0,0 0-320 0 0,0 0-144 0 0,0 0-32 0 0</inkml:trace>
  <inkml:trace contextRef="#ctx0" brushRef="#br0" timeOffset="-192716.629">7893 6777 8376 0 0,'0'0'190'0'0,"0"0"28"0"0,0 0 8 0 0,0 0 74 0 0,-4 11 1655 0 0,3 38 1178 0 0,6-19-2227 0 0,2 33 182 0 0,16 47-209 0 0,-22-104-852 0 0,1 0-1 0 0,0 0 0 0 0,0 0 0 0 0,1 0 1 0 0,-1 0-1 0 0,1 0 0 0 0,0 0 1 0 0,1-1-1 0 0,-1 0 0 0 0,1 1 0 0 0,0-1 1 0 0,1-1-1 0 0,4 5-26 0 0,-8-7-69 0 0,1-1-1 0 0,0 0 1 0 0,0 1 0 0 0,0-1 0 0 0,0 0 0 0 0,0 0-1 0 0,1 0 1 0 0,-1 0 0 0 0,0 0 0 0 0,0-1 0 0 0,1 1-1 0 0,-1-1 1 0 0,0 0 0 0 0,1 1 0 0 0,-1-1 0 0 0,1 0 0 0 0,-1 0-1 0 0,0 0 1 0 0,1-1 0 0 0,-1 1 0 0 0,0-1 0 0 0,1 1-1 0 0,-1-1 1 0 0,0 0 0 0 0,0 0 0 0 0,0 0 0 0 0,1 0-1 0 0,-1 0 1 0 0,1-1 69 0 0,1-2-774 0 0</inkml:trace>
  <inkml:trace contextRef="#ctx0" brushRef="#br0" timeOffset="-192286.048">8180 6674 7464 0 0,'0'0'216'0'0,"16"0"668"0"0,-10 0-590 0 0,0 2 1 0 0,-1-1 0 0 0,1 1-1 0 0,0 0 1 0 0,0 0-1 0 0,-1 0 1 0 0,0 1 0 0 0,1 0-1 0 0,-1 0 1 0 0,0 0 0 0 0,0 0-1 0 0,-1 1 1 0 0,1 0-1 0 0,-1 0 1 0 0,0 1 0 0 0,0-1-1 0 0,3 5-294 0 0,20 17 410 0 0,-10-12-259 0 0,0 2 0 0 0,-1 0 0 0 0,-1 1 0 0 0,0 0 0 0 0,-1 1-1 0 0,-1 1 1 0 0,8 16-151 0 0,41 72 458 0 0,-53-81-359 0 0,-3-14-56 0 0,-2 0 0 0 0,0 1 0 0 0,0 0 0 0 0,-1 0 0 0 0,-1 0 0 0 0,0 0 0 0 0,0 9-43 0 0,-2-10 45 0 0,1-10-23 0 0,-1 0 0 0 0,1 1-1 0 0,-1 0 1 0 0,0-1 0 0 0,0 1 0 0 0,0-1 0 0 0,0 1 0 0 0,0-1-1 0 0,-1 1 1 0 0,1-1 0 0 0,-1 1 0 0 0,0-1 0 0 0,0 1 0 0 0,1-1-1 0 0,-2 0 1 0 0,1 1 0 0 0,0-1 0 0 0,0 0 0 0 0,-1 0 0 0 0,1 0 0 0 0,-1 0-22 0 0,-3 1 31 0 0,-1-1 0 0 0,1 0 0 0 0,-1 0 1 0 0,1-1-1 0 0,-1 0 0 0 0,0 0 1 0 0,0 0-1 0 0,1-1 0 0 0,-1 1 1 0 0,0-1-1 0 0,0-1 0 0 0,1 1 1 0 0,-1-1-1 0 0,0 0 0 0 0,0-1 1 0 0,1 1-1 0 0,-1-1 0 0 0,1 0 1 0 0,0 0-1 0 0,-1-1 0 0 0,1 1 0 0 0,0-1 1 0 0,0-1-1 0 0,1 1 0 0 0,-1-1 1 0 0,1 1-1 0 0,-1-1 0 0 0,1 0 1 0 0,0-1-1 0 0,1 1 0 0 0,-1-1 1 0 0,1 0-1 0 0,0 0 0 0 0,0 0 1 0 0,0 0-1 0 0,1 0 0 0 0,0 0 1 0 0,0-1-1 0 0,0 1 0 0 0,1-1 1 0 0,0 0-1 0 0,0 0 0 0 0,0-4-31 0 0,1-5 70 0 0,1 0 0 0 0,1 1 0 0 0,0 0 0 0 0,1-1 0 0 0,1 1 0 0 0,0 0 0 0 0,1 1 0 0 0,0-1 0 0 0,1 1 0 0 0,1 0-1 0 0,0 0 1 0 0,1 1 0 0 0,0 0 0 0 0,1 0 0 0 0,0 1 0 0 0,1 0 0 0 0,0 1 0 0 0,0 0 0 0 0,2 0 0 0 0,-1 1 0 0 0,1 1 0 0 0,9-6-70 0 0,0 0-55 0 0,1 1 0 0 0,1 1 0 0 0,0 1 0 0 0,1 1 0 0 0,0 2 1 0 0,0 0-1 0 0,17-3 55 0 0,-15 3-1526 0 0,-9 3-2352 0 0,-1 1-1923 0 0</inkml:trace>
  <inkml:trace contextRef="#ctx0" brushRef="#br0" timeOffset="-187282.119">6889 6728 6392 0 0,'0'0'141'0'0,"0"0"23"0"0,0 0 12 0 0,0 0 51 0 0,0 0 187 0 0,-6-3 1792 0 0,3 1-2021 0 0,1 1 1 0 0,-1 0 0 0 0,0 1-1 0 0,0-1 1 0 0,0 0 0 0 0,1 1-1 0 0,-1 0 1 0 0,0-1 0 0 0,0 1-1 0 0,0 0 1 0 0,0 0 0 0 0,0 1-1 0 0,0-1 1 0 0,0 1 0 0 0,0-1-1 0 0,1 1 1 0 0,-1 0 0 0 0,0 0-1 0 0,0 0 1 0 0,1 1 0 0 0,-1-1-1 0 0,1 1 1 0 0,-1-1 0 0 0,1 1-186 0 0,-20 11 336 0 0,-40 61 918 0 0,56-65-1142 0 0,0 1 0 0 0,2 0 1 0 0,-1 1-1 0 0,1-1 0 0 0,0 1 0 0 0,1 0 0 0 0,1 0 0 0 0,-1 0 0 0 0,2 0 0 0 0,-1 3-112 0 0,-1 67 523 0 0,14-1-227 0 0,4-14 125 0 0,-3-18-309 0 0,-1-10 79 0 0,17 66 266 0 0,0-38-201 0 0,-9-45-240 0 0,-12-16 10 0 0,1 0-1 0 0,-1-1 1 0 0,1 0-1 0 0,1 0 1 0 0,-1-1-1 0 0,0 0 1 0 0,1 0-1 0 0,-1-1 1 0 0,1 0-1 0 0,5 0-25 0 0,27 8-53 0 0,57 5-1471 0 0,-80-10-139 0 0,2-3-4231 0 0</inkml:trace>
  <inkml:trace contextRef="#ctx0" brushRef="#br0" timeOffset="-186490.724">8819 6590 7400 0 0,'0'0'165'0'0,"0"0"22"0"0,0 0 10 0 0,0 0 44 0 0,0 0 102 0 0,0 0 45 0 0,0 0 11 0 0,0 0-23 0 0,0 0-100 0 0,0 8 184 0 0,23 56 1418 0 0,38 48-210 0 0,-41-76-1138 0 0,-2 2 0 0 0,-2 0 0 0 0,9 33-530 0 0,-22-63 31 0 0,0 1 1 0 0,0-1 0 0 0,-1 1-1 0 0,-1 0 1 0 0,1 0 0 0 0,-1 0-1 0 0,-1 0 1 0 0,0 0 0 0 0,0 0-1 0 0,-1 0 1 0 0,0 0 0 0 0,0-1 0 0 0,-1 1-1 0 0,0 0 1 0 0,-1 0 0 0 0,0-1-1 0 0,0 0 1 0 0,-1 1 0 0 0,0-1-1 0 0,0 0 1 0 0,-1-1 0 0 0,-1 1-32 0 0,-67 57-198 0 0,33-43-4045 0 0,5-6-821 0 0</inkml:trace>
  <inkml:trace contextRef="#ctx0" brushRef="#br0" timeOffset="-185823.036">6308 7112 6792 0 0,'0'0'149'0'0,"0"0"23"0"0,0 0 13 0 0,1-1-21 0 0,23-35 823 0 0,-16 26 286 0 0,-2 1 2727 0 0,-21 12-2505 0 0,-63 14-542 0 0,-39 12-780 0 0,9-7-29 0 0,73-22-133 0 0,31 2 42 0 0,10-6-48 0 0,0 1-1 0 0,0 0 0 0 0,0 0 0 0 0,1 1 1 0 0,-1 0-1 0 0,1 0 0 0 0,-1 0 0 0 0,1 1 0 0 0,0 0 1 0 0,-1 0-1 0 0,1 0 0 0 0,0 1 0 0 0,0 0 0 0 0,6 1-4 0 0,12-1 5 0 0,13-3-5 0 0,1 3 0 0 0,0 1 0 0 0,0 2 0 0 0,-1 2 0 0 0,1 1 0 0 0,0 3 0 0 0,-15-5-45 0 0,8 3-173 0 0,-14 0-4193 0 0,-10 0-730 0 0</inkml:trace>
  <inkml:trace contextRef="#ctx0" brushRef="#br0" timeOffset="-184969.731">9371 6701 6000 0 0,'0'0'174'0'0,"1"-2"-7"0"0,5-23-23 0 0,-6 17 6685 0 0,-11 15-5439 0 0,-12 18-1390 0 0,12-7 318 0 0,-3 4-96 0 0,0 1 0 0 0,2 0 0 0 0,1 1 0 0 0,1 0 0 0 0,0 1 1 0 0,2 0-1 0 0,0 5-222 0 0,6-22 113 0 0,0-1 0 0 0,0 1 0 0 0,1 0 0 0 0,0-1 0 0 0,1 1 0 0 0,0 0 0 0 0,0 0 0 0 0,0 0 0 0 0,1-1 0 0 0,0 1 0 0 0,1 0 0 0 0,-1-1 0 0 0,2 1 0 0 0,-1-1 0 0 0,1 1 0 0 0,0-1 0 0 0,0 0 0 0 0,1 0 0 0 0,0-1 0 0 0,1 1 0 0 0,-1-1 0 0 0,1 0 0 0 0,0 0 0 0 0,0 0 0 0 0,1-1 0 0 0,0 1 0 0 0,0-1 0 0 0,0-1 0 0 0,1 1 0 0 0,1 0-113 0 0,7 0 77 0 0,0-1 0 0 0,0 0 0 0 0,1-1-1 0 0,-1 0 1 0 0,1-1 0 0 0,0-1-1 0 0,0-1 1 0 0,0 0 0 0 0,-1-1 0 0 0,1 0-1 0 0,0-2 1 0 0,-1 0 0 0 0,1 0-77 0 0,24-14-270 0 0,-33 2-5657 0 0,-7 8-425 0 0</inkml:trace>
  <inkml:trace contextRef="#ctx0" brushRef="#br0" timeOffset="-184711.807">9196 6878 13304 0 0,'0'0'298'0'0,"0"0"46"0"0,2-1 23 0 0,183-20 466 0 0,1 18-66 0 0,-123 3-960 0 0,-32 0 65 0 0</inkml:trace>
  <inkml:trace contextRef="#ctx0" brushRef="#br0" timeOffset="-183541.29">7697 7656 8752 0 0,'0'0'197'0'0,"1"-2"24"0"0,-1-10 371 0 0,-2 11-421 0 0,-1 0 0 0 0,1 1 0 0 0,0-1 0 0 0,0 1-1 0 0,0-1 1 0 0,-1 1 0 0 0,1 0 0 0 0,0-1-1 0 0,-1 1 1 0 0,1 0 0 0 0,0 1 0 0 0,-1-1 0 0 0,1 0-1 0 0,0 1 1 0 0,0-1 0 0 0,-1 1 0 0 0,1 0-1 0 0,0 0 1 0 0,0 0 0 0 0,0 0 0 0 0,0 0 0 0 0,0 0-171 0 0,-5 4 225 0 0,1 0 1 0 0,0 0-1 0 0,0 1 1 0 0,0 0-1 0 0,1 0 1 0 0,-1 1-1 0 0,2-1 1 0 0,-1 1-1 0 0,1 0 1 0 0,0 0-1 0 0,0 1 1 0 0,1-1-1 0 0,0 1 1 0 0,-2 6-226 0 0,5-12 16 0 0,-2 1 16 0 0,0 1 0 0 0,0 0 0 0 0,1 0 0 0 0,0 0 1 0 0,0-1-1 0 0,0 1 0 0 0,0 1 0 0 0,0-1 1 0 0,1 0-1 0 0,0 0 0 0 0,0 0 0 0 0,0 0 0 0 0,0 0 1 0 0,1 0-1 0 0,-1 0 0 0 0,1 0 0 0 0,0 0 0 0 0,0 0 1 0 0,1 0-1 0 0,0 0-32 0 0,-1-1 22 0 0,1 1 0 0 0,1-1 0 0 0,-1 0-1 0 0,0 0 1 0 0,1-1 0 0 0,-1 1 0 0 0,1 0 0 0 0,0-1 0 0 0,0 0 0 0 0,0 1 0 0 0,0-1 0 0 0,0 0 0 0 0,0-1 0 0 0,1 1 0 0 0,-1 0-1 0 0,4 0-21 0 0,6 0 48 0 0,-1 0 0 0 0,0-1 0 0 0,1-1 0 0 0,-1 0 0 0 0,1 0 0 0 0,-1-1 0 0 0,0-1 0 0 0,1 0 0 0 0,-1-1 0 0 0,5-2-48 0 0,116-46-136 0 0,-83 20-653 0 0,-44 28 704 0 0,-5 3 5 0 0,-1 0-10 0 0,-7 3-50 0 0,-59 70 100 0 0,58-49 174 0 0,15 20 95 0 0,-6-43-165 0 0,-1-1 53 0 0,8 0-74 0 0,0 0 0 0 0,1-1 0 0 0,-1 0 0 0 0,0-1 0 0 0,0 0-1 0 0,0 0 1 0 0,0 0 0 0 0,0-1 0 0 0,-1-1 0 0 0,1 1 0 0 0,-1-1-1 0 0,0 0 1 0 0,0-1 0 0 0,0 0 0 0 0,0 0 0 0 0,-1 0 0 0 0,0-1-1 0 0,0 0 1 0 0,0 0 0 0 0,-1 0 0 0 0,0-1 0 0 0,0 0 0 0 0,-1 0-1 0 0,0-1-42 0 0,-2 6-16 0 0,0-1 0 0 0,-1 0 0 0 0,0 0 0 0 0,0 0 0 0 0,0 0 0 0 0,0-1-1 0 0,0 1 1 0 0,-1 0 0 0 0,1 0 0 0 0,-1 0 0 0 0,0-1 0 0 0,0 1 0 0 0,0 0-1 0 0,-1 0 1 0 0,1 0 0 0 0,-1-1 0 0 0,1 1 0 0 0,-1 0 0 0 0,0 0-1 0 0,0 0 1 0 0,-1 0 0 0 0,1 0 0 0 0,-1 0 0 0 0,1 1 0 0 0,-1-1 0 0 0,0 0-1 0 0,-1-1 17 0 0,-2-1-234 0 0,0 1 0 0 0,0 0-1 0 0,-1 0 1 0 0,1 0 0 0 0,-1 1-1 0 0,0-1 1 0 0,0 1 0 0 0,0 1-1 0 0,0-1 1 0 0,-1 1-1 0 0,1 0 1 0 0,-1 1 0 0 0,1-1-1 0 0,-1 1 1 0 0,0 1 0 0 0,1-1-1 0 0,-1 1 1 0 0,-4 1 234 0 0,-1-1-5013 0 0</inkml:trace>
  <inkml:trace contextRef="#ctx0" brushRef="#br0" timeOffset="-183194.639">8269 7570 9408 0 0,'0'0'273'0'0,"0"0"-5"0"0,-1 0-172 0 0,-19 16 63 0 0,13-12-2 0 0,0 1-1 0 0,0 1 1 0 0,1-1 0 0 0,-1 1-1 0 0,1 0 1 0 0,1 1 0 0 0,-1-1 0 0 0,1 1-1 0 0,0 0 1 0 0,0 1 0 0 0,-1 2-157 0 0,6-7 45 0 0,0 0 0 0 0,0 0 0 0 0,0 0 0 0 0,0 0 0 0 0,0-1 0 0 0,0 1 0 0 0,1 0 0 0 0,0 0 0 0 0,-1-1 0 0 0,1 1 0 0 0,0 0 0 0 0,0-1 0 0 0,1 1 0 0 0,-1-1 0 0 0,0 1 0 0 0,1-1 0 0 0,-1 1 0 0 0,1-1 0 0 0,0 0 0 0 0,0 0 0 0 0,0 0 0 0 0,0 0 0 0 0,0 0 0 0 0,1-1 0 0 0,-1 1 0 0 0,0-1 0 0 0,1 1-45 0 0,6 6 209 0 0,123 82 508 0 0,-109-69 144 0 0,-23-10-327 0 0,-2-5-457 0 0,-1 0 1 0 0,0-1 0 0 0,0 1 0 0 0,0-1 0 0 0,-1 0 0 0 0,0 0 0 0 0,0 0 0 0 0,0 0 0 0 0,0 0-1 0 0,-1-1 1 0 0,0 0 0 0 0,0 0 0 0 0,0-1 0 0 0,0 1 0 0 0,0-1 0 0 0,-1 0 0 0 0,0 0 0 0 0,1-1-1 0 0,-3 1-77 0 0,-135 38-1523 0 0,131-40-2285 0 0,0-1-1188 0 0</inkml:trace>
  <inkml:trace contextRef="#ctx0" brushRef="#br0" timeOffset="-182170.183">8822 7683 9152 0 0,'0'0'208'0'0,"5"-14"501"0"0,-2-3-572 0 0,-1 12 2797 0 0,-4 4-418 0 0,-1 1-3107 0 0,-6 9 1094 0 0,-22 29 480 0 0,21-22-666 0 0,-3 25 209 0 0,11-34-393 0 0,9 20 307 0 0,-3-24-408 0 0,1-1 0 0 0,-1 1 0 0 0,1-1 0 0 0,-1 0 0 0 0,1 0 0 0 0,0 0 0 0 0,0 0 0 0 0,0-1 0 0 0,0 0 0 0 0,0 0 0 0 0,0-1 0 0 0,0 1 0 0 0,0-1 0 0 0,0 0 0 0 0,0 0 0 0 0,1-1 0 0 0,-1 1 0 0 0,0-1 0 0 0,0-1 0 0 0,0 1 0 0 0,0-1 0 0 0,-1 1 0 0 0,1-1-1 0 0,0-1 1 0 0,-1 1 0 0 0,1-1 0 0 0,-1 1 0 0 0,0-1 0 0 0,1-2-32 0 0,17-4 68 0 0,56-26 49 0 0,-72 34-129 0 0,3 20-48 0 0,-5 0 7 0 0,-7-7 42 0 0,3-4 11 0 0,11 9 0 0 0,-7-15 12 0 0,0-1-1 0 0,0 0 0 0 0,0 0 0 0 0,0 0 0 0 0,0 0 1 0 0,0 0-1 0 0,0-1 0 0 0,0 0 0 0 0,1 0 0 0 0,-1 0 1 0 0,0 0-1 0 0,0-1 0 0 0,0 0 0 0 0,0 0 0 0 0,0 0 1 0 0,0 0-1 0 0,0 0 0 0 0,0-1 0 0 0,-1 0 0 0 0,1 0 1 0 0,0 0-1 0 0,-1 0 0 0 0,1 0 0 0 0,-1-1 0 0 0,0 1 1 0 0,0-1-1 0 0,0 0 0 0 0,0 0 0 0 0,0 0 0 0 0,-1-1 1 0 0,0 1-1 0 0,1 0 0 0 0,-1-1 0 0 0,0 0 0 0 0,0 0-11 0 0,0-5 31 0 0,0 0 0 0 0,0 0 0 0 0,-1 0 0 0 0,0 0 0 0 0,-1 0 0 0 0,0 0 0 0 0,0-1 0 0 0,-1 1 0 0 0,0 0 0 0 0,0 0 0 0 0,-1 0 0 0 0,-1 0 0 0 0,1 1 0 0 0,-1-1 0 0 0,-1 1 0 0 0,0-1 0 0 0,-1-1-31 0 0,-33-58-863 0 0,35 64 736 0 0,1 0-1 0 0,-1 0 0 0 0,0 1 0 0 0,0-1 0 0 0,0 1 1 0 0,-1-1-1 0 0,1 1 0 0 0,-1 0 0 0 0,0 1 1 0 0,0-1-1 0 0,0 1 0 0 0,0-1 0 0 0,0 1 0 0 0,0 0 1 0 0,-1 1-1 0 0,1-1 0 0 0,0 1 0 0 0,-1 0 1 0 0,-1 0 126 0 0,-11 6-2374 0 0,9-1-2845 0 0</inkml:trace>
  <inkml:trace contextRef="#ctx0" brushRef="#br0" timeOffset="-181859.241">9469 7410 12096 0 0,'0'0'356'0'0,"0"0"-8"0"0,0 2-190 0 0,-12 110 1668 0 0,12-102-1653 0 0,-1 9 111 0 0,1-1-1 0 0,1 1 1 0 0,1 0-1 0 0,0 0 0 0 0,1-1 1 0 0,1 1-1 0 0,1-1 1 0 0,3 6-284 0 0,29 46 877 0 0,-14-34-745 0 0,-22-35-199 0 0,-1-1-13 0 0,0 2-789 0 0,0 6-3315 0 0,0-6-1418 0 0</inkml:trace>
  <inkml:trace contextRef="#ctx0" brushRef="#br0" timeOffset="-181660.3">9234 7555 15088 0 0,'0'0'340'0'0,"2"-1"50"0"0,67-22 535 0 0,157-8 637 0 0,-86 24-618 0 0,-87 10-1287 0 0,0 3 0 0 0,-1 2 1 0 0,14 6 342 0 0,-41-7-6533 0 0</inkml:trace>
  <inkml:trace contextRef="#ctx0" brushRef="#br0" timeOffset="-174226.234">9188 8023 3536 0 0,'0'0'76'0'0,"0"0"16"0"0,0 0 5 0 0,-1-1-11 0 0,-5-2-34 0 0,5 2 124 0 0,-6-3 1942 0 0,8 3-2030 0 0,-1-1-1 0 0,1 1 1 0 0,-1-1 0 0 0,1 1-1 0 0,-1-1 1 0 0,0 1 0 0 0,0-1-1 0 0,0 1 1 0 0,0-1-1 0 0,0 1 1 0 0,0-1 0 0 0,0 1-1 0 0,-1-1 1 0 0,1 1 0 0 0,0-1-1 0 0,-1 1 1 0 0,1-1 0 0 0,-1 1-1 0 0,0-1 1 0 0,1 1-1 0 0,-1 0 1 0 0,0-1 0 0 0,0 1-1 0 0,0 0 1 0 0,0 0 0 0 0,0 0-1 0 0,0-1 1 0 0,0 1-1 0 0,0 0 1 0 0,-1 1 0 0 0,1-1-1 0 0,0 0 1 0 0,0 0 0 0 0,-1 0-1 0 0,1 1 1 0 0,-1-1-1 0 0,1 1 1 0 0,-1-1 0 0 0,1 1-1 0 0,-1-1 1 0 0,1 1 0 0 0,-1 0-1 0 0,1 0 1 0 0,-1 0 0 0 0,1 0-1 0 0,-1 0 1 0 0,1 0-1 0 0,-1 0 1 0 0,1 1 0 0 0,-1-1-1 0 0,0 1-87 0 0,-80 30 2842 0 0,23 15-1265 0 0,37-4-522 0 0,22-41-895 0 0,0-1-5 0 0,0 2-16 0 0,1 2-89 0 0,0-1-1 0 0,0 0 0 0 0,0 0 1 0 0,1 0-1 0 0,-1 1 1 0 0,1-1-1 0 0,0 0 1 0 0,0-1-1 0 0,0 1 0 0 0,0 0 1 0 0,0-1-1 0 0,1 1 1 0 0,-1-1-1 0 0,1 1 1 0 0,0-1-1 0 0,-1 0 0 0 0,1 0 1 0 0,0-1-1 0 0,0 1 1 0 0,1-1-1 0 0,-1 1 0 0 0,0-1 1 0 0,0 0-1 0 0,1 0 1 0 0,-1 0-1 0 0,0-1 1 0 0,1 1-1 0 0,-1-1 0 0 0,4 1-49 0 0,46-12 296 0 0,-2-21 72 0 0,-48 29-348 0 0,-1-1-1 0 0,1 0 0 0 0,0 1 0 0 0,-1-1 1 0 0,0 0-1 0 0,0-1 0 0 0,0 1 0 0 0,-1 0 1 0 0,1 0-1 0 0,-1-1 0 0 0,0 1 0 0 0,0-1 1 0 0,0 1-1 0 0,-1-1 0 0 0,0 0 0 0 0,0 1 1 0 0,0-1-1 0 0,0 1 0 0 0,-1-1 0 0 0,0 1 1 0 0,0-1-1 0 0,0 1 0 0 0,-1-3-19 0 0,-3 3 18 0 0,2 3-5514 0 0,3 1-388 0 0</inkml:trace>
  <inkml:trace contextRef="#ctx0" brushRef="#br0" timeOffset="-171596.859">10320 7538 7600 0 0,'0'0'166'0'0,"4"-11"422"0"0,0-32 2394 0 0,-7 19-1406 0 0,3 23-1040 0 0,-12-6 865 0 0,5 7-1292 0 0,1 0 0 0 0,0 1 0 0 0,0 0-1 0 0,-1 0 1 0 0,1 0 0 0 0,0 1 0 0 0,0-1 0 0 0,0 2 0 0 0,0-1 0 0 0,1 1 0 0 0,-1-1 0 0 0,-4 5-109 0 0,-12 3 122 0 0,-95 70 274 0 0,25 5-71 0 0,89-82-304 0 0,0 0-1 0 0,1 0 0 0 0,-1 0 0 0 0,1 0 1 0 0,0 1-1 0 0,0-1 0 0 0,0 1 0 0 0,0-1 0 0 0,1 1 1 0 0,-1 0-1 0 0,1-1 0 0 0,0 1 0 0 0,0 0 0 0 0,1 0 1 0 0,-1 0-1 0 0,1 0 0 0 0,0 0 0 0 0,0 0 0 0 0,0 0-20 0 0,0-2 184 0 0,0-2 0 0 0,19 16 0 0 0,-12-14-171 0 0,0 0 0 0 0,0 0 0 0 0,-1-1-1 0 0,1 0 1 0 0,0-1 0 0 0,0 1-1 0 0,1-1 1 0 0,-1-1 0 0 0,0 1-1 0 0,0-1 1 0 0,-1-1 0 0 0,1 1 0 0 0,0-1-1 0 0,0 0 1 0 0,-1-1 0 0 0,1 1-1 0 0,-1-1 1 0 0,0-1 0 0 0,0 1-1 0 0,0-1 1 0 0,1 0-13 0 0,5-3 38 0 0,-1-1 0 0 0,1 0 0 0 0,-2-1 0 0 0,1 0 0 0 0,-1-1 0 0 0,0 0 1 0 0,-1 0-1 0 0,0-1 0 0 0,-1 0 0 0 0,0 0 0 0 0,6-13-38 0 0,0-8 21 0 0,-3 7 14 0 0,0 0-1 0 0,-2 0 0 0 0,-1-1 0 0 0,0 0 0 0 0,-2 0 0 0 0,0-14-34 0 0,4-113-144 0 0,-10 125 144 0 0,0 0 0 0 0,-2 0 0 0 0,-1 1 0 0 0,-2-1 0 0 0,-1-5 0 0 0,-9-12-74 0 0,14 44 20 0 0,1 1-10 0 0,-1 0 61 0 0,0 1-1 0 0,1-1 1 0 0,-1 0-1 0 0,0 1 0 0 0,0-1 1 0 0,1 1-1 0 0,-1-1 0 0 0,0 0 1 0 0,1 1-1 0 0,-1 0 0 0 0,0-1 1 0 0,1 1-1 0 0,-1-1 0 0 0,1 1 1 0 0,-1 0-1 0 0,1-1 1 0 0,-1 1-1 0 0,1 0 0 0 0,-1 0 1 0 0,1-1-1 0 0,0 1 0 0 0,-1 0 1 0 0,1 0-1 0 0,0-1 0 0 0,0 1 1 0 0,0 0-1 0 0,-1 0 0 0 0,1 0 1 0 0,0 0-1 0 0,0-1 1 0 0,0 1-1 0 0,0 0 0 0 0,1 0 1 0 0,-1 0-1 0 0,0 0 0 0 0,0-1 1 0 0,0 1-1 0 0,1 0 0 0 0,-1 0 1 0 0,1 0 3 0 0,-1 10 1 0 0,-7 31-1 0 0,7 95 0 0 0,10-19 0 0 0,-10 31 232 0 0,5-38 186 0 0,-6-107-388 0 0,0 0 1 0 0,1 1-1 0 0,0-1 1 0 0,0 1 0 0 0,0-1-1 0 0,0 1 1 0 0,1-1-1 0 0,0 0 1 0 0,0 1 0 0 0,0-1-1 0 0,0 0 1 0 0,1 0-1 0 0,1 4-30 0 0,5 17 369 0 0,3-11-190 0 0,5 1-126 0 0,6 1-141 0 0,-21-15-376 0 0,7-5-1984 0 0,0 1-3767 0 0</inkml:trace>
  <inkml:trace contextRef="#ctx0" brushRef="#br0" timeOffset="-170928.011">10737 7151 7856 0 0,'0'0'174'0'0,"0"0"29"0"0,-3-7 198 0 0,-12-20 2869 0 0,13 27-2565 0 0,-13 6 1550 0 0,12-2-2085 0 0,0 1 0 0 0,0-1 1 0 0,1 1-1 0 0,-1-1 1 0 0,1 1-1 0 0,0 0 0 0 0,0 0 1 0 0,1 0-1 0 0,-1 0 1 0 0,1 1-1 0 0,0-1 0 0 0,1 0 1 0 0,-1 0-1 0 0,1 3-170 0 0,-5 23 625 0 0,5 46-117 0 0,0-49-216 0 0,-1-2-31 0 0,1 0 0 0 0,1-1 0 0 0,2 1 0 0 0,0 0 0 0 0,2-1-1 0 0,4 14-260 0 0,-7-29 51 0 0,0-1 1 0 0,1 1-1 0 0,0-1 0 0 0,1 0 0 0 0,0 1 0 0 0,1-2 0 0 0,0 1 0 0 0,0 0 0 0 0,0-1 0 0 0,1 0 1 0 0,1 0-1 0 0,-1-1 0 0 0,1 0 0 0 0,1 0 0 0 0,-1 0 0 0 0,1-1 0 0 0,0-1 0 0 0,1 1-51 0 0,44 12 256 0 0,-52-18-180 0 0,2 0 51 0 0,48 0-302 0 0,-51 0 91 0 0,1 0-1 0 0,0 0 1 0 0,-1-1-1 0 0,1 1 1 0 0,-1 0 0 0 0,1 0-1 0 0,-1-1 1 0 0,1 1-1 0 0,-1 0 1 0 0,1-1-1 0 0,-1 1 1 0 0,1-1-1 0 0,-1 1 1 0 0,1-1-1 0 0,-1 1 1 0 0,0 0-1 0 0,1-1 1 0 0,-1 1-1 0 0,0-1 1 0 0,1 0-1 0 0,-1 1 1 0 0,0-1-1 0 0,0 1 1 0 0,0-1 0 0 0,1 1-1 0 0,-1-1 1 0 0,0 0-1 0 0,0 1 1 0 0,0-1-1 0 0,0 1 1 0 0,0-1-1 0 0,0 0 1 0 0,0 1-1 0 0,0-1 1 0 0,0 1-1 0 0,0-1 1 0 0,-1 0-1 0 0,1 1 1 0 0,0-1-1 0 0,0 1 1 0 0,-1-1 0 0 0,1 1-1 0 0,0-1 1 0 0,0 1-1 0 0,-1-1 85 0 0,-10-6-1658 0 0</inkml:trace>
  <inkml:trace contextRef="#ctx0" brushRef="#br0" timeOffset="-170667.867">10555 7469 12840 0 0,'-9'-25'1286'0'0,"21"-1"-596"0"0,-2 18-353 0 0,0 0 0 0 0,0 1 0 0 0,1 0 0 0 0,0 1 1 0 0,1 0-1 0 0,-1 1 0 0 0,1 1 0 0 0,0 0 0 0 0,0 0 1 0 0,11-1-338 0 0,-13 2 99 0 0,181-30 491 0 0,-101 31-1046 0 0,-52 2-4253 0 0,-7 0-1171 0 0</inkml:trace>
  <inkml:trace contextRef="#ctx0" brushRef="#br0" timeOffset="-165134.89">8636 6964 4480 0 0,'0'0'132'0'0,"11"-8"1766"0"0,0-4-1413 0 0,-10 15 2864 0 0,-28 42-2165 0 0,-7 16-391 0 0,-7 23-104 0 0,12-35-571 0 0,-7 20-54 0 0,20-27 0 0 0,6-10 128 0 0,9-30-151 0 0,-8 17-390 0 0,17 20-2475 0 0,-7-38-972 0 0</inkml:trace>
  <inkml:trace contextRef="#ctx0" brushRef="#br0" timeOffset="-164701.366">8675 7209 5552 0 0,'0'0'165'0'0,"2"-1"-10"0"0,7-1-123 0 0,46-15 2402 0 0,-45 16-2108 0 0,-8 1-8 0 0,0 0 1 0 0,5 0 21 0 0,-5 0 11 0 0,-2 0 1 0 0,2 0 0 0 0,-1 0-306 0 0,-1 0 0 0 0,1 1 0 0 0,0-1 0 0 0,-1 0 0 0 0,1 0-1 0 0,-1 0 1 0 0,1 0 0 0 0,0 1 0 0 0,-1-1 0 0 0,1 0 0 0 0,-1 0 0 0 0,1 1 0 0 0,-1-1 0 0 0,1 0 0 0 0,-1 1 0 0 0,1-1 0 0 0,-1 1 0 0 0,1-1 0 0 0,-1 1 0 0 0,1-1 0 0 0,-1 1 0 0 0,0-1 0 0 0,1 1 0 0 0,-1-1 0 0 0,0 1 0 0 0,0-1 0 0 0,1 1 0 0 0,-1-1 0 0 0,0 1 0 0 0,0 0 0 0 0,0-1 0 0 0,0 1 0 0 0,0 0 0 0 0,1-1 0 0 0,-1 1 0 0 0,0-1 0 0 0,-1 1-1 0 0,1 0 1 0 0,0-1 0 0 0,0 1 0 0 0,0 0 0 0 0,0-1 0 0 0,0 1 0 0 0,-1 0-46 0 0,-2 5 20 0 0,0 0-1 0 0,-1-1 1 0 0,0 1-1 0 0,0-1 1 0 0,0 0-1 0 0,-1 0 1 0 0,0 0-1 0 0,1 0 0 0 0,-2-1 1 0 0,1 0-1 0 0,-1 0 1 0 0,1 0-1 0 0,-1-1 1 0 0,0 0-1 0 0,-5 2-19 0 0,-105 55 179 0 0,113-58-143 0 0,-1-1-1 0 0,0 0 1 0 0,1 1-1 0 0,0 0 1 0 0,-1-1 0 0 0,1 1-1 0 0,0 1 1 0 0,0-1-1 0 0,0 0 1 0 0,0 1 0 0 0,1 0-1 0 0,-1-1 1 0 0,0 1 0 0 0,0 2-36 0 0,3-4 20 0 0,0-1 0 0 0,0 1 1 0 0,1 0-1 0 0,-1 0 1 0 0,0-1-1 0 0,1 1 1 0 0,-1 0-1 0 0,1-1 1 0 0,-1 1-1 0 0,1-1 0 0 0,-1 1 1 0 0,1-1-1 0 0,-1 1 1 0 0,1-1-1 0 0,-1 1 1 0 0,1-1-1 0 0,0 1 1 0 0,-1-1-1 0 0,1 0 0 0 0,0 1 1 0 0,-1-1-1 0 0,1 0 1 0 0,0 1-1 0 0,0-1 1 0 0,-1 0-1 0 0,1 0 0 0 0,0 0 1 0 0,0 0-1 0 0,-1 0 1 0 0,1 0-1 0 0,0 0 1 0 0,0 0-1 0 0,-1 0 1 0 0,1 0-1 0 0,0 0 0 0 0,0-1 1 0 0,-1 1-1 0 0,1 0-20 0 0,3 0 30 0 0,194-15 924 0 0,-178 15-1034 0 0</inkml:trace>
  <inkml:trace contextRef="#ctx0" brushRef="#br0" timeOffset="-154861.505">2600 10651 6504 0 0,'0'0'141'0'0,"-9"0"358"0"0,4 0-379 0 0,4 0 330 0 0,-11 5 4502 0 0,12-4-4645 0 0,0-1 40 0 0,5 7 341 0 0,4-3-420 0 0,-7-3-32 0 0,-1 0-4 0 0,64 14 1141 0 0,-54-14-1178 0 0,3 1-11 0 0,174 4 1133 0 0,-134-4-1571 0 0,-16 1-428 0 0,-37-3-338 0 0,-1 0-2887 0 0,0 0-1235 0 0</inkml:trace>
  <inkml:trace contextRef="#ctx0" brushRef="#br0" timeOffset="-154573.05">2557 10824 10280 0 0,'0'0'230'0'0,"0"0"30"0"0,0 0 20 0 0,0 0-25 0 0,0 0-119 0 0,0 0 103 0 0,0 0 66 0 0,0 0 14 0 0,0 0 33 0 0,1 2 136 0 0,60 26 1951 0 0,-49-24-2104 0 0,63 3 425 0 0,119 0-279 0 0,-157-6-1729 0 0,-24-1-2301 0 0,3 0-1765 0 0</inkml:trace>
  <inkml:trace contextRef="#ctx0" brushRef="#br0" timeOffset="-152174.966">3654 10367 9008 0 0,'3'-7'433'0'0,"-6"-21"70"0"0,-8-10-214 0 0,7-7 935 0 0,19 11-185 0 0,4 0 161 0 0,34-1-120 0 0,14 10-571 0 0,-33 15-218 0 0,-31 10-131 0 0,-2 0-27 0 0,7-1-111 0 0,8 9-20 0 0,-11-4 1 0 0,3 2-3 0 0,20 34 0 0 0,-13 0 0 0 0,-21 5 10 0 0,6-17 60 0 0,-29 18 63 0 0,-20 15 22 0 0,38-44-38 0 0,6-16-112 0 0,4-1-3 0 0,1 0-1 0 0,-1 0 1 0 0,1 0 0 0 0,-1-1-1 0 0,1 1 1 0 0,-1 0 0 0 0,1 0 0 0 0,-1 0-1 0 0,0 0 1 0 0,1 0 0 0 0,-1 0-1 0 0,1 0 1 0 0,-1 0 0 0 0,1 0 0 0 0,-1 1-1 0 0,1-1 1 0 0,-1 0 0 0 0,1 0-1 0 0,-1 0 1 0 0,1 1 0 0 0,-1-1-1 0 0,1 0 1 0 0,-1 0 0 0 0,1 1 0 0 0,-1-1-1 0 0,1 1 1 0 0,-1-1 0 0 0,1 0-1 0 0,0 1 1 0 0,-1-1 0 0 0,1 1 0 0 0,0-1-1 0 0,-1 1 1 0 0,1-1 0 0 0,0 1-1 0 0,0-1 1 0 0,-1 1 0 0 0,1-1 0 0 0,0 1-1 0 0,0-1 1 0 0,0 1 0 0 0,0-1-1 0 0,0 1 1 0 0,0-1 0 0 0,0 1-1 0 0,0 0 1 0 0,0-1-2 0 0,-4 0 312 0 0,78-35 5 0 0,-14-16-386 0 0,-54 46 38 0 0,0-1-1 0 0,0 0 1 0 0,0 0 0 0 0,-1 0-1 0 0,0 0 1 0 0,0-1 0 0 0,-1 0-1 0 0,0 0 1 0 0,0 0 0 0 0,1-3 31 0 0,35-48-140 0 0,4-22 62 0 0,-21 56 25 0 0,-23 24 53 0 0,0 1 0 0 0,0-1 0 0 0,0 0-1 0 0,0 0 1 0 0,0 0 0 0 0,0 0 0 0 0,-1 0 0 0 0,1 1 0 0 0,0-1-1 0 0,0 0 1 0 0,0 0 0 0 0,0 0 0 0 0,0 0 0 0 0,0 1-1 0 0,0-1 1 0 0,0 0 0 0 0,0 0 0 0 0,0 0 0 0 0,0 0-1 0 0,0 1 1 0 0,0-1 0 0 0,0 0 0 0 0,0 0 0 0 0,0 0 0 0 0,1 0-1 0 0,-1 1 1 0 0,0-1 0 0 0,0 0 0 0 0,0 0 0 0 0,0 0-1 0 0,0 0 1 0 0,0 0 0 0 0,0 1 0 0 0,0-1 0 0 0,1 0 0 0 0,-1 0-1 0 0,0 0 1 0 0,0 0 0 0 0,0 0 0 0 0,0 0 0 0 0,0 0-1 0 0,1 0 1 0 0,-1 0 0 0 0,0 1 0 0 0,0-1 0 0 0,0 0 0 0 0,0 0-1 0 0,1 0 1 0 0,-1 0 0 0 0,0 0 0 0 0,0 0 0 0 0,0 0-1 0 0,0 0 1 0 0,1 0 0 0 0,-1 0 0 0 0,0 0 0 0 0,-73 128 639 0 0,37-63-359 0 0,30-9 71 0 0,16-42-195 0 0,-8-12-140 0 0,0 0 0 0 0,0 0 0 0 0,0-1 0 0 0,0 1 0 0 0,0 0 0 0 0,1-1 0 0 0,-1 1 0 0 0,0-1 0 0 0,1 0-1 0 0,-1 0 1 0 0,1 0 0 0 0,-1 0 0 0 0,1 0 0 0 0,0-1 0 0 0,-1 1 0 0 0,1-1 0 0 0,0 1 0 0 0,-1-1 0 0 0,1 0 0 0 0,0 0 0 0 0,0 0 0 0 0,-1-1 0 0 0,1 1 0 0 0,0-1-1 0 0,-1 1 1 0 0,1-1 0 0 0,2-1-16 0 0,8 0 2 0 0,24-11-526 0 0,9-10-755 0 0,7-9-774 0 0,-12-5-1175 0 0,7-4-17 0 0,-25 30 2609 0 0,-23 11 692 0 0,0 1-1 0 0,0-1 1 0 0,0 0 0 0 0,0 0-1 0 0,0 0 1 0 0,0 0 0 0 0,0 1-1 0 0,0-1 1 0 0,0 0-1 0 0,1 0 1 0 0,-1 0 0 0 0,0 0-1 0 0,0 1 1 0 0,0-1-56 0 0,-14 11 1274 0 0,-41 47 2500 0 0,23 8-1774 0 0,32-56-1673 0 0,9 48 825 0 0,-7-56-1072 0 0,0 0 0 0 0,0 0 0 0 0,0 0 0 0 0,0-1 0 0 0,0 1 0 0 0,1 0 0 0 0,-1-1 0 0 0,1 0 0 0 0,-1 1 0 0 0,1-1 0 0 0,-1 0 0 0 0,1 0 0 0 0,-1-1 0 0 0,1 1 0 0 0,0 0 0 0 0,0-1 0 0 0,-1 0 0 0 0,1 1 0 0 0,0-1 0 0 0,0 0-1 0 0,-1-1 1 0 0,1 1 0 0 0,0 0 0 0 0,-1-1 0 0 0,1 1 0 0 0,0-1 0 0 0,-1 0 0 0 0,2 0-80 0 0,12-8 253 0 0,12-16 221 0 0,14-14-237 0 0,-12-5-130 0 0,0 2-41 0 0,-21 14-96 0 0,-7 27 14 0 0,-1 0 0 0 0,-1 0 0 0 0,1 0 0 0 0,0 0-1 0 0,0 0 1 0 0,0 0 0 0 0,0 0 0 0 0,-1 0 0 0 0,1 0 0 0 0,-1-1 0 0 0,1 1 0 0 0,-1 0 0 0 0,1 0 0 0 0,-1-1 0 0 0,1 1 0 0 0,-1 0 0 0 0,0 0 0 0 0,0-1 0 0 0,0 1 0 0 0,0 0 0 0 0,0-1 0 0 0,0 1 0 0 0,0 0 0 0 0,0-1 0 0 0,-1 1 0 0 0,1 0-1 0 0,0-1 1 0 0,-1 1 0 0 0,0-1 16 0 0,-1-12-276 0 0,2 13 256 0 0,0 1 1 0 0,0-1 0 0 0,0 1 0 0 0,0-1 0 0 0,0 1 0 0 0,0-1-1 0 0,0 1 1 0 0,0-1 0 0 0,0 0 0 0 0,-1 1 0 0 0,1-1 0 0 0,0 1 0 0 0,0-1-1 0 0,0 1 1 0 0,-1-1 0 0 0,1 1 0 0 0,0-1 0 0 0,-1 1 0 0 0,1 0 0 0 0,0-1-1 0 0,-1 1 1 0 0,1-1 0 0 0,-1 1 0 0 0,1 0 0 0 0,-1-1 0 0 0,1 1 0 0 0,-1 0-1 0 0,1-1 1 0 0,-1 1 0 0 0,1 0 0 0 0,-1 0 0 0 0,1 0 0 0 0,-1-1 0 0 0,1 1-1 0 0,-1 0 1 0 0,1 0 0 0 0,-1 0 0 0 0,1 0 0 0 0,-1 0 0 0 0,0 0 0 0 0,1 0-1 0 0,-1 0 1 0 0,1 0 0 0 0,-1 0 0 0 0,1 0 0 0 0,-1 1 0 0 0,1-1 0 0 0,-1 0-1 0 0,1 0 1 0 0,-1 0 0 0 0,0 1 19 0 0,-86 23-3089 0 0,69-12 2278 0 0,8-1-11 0 0</inkml:trace>
  <inkml:trace contextRef="#ctx0" brushRef="#br0" timeOffset="-151612.385">3529 10733 6688 0 0,'-54'6'416'0'0,"-3"9"1624"0"0,49-12-1272 0 0,12 2 2488 0 0,72 2-1332 0 0,-51-8-1562 0 0,281-10 863 0 0,-200 5-953 0 0,149 0 472 0 0,15-6-488 0 0,278 7 155 0 0,-449 4-464 0 0,-51 7-119 0 0,-46-6-84 0 0,-2 0-664 0 0,0 0-288 0 0,0 0-59 0 0,0 0-11 0 0</inkml:trace>
  <inkml:trace contextRef="#ctx0" brushRef="#br0" timeOffset="-150858.358">4873 10920 7920 0 0,'1'1'174'0'0,"30"-1"546"0"0,-29-1-320 0 0,-2 1 108 0 0,0 0 18 0 0,0 0-16 0 0,0 0-71 0 0,-1 2-30 0 0,-71 20 1217 0 0,-22-10-1074 0 0,-322 29-216 0 0,-10 10 138 0 0,205-41-324 0 0,126-2-150 0 0,36 6 0 0 0,21 3 0 0 0,35-15 0 0 0,1 0 0 0 0,0 1 0 0 0,0-1 0 0 0,0 0 0 0 0,0 1 0 0 0,1-1 0 0 0,-1 1 0 0 0,1 0 0 0 0,-1-1 0 0 0,1 1 0 0 0,0 0 0 0 0,0 0 0 0 0,0 0 0 0 0,1 0 0 0 0,-1 0 0 0 0,1 0 0 0 0,-1 0 0 0 0,1 0 0 0 0,0 0 0 0 0,0 1 0 0 0,0 32 98 0 0,0 75 208 0 0,-9 54 450 0 0,-18 126-450 0 0,11-174 3 0 0,9-76 161 0 0,7-40-264 0 0,0-1 40 0 0,0 0 8 0 0,0 0 2 0 0,0 0 0 0 0,0 0 0 0 0,-19-87 1552 0 0,-29-33-1680 0 0,-22-32-518 0 0,48 104-1554 0 0,22 47 1300 0 0,0 0-1036 0 0,0-1-4077 0 0</inkml:trace>
  <inkml:trace contextRef="#ctx0" brushRef="#br0" timeOffset="-150142.513">4145 11402 9728 0 0,'-23'-11'569'0'0,"13"25"2982"0"0,4 14-2007 0 0,7-26-1470 0 0,0 1 1 0 0,0-1 0 0 0,0 1 0 0 0,-1 0 0 0 0,1-1-1 0 0,-1 1 1 0 0,0 0 0 0 0,1-1 0 0 0,-1 1 0 0 0,0 0 0 0 0,-1-1-1 0 0,1 1 1 0 0,0 0 0 0 0,-1-1 0 0 0,0 1 0 0 0,1-1-1 0 0,-2 2-74 0 0,5 45 1056 0 0,-23 65 303 0 0,5-61-1274 0 0,14-52-175 0 0,1-1 40 0 0,0 0 126 0 0,0 0 15 0 0,2 0-63 0 0,3-1-260 0 0,-1-1-1 0 0,0 0 1 0 0,0 0-1 0 0,-1 0 1 0 0,1-1-1 0 0,0 0 1 0 0,-1 1-1 0 0,1-1 1 0 0,-1 0-1 0 0,0-1 1 0 0,0 1-1 0 0,0 0 0 0 0,2-5 234 0 0,5-29-5317 0 0,1 16 604 0 0</inkml:trace>
  <inkml:trace contextRef="#ctx0" brushRef="#br0" timeOffset="-149791.879">4188 11373 9168 0 0,'19'0'266'0'0,"-15"0"1"0"0,4 1-27 0 0,-6 0-7 0 0,0 0 0 0 0,0 0-1 0 0,1 0 1 0 0,-1 1 0 0 0,0-1 0 0 0,-1 0-1 0 0,1 1 1 0 0,0-1 0 0 0,0 1 0 0 0,-1 0-1 0 0,1 0 1 0 0,-1 0 0 0 0,1 0 0 0 0,-1 0-1 0 0,0 0 1 0 0,1 0 0 0 0,-1 0 0 0 0,0 0-1 0 0,-1 0 1 0 0,1 1 0 0 0,0-1-233 0 0,0 40 1503 0 0,-5 29-650 0 0,-2-11-113 0 0,-5-9-538 0 0,13-6 33 0 0,2-39-222 0 0,-11-5-67 0 0,0-4-637 0 0,-7-4-815 0 0,-2-3-4338 0 0</inkml:trace>
  <inkml:trace contextRef="#ctx0" brushRef="#br0" timeOffset="-149790.879">4013 11395 10480 0 0,'-17'-4'306'0'0,"13"4"-4"0"0,6-1-194 0 0,139-21 3990 0 0,-11 10-2231 0 0,31 7-1218 0 0,-85 11-636 0 0,-68-3-13 0 0</inkml:trace>
  <inkml:trace contextRef="#ctx0" brushRef="#br0" timeOffset="-147033.504">5830 9617 5224 0 0,'0'0'151'0'0,"9"0"319"0"0,15-4 909 0 0,-22 4-1179 0 0,-2 0 10 0 0,0 0 46 0 0,0 0 22 0 0,0 0 2 0 0,0 0-19 0 0,0 0-77 0 0,0 0-31 0 0,0 0-7 0 0,0 0-13 0 0,0 0-45 0 0,-6 1-8 0 0,-202 25-5 0 0,135-22-75 0 0,48-1-64 0 0,18-2 64 0 0,6-1 4 0 0,0 1 0 0 0,1-1 0 0 0,-1 0 0 0 0,1 0 0 0 0,-1 0 0 0 0,0 1 0 0 0,1-1 0 0 0,-1 0 0 0 0,1 0 0 0 0,-1 1 0 0 0,1-1 0 0 0,-1 1 0 0 0,1-1 0 0 0,-1 0 0 0 0,1 1 0 0 0,-1-1 0 0 0,1 1 1 0 0,0-1-1 0 0,-1 1 0 0 0,1-1 0 0 0,0 1 0 0 0,-1-1 0 0 0,1 1 0 0 0,0 0 0 0 0,0-1 0 0 0,0 1 0 0 0,-1-1 0 0 0,1 1 0 0 0,0 0 0 0 0,0-1 0 0 0,0 1 0 0 0,0-1 0 0 0,0 1 0 0 0,0 0 0 0 0,0-1 0 0 0,0 1 0 0 0,0 0 0 0 0,1-1 0 0 0,-1 1 1 0 0,0 0-5 0 0,0-1 23 0 0,-4 64 634 0 0,-12 146 1045 0 0,15-155-982 0 0,-5 32 534 0 0,5-39-1082 0 0,-3 44 254 0 0,-7-18-156 0 0,4 16 48 0 0,-13 117 346 0 0,25-82-400 0 0,2-38-190 0 0,20 96 299 0 0,-11-82-53 0 0,6 40-128 0 0,-17-51-74 0 0,-10 101 556 0 0,-3-92-914 0 0,-11 19 415 0 0,8-57-42 0 0,-5 14-117 0 0,20-22 260 0 0,21-25 172 0 0,-23-26-384 0 0,25 10 326 0 0,-2-9-315 0 0,0-2 0 0 0,0-1 0 0 0,0-1 0 0 0,0-1 0 0 0,-1-1 0 0 0,2-1-75 0 0,37-3 72 0 0,-22 3-348 0 0,-20 2-4954 0 0,-8 1-863 0 0</inkml:trace>
  <inkml:trace contextRef="#ctx0" brushRef="#br0" timeOffset="-144662.621">5943 10696 5696 0 0,'0'0'166'0'0,"0"0"42"0"0,0 0 67 0 0,0 0 21 0 0,0 0 7 0 0,0 0-23 0 0,0 0-100 0 0,0 0-42 0 0,0 0-8 0 0,1 0 14 0 0,325 0 5270 0 0,-87-11-4404 0 0,98-9-472 0 0,-138 12-140 0 0,-49-2-174 0 0,7 3 149 0 0,88 1-138 0 0,194-1-91 0 0,-335 3 32 0 0,116-9-211 0 0,-62 6 285 0 0,80 4-114 0 0,-121-5-82 0 0,4 4-44 0 0,96 1-10 0 0,-42 6 64 0 0,-73 2-64 0 0,236-13 132 0 0,-237 5 530 0 0,12-1-16 0 0,137 1-582 0 0,-154 6 54 0 0,29 7-33 0 0,-63-3-2010 0 0,-62-7-4056 0 0</inkml:trace>
  <inkml:trace contextRef="#ctx0" brushRef="#br0" timeOffset="-137128.671">6413 11142 5344 0 0,'0'0'157'0'0,"8"-13"1402"0"0,-4 6 3855 0 0,-11 13-5176 0 0,0 1 0 0 0,0 0 0 0 0,1 0 0 0 0,-1 0 0 0 0,2 1 0 0 0,-1 0 0 0 0,1 0 0 0 0,0 0 0 0 0,0 3-238 0 0,-13 19 618 0 0,-24 60 979 0 0,23 2-354 0 0,18-76-1124 0 0,0 0 0 0 0,2 1 0 0 0,0-2 0 0 0,1 1 0 0 0,0 0 0 0 0,2 0 0 0 0,0-1 0 0 0,0 1 0 0 0,5 8-119 0 0,3 16 405 0 0,25 14-140 0 0,-23-38-191 0 0,21-5-528 0 0,-28-12 81 0 0,21-16-3527 0 0,-23 7-1694 0 0</inkml:trace>
  <inkml:trace contextRef="#ctx0" brushRef="#br0" timeOffset="-136620.608">6616 11263 9472 0 0,'0'0'216'0'0,"0"0"32"0"0,0 0 9 0 0,0 0 34 0 0,3 7 578 0 0,-2-1-658 0 0,-1-1-1 0 0,0 1 1 0 0,-1-1 0 0 0,1 1 0 0 0,-1-1-1 0 0,0 0 1 0 0,0 1 0 0 0,-1-1-1 0 0,1 0 1 0 0,-1 0 0 0 0,0 0 0 0 0,-1 1-211 0 0,-6 21 742 0 0,5-12-434 0 0,1 0 0 0 0,0 0 0 0 0,1 0 0 0 0,1 0 0 0 0,1 0 1 0 0,0 1-1 0 0,2 9-308 0 0,-2-23 15 0 0,1-1 0 0 0,-1 1 1 0 0,1-1-1 0 0,-1 1 0 0 0,1-1 1 0 0,-1 0-1 0 0,1 1 0 0 0,0-1 0 0 0,0 0 1 0 0,0 0-1 0 0,0 1 0 0 0,0-1 1 0 0,0 0-1 0 0,0 0 0 0 0,0 0 1 0 0,0 0-1 0 0,1 0 0 0 0,-1-1 0 0 0,0 1 1 0 0,1 0-1 0 0,-1 0 0 0 0,0-1 1 0 0,1 1-1 0 0,-1-1 0 0 0,1 1 1 0 0,-1-1-1 0 0,1 0 0 0 0,-1 0 0 0 0,1 0 1 0 0,-1 0-1 0 0,1 0 0 0 0,-1 0 1 0 0,1 0-1 0 0,-1 0 0 0 0,1 0 0 0 0,0-1-15 0 0,55-16 234 0 0,35-66-894 0 0,-60 49 59 0 0,3 5-38 0 0,-34 27 558 0 0,-1 2 25 0 0,19 34-118 0 0,-3 36 482 0 0,-2-37 238 0 0,14-24 567 0 0,-25-10-1084 0 0,-1 1 1 0 0,0 0 0 0 0,0-1-1 0 0,1 1 1 0 0,-1-1-1 0 0,0 0 1 0 0,0 0-1 0 0,0 0 1 0 0,0 0-1 0 0,0 0 1 0 0,0 0 0 0 0,0-1-1 0 0,0 1 1 0 0,0 0-1 0 0,-1-1 1 0 0,1 0-1 0 0,-1 1 1 0 0,1-1 0 0 0,-1 0-1 0 0,1 0 1 0 0,-1 0-1 0 0,0 0 1 0 0,0 0-1 0 0,0 0 1 0 0,0 0 0 0 0,0 0-1 0 0,0-2-29 0 0,13-65 150 0 0,-13-27-200 0 0,-8 14-210 0 0,6 71-2179 0 0,1 8-2540 0 0,0 3 430 0 0</inkml:trace>
  <inkml:trace contextRef="#ctx0" brushRef="#br0" timeOffset="-136300.751">7117 11467 10280 0 0,'0'0'230'0'0,"0"0"30"0"0,0 0 20 0 0,0 2-25 0 0,-29 90 2758 0 0,4-16-652 0 0,22-38-1618 0 0,31-28-326 0 0,33-24 15 0 0,-56 10-414 0 0,0 0 0 0 0,0 0 0 0 0,0-1 0 0 0,0 1 0 0 0,-1-1 0 0 0,0 0-1 0 0,0 0 1 0 0,-1-1 0 0 0,1 1 0 0 0,-1-1 0 0 0,0 0 0 0 0,-1 1-1 0 0,1-3-17 0 0,-1 5 13 0 0,-1-1-1 0 0,1 0 1 0 0,-1 0-1 0 0,0 0 1 0 0,0 0-1 0 0,-1 0 1 0 0,1 0-1 0 0,-1-1 0 0 0,0 1 1 0 0,0 0-1 0 0,-1 0 1 0 0,1 0-1 0 0,-1 0 1 0 0,0 0-1 0 0,0 0 1 0 0,0 0-1 0 0,0 0 0 0 0,-2-4-12 0 0,0 6-46 0 0,0 0-1 0 0,1 0 1 0 0,-1 0-1 0 0,0 0 0 0 0,0 1 1 0 0,0-1-1 0 0,0 1 0 0 0,-1 0 1 0 0,1 0-1 0 0,0 0 1 0 0,0 0-1 0 0,-1 0 0 0 0,1 1 1 0 0,-1 0-1 0 0,1-1 1 0 0,0 1-1 0 0,-1 1 0 0 0,1-1 1 0 0,-1 0-1 0 0,1 1 0 0 0,0 0 1 0 0,-1-1-1 0 0,0 2 47 0 0,-27 9-5653 0 0,23-7 475 0 0</inkml:trace>
  <inkml:trace contextRef="#ctx0" brushRef="#br0" timeOffset="-135952.566">7309 11326 7456 0 0,'0'0'166'0'0,"0"0"29"0"0,0 0 12 0 0,0 0 50 0 0,0 0 207 0 0,0 0 89 0 0,0 0 21 0 0,11 7 1010 0 0,60-4 936 0 0,31-2-1265 0 0,-50 0-1736 0 0,-1 0-3365 0 0,-51-1-842 0 0</inkml:trace>
  <inkml:trace contextRef="#ctx0" brushRef="#br0" timeOffset="-133398.366">7756 11257 6448 0 0,'0'0'141'0'0,"0"0"23"0"0,5-14 203 0 0,10-17 842 0 0,-3 20 6 0 0,-12 11-1131 0 0,0 0 0 0 0,1 1 0 0 0,-1-1 0 0 0,0 0 0 0 0,0 0 0 0 0,0 0 0 0 0,1 1 0 0 0,-1-1 0 0 0,0 0 0 0 0,0 0 0 0 0,1 0 0 0 0,-1 0 0 0 0,0 0 0 0 0,0 1 0 0 0,1-1 0 0 0,-1 0 0 0 0,0 0 0 0 0,0 0 0 0 0,1 0 0 0 0,-1 0 0 0 0,0 0 0 0 0,1 0 0 0 0,-1 0 0 0 0,0 0 0 0 0,0 0 0 0 0,1 0 0 0 0,-1 0 0 0 0,0 0 0 0 0,1 0 0 0 0,-1 0 0 0 0,0 0 0 0 0,0 0 0 0 0,1-1 0 0 0,-1 1 0 0 0,0 0 0 0 0,0 0 0 0 0,1 0 0 0 0,-1 0 0 0 0,0-1 0 0 0,0 1 0 0 0,0 0 0 0 0,1 0 0 0 0,-1 0 0 0 0,0-1 0 0 0,0 1-84 0 0,-8 30 1267 0 0,8-28-1362 0 0,-42 101 2110 0 0,37-44-1315 0 0,6-49-619 0 0,-1-9-66 0 0,0 1 0 0 0,0-1 1 0 0,0 1-1 0 0,0-1 0 0 0,1 1 1 0 0,-1-1-1 0 0,0 1 0 0 0,1-1 0 0 0,-1 1 1 0 0,1-1-1 0 0,0 0 0 0 0,-1 1 0 0 0,1-1 1 0 0,0 0-1 0 0,0 0 0 0 0,0 1 0 0 0,0-1 1 0 0,0 0-1 0 0,0 0 0 0 0,0 0 1 0 0,0 0-1 0 0,0 0 0 0 0,0 0 0 0 0,1 0 1 0 0,-1-1-1 0 0,0 1 0 0 0,1 0 0 0 0,0 0-15 0 0,-1-1 12 0 0,3 2 15 0 0,0 0 1 0 0,1-1-1 0 0,-1 0 1 0 0,0 1-1 0 0,1-2 1 0 0,-1 1-1 0 0,1 0 1 0 0,-1-1 0 0 0,1 0-1 0 0,-1 0 1 0 0,1 0-1 0 0,-1 0 1 0 0,4-2-28 0 0,3-1 3 0 0,0 0 1 0 0,0-2 0 0 0,0 1 0 0 0,-1-1-1 0 0,0-1 1 0 0,0 0 0 0 0,0 0-1 0 0,-1-1 1 0 0,0 0 0 0 0,0-1-1 0 0,-1 0 1 0 0,0 0 0 0 0,5-8-4 0 0,37-37-592 0 0,-49 51 520 0 0,-1 2-7 0 0,2 1 12 0 0,1 1 55 0 0,-1 0 0 0 0,1 0 0 0 0,0 0-1 0 0,-1 0 1 0 0,0 1 0 0 0,1-1 0 0 0,-1 1-1 0 0,0 0 1 0 0,0 0 0 0 0,-1-1-1 0 0,1 1 1 0 0,0 0 0 0 0,-1 1 0 0 0,0-1-1 0 0,0 0 1 0 0,1 2 12 0 0,4 9 4 0 0,-4-9 16 0 0,0 1-1 0 0,0-1 0 0 0,0 0 1 0 0,1 0-1 0 0,0 0 0 0 0,0 0 1 0 0,0 0-1 0 0,0 0 0 0 0,1-1 1 0 0,0 0-1 0 0,0 1 0 0 0,0-2 1 0 0,0 1-1 0 0,1 0 0 0 0,-1-1 1 0 0,1 0-1 0 0,0 0 0 0 0,0 0 1 0 0,0-1-1 0 0,1 1 0 0 0,-1-1 1 0 0,0-1-1 0 0,1 1 0 0 0,2 0-19 0 0,-2-3 38 0 0,0-1 1 0 0,1 1-1 0 0,-1-1 0 0 0,0 0 0 0 0,0-1 0 0 0,0 1 0 0 0,0-1 0 0 0,-1 0 0 0 0,1-1 0 0 0,-1 1 0 0 0,0-1 0 0 0,0 0 0 0 0,0-1 0 0 0,0 1 0 0 0,-1-1 0 0 0,0 0 0 0 0,0 0 0 0 0,0 0 0 0 0,0-1 0 0 0,-1 1 0 0 0,0-1 0 0 0,0 0 0 0 0,-1 0 0 0 0,1 0 0 0 0,-1 0 0 0 0,-1 0 0 0 0,1-1 0 0 0,-1 1 0 0 0,0 0 0 0 0,0-1 0 0 0,-1 0-38 0 0,-15-73 94 0 0,7 54-103 0 0,-25-61-515 0 0,12 54-4759 0 0,10 18-333 0 0</inkml:trace>
  <inkml:trace contextRef="#ctx0" brushRef="#br0" timeOffset="-131567.305">5830 11484 6592 0 0,'0'0'149'0'0,"0"0"23"0"0,0 0 11 0 0,0 0 51 0 0,0 0 214 0 0,0 0 96 0 0,0 0 22 0 0,0 0-25 0 0,0 0-112 0 0,3-12 675 0 0,13-38 598 0 0,7-5-1068 0 0,-15 39-394 0 0,-7 3 583 0 0,0 14-379 0 0,0 4-320 0 0,-3 29 459 0 0,-18 55-103 0 0,17-82-412 0 0,0 1 1 0 0,0-1 0 0 0,1 1 0 0 0,0 0 0 0 0,1 0 0 0 0,0 0 0 0 0,0 0 0 0 0,1 0 0 0 0,0 0 0 0 0,0 0 0 0 0,0-1 0 0 0,1 1 0 0 0,1 0 0 0 0,-1 0 0 0 0,3 6-69 0 0,-2-11 15 0 0,-1 0 0 0 0,0-1 0 0 0,1 1 0 0 0,0-1 0 0 0,0 1 0 0 0,0-1 0 0 0,0 0 0 0 0,0 1 0 0 0,0-1 0 0 0,0 0 0 0 0,0-1 0 0 0,1 1 0 0 0,-1 0 0 0 0,1-1 0 0 0,0 1 0 0 0,-1-1 0 0 0,1 0-1 0 0,0 0 1 0 0,0 0 0 0 0,0 0 0 0 0,0 0 0 0 0,0-1 0 0 0,0 1 0 0 0,0-1 0 0 0,0 0 0 0 0,0 0 0 0 0,0 0 0 0 0,0 0 0 0 0,0-1 0 0 0,0 1 0 0 0,2-2-15 0 0,13 2 72 0 0,-12-1-218 0 0,0 1 0 0 0,-1-1 1 0 0,1 0-1 0 0,-1 0 0 0 0,1 0 0 0 0,-1-1 0 0 0,1 0 0 0 0,-1 0 1 0 0,0 0-1 0 0,0-1 0 0 0,0 1 0 0 0,0-1 0 0 0,4-4 146 0 0,-1 0-5658 0 0</inkml:trace>
  <inkml:trace contextRef="#ctx0" brushRef="#br0" timeOffset="-131077.558">5888 11090 6296 0 0,'0'0'184'0'0,"0"0"74"0"0,0 0 188 0 0,1 1 76 0 0,0 1-411 0 0,0-1 0 0 0,0 0-1 0 0,0 1 1 0 0,-1-1 0 0 0,1 1-1 0 0,0-1 1 0 0,-1 1-1 0 0,1-1 1 0 0,-1 1 0 0 0,0-1-1 0 0,1 1 1 0 0,-1 0 0 0 0,0-1-1 0 0,0 1 1 0 0,0-1 0 0 0,0 1-1 0 0,-1 0 1 0 0,1-1-1 0 0,0 1 1 0 0,-1-1 0 0 0,1 1-1 0 0,-1-1 1 0 0,1 1 0 0 0,-1-1-1 0 0,1 1 1 0 0,-1-1 0 0 0,0 0-1 0 0,0 1 1 0 0,0-1-1 0 0,0 0 1 0 0,0 1 0 0 0,0-1-1 0 0,0 0 1 0 0,-1 0 0 0 0,1 0-1 0 0,0 0 1 0 0,0 0-1 0 0,-1 0 1 0 0,1-1 0 0 0,-1 1-1 0 0,1 0 1 0 0,-1-1 0 0 0,0 1-111 0 0,1 0 7 0 0,0-1 0 0 0,0 1 1 0 0,0 0-1 0 0,0-1 1 0 0,0 1-1 0 0,0-1 0 0 0,0 1 1 0 0,0-1-1 0 0,-1 1 1 0 0,1-1-1 0 0,0 0 0 0 0,0 0 1 0 0,0 1-1 0 0,0-1 0 0 0,0 0 1 0 0,-1 0-1 0 0,1 0 1 0 0,0 0-1 0 0,0-1 0 0 0,0 1 1 0 0,0 0-1 0 0,-1 0 1 0 0,1-1-1 0 0,0 1 0 0 0,0-1 1 0 0,0 1-1 0 0,0-1 0 0 0,0 1 1 0 0,0-1-1 0 0,0 0 1 0 0,0 1-1 0 0,0-1 0 0 0,0 0 1 0 0,1 0-1 0 0,-1 1 1 0 0,0-1-1 0 0,0 0 0 0 0,1 0 1 0 0,-1 0-1 0 0,0 0 1 0 0,1 0-1 0 0,-1 0 0 0 0,1 0 1 0 0,0-1-1 0 0,-1 1 0 0 0,1 0 1 0 0,0 0-1 0 0,-1-1-7 0 0,9-39 262 0 0,-8 40-188 0 0,0 1-27 0 0,15-3-271 0 0,12 20 235 0 0,-26-17 24 0 0,0 1 1 0 0,0-1-1 0 0,0 1 1 0 0,-1-1-1 0 0,1 1 1 0 0,0 0-1 0 0,0-1 1 0 0,-1 1 0 0 0,1 0-1 0 0,0-1 1 0 0,-1 1-1 0 0,1 0 1 0 0,-1 0-1 0 0,1 0 1 0 0,-1 0-1 0 0,1 0 1 0 0,-1-1-1 0 0,0 1 1 0 0,1 0-1 0 0,-1 0 1 0 0,0 0 0 0 0,0 0-1 0 0,0 0 1 0 0,1 0-1 0 0,-1 0 1 0 0,0 0-1 0 0,0 0 1 0 0,-1 0-1 0 0,1 0 1 0 0,0 0-1 0 0,0 0 1 0 0,0 0 0 0 0,-1 0-1 0 0,1 0 1 0 0,0 0-1 0 0,-1 0 1 0 0,1 0-1 0 0,-1 0 1 0 0,1-1-1 0 0,-1 1 1 0 0,0 0-1 0 0,1 0 1 0 0,-1 0 0 0 0,0-1-36 0 0,-4 5-112 0 0,5-5 0 0 0</inkml:trace>
  <inkml:trace contextRef="#ctx0" brushRef="#br0" timeOffset="-129343.141">8383 11031 5840 0 0,'0'0'132'0'0,"0"0"17"0"0,0 0 11 0 0,9-14 1296 0 0,-4 9-1237 0 0,8-6 2769 0 0,-13 11-2620 0 0,0 0-66 0 0,0 0-22 0 0,0 0-6 0 0,0 0-18 0 0,0 0-67 0 0,0 0-28 0 0,2 0-7 0 0,62 47 1215 0 0,17 30 138 0 0,-3-1-592 0 0,-73-69-837 0 0,0 0 0 0 0,-1 0-1 0 0,0 1 1 0 0,-1 0-1 0 0,0 0 1 0 0,0 0-1 0 0,0 0 1 0 0,-1 0 0 0 0,0 0-1 0 0,-1 1 1 0 0,0-1-1 0 0,0 1 1 0 0,-1-1-1 0 0,0 1 1 0 0,0-1-1 0 0,-1 0 1 0 0,0 1 0 0 0,0-1-1 0 0,-1 1 1 0 0,-1-1-1 0 0,1 0 1 0 0,-1 0-1 0 0,-2 2-77 0 0,-14 35 428 0 0,-29 26 140 0 0,26-45-468 0 0,-12 24 34 0 0,25-33-141 0 0,-6 2-1790 0 0,15-18 517 0 0,0-1-57 0 0</inkml:trace>
  <inkml:trace contextRef="#ctx0" brushRef="#br0" timeOffset="-128494.23">8951 11232 6648 0 0,'0'0'149'0'0,"-5"3"207"0"0,-43 11 1643 0 0,46-13-1381 0 0,3-1-471 0 0,-1 0 0 0 0,0 0-1 0 0,0 0 1 0 0,0 0 0 0 0,0 1-1 0 0,0-1 1 0 0,0 0 0 0 0,0 0 0 0 0,0 0-1 0 0,0 0 1 0 0,0 1 0 0 0,0-1-1 0 0,0 0 1 0 0,0 0 0 0 0,0 0-1 0 0,0 0 1 0 0,0 1 0 0 0,0-1-1 0 0,0 0 1 0 0,0 0 0 0 0,0 0-1 0 0,0 0 1 0 0,0 0 0 0 0,0 1-1 0 0,0-1 1 0 0,0 0 0 0 0,0 0 0 0 0,-1 0-1 0 0,1 0 1 0 0,0 0 0 0 0,0 1-1 0 0,0-1-146 0 0,19 5 480 0 0,110 5 1153 0 0,3 4-923 0 0,50-11-1589 0 0,-180-3-167 0 0,-2 0-46 0 0,0 0-10 0 0</inkml:trace>
  <inkml:trace contextRef="#ctx0" brushRef="#br0" timeOffset="-127250.307">9531 10966 6736 0 0,'-4'-9'149'0'0,"3"7"23"0"0,1 2 12 0 0,-16-18 528 0 0,16 17-576 0 0,-1 0-1 0 0,1 0 1 0 0,-1 0 0 0 0,1 0 0 0 0,0 0-1 0 0,0 1 1 0 0,-1-1 0 0 0,1 0-1 0 0,0 0 1 0 0,0 0 0 0 0,0 0 0 0 0,0 0-1 0 0,0 0 1 0 0,0 0 0 0 0,0 0-1 0 0,1 0 1 0 0,-1 0 0 0 0,0 0-1 0 0,0 0 1 0 0,1 1 0 0 0,-1-1 0 0 0,0 0-1 0 0,1 0 1 0 0,-1 0 0 0 0,1 0-1 0 0,-1 1 1 0 0,1-1 0 0 0,0 0-1 0 0,-1 1 1 0 0,1-1 0 0 0,0 0 0 0 0,-1 1-1 0 0,1-1 1 0 0,0 0-136 0 0,2 0 76 0 0,0-1-1 0 0,0 1 1 0 0,0-1-1 0 0,0 1 1 0 0,0 0-1 0 0,0 0 1 0 0,0 0-1 0 0,0 1 1 0 0,1-1-1 0 0,-1 1 1 0 0,0 0-1 0 0,0 0 1 0 0,1 0 0 0 0,-1 0-1 0 0,0 0 1 0 0,0 1-76 0 0,66 23 760 0 0,-14 11-360 0 0,-1 26-83 0 0,-39-39-152 0 0,17 47 398 0 0,-12 24-344 0 0,-27-21-176 0 0,-1-30 130 0 0,-16 36 496 0 0,-2-39 1112 0 0,13-41-2633 0 0,-10-2 784 0 0,11-2 207 0 0,7-1-121 0 0,0-1 0 0 0,0 1 0 0 0,1 0-1 0 0,0-1 1 0 0,1 0 0 0 0,0 0 0 0 0,0 0 0 0 0,0-1 0 0 0,1 1 0 0 0,1-1 0 0 0,-1 1 0 0 0,1-1 0 0 0,1 1 0 0 0,0-1 0 0 0,0 0 0 0 0,0 1 0 0 0,1-1-1 0 0,1-1-17 0 0,36-73 64 0 0,16 21-64 0 0,28-18 160 0 0,-69 66-108 0 0,0 0 0 0 0,-2-1 0 0 0,0 0 0 0 0,0-1 0 0 0,-2 0 0 0 0,0 0 0 0 0,0-3-52 0 0,37-77 127 0 0,-22 25-196 0 0,-22 59-374 0 0,-1-1-4579 0 0,-4 8-822 0 0</inkml:trace>
  <inkml:trace contextRef="#ctx0" brushRef="#br0" timeOffset="-91215.455">8137 9935 9344 0 0,'0'0'273'0'0,"0"0"-5"0"0,-17-17 425 0 0,4-6 841 0 0,4-7 274 0 0,21-97 1495 0 0,-15 48-2495 0 0,3 78-694 0 0,-5 5 692 0 0,-6 68-728 0 0,18 84 360 0 0,-3-60 110 0 0,1-30-396 0 0,2-8 2320 0 0,-3-144-1852 0 0,8-111-544 0 0,-9 143-59 0 0,-5-54 30 0 0,1 101-264 0 0,6 25 58 0 0,20 238-1 0 0,-21-170 160 0 0,-8 21 0 0 0,-2-44 150 0 0,5-54-86 0 0,1-3 2 0 0,-1-4 4 0 0,-2 3 20 0 0,3-4 6 0 0,-3 5 123 0 0,3-4-7204 0 0,0-2-168 0 0</inkml:trace>
  <inkml:trace contextRef="#ctx0" brushRef="#br0" timeOffset="-90106.28">11018 10558 7920 0 0,'0'0'174'0'0,"0"0"29"0"0,0 0 13 0 0,8-15 2719 0 0,-4 14-2732 0 0,1-1 1 0 0,-1 1-1 0 0,1 0 1 0 0,0 0 0 0 0,-1 1-1 0 0,1-1 1 0 0,0 1-1 0 0,-1 0 1 0 0,1 0-1 0 0,0 1 1 0 0,-1-1 0 0 0,1 1-1 0 0,2 1-203 0 0,14 6 506 0 0,69 16 848 0 0,-68-13-109 0 0,-42 0-1119 0 0,-1-2 0 0 0,0-1 0 0 0,0 0 0 0 0,-1-2 0 0 0,0 0 0 0 0,0-2 0 0 0,0 0 0 0 0,-1-2 0 0 0,-15 1-126 0 0,-58-8 818 0 0,96 5-802 0 0,0-1 0 0 0,-1 1 0 0 0,1-1 0 0 0,0 1 0 0 0,0-1 0 0 0,-1 1-1 0 0,1-1 1 0 0,0 1 0 0 0,0-1 0 0 0,0 1 0 0 0,0-1 0 0 0,0 0-1 0 0,0 1 1 0 0,0-1 0 0 0,0 1 0 0 0,0-1 0 0 0,0 1 0 0 0,1-1 0 0 0,-1 0-1 0 0,0 1 1 0 0,0-1 0 0 0,0 1 0 0 0,1-1 0 0 0,-1 1 0 0 0,0-1 0 0 0,0 1-1 0 0,1-1 1 0 0,-1 1 0 0 0,1-1 0 0 0,-1 1 0 0 0,0 0 0 0 0,1-1 0 0 0,-1 1-1 0 0,1 0 1 0 0,-1-1 0 0 0,1 1 0 0 0,-1 0 0 0 0,1-1 0 0 0,-1 1-1 0 0,1 0 1 0 0,-1 0 0 0 0,1 0 0 0 0,-1 0 0 0 0,1-1 0 0 0,0 1 0 0 0,-1 0-1 0 0,1 0 1 0 0,-1 0 0 0 0,1 0 0 0 0,-1 0 0 0 0,1 0 0 0 0,0 0 0 0 0,-1 1-1 0 0,1-1-15 0 0,123-21 0 0 0,-31 10 168 0 0,-19 18-360 0 0,-67-7 204 0 0,-6 0 52 0 0,-1 0 24 0 0,-35 17 60 0 0,5-14-221 0 0,-7 0-699 0 0,15 1-5222 0 0,18-3 194 0 0</inkml:trace>
  <inkml:trace contextRef="#ctx0" brushRef="#br0" timeOffset="-88533.095">11032 10509 5520 0 0,'-18'-3'408'0'0,"17"3"-82"0"0,1 0 93 0 0,-9-4 1390 0 0,4 5 2429 0 0,18 7-3776 0 0,-12-7-244 0 0,-1-1-2 0 0,2 1-15 0 0,10 4-77 0 0,0 0 1 0 0,1 0-1 0 0,-1-2 1 0 0,1 1-1 0 0,-1-2 1 0 0,1 0-1 0 0,0 0 1 0 0,0-1-1 0 0,0-1 1 0 0,0 0-1 0 0,7-1-124 0 0,-5 1 207 0 0,42-1 304 0 0,15 9-647 0 0,35-2 78 0 0,-106-6 128 0 0,-1 0-2 0 0,0 0-3 0 0,0 0 6 0 0,0 0 1 0 0,0 0 0 0 0,0 0 9 0 0,0 0 40 0 0,0 0 21 0 0,0 0 1 0 0,-8 3 120 0 0,-63 13 96 0 0,0-4-1 0 0,-1-3 1 0 0,-23-1-359 0 0,42-4 13 0 0,-115 2 459 0 0,157-10 158 0 0,40 1-400 0 0,-19 3-290 0 0,223-20-122 0 0,35-12 188 0 0,-197 32 138 0 0,-61 1-133 0 0,-47 16 106 0 0,-10-7-36 0 0,1-1-1 0 0,-1-2 0 0 0,-1-3 0 0 0,1-1 0 0 0,-1-3 0 0 0,-22-3-80 0 0,-21 2 183 0 0,85 1-196 0 0,234-12-903 0 0,-54-6 469 0 0,-72 13-2367 0 0,-86 5-2931 0 0</inkml:trace>
  <inkml:trace contextRef="#ctx0" brushRef="#br0" timeOffset="-87732.511">11146 10416 6688 0 0,'0'0'197'0'0,"2"-7"521"0"0,0 5 5436 0 0,5 77-4478 0 0,-3-28-817 0 0,-3 71 899 0 0,-1-60-1369 0 0,0-57-291 0 0,0-1 4 0 0,1 12 427 0 0,0-14 324 0 0,0-166-627 0 0,7 109-172 0 0,8-108-229 0 0,-24 202-53 0 0,7 100 369 0 0,10-27-155 0 0,-2-6-36 0 0,1-39 18 0 0,-4-38 32 0 0,-2-19 409 0 0,-3-16-233 0 0,-4-19-5 0 0,-7-94-15 0 0,20-15-166 0 0,-8 73-274 0 0,0 64 212 0 0,0 1-12 0 0,0 13-27 0 0,-8 88-112 0 0,-4 92 135 0 0,12-122-1016 0 0,0-69 699 0 0,0-2-291 0 0,0 0-127 0 0,0 0-28 0 0</inkml:trace>
  <inkml:trace contextRef="#ctx0" brushRef="#br0" timeOffset="-82687.006">3689 11422 7040 0 0,'0'0'202'0'0,"2"0"1"0"0,-2 0-193 0 0,1 0 0 0 0,-1 0-1 0 0,1 0 1 0 0,-1 0 0 0 0,0 0 0 0 0,1 0-1 0 0,-1 0 1 0 0,1 0 0 0 0,-1 0 0 0 0,1 0-1 0 0,-1 0 1 0 0,1 0 0 0 0,-1 0 0 0 0,0 0-1 0 0,1 0 1 0 0,-1 0 0 0 0,1-1 0 0 0,-1 1-1 0 0,0 0 1 0 0,1 0 0 0 0,-1-1 0 0 0,0 1-1 0 0,1 0 1 0 0,-1 0 0 0 0,0-1 0 0 0,1 1-1 0 0,-1 0 1 0 0,0-1 0 0 0,1 1 0 0 0,-1 0-1 0 0,0-1 1 0 0,0 1 0 0 0,0-1 0 0 0,1 1-1 0 0,-1 0 1 0 0,0-1 0 0 0,0 1 0 0 0,0-1-1 0 0,0 1 1 0 0,0-1 0 0 0,0 1 0 0 0,0 0-1 0 0,0-1 1 0 0,0 1 0 0 0,0-1 0 0 0,0 1-1 0 0,0-1 1 0 0,0 1 0 0 0,0 0 0 0 0,0-1-1 0 0,0 1 1 0 0,0-1 0 0 0,-1 1 0 0 0,1-1-1 0 0,0 1 1 0 0,0 0 0 0 0,-1-1 0 0 0,1 1-1 0 0,0 0 1 0 0,0-1 0 0 0,-1 1 0 0 0,1 0-10 0 0,-3-8 531 0 0,0-20 1050 0 0,3 25-1102 0 0,8-5 8 0 0,-16 0 405 0 0,7 8-882 0 0,1 0 0 0 0,0 0 1 0 0,0 0-1 0 0,-1-1 0 0 0,1 1 1 0 0,0 0-1 0 0,0 0 0 0 0,-1 0 1 0 0,1-1-1 0 0,0 1 0 0 0,0 0 1 0 0,0 0-1 0 0,0 0 0 0 0,-1-1 1 0 0,1 1-1 0 0,0 0 0 0 0,0 0 0 0 0,0-1 1 0 0,0 1-1 0 0,0 0 0 0 0,0-1 1 0 0,0 1-1 0 0,0 0 0 0 0,0 0 1 0 0,0-1-1 0 0,0 1 0 0 0,0 0 1 0 0,0-1-1 0 0,0 1 0 0 0,0 0 1 0 0,0 0-1 0 0,0-1 0 0 0,0 1 1 0 0,0 0-1 0 0,0 0 0 0 0,0-1 1 0 0,1 1-1 0 0,-1 0 0 0 0,0 0 1 0 0,0-1-1 0 0,0 1 0 0 0,0 0 1 0 0,1 0-1 0 0,-1 0 0 0 0,0-1 1 0 0,0 1-1 0 0,0 0 0 0 0,1 0 1 0 0,-1 0-1 0 0,0 0 0 0 0,0-1 1 0 0,1 1-1 0 0,-1 0 0 0 0,0 0 1 0 0,0 0-1 0 0,1 0 0 0 0,-1 0 0 0 0,0 0 1 0 0,1 0-1 0 0,-1 0 0 0 0,0 0 1 0 0,0 0-1 0 0,1 0 0 0 0,-1 0-10 0 0,11-11 714 0 0,11-14-113 0 0,-11 18-494 0 0,-12-7 151 0 0,3 11-121 0 0,19-17 422 0 0,-10-5 146 0 0,-2 8-273 0 0,-11 16-305 0 0,2 1 1 0 0,0 0-10 0 0,2-1-38 0 0,1 0-66 0 0,0 0 0 0 0,-1 1 0 0 0,1-1 0 0 0,0 0 0 0 0,0 1 0 0 0,-1 0-1 0 0,1-1 1 0 0,0 1 0 0 0,0 0 0 0 0,0 0 0 0 0,-1 1 0 0 0,1-1 0 0 0,0 1 0 0 0,0-1 0 0 0,-1 1-1 0 0,1 0 1 0 0,0 0 0 0 0,-1 0 0 0 0,1 0-14 0 0,7 17 144 0 0,-10-16-131 0 0,2 35 142 0 0,-8-30-51 0 0,6 14 297 0 0,1 22-225 0 0,-4 8-256 0 0,6-6 94 0 0,-31-3 194 0 0,-18 36 162 0 0,35-49-167 0 0,2-22-168 0 0,7-6-26 0 0,1 0-1 0 0,-1 1 1 0 0,0-1-1 0 0,1 1 1 0 0,-1-1-1 0 0,0 1 1 0 0,1-1-1 0 0,0 1 1 0 0,-1 0-1 0 0,1 0 1 0 0,0-1-1 0 0,0 1 1 0 0,0 0-1 0 0,0 0 1 0 0,0 0-1 0 0,1 1 1 0 0,-1-1-1 0 0,1 0 1 0 0,-1 0-1 0 0,1 0-8 0 0,-11 29 143 0 0,3 7 65 0 0,6-3-52 0 0,18-8-87 0 0,-12-10 235 0 0,-3-16-144 0 0,2 0-26 0 0,14 3-108 0 0,17-6-67 0 0,28-25 290 0 0,-36 2-183 0 0,-24 24-55 0 0,-1 0 1 0 0,1 0 0 0 0,-1 0-1 0 0,0 0 1 0 0,1 0 0 0 0,-1 0-1 0 0,0-1 1 0 0,1 1 0 0 0,-1-1 0 0 0,0 1-1 0 0,0-1 1 0 0,0 1 0 0 0,0-1-1 0 0,-1 0 1 0 0,1 1 0 0 0,0-1-1 0 0,-1 0 1 0 0,1 0 0 0 0,-1 1-1 0 0,0-1 1 0 0,1 0 0 0 0,-1 0-1 0 0,0 0 1 0 0,0 1 0 0 0,0-3-12 0 0,0 2 26 0 0,0-1 0 0 0,1 0 0 0 0,-1 0 0 0 0,0 0 0 0 0,-1 0 0 0 0,1 0 0 0 0,0 0 0 0 0,-1 0 0 0 0,0 1 0 0 0,0-1 0 0 0,1 0 0 0 0,-2 0 0 0 0,1 1 0 0 0,0-1 0 0 0,0 1 0 0 0,-1-1 0 0 0,0 1 0 0 0,1-1 0 0 0,-1 1 0 0 0,0 0 0 0 0,-1-1-26 0 0,-30-35 330 0 0,-19 0-124 0 0,-18-17-70 0 0,-4-18-72 0 0,39 22-1957 0 0,34 41 898 0 0</inkml:trace>
  <inkml:trace contextRef="#ctx0" brushRef="#br0" timeOffset="-80602.951">11787 10447 8120 0 0,'0'0'182'0'0,"0"0"29"0"0,0 0 12 0 0,-7 0 1 0 0,-8 2 1966 0 0,18 6 41 0 0,51 16-1488 0 0,-18-20-310 0 0,240-5 1114 0 0,35 6-1117 0 0,-132-17 123 0 0,-7 20-289 0 0,16-3-123 0 0,-112-6-146 0 0,14-6 5 0 0,54 2 1520 0 0,113 3-2280 0 0,-168 2 694 0 0,55-3 52 0 0,31 3 78 0 0,9 3-64 0 0,-80-10 0 0 0,48-7 326 0 0,-48 14-198 0 0,-5 3-54 0 0,13 8-74 0 0,-42-12 0 0 0,-24 1 0 0 0,-9-3 0 0 0,-8 3 64 0 0,23 2-7 0 0,-32-1-1494 0 0,2-1-3350 0 0,-6 0-669 0 0</inkml:trace>
  <inkml:trace contextRef="#ctx0" brushRef="#br0" timeOffset="-78784.545">11737 11139 7112 0 0,'0'0'157'0'0,"0"-14"387"0"0,5-4-415 0 0,-5 5 3198 0 0,-3 17 1254 0 0,2-2-4855 0 0,-65 182 2465 0 0,62-175-2099 0 0,1 0-1 0 0,0 1 0 0 0,1-1 1 0 0,0 0-1 0 0,1 1 0 0 0,0-1 1 0 0,0 1-1 0 0,1 0 0 0 0,0-1 1 0 0,1 1-1 0 0,0-1 0 0 0,1 5-91 0 0,2-2 153 0 0,-4-9-124 0 0,1 1-1 0 0,-1-1 1 0 0,1 1 0 0 0,0-1-1 0 0,0 0 1 0 0,1 0-1 0 0,-1 1 1 0 0,1-1 0 0 0,0 0-1 0 0,-1 0 1 0 0,1-1-1 0 0,0 1 1 0 0,1 0-1 0 0,-1-1 1 0 0,0 1 0 0 0,1-1-1 0 0,0 0 1 0 0,-1 1-1 0 0,2-1-28 0 0,3 1 41 0 0,-6-2-43 0 0,1-1 0 0 0,0 1 0 0 0,-1 0 0 0 0,1 0 0 0 0,0-1 0 0 0,0 1 0 0 0,-1-1 0 0 0,1 0 0 0 0,0 1 0 0 0,0-1 0 0 0,-1 0 0 0 0,1 0 0 0 0,0 0 0 0 0,0 0 0 0 0,0-1 0 0 0,-1 1 0 0 0,1 0 0 0 0,0-1 0 0 0,0 1 0 0 0,-1-1 0 0 0,1 0 0 0 0,0 1 0 0 0,-1-1 0 0 0,1 0 0 0 0,-1 0 0 0 0,1 0 0 0 0,0 0 2 0 0,13-17-2045 0 0,-7 5-4296 0 0</inkml:trace>
  <inkml:trace contextRef="#ctx0" brushRef="#br0" timeOffset="-78242.882">11866 10962 10720 0 0,'0'-42'1121'0'0,"0"43"-1062"0"0,0-1 1 0 0,0 1-1 0 0,0-1 0 0 0,0 0 0 0 0,-1 1 1 0 0,1-1-1 0 0,0 1 0 0 0,0-1 1 0 0,0 0-1 0 0,-1 1 0 0 0,1-1 1 0 0,0 0-1 0 0,0 1 0 0 0,-1-1 1 0 0,1 0-1 0 0,0 1 0 0 0,-1-1 0 0 0,1 0 1 0 0,0 0-1 0 0,-1 0 0 0 0,1 1 1 0 0,0-1-1 0 0,-1 0 0 0 0,1 0 1 0 0,-1 0-1 0 0,1 0 0 0 0,-1 0 0 0 0,1 1 1 0 0,0-1-1 0 0,-1 0 0 0 0,1 0 1 0 0,-1 0-1 0 0,1 0 0 0 0,0 0 1 0 0,-1 0-1 0 0,1 0 0 0 0,-1-1 0 0 0,1 1 1 0 0,-1 0-1 0 0,1 0 0 0 0,0 0 1 0 0,-1 0-1 0 0,1 0 0 0 0,0-1 1 0 0,-1 1-1 0 0,1 0 0 0 0,-1 0 0 0 0,1-1 1 0 0,0 1-1 0 0,0 0 0 0 0,-1-1 1 0 0,1 1-1 0 0,0 0 0 0 0,-1-1 1 0 0,1 1-1 0 0,0 0 0 0 0,0-1 0 0 0,0 1 1 0 0,-1 0-1 0 0,1-1 0 0 0,0 1 1 0 0,0-1-1 0 0,0 1 0 0 0,0-1 1 0 0,0 1-1 0 0,0 0 0 0 0,0-1-59 0 0,-1 2 72 0 0,1 0-20 0 0,0-1 0 0 0,0 0 0 0 0,0 1 0 0 0,1-1 0 0 0,-1 0 0 0 0,0 1 0 0 0,0-1 0 0 0,0 0 0 0 0,0 1 0 0 0,1-1-1 0 0,-1 0 1 0 0,0 0 0 0 0,0 1 0 0 0,1-1 0 0 0,-1 0 0 0 0,0 0 0 0 0,1 0 0 0 0,-1 1 0 0 0,0-1 0 0 0,0 0 0 0 0,1 0 0 0 0,-1 0 0 0 0,0 0 0 0 0,1 0 0 0 0,-1 1 0 0 0,0-1-1 0 0,1 0 1 0 0,-1 0 0 0 0,0 0 0 0 0,1 0 0 0 0,-1 0 0 0 0,1 0 0 0 0,-1 0 0 0 0,0 0 0 0 0,1 0 0 0 0,-1-1 0 0 0,0 1 0 0 0,1 0 0 0 0,-1 0 0 0 0,0 0 0 0 0,1 0-1 0 0,-1 0 1 0 0,0-1 0 0 0,0 1 0 0 0,1 0 0 0 0,-1 0 0 0 0,0 0 0 0 0,0-1 0 0 0,1 1 0 0 0,-1 0 0 0 0,0 0 0 0 0,0-1 0 0 0,1 1 0 0 0,-1 0 0 0 0,0-1 0 0 0,0 1 0 0 0,0 0-1 0 0,0 0 1 0 0,0-1 0 0 0,1 1 0 0 0,-1 0 0 0 0,0-1 0 0 0,0 1 0 0 0,0-1-52 0 0,30-50 189 0 0,-17 40-189 0 0,-11 10-12 0 0,3 12-904 0 0,-5-6 138 0 0,0-1-28 0 0</inkml:trace>
  <inkml:trace contextRef="#ctx0" brushRef="#br0" timeOffset="-77195.272">12188 11011 5440 0 0,'-17'-14'5640'0'0,"16"14"-5268"0"0,-5 0 280 0 0,-11 0-111 0 0,15 0-332 0 0,-12 7 359 0 0,-26 13 735 0 0,36-10-916 0 0,-62 81 1687 0 0,42-46-1313 0 0,-7 42-93 0 0,21-8 28 0 0,26 0-106 0 0,25-27-326 0 0,12-7-48 0 0,-18-32-74 0 0,-33-12-107 0 0,10 2-203 0 0,35 4-712 0 0,-18-8-5345 0 0,-20-1 492 0 0</inkml:trace>
  <inkml:trace contextRef="#ctx0" brushRef="#br0" timeOffset="-71133.53">12254 11245 5904 0 0,'0'0'132'0'0,"0"0"17"0"0,0 0 11 0 0,0 0 43 0 0,0 0 150 0 0,-10 13 4714 0 0,27-8-4695 0 0,-15-5-240 0 0,0 0-4 0 0,81 0 272 0 0,3-17-400 0 0,-45 14 82 0 0,-40 3-58 0 0,-1 0-116 0 0,0 0-69 0 0,0 0-838 0 0,0 0-3271 0 0</inkml:trace>
  <inkml:trace contextRef="#ctx0" brushRef="#br0" timeOffset="-70589.967">12656 11053 9872 0 0,'0'0'222'0'0,"0"0"30"0"0,0 0 20 0 0,-9 13 14 0 0,-44 69 635 0 0,48-74-674 0 0,1-3-44 0 0,0 0 0 0 0,1 0 0 0 0,0 1 0 0 0,0-1 0 0 0,0 1 0 0 0,1-1 0 0 0,0 1 0 0 0,0 0 0 0 0,0 0 0 0 0,1 0 0 0 0,-1 5-203 0 0,2 31 839 0 0,2-41-821 0 0,0 0 0 0 0,-1 1 0 0 0,1-1 0 0 0,0 0 0 0 0,0 0 0 0 0,0 0 0 0 0,1-1 0 0 0,-1 1 0 0 0,0 0 0 0 0,0-1 0 0 0,0 0 0 0 0,0 1 0 0 0,1-1 0 0 0,-1 0 0 0 0,0 0 0 0 0,0 0 0 0 0,1 0 0 0 0,-1-1 0 0 0,0 1-18 0 0,3 0 42 0 0,1-1-43 0 0,1 0 1 0 0,-1 0 0 0 0,-1 0-1 0 0,1-1 1 0 0,0 0 0 0 0,0 0-1 0 0,-1-1 1 0 0,1 1 0 0 0,-1-1-1 0 0,1 0 1 0 0,-1-1 0 0 0,0 1 0 0 0,-1-1-1 0 0,5-4 1 0 0,21-14-295 0 0,63-71-765 0 0,-89 87 1138 0 0,-3 4 56 0 0,-1 2-4 0 0,0 0-8 0 0,-1 5-9 0 0,0-1 0 0 0,1 0 1 0 0,0 1-1 0 0,0-1 0 0 0,0 0 1 0 0,1 1-1 0 0,-1-1 0 0 0,1 0 1 0 0,0 0-1 0 0,0 0 0 0 0,0 1 1 0 0,1-1-1 0 0,0 0 0 0 0,0 0 0 0 0,0-1 1 0 0,0 1-1 0 0,0 0 0 0 0,1-1 1 0 0,-1 1-1 0 0,1-1 0 0 0,0 0 1 0 0,0 0-1 0 0,0 0 0 0 0,1 0 1 0 0,-1-1-1 0 0,1 1 0 0 0,-1-1 1 0 0,1 0-1 0 0,0 0 0 0 0,2 1-113 0 0,23-9 696 0 0,-20 4-602 0 0,0-1-1 0 0,0 0 0 0 0,-1-1 1 0 0,1 0-1 0 0,-1 0 0 0 0,0-1 1 0 0,0 0-1 0 0,0 0 0 0 0,-1-1 1 0 0,1 1-1 0 0,-2-2 0 0 0,4-3-93 0 0,-4 0 15 0 0,0 1-1 0 0,-1-1 0 0 0,-1-1 0 0 0,0 1 0 0 0,0-1 0 0 0,-1 0 1 0 0,-1 0-1 0 0,1 0 0 0 0,-2 0 0 0 0,1 0 0 0 0,-2-1-14 0 0,-11-57-1065 0 0,3 45-2069 0 0,8 24 2282 0 0</inkml:trace>
  <inkml:trace contextRef="#ctx0" brushRef="#br0" timeOffset="-70268.19">13002 11297 10720 0 0,'0'0'314'0'0,"0"0"-6"0"0,0 0-153 0 0,1 2 90 0 0,18 34 1349 0 0,-12-19-644 0 0,-6-16-660 0 0,0 0-2 0 0,0 1-245 0 0,1 0 0 0 0,-1 0 1 0 0,1-1-1 0 0,-1 1 1 0 0,1-1-1 0 0,0 0 0 0 0,0 1 1 0 0,0-1-1 0 0,0 0 0 0 0,0 0 1 0 0,0 0-1 0 0,0 0 1 0 0,0 0-1 0 0,0-1 0 0 0,0 1 1 0 0,0-1-1 0 0,1 1 1 0 0,-1-1-1 0 0,0 0 0 0 0,0 0 1 0 0,1 0-1 0 0,-1 0 1 0 0,0 0-1 0 0,0 0 0 0 0,1-1 1 0 0,-1 1-1 0 0,0-1 1 0 0,0 0-1 0 0,0 1 0 0 0,0-1 1 0 0,0 0-1 0 0,0 0 0 0 0,0-1-42 0 0,4 0 29 0 0,-1-1 1 0 0,1 0 0 0 0,-1-1 0 0 0,0 0-1 0 0,-1 1 1 0 0,1-1 0 0 0,-1-1 0 0 0,1 1-1 0 0,-1-1 1 0 0,-1 0 0 0 0,1 0 0 0 0,-1 0-1 0 0,1 0 1 0 0,-1 0 0 0 0,-1-1 0 0 0,1 1 0 0 0,-1-1-1 0 0,0 0 1 0 0,0 0 0 0 0,-1 0 0 0 0,0 0-1 0 0,0 0 1 0 0,0 0 0 0 0,-1 0 0 0 0,0 0-1 0 0,0-6-30 0 0,-1 10 0 0 0,-1-1 0 0 0,1 0-1 0 0,-1 1 1 0 0,1-1-1 0 0,-1 1 1 0 0,0-1 0 0 0,0 1-1 0 0,0 0 1 0 0,0 0-1 0 0,-1 0 1 0 0,1 0 0 0 0,-1 0-1 0 0,1 1 1 0 0,-1-1-1 0 0,1 1 1 0 0,-1-1 0 0 0,0 1-1 0 0,0 0 1 0 0,0 0-1 0 0,1 0 1 0 0,-1 1 0 0 0,0-1-1 0 0,-2 0 1 0 0,-73 20-338 0 0,47-2-4613 0 0,19-11-126 0 0</inkml:trace>
  <inkml:trace contextRef="#ctx0" brushRef="#br0" timeOffset="-69561.614">13363 11063 6448 0 0,'0'0'141'0'0,"0"0"23"0"0,0 0 13 0 0,-9 2 286 0 0,8-1 6400 0 0,39 6-5375 0 0,10 2-1428 0 0,60-7 273 0 0,-58-3-5009 0 0,-38 1-249 0 0</inkml:trace>
  <inkml:trace contextRef="#ctx0" brushRef="#br0" timeOffset="-68862.761">13803 10903 8952 0 0,'0'0'200'0'0,"0"0"33"0"0,0 0 15 0 0,0 0 53 0 0,0 0 198 0 0,0 0 86 0 0,0 0 21 0 0,0 0-33 0 0,0 0-145 0 0,0 2-63 0 0,-64 134 3104 0 0,59-112-3011 0 0,4-14-393 0 0,16 13 624 0 0,1-17-341 0 0,-9-5-332 0 0,1-1-1 0 0,0 0 0 0 0,-1 0 1 0 0,1 0-1 0 0,0-1 0 0 0,-1 0 1 0 0,1-1-1 0 0,-1 0 0 0 0,1 0 1 0 0,-1-1-1 0 0,0 0 0 0 0,0 0 1 0 0,0 0-1 0 0,0-1 0 0 0,-1 0 1 0 0,1 0-1 0 0,-1-1 0 0 0,0 0 1 0 0,3-3-16 0 0,37-22-289 0 0,-20 19-312 0 0,-24 11 510 0 0,-2 0 24 0 0,0 0 3 0 0,3 27-138 0 0,-13 15 84 0 0,8-19 129 0 0,22-11 250 0 0,-15-12-203 0 0,-1 1 0 0 0,1-1 0 0 0,0 0 0 0 0,0 0 0 0 0,-1 0 0 0 0,1 0 0 0 0,0-1 0 0 0,0 0 0 0 0,-1 0 0 0 0,1 0-1 0 0,-1-1 1 0 0,1 0 0 0 0,-1 0 0 0 0,1 0-58 0 0,61-39 285 0 0,-59 35-414 0 0,0 0-1 0 0,-1 0 0 0 0,0-1 0 0 0,0 1 1 0 0,0-1-1 0 0,-1-1 0 0 0,0 1 0 0 0,-1-1 1 0 0,1 0-1 0 0,-1 0 0 0 0,-1 0 0 0 0,0-1 1 0 0,0 1-1 0 0,-1-1 0 0 0,0 0 0 0 0,0 1 1 0 0,-1-1-1 0 0,0 0 0 0 0,0-3 130 0 0,-3 0-712 0 0,-5-1-6 0 0</inkml:trace>
  <inkml:trace contextRef="#ctx0" brushRef="#br0" timeOffset="-68418.29">14232 10710 7920 0 0,'0'0'174'0'0,"0"0"29"0"0,0 0 13 0 0,8 0 7 0 0,-5 0-75 0 0,1 0 0 0 0,-1 0-1 0 0,1 0 1 0 0,-1 1 0 0 0,1-1 0 0 0,-1 1 0 0 0,1 0 0 0 0,-1 0 0 0 0,1 0 0 0 0,-1 0 0 0 0,0 0 0 0 0,0 1 0 0 0,1 0-1 0 0,-1 0 1 0 0,0-1 0 0 0,2 4-148 0 0,2 0 227 0 0,4 5 194 0 0,0 0 1 0 0,-1 1-1 0 0,-1 0 1 0 0,0 1-1 0 0,0 0 1 0 0,-1 0-1 0 0,-1 1 1 0 0,0 0-1 0 0,0 0 1 0 0,2 9-422 0 0,-6-12 133 0 0,0 0 1 0 0,0 0 0 0 0,-1 1 0 0 0,-1-1 0 0 0,1 1 0 0 0,-2-1 0 0 0,1 1 0 0 0,-2-1 0 0 0,1 1 0 0 0,-1 0 0 0 0,-1-1 0 0 0,0 0 0 0 0,-1 3-134 0 0,1-2 89 0 0,-1 1-1 0 0,0 0 0 0 0,-1 0 1 0 0,0-1-1 0 0,-1 1 0 0 0,0-1 0 0 0,-1 0 0 0 0,-1 0 0 0 0,1-1 0 0 0,-5 5-88 0 0,-110 98-1986 0 0,121-112-2035 0 0,0-1-1219 0 0</inkml:trace>
  <inkml:trace contextRef="#ctx0" brushRef="#br0" timeOffset="-67554.918">14593 11038 8808 0 0,'-29'-3'1152'0'0,"28"3"-548"0"0,-6-3 964 0 0,7 2 2089 0 0,202 11-1464 0 0,-142-9-2006 0 0,18 0-768 0 0,-27-3-2703 0 0,-34-1 2004 0 0</inkml:trace>
  <inkml:trace contextRef="#ctx0" brushRef="#br0" timeOffset="-66336.326">15275 10792 6848 0 0,'0'0'157'0'0,"0"0"23"0"0,0 0 11 0 0,0 0 53 0 0,0 0 218 0 0,0 0 97 0 0,0 0 17 0 0,0 0-17 0 0,0 0-101 0 0,0 0-46 0 0,0 0-10 0 0,0 0-16 0 0,1 0-54 0 0,4-2-247 0 0,0 1 0 0 0,-1 0-1 0 0,1 0 1 0 0,0 0 0 0 0,0 0-1 0 0,-1 1 1 0 0,1-1 0 0 0,0 1-1 0 0,0 1 1 0 0,0-1 0 0 0,-1 1-1 0 0,1 0 1 0 0,0 0 0 0 0,-1 0-1 0 0,1 0 1 0 0,0 1 0 0 0,-1 0-1 0 0,0 0 1 0 0,1 0 0 0 0,-1 0-1 0 0,0 1 1 0 0,0 0 0 0 0,0 0-1 0 0,2 2-84 0 0,59 77 328 0 0,-38-33 135 0 0,-3 29 978 0 0,-17-52-1287 0 0,-7-25-122 0 0,0 1 0 0 0,-1 0 0 0 0,1-1 1 0 0,-1 1-1 0 0,0-1 0 0 0,0 1 0 0 0,1-1 1 0 0,-1 1-1 0 0,0-1 0 0 0,0 0 1 0 0,0 1-1 0 0,-1-1 0 0 0,1 0 0 0 0,0 0 1 0 0,0 0-1 0 0,-1 0 0 0 0,1 0 0 0 0,0 0 1 0 0,-1 0-1 0 0,1 0 0 0 0,-1-1 1 0 0,1 1-1 0 0,-1 0 0 0 0,0-1 0 0 0,1 1 1 0 0,-1-1-1 0 0,0 0 0 0 0,1 0 0 0 0,-1 1-32 0 0,-2-1 42 0 0,0 1-1 0 0,1-1 0 0 0,-1 0 0 0 0,0 0 0 0 0,1 0 1 0 0,-1-1-1 0 0,0 1 0 0 0,1-1 0 0 0,-1 0 0 0 0,0 0 1 0 0,1 0-1 0 0,-1-1 0 0 0,1 1 0 0 0,0-1 0 0 0,-1 1 1 0 0,1-1-1 0 0,0 0 0 0 0,0-1 0 0 0,0 1 0 0 0,0 0-41 0 0,-9-10-2 0 0,-8-21-69 0 0,20 26 93 0 0,0-1 1 0 0,0 1-1 0 0,1-1 1 0 0,0 1-1 0 0,1 0 0 0 0,0-1 1 0 0,0 1-1 0 0,0 0 0 0 0,1 0 1 0 0,0 0-1 0 0,1 1 0 0 0,-1-1 1 0 0,1 1-1 0 0,0 0 0 0 0,1 0 1 0 0,0-1-23 0 0,17-28 67 0 0,28-30 131 0 0,-7 17-110 0 0,23-11 58 0 0,1 0-132 0 0,6 0 132 0 0,-34 14-1988 0 0,-39 38-4291 0 0</inkml:trace>
  <inkml:trace contextRef="#ctx0" brushRef="#br0" timeOffset="-65550.178">13189 9475 9184 0 0,'0'-14'704'0'0,"0"-24"584"0"0,0 38-1209 0 0,0 0 1 0 0,-1-1-1 0 0,1 1 1 0 0,-1 0-1 0 0,1 0 1 0 0,0 0-1 0 0,-1-1 1 0 0,1 1-1 0 0,-1 0 1 0 0,1 0-1 0 0,-1 0 1 0 0,1 0 0 0 0,0 0-1 0 0,-1 0 1 0 0,1 0-1 0 0,-1 0 1 0 0,1 0-1 0 0,-1 0 1 0 0,1 0-1 0 0,-1 0 1 0 0,1 0-1 0 0,-1 0 1 0 0,1 0-1 0 0,0 0 1 0 0,-1 0-1 0 0,1 1 1 0 0,-1-1-1 0 0,1 0 1 0 0,0 0 0 0 0,-1 1-1 0 0,1-1 1 0 0,-1 0-1 0 0,1 0 1 0 0,0 1-1 0 0,-1-1 1 0 0,1 0-1 0 0,0 1 1 0 0,0-1-1 0 0,-1 1 1 0 0,1-1-1 0 0,0 0 1 0 0,0 1-1 0 0,0-1 1 0 0,-1 1 0 0 0,1-1-1 0 0,0 0 1 0 0,0 1-1 0 0,0-1 1 0 0,0 1-1 0 0,0-1 1 0 0,0 1-1 0 0,0-1 1 0 0,0 1-1 0 0,0-1 1 0 0,0 1-1 0 0,0-1 1 0 0,0 0-1 0 0,0 1 1 0 0,0-1-1 0 0,0 1 1 0 0,1 0-80 0 0,-2 0-261 0 0,-21 44 711 0 0,7 14 21 0 0,11-8-73 0 0,0-16-123 0 0,2-1-1 0 0,2 1 1 0 0,1 0-1 0 0,3 21-274 0 0,24 87 136 0 0,-22-128-247 0 0,0 0-1 0 0,1 0 0 0 0,0-1 0 0 0,1 0 0 0 0,1-1 1 0 0,0 0-1 0 0,1 0 112 0 0,0 7-2139 0 0,-9-19 1029 0 0</inkml:trace>
  <inkml:trace contextRef="#ctx0" brushRef="#br0" timeOffset="-64360.034">15710 9057 8896 0 0,'0'-9'200'0'0,"0"7"33"0"0,0-4 220 0 0,-1 5-394 0 0,1-1 0 0 0,0 1-1 0 0,0 0 1 0 0,-1 0 0 0 0,1 0-1 0 0,0 0 1 0 0,0-1 0 0 0,0 1-1 0 0,1 0 1 0 0,-1 0 0 0 0,0 0-1 0 0,0-1 1 0 0,1 1 0 0 0,-1 0-1 0 0,0 0 1 0 0,1 0 0 0 0,-1 0-1 0 0,1 0 1 0 0,0 0 0 0 0,-1 0-1 0 0,1 0 1 0 0,0 0 0 0 0,0 0-1 0 0,-1 0 1 0 0,1 0 0 0 0,0 0-1 0 0,0 1 1 0 0,0-1 0 0 0,0 0-1 0 0,0 1 1 0 0,0-1 0 0 0,0 1-1 0 0,0-1 1 0 0,0 1 0 0 0,1-1-59 0 0,46-15 1806 0 0,-40 14-1578 0 0,18-4 67 0 0,1 1 0 0 0,-1 0-1 0 0,1 2 1 0 0,0 2 0 0 0,0 0-295 0 0,14 5 648 0 0,-40-4-459 0 0,11 4 245 0 0,-7 0-386 0 0,0-1 0 0 0,-1 1 0 0 0,0 1 0 0 0,1-1 0 0 0,-1 1 0 0 0,-1 0 0 0 0,1 0 0 0 0,-1 0 0 0 0,0 0 0 0 0,0 0 0 0 0,0 1 0 0 0,-1-1 0 0 0,1 1 0 0 0,-2 0 0 0 0,1 0 0 0 0,0 0 0 0 0,-1 0 0 0 0,0 1-48 0 0,0-3 31 0 0,11 146 474 0 0,-9-36-169 0 0,-6-21-48 0 0,14 237 528 0 0,-11-162-368 0 0,15-11-320 0 0,-3 0-128 0 0,20 73 224 0 0,-10-100-170 0 0,-5-15 28 0 0,1-7-82 0 0,1-33 72 0 0,-17-2-8 0 0,17 20 8 0 0,2-59-38 0 0,-19-33-33 0 0,-1 1 1 0 0,1-1-1 0 0,-1 1 0 0 0,0 0 1 0 0,1-1-1 0 0,-1 1 0 0 0,0 0 1 0 0,0 0-1 0 0,0 0 0 0 0,0 0 1 0 0,0-1-1 0 0,0 2 0 0 0,-1-1 1 0 0,1 0-1 0 0,-1 0 0 0 0,1 0 0 0 0,-1 0 1 0 0,0 0-1 0 0,0 0 0 0 0,0 0 1 0 0,0 0-1 0 0,0 1 0 0 0,-1 0-1 0 0,14 69 84 0 0,-11-7 36 0 0,-13-15 10 0 0,9-30-79 0 0,5 13 94 0 0,15-17 229 0 0,-29-7 458 0 0,-3-6-747 0 0,1-2 0 0 0,-1 1 0 0 0,1-2 0 0 0,-1 0 1 0 0,0 0-1 0 0,1-2 0 0 0,-1 1 0 0 0,-8-4-85 0 0,-14 0 79 0 0,-144-8-2480 0 0,131 9 1506 0 0</inkml:trace>
  <inkml:trace contextRef="#ctx0" brushRef="#br0" timeOffset="-61674.939">15651 10903 8952 0 0,'0'0'200'0'0,"1"-1"33"0"0,49-45 1430 0 0,-42 35 1492 0 0,-12 17-193 0 0,-31 37-2073 0 0,-65 91-173 0 0,-33 65-556 0 0,126-186-268 0 0,-24 61-4236 0 0,31-66 2970 0 0</inkml:trace>
  <inkml:trace contextRef="#ctx0" brushRef="#br0" timeOffset="-61359.357">15664 11139 8960 0 0,'105'-27'1970'0'0,"-105"27"-1899"0"0,1-1 0 0 0,0 1-1 0 0,0 0 1 0 0,0 1 0 0 0,0-1-1 0 0,-1 0 1 0 0,1 0-1 0 0,0 0 1 0 0,0 0 0 0 0,0 1-1 0 0,0-1 1 0 0,-1 0 0 0 0,1 1-1 0 0,0-1 1 0 0,0 0 0 0 0,-1 1-1 0 0,1-1 1 0 0,0 1 0 0 0,-1-1-1 0 0,1 1 1 0 0,0 0-1 0 0,-1-1 1 0 0,1 1 0 0 0,-1 0-1 0 0,1-1 1 0 0,-1 1 0 0 0,1 0-1 0 0,-1 0 1 0 0,0-1 0 0 0,1 1-1 0 0,-1 0 1 0 0,0 0 0 0 0,0 0-1 0 0,0-1 1 0 0,1 1-1 0 0,-1 0 1 0 0,0 0 0 0 0,0 0-1 0 0,0 0 1 0 0,0 0 0 0 0,0-1-1 0 0,0 1 1 0 0,-1 0 0 0 0,1 0-1 0 0,0 0 1 0 0,0 0-1 0 0,-1-1 1 0 0,1 1 0 0 0,0 0-1 0 0,-1 0 1 0 0,1-1 0 0 0,-1 1-1 0 0,1 0 1 0 0,-1-1 0 0 0,1 1-1 0 0,-1 0 1 0 0,1-1 0 0 0,-1 1-71 0 0,-58 69 1915 0 0,25-29-1091 0 0,34-41-795 0 0,-1 1 0 0 0,1 0 1 0 0,0-1-1 0 0,-1 1 0 0 0,1 0 0 0 0,-1-1 0 0 0,1 1 0 0 0,0 0 0 0 0,0 0 0 0 0,0-1 0 0 0,-1 1 0 0 0,1 0 0 0 0,0 0 0 0 0,0 0 0 0 0,0-1 0 0 0,0 1 0 0 0,0 0 0 0 0,0 0 0 0 0,0-1 0 0 0,0 1 0 0 0,1 0 0 0 0,-1 0 0 0 0,0 0 0 0 0,0-1 0 0 0,1 1 0 0 0,-1 0 0 0 0,0-1 0 0 0,1 1 0 0 0,-1 0 0 0 0,1-1 0 0 0,-1 1 0 0 0,1 0 0 0 0,-1-1 0 0 0,1 1 0 0 0,-1-1 0 0 0,1 1 0 0 0,0-1 0 0 0,-1 1 0 0 0,1-1 0 0 0,0 1 0 0 0,-1-1 0 0 0,1 0 0 0 0,0 0 0 0 0,0 1 0 0 0,-1-1 0 0 0,1 0 0 0 0,0 0 0 0 0,0 0 0 0 0,0 1 0 0 0,-1-1 0 0 0,2 0-29 0 0,7 2 90 0 0,2 0 0 0 0,-1 0-1 0 0,0-1 1 0 0,0 0 0 0 0,1-1-1 0 0,-1 0 1 0 0,0-1 0 0 0,0 0-1 0 0,0-1 1 0 0,1 1-1 0 0,-1-2 1 0 0,0 0-90 0 0,10-1 76 0 0,117-33-1622 0 0,-123 29-5211 0 0</inkml:trace>
  <inkml:trace contextRef="#ctx0" brushRef="#br0" timeOffset="-60627.873">10212 11267 9280 0 0,'0'0'268'0'0,"0"0"4"0"0,6-8-228 0 0,-6 7 3900 0 0,-69 79-1731 0 0,-86 71-1509 0 0,-39 17-414 0 0,144-113-1416 0 0,49-51 454 0 0,1-2-140 0 0,0 1-27 0 0,-4 5-7 0 0</inkml:trace>
  <inkml:trace contextRef="#ctx0" brushRef="#br0" timeOffset="-60262.728">10138 11496 10568 0 0,'2'-4'67'0'0,"1"1"1"0"0,0 0-1 0 0,0 1 1 0 0,1-1 0 0 0,-1 0-1 0 0,0 1 1 0 0,1 0 0 0 0,0 0-1 0 0,0 0 1 0 0,-1 0-1 0 0,1 0 1 0 0,0 1 0 0 0,0 0-1 0 0,0 0 1 0 0,1 0-1 0 0,-1 0 1 0 0,1 0-68 0 0,89-22 1499 0 0,-90 22-1393 0 0,0 1 1 0 0,0-1-1 0 0,0 1 1 0 0,0 0-1 0 0,0 0 1 0 0,0 0 0 0 0,0 0-1 0 0,0 1 1 0 0,0 0-1 0 0,-1 0 1 0 0,1 0-1 0 0,0 0 1 0 0,0 0 0 0 0,-1 1-1 0 0,1 0 1 0 0,0 0-1 0 0,-1 0 1 0 0,0 0-1 0 0,1 0 1 0 0,-1 1 0 0 0,0-1-1 0 0,0 1 1 0 0,-1 0-1 0 0,1 0 1 0 0,0 0-1 0 0,-1 0 1 0 0,0 0 0 0 0,2 3-107 0 0,2 11 0 0 0,-9-7 0 0 0,-5 0 12 0 0,-1 1 0 0 0,1-1 0 0 0,-2 0 1 0 0,1-1-1 0 0,-2 0 0 0 0,1 0 1 0 0,-8 4-13 0 0,11-7-6 0 0,-120 83 6 0 0,102-72 75 0 0,23-16 45 0 0,14 1 100 0 0,4-2-78 0 0,1-1-1 0 0,-1 0 0 0 0,0-2 1 0 0,0 1-1 0 0,0-2 0 0 0,0 0 1 0 0,-1-1-1 0 0,7-4-141 0 0,49-12 101 0 0,67-8-37 0 0,-118 24-800 0 0,0 3-3481 0 0,0-1-1381 0 0</inkml:trace>
  <inkml:trace contextRef="#ctx0" brushRef="#br3" timeOffset="203856.667">17930 9825 10880 0 0,'0'0'248'0'0,"0"0"34"0"0,0 0 20 0 0,0 0-38 0 0,0-1-171 0 0,0-4-58 0 0,-1 29 4944 0 0,6 103-2799 0 0,18 26-1492 0 0,0-80-370 0 0,25 26-300 0 0,18-29-18 0 0,-63-68-190 0 0,55 24-175 0 0,-30-19-5206 0 0,-12-7-526 0 0</inkml:trace>
  <inkml:trace contextRef="#ctx0" brushRef="#br3" timeOffset="204318.167">18405 9893 14368 0 0,'0'0'330'0'0,"-3"5"437"0"0,-4 3-736 0 0,1 1 1 0 0,1 0 0 0 0,0 1-1 0 0,0-1 1 0 0,1 1 0 0 0,0 0-1 0 0,1 0 1 0 0,0 0-1 0 0,0 0 1 0 0,1 0 0 0 0,1 1-1 0 0,0-1 1 0 0,0 1-1 0 0,1 4-31 0 0,-4 23 53 0 0,1-27 45 0 0,2 0 0 0 0,0 0 0 0 0,0 0 0 0 0,1 1 0 0 0,0-1-1 0 0,1 0 1 0 0,0 0 0 0 0,1 1 0 0 0,0-1 0 0 0,1-1 0 0 0,0 0 0 0 0,1 1 0 0 0,0-1 0 0 0,1 1 0 0 0,0-1 0 0 0,1 1-98 0 0,-4-9 18 0 0,-1-1 0 0 0,1 1 0 0 0,-1 0-1 0 0,1-1 1 0 0,0 0 0 0 0,-1 1-1 0 0,1-1 1 0 0,0 0 0 0 0,0 0-1 0 0,0 0 1 0 0,0 0 0 0 0,0-1-1 0 0,0 1 1 0 0,0 0 0 0 0,0-1-1 0 0,0 0 1 0 0,0 1 0 0 0,1-1-1 0 0,-1 0 1 0 0,0 0 0 0 0,0 0-1 0 0,0 0 1 0 0,0 0 0 0 0,1-1-1 0 0,-1 1 1 0 0,0-1 0 0 0,0 1 0 0 0,0-1-1 0 0,0 0 1 0 0,1-1-18 0 0,57-38 245 0 0,-34 13-387 0 0,0 1 0 0 0,-2-3-1 0 0,-1-1 1 0 0,9-17 142 0 0,43-62-1000 0 0,-68 100 975 0 0,2 1-29 0 0,-2 8 1 0 0,-3 4 87 0 0,0 1-1 0 0,0 0 1 0 0,-1 0 0 0 0,0 0-1 0 0,0 1 1 0 0,0-1 0 0 0,0 1-1 0 0,-1-1 1 0 0,0 1 0 0 0,0 0-1 0 0,-1 0 1 0 0,1 0 0 0 0,-1 0-1 0 0,0 4-33 0 0,7 23 246 0 0,1 0 11 0 0,25 55 326 0 0,-12-58-28 0 0,-21-29-324 0 0,15-5 639 0 0,16-54-214 0 0,-24 22-952 0 0,-2 0 0 0 0,-1 0 0 0 0,-2 0 0 0 0,-1-1 0 0 0,-2 1 0 0 0,-2-5 296 0 0,-12-18-3407 0 0,13 52-2201 0 0</inkml:trace>
  <inkml:trace contextRef="#ctx0" brushRef="#br3" timeOffset="204768.663">19238 9981 12728 0 0,'-8'-1'31'0'0,"-8"-1"350"0"0,19-2 175 0 0,-2 3-251 0 0,48-15 1022 0 0,-5 11 434 0 0,-42 5-1067 0 0,0 0-38 0 0,91-7 1328 0 0,-53 12-1909 0 0,-4-3-497 0 0,-12-2-5085 0 0,-2 0-750 0 0</inkml:trace>
  <inkml:trace contextRef="#ctx0" brushRef="#br3" timeOffset="205232.324">19767 9669 12656 0 0,'0'0'45'0'0,"-1"0"0"0"0,1-1 0 0 0,-1 1 0 0 0,1 0 0 0 0,-1 0 0 0 0,0 0 1 0 0,1 1-1 0 0,-1-1 0 0 0,1 0 0 0 0,-1 0 0 0 0,1 0 0 0 0,-1 0 0 0 0,1 0 1 0 0,-1 1-1 0 0,1-1 0 0 0,-1 0 0 0 0,1 0 0 0 0,-1 1 0 0 0,1-1 0 0 0,-1 0 0 0 0,1 1 1 0 0,0-1-1 0 0,-1 0 0 0 0,1 1 0 0 0,0-1 0 0 0,-1 1 0 0 0,1-1 0 0 0,0 1 1 0 0,-1-1-1 0 0,1 1 0 0 0,0-1 0 0 0,0 1 0 0 0,0-1 0 0 0,-1 1 0 0 0,1-1 1 0 0,0 1-1 0 0,0-1 0 0 0,0 1 0 0 0,0-1 0 0 0,0 1 0 0 0,0-1 0 0 0,0 1-45 0 0,-4 14 215 0 0,-5 36 723 0 0,1-20-332 0 0,7-29-547 0 0,0 0-1 0 0,0 1 0 0 0,1-1 0 0 0,-1 0 0 0 0,0 0 0 0 0,1 0 1 0 0,-1 1-1 0 0,1-1 0 0 0,0 0 0 0 0,0 0 0 0 0,0 1 0 0 0,0-1 1 0 0,0 0-1 0 0,0 0 0 0 0,1 1 0 0 0,-1-1 0 0 0,1 0 0 0 0,-1 0 0 0 0,2 2-58 0 0,5 26 591 0 0,-6-26-544 0 0,-1-1 0 0 0,1 1 0 0 0,-1 0 0 0 0,1-1 0 0 0,0 1 0 0 0,1-1 0 0 0,-1 1 0 0 0,1-1 0 0 0,-1 0 0 0 0,1 1 0 0 0,0-1 0 0 0,0 0 0 0 0,1 0 0 0 0,-1 0 0 0 0,3 2-47 0 0,26 20 240 0 0,11-3 16 0 0,-12-21-10 0 0,-27-1-225 0 0,0-1 1 0 0,1 1-1 0 0,-1-1 1 0 0,0 0-1 0 0,0 0 1 0 0,0 0-1 0 0,0 0 1 0 0,0-1-1 0 0,0 1 0 0 0,-1-1 1 0 0,1 1-1 0 0,0-1 1 0 0,-1 0-1 0 0,1 0 1 0 0,-1-1-1 0 0,1 0-21 0 0,14-10 131 0 0,26-42-217 0 0,8-5-448 0 0,-42 54 500 0 0,-7 5-38 0 0,0 1 4 0 0,0 0 62 0 0,-1 1 0 0 0,0 0 0 0 0,0 0 0 0 0,1 0 0 0 0,-1 0 0 0 0,0 0 0 0 0,0 0 0 0 0,0 0 0 0 0,0 0 0 0 0,0 0 0 0 0,0 1 0 0 0,0-1 0 0 0,0 0 0 0 0,-1 1 0 0 0,1-1 0 0 0,0 1 0 0 0,-1-1 0 0 0,1 0 1 0 0,-1 1-1 0 0,0-1 0 0 0,1 1 0 0 0,-1 0 0 0 0,0-1 0 0 0,0 1 6 0 0,6 17-9 0 0,13 38 9 0 0,16-12 250 0 0,-31-42-193 0 0,0-1 0 0 0,0 1-1 0 0,0 0 1 0 0,0-1 0 0 0,1 0-1 0 0,-1 0 1 0 0,1-1 0 0 0,-1 1-1 0 0,1-1 1 0 0,0 0 0 0 0,0 0-1 0 0,-1 0 1 0 0,1-1 0 0 0,0 1-1 0 0,0-1 1 0 0,0 0-57 0 0,0-1 71 0 0,1 0 1 0 0,-1 0-1 0 0,0-1 0 0 0,0 1 0 0 0,-1-1 1 0 0,1 0-1 0 0,0 0 0 0 0,-1-1 0 0 0,1 1 1 0 0,-1-1-1 0 0,0 0 0 0 0,1 0 0 0 0,-1-1 1 0 0,-1 1-1 0 0,1-1 0 0 0,-1 0 0 0 0,1 0 1 0 0,-1 0-1 0 0,0 0 0 0 0,0 0 0 0 0,-1-1 1 0 0,0 1-1 0 0,1-1 0 0 0,-1 0 0 0 0,0-3-71 0 0,1-47 96 0 0,7 10-96 0 0,-5-54-217 0 0,3 33-822 0 0,7 14-3844 0 0,-16 44-1033 0 0</inkml:trace>
  <inkml:trace contextRef="#ctx0" brushRef="#br3" timeOffset="205572.047">20495 9907 12840 0 0,'-23'3'289'0'0,"19"-3"40"0"0,12 9 449 0 0,4 35-406 0 0,3 2 1193 0 0,-8 0 5 0 0,-6-45-1527 0 0,0 0-1 0 0,0 0 0 0 0,0 0 0 0 0,0 0 0 0 0,0 0 1 0 0,0 0-1 0 0,1-1 0 0 0,-1 1 0 0 0,0 0 0 0 0,0-1 1 0 0,0 1-1 0 0,1-1 0 0 0,-1 1 0 0 0,0-1 0 0 0,1 0 0 0 0,-1 1 1 0 0,0-1-1 0 0,1 0 0 0 0,-1 0 0 0 0,1 0 0 0 0,-1 0 1 0 0,0 0-1 0 0,1 0 0 0 0,-1 0 0 0 0,0-1 0 0 0,1 1 0 0 0,-1-1 1 0 0,0 1-1 0 0,1-1 0 0 0,-1 1 0 0 0,0-1 0 0 0,0 1 1 0 0,1-1-1 0 0,-1 0 0 0 0,0 0 0 0 0,1 0-42 0 0,38-37 200 0 0,-37 32-183 0 0,0-1-1 0 0,-1 1 1 0 0,1-1 0 0 0,-1 1-1 0 0,-1-1 1 0 0,1 0 0 0 0,-1 0-1 0 0,0 0 1 0 0,-1 0-1 0 0,0 1 1 0 0,0-1 0 0 0,0 0-1 0 0,-1 0 1 0 0,0 0 0 0 0,0 0-1 0 0,-1 0 1 0 0,0 1 0 0 0,0-1-1 0 0,-1 1 1 0 0,1-1 0 0 0,-1 1-1 0 0,-1 0 1 0 0,1 0-1 0 0,-1 0 1 0 0,0 1 0 0 0,0-1-1 0 0,-5-4-16 0 0,4 5-12 0 0,0 0-1 0 0,0 0 1 0 0,-1 0-1 0 0,1 0 0 0 0,-1 1 1 0 0,0 0-1 0 0,-1 0 0 0 0,1 1 1 0 0,0 0-1 0 0,-1 0 0 0 0,0 0 1 0 0,0 1-1 0 0,0 0 1 0 0,0 0-1 0 0,0 1 0 0 0,0 0 1 0 0,0 0-1 0 0,0 1 0 0 0,-3 0 13 0 0,-39 6-834 0 0,30 0-4707 0 0,18-5-179 0 0</inkml:trace>
  <inkml:trace contextRef="#ctx0" brushRef="#br3" timeOffset="205896.602">20839 9438 10824 0 0,'0'0'241'0'0,"0"0"38"0"0,1 2 14 0 0,55 89 832 0 0,-33-49 36 0 0,-1 0-1 0 0,-3 1 1 0 0,-1 1-1 0 0,-3 1 1 0 0,-1 1-1 0 0,-3 0 1 0 0,0 3-1161 0 0,-8 12 1092 0 0,-3-51-1110 0 0,-1 1-1 0 0,0-1 1 0 0,-1 0 0 0 0,0 1-1 0 0,-1-1 1 0 0,0 0 0 0 0,-1 0-1 0 0,0-1 1 0 0,0 1 0 0 0,-1-1 0 0 0,0 0-1 0 0,-1 0 1 0 0,0-1 0 0 0,0 1-1 0 0,-1-1 1 0 0,0 0 0 0 0,0-1-1 0 0,-1 0 1 0 0,0 0 0 0 0,0-1-1 0 0,-1 0 1 0 0,1 0 0 0 0,-5 1 18 0 0,-11 0-3484 0 0,16-9-3213 0 0</inkml:trace>
  <inkml:trace contextRef="#ctx0" brushRef="#br3" timeOffset="206234.465">21188 9207 15200 0 0,'0'0'446'0'0,"0"0"-10"0"0,2 1-280 0 0,9 17-68 0 0,-9-13-16 0 0,1 0-1 0 0,-1 0 1 0 0,0 0-1 0 0,0 0 1 0 0,-1 0-1 0 0,0 0 1 0 0,0 0 0 0 0,0 1-1 0 0,0-1 1 0 0,-1 0-1 0 0,0 1 1 0 0,0-1-1 0 0,0 0 1 0 0,-1 1-1 0 0,0 0-71 0 0,-2 6 288 0 0,-1-1-1 0 0,0 0 0 0 0,-1 0 0 0 0,0 0 0 0 0,0 0 0 0 0,-2-1 0 0 0,-6 9-287 0 0,-52 66 829 0 0,65-84-828 0 0,-1-1 1 0 0,1 0-1 0 0,0 1 1 0 0,-1-1-1 0 0,1 0 0 0 0,0 0 1 0 0,0 1-1 0 0,0-1 1 0 0,0 0-1 0 0,-1 1 0 0 0,1-1 1 0 0,0 1-1 0 0,0-1 1 0 0,0 0-1 0 0,0 1 0 0 0,0-1 1 0 0,0 0-1 0 0,0 1 1 0 0,0-1-1 0 0,0 1 0 0 0,0-1 1 0 0,0 0-1 0 0,0 1 1 0 0,0-1-1 0 0,0 1 0 0 0,0-1 1 0 0,0 0-1 0 0,1 1 0 0 0,-1-1 1 0 0,0 0-1 0 0,0 1 1 0 0,0-1-1 0 0,1 0 0 0 0,-1 1 1 0 0,0-1-1 0 0,0 0 1 0 0,1 0-1 0 0,-1 1 0 0 0,0-1 1 0 0,0 0-1 0 0,1 0 1 0 0,-1 1-1 0 0,0-1 0 0 0,1 0 1 0 0,-1 0-1 0 0,1 0 1 0 0,-1 0-1 0 0,0 0 0 0 0,1 1 1 0 0,-1-1-1 0 0,0 0 1 0 0,1 0-1 0 0,-1 0 0 0 0,1 0 1 0 0,-1 0-1 0 0,0 0 1 0 0,1 0-1 0 0,-1 0 0 0 0,0 0 1 0 0,1 0-1 0 0,-1-1 1 0 0,1 1-1 0 0,-1 0 0 0 0,0 0 1 0 0,1 0-2 0 0,232-31 489 0 0,-127 39-454 0 0,-80 1-1175 0 0,-17-5-3611 0 0,-1-1-1683 0 0</inkml:trace>
  <inkml:trace contextRef="#ctx0" brushRef="#br3" timeOffset="206708.71">22096 9369 17135 0 0,'0'0'388'0'0,"0"0"52"0"0,0 0 30 0 0,0 2-56 0 0,-2 5-405 0 0,0 0 0 0 0,0-1 0 0 0,-1 1 0 0 0,0 0-1 0 0,0-1 1 0 0,-1 0 0 0 0,1 0 0 0 0,-1 0-1 0 0,-1 0 1 0 0,1-1 0 0 0,-1 1 0 0 0,0-1 0 0 0,0 0-1 0 0,-1 0 1 0 0,1-1 0 0 0,-1 0 0 0 0,-4 2-9 0 0,-8 8 21 0 0,-89 72 224 0 0,-88 70 271 0 0,117-81 120 0 0,54-29 276 0 0,55-22-144 0 0,125 18 267 0 0,35 21 218 0 0,-131-33-2110 0 0,-57-28 1000 0 0,-1 0-1713 0 0,-1-2-3751 0 0,-1 0-1897 0 0</inkml:trace>
  <inkml:trace contextRef="#ctx0" brushRef="#br3" timeOffset="207115.523">22523 9397 14896 0 0,'0'0'433'0'0,"0"0"0"0"0,0 0-258 0 0,0 0-64 0 0,-8 3 113 0 0,-108 72 2287 0 0,-1-10-1384 0 0,103-56-1181 0 0,0 0 0 0 0,0 2 0 0 0,1-1 0 0 0,1 2 1 0 0,-1-1-1 0 0,2 2 0 0 0,-6 6 54 0 0,5 26 288 0 0,13-41-263 0 0,0-1 0 0 0,1 0 1 0 0,-1 1-1 0 0,1-1 1 0 0,-1 0-1 0 0,1 0 0 0 0,0 0 1 0 0,0 0-1 0 0,0 0 1 0 0,1-1-1 0 0,-1 1 0 0 0,1 0 1 0 0,-1-1-1 0 0,1 0 0 0 0,2 2-25 0 0,-1-1-10 0 0,100 60 904 0 0,-56-40-292 0 0,53 41 708 0 0,1-12-1824 0 0,-91-46-391 0 0,0-2-50 0 0</inkml:trace>
  <inkml:trace contextRef="#ctx0" brushRef="#br3" timeOffset="209435.541">22920 9482 10000 0 0,'0'0'292'0'0,"-2"-1"0"0"0,-14-13-132 0 0,0 13 417 0 0,8 1-234 0 0,7 0 15 0 0,-2 0 62 0 0,0 2-288 0 0,-1 0 0 0 0,1 0 0 0 0,-1 0 0 0 0,1 0 0 0 0,0 1 0 0 0,0-1-1 0 0,0 1 1 0 0,1 0 0 0 0,-1 0 0 0 0,1 1 0 0 0,-1-1 0 0 0,1 0 0 0 0,0 1 0 0 0,0-1-1 0 0,1 1 1 0 0,-2 2-132 0 0,-6 11 328 0 0,-13 55 816 0 0,21-64-1037 0 0,-1-1 0 0 0,2 1 0 0 0,-1 0 0 0 0,1 0-1 0 0,0-1 1 0 0,1 1 0 0 0,-1 0 0 0 0,2 0 0 0 0,-1-1 0 0 0,1 1 0 0 0,0-1 0 0 0,1 1 0 0 0,-1-1 0 0 0,1 0 0 0 0,1 0 0 0 0,2 3-107 0 0,-4-6 50 0 0,1-1-1 0 0,0 0 1 0 0,0 1-1 0 0,1-1 1 0 0,-1-1-1 0 0,0 1 1 0 0,1 0-1 0 0,0-1 0 0 0,0 0 1 0 0,0 0-1 0 0,-1 0 1 0 0,2 0-1 0 0,-1 0 1 0 0,0-1-1 0 0,0 0 1 0 0,1 0-1 0 0,-1 0 0 0 0,0-1 1 0 0,1 1-1 0 0,-1-1 1 0 0,0 0-1 0 0,1 0 1 0 0,-1 0-1 0 0,1-1 1 0 0,-1 0-1 0 0,0 0 0 0 0,1 0 1 0 0,2-1-50 0 0,4-2 49 0 0,-1 1 0 0 0,-1-1 0 0 0,1-1 0 0 0,-1 1 0 0 0,1-2 0 0 0,-1 1 0 0 0,-1-1 0 0 0,1-1 0 0 0,-1 1 0 0 0,0-1 0 0 0,4-6-49 0 0,66-76-612 0 0,-49 55 332 0 0,-13 44 122 0 0,56 124-132 0 0,-65-124 335 0 0,1-1 0 0 0,-1 1 0 0 0,2-2 0 0 0,-1 1-1 0 0,1-1 1 0 0,1 0 0 0 0,-1-1 0 0 0,1 0 0 0 0,1-1-1 0 0,-1 0 1 0 0,1-1 0 0 0,0 0 0 0 0,0 0 0 0 0,1-1-1 0 0,11 2-44 0 0,-16-5 65 0 0,-1 0 0 0 0,1-1 0 0 0,0 0 0 0 0,0-1-1 0 0,0 1 1 0 0,0-1 0 0 0,0 0 0 0 0,0-1-1 0 0,0 0 1 0 0,-1 0 0 0 0,1 0 0 0 0,-1-1-1 0 0,1 0 1 0 0,-1-1 0 0 0,0 1 0 0 0,0-1 0 0 0,-1 0-1 0 0,1 0 1 0 0,-1-1 0 0 0,0 0 0 0 0,0 1-1 0 0,0-2 1 0 0,-1 1 0 0 0,0-1 0 0 0,0 1-1 0 0,0-1 1 0 0,-1 0 0 0 0,1-1 0 0 0,-1 1 0 0 0,-1 0-1 0 0,2-6-64 0 0,11-85 128 0 0,-30-51-2389 0 0,14 142 1584 0 0,2 5-3303 0 0,-1 1-1373 0 0</inkml:trace>
  <inkml:trace contextRef="#ctx0" brushRef="#br3" timeOffset="209758.117">23788 9807 14112 0 0,'0'0'322'0'0,"0"0"45"0"0,-3 7 356 0 0,-6 23-700 0 0,6-25 89 0 0,1 0 0 0 0,-1 0 0 0 0,1 0 0 0 0,1 0 0 0 0,-1 0-1 0 0,1 0 1 0 0,0 0 0 0 0,0 1 0 0 0,0-1 0 0 0,1 0 0 0 0,-1 1-1 0 0,2-1 1 0 0,-1 0 0 0 0,0 1 0 0 0,1-1 0 0 0,0 0 0 0 0,0 1-1 0 0,1-1 1 0 0,-1 0 0 0 0,1 0 0 0 0,0 0 0 0 0,1 0 0 0 0,-1 0-1 0 0,4 4-111 0 0,-2-7 67 0 0,-1-1-1 0 0,1 1 1 0 0,0 0-1 0 0,0-1 0 0 0,0 0 1 0 0,0 0-1 0 0,0 0 0 0 0,0 0 1 0 0,0-1-1 0 0,1 1 0 0 0,-1-1 1 0 0,0 0-1 0 0,0 0 0 0 0,0-1 1 0 0,0 1-1 0 0,0-1 1 0 0,1 0-1 0 0,-1 0 0 0 0,0-1 1 0 0,-1 1-1 0 0,1-1 0 0 0,0 0 1 0 0,1 0-67 0 0,7-2 209 0 0,-6 2-162 0 0,0-1 0 0 0,-1 0 0 0 0,1 0 0 0 0,-1 0-1 0 0,0-1 1 0 0,0 0 0 0 0,0 0 0 0 0,0 0 0 0 0,0 0-1 0 0,-1-1 1 0 0,0 0 0 0 0,0 0 0 0 0,0 0 0 0 0,-1 0-1 0 0,0-1 1 0 0,0 1 0 0 0,0-1 0 0 0,0 0 0 0 0,-1 0-1 0 0,1-2-46 0 0,-3 2 17 0 0,1 0 0 0 0,-1 0 0 0 0,0 1 0 0 0,0-1 0 0 0,0 0 0 0 0,-1 1 0 0 0,0-1 0 0 0,0 0 0 0 0,0 1 0 0 0,-1-1 1 0 0,0 1-1 0 0,0 0 0 0 0,0-1 0 0 0,-1 1-17 0 0,-1-6-28 0 0,-39-48-662 0 0,-1 39-2780 0 0,33 17 2084 0 0</inkml:trace>
  <inkml:trace contextRef="#ctx0" brushRef="#br3" timeOffset="210108.392">23978 9116 11976 0 0,'7'-9'228'0'0,"0"0"1"0"0,1 0-1 0 0,0 1 0 0 0,0 0 1 0 0,1 0-1 0 0,0 1 1 0 0,0 0-1 0 0,1 0 1 0 0,0 1-1 0 0,0 1 0 0 0,0 0 1 0 0,10-4-229 0 0,-19 9 80 0 0,0 0 0 0 0,0 0 0 0 0,0 0 0 0 0,1 0 1 0 0,-1 0-1 0 0,0 0 0 0 0,0 1 0 0 0,1-1 0 0 0,-1 0 0 0 0,0 1 0 0 0,0-1 0 0 0,0 0 1 0 0,0 1-1 0 0,0 0 0 0 0,0-1 0 0 0,0 1 0 0 0,0-1 0 0 0,0 1 0 0 0,0 0 0 0 0,0 0 1 0 0,0 0-1 0 0,0 0 0 0 0,0 0 0 0 0,0-1 0 0 0,-1 1 0 0 0,1 1 0 0 0,0-1 0 0 0,-1 0 1 0 0,1 0-1 0 0,-1 0 0 0 0,1 0 0 0 0,-1 0 0 0 0,0 0 0 0 0,1 1 0 0 0,-1-1 1 0 0,0 0-1 0 0,0 0 0 0 0,0 0 0 0 0,0 1 0 0 0,0-1 0 0 0,0 0 0 0 0,0 0 0 0 0,0 1 1 0 0,-1-1-1 0 0,1 0 0 0 0,0 0 0 0 0,-1 0 0 0 0,1 0 0 0 0,-1 1 0 0 0,1-1 0 0 0,-1 1-80 0 0,-53 99 1100 0 0,22-48-772 0 0,9 4-74 0 0,22-55-185 0 0,1-2 24 0 0,1 1 3 0 0,2 1-81 0 0,0 0 1 0 0,0 0-1 0 0,0-1 0 0 0,0 1 0 0 0,0-1 0 0 0,0 1 0 0 0,1-1 0 0 0,-1 0 0 0 0,0 0 0 0 0,1-1 0 0 0,-1 1 0 0 0,0-1 0 0 0,1 1 0 0 0,-1-1 0 0 0,1 0 1 0 0,-1 0-1 0 0,0-1 0 0 0,1 1 0 0 0,-1-1 0 0 0,3 0-15 0 0,24-1 246 0 0,116-8-1563 0 0,-122 10-5873 0 0</inkml:trace>
  <inkml:trace contextRef="#ctx0" brushRef="#br3" timeOffset="211348.508">19947 10605 11200 0 0,'0'0'256'0'0,"9"-15"709"0"0,-3 10-793 0 0,1 0 1 0 0,-1 1-1 0 0,1 0 0 0 0,1 0 1 0 0,-1 0-1 0 0,0 1 0 0 0,1 0 1 0 0,0 1-1 0 0,0-1 0 0 0,0 2 1 0 0,-1-1-1 0 0,3 1-172 0 0,-9 1 52 0 0,12-2 230 0 0,-1 1-1 0 0,1 0 0 0 0,-1 1 0 0 0,1 1 1 0 0,-1 0-1 0 0,0 1 0 0 0,1 0 0 0 0,11 4-281 0 0,3 5 91 0 0,-1 2-1 0 0,0 2 0 0 0,-1 0 0 0 0,-1 1 1 0 0,0 2-1 0 0,-1 0 0 0 0,-1 2 0 0 0,-1 0 0 0 0,17 21-90 0 0,-25-27 34 0 0,-1 1-1 0 0,0 0 0 0 0,-1 1 0 0 0,-1 0 0 0 0,-1 1 0 0 0,0 0 0 0 0,-1 0 0 0 0,-1 1 0 0 0,0 0 0 0 0,-1 0 0 0 0,2 14-33 0 0,-7-22 37 0 0,0-1 0 0 0,0 0 0 0 0,-1 0 0 0 0,0 0-1 0 0,0 1 1 0 0,-1-1 0 0 0,0 0 0 0 0,-1 0 0 0 0,0 0-1 0 0,-1 0 1 0 0,1 0 0 0 0,-2 0 0 0 0,1-1 0 0 0,-1 0-1 0 0,-1 1 1 0 0,1-1 0 0 0,-1-1 0 0 0,-1 1-1 0 0,0-1 1 0 0,0 0 0 0 0,0 0 0 0 0,0-1 0 0 0,-1 0-1 0 0,0 0 1 0 0,-1 0 0 0 0,1-1 0 0 0,-6 3-37 0 0,7-5 48 0 0,1 0 0 0 0,-1 0 1 0 0,1 0-1 0 0,-1-1 0 0 0,0 0 0 0 0,0 0 1 0 0,0 0-1 0 0,-1-1 0 0 0,1 0 1 0 0,0 0-1 0 0,0-1 0 0 0,-1 0 0 0 0,1 0 1 0 0,0 0-1 0 0,-1-1 0 0 0,1 1 1 0 0,0-2-1 0 0,0 1 0 0 0,0-1 1 0 0,0 0-1 0 0,0 0 0 0 0,0 0 0 0 0,-4-3-48 0 0,6 3 31 0 0,0 0 1 0 0,0 0-1 0 0,0 0 0 0 0,0-1 0 0 0,0 0 0 0 0,1 1 0 0 0,-1-1 0 0 0,1 0 0 0 0,-1-1 0 0 0,1 1 0 0 0,0-1 0 0 0,1 1 1 0 0,-1-1-1 0 0,1 0 0 0 0,-1 0 0 0 0,1 0 0 0 0,0 0 0 0 0,1 0 0 0 0,-1-1 0 0 0,1 1 0 0 0,-1-1 0 0 0,1-1-31 0 0,-1-4 120 0 0,1 0 1 0 0,0 0-1 0 0,0-1 0 0 0,1 1 0 0 0,0-1 0 0 0,1 1 0 0 0,0 0 0 0 0,0-1 0 0 0,1 1 1 0 0,1 0-1 0 0,1-4-120 0 0,40-95 24 0 0,11 22 122 0 0,-47 78-142 0 0,-1 0-16 0 0,0-1 1 0 0,1 1 0 0 0,1 1-1 0 0,0 0 1 0 0,0 0 0 0 0,0 0-1 0 0,1 1 1 0 0,0 1 0 0 0,8-5 11 0 0,103-21-2310 0 0,-90 27-1048 0 0,-16 4-2771 0 0</inkml:trace>
  <inkml:trace contextRef="#ctx0" brushRef="#br3" timeOffset="212305.9">21476 10498 11600 0 0,'0'0'264'0'0,"0"0"34"0"0,0 0 21 0 0,0 0-36 0 0,0 0-165 0 0,0 0 2 0 0,-1 1 22 0 0,-1 4-46 0 0,-1-1 0 0 0,0 0 1 0 0,0 0-1 0 0,0 0 0 0 0,0 0 1 0 0,-1 0-1 0 0,1-1 0 0 0,-1 0 1 0 0,0 0-1 0 0,0 0 0 0 0,0 0 1 0 0,-1 0-1 0 0,-1 0-96 0 0,-12 9 296 0 0,-62 44 174 0 0,-2-4 0 0 0,-59 26-470 0 0,56-21 292 0 0,84-56-204 0 0,1-1 126 0 0,0 0 39 0 0,6 8 269 0 0,59 14 854 0 0,-38-16-1099 0 0,78 24 300 0 0,73 37-369 0 0,-86-17-1169 0 0,-90-50-652 0 0,-2 0-4508 0 0</inkml:trace>
  <inkml:trace contextRef="#ctx0" brushRef="#br3" timeOffset="-213845.596">21838 10487 6296 0 0,'0'0'184'0'0,"1"-1"-6"0"0,4-4-18 0 0,7-6 5923 0 0,-17 19-2643 0 0,-20 19-2402 0 0,-134 80-434 0 0,50-42-617 0 0,39-9 214 0 0,72-54-158 0 0,0 0 0 0 0,0 0 0 0 0,0-1 0 0 0,0 1 0 0 0,0-1 0 0 0,1 0 0 0 0,-1 1 0 0 0,0-1 0 0 0,1 0 0 0 0,-1 0 0 0 0,0-1 0 0 0,1 1 0 0 0,0 0 0 0 0,-1-1 0 0 0,1 0 0 0 0,-1 1 0 0 0,1-1 0 0 0,-1 0 0 0 0,1 0 0 0 0,1-1-43 0 0,97 15 770 0 0,-9 6-116 0 0,-64-8-592 0 0,-1 1-1 0 0,0 1 0 0 0,-1 1 1 0 0,-1 2-1 0 0,15 13-61 0 0,21 5-27 0 0,-33-23-5980 0 0,-17-7-329 0 0</inkml:trace>
  <inkml:trace contextRef="#ctx0" brushRef="#br3" timeOffset="-213179.518">22411 10519 11720 0 0,'0'0'264'0'0,"0"0"34"0"0,0 0 22 0 0,0 0-32 0 0,0 0-146 0 0,0 0 88 0 0,0 0 61 0 0,-9 10 752 0 0,-42 84 2391 0 0,49-87-3355 0 0,0-1 0 0 0,0 1 1 0 0,0-1-1 0 0,1 1 0 0 0,0 0 0 0 0,0 0 0 0 0,1 0 1 0 0,0-1-1 0 0,0 1 0 0 0,1 0 0 0 0,0 0 0 0 0,0 0 0 0 0,2 5-79 0 0,-1-9 67 0 0,1 1-1 0 0,0-1 0 0 0,0 0 0 0 0,0 0 0 0 0,1 0 0 0 0,-1 0 0 0 0,1-1 0 0 0,-1 1 0 0 0,1-1 1 0 0,0 0-1 0 0,0 0 0 0 0,0 0 0 0 0,0-1 0 0 0,0 1 0 0 0,1-1 0 0 0,-1 0 0 0 0,3 0-66 0 0,5 0 69 0 0,0-1 0 0 0,0-1 0 0 0,0 0 0 0 0,0-1 0 0 0,0 0 0 0 0,0-1 0 0 0,0 0 0 0 0,-1-1 0 0 0,1 0 0 0 0,-1-1 0 0 0,3-2-69 0 0,72-41 157 0 0,-28 24-97 0 0,-51 24-60 0 0,-2 4 0 0 0,49 109-152 0 0,-42-99 149 0 0,-11-12 10 0 0,0 0-1 0 0,0 0 0 0 0,1 0 0 0 0,-1 0 0 0 0,1-1 0 0 0,-1 1 0 0 0,1-1 0 0 0,0 1 0 0 0,-1-1 0 0 0,1 1 0 0 0,0-1 0 0 0,0 0 0 0 0,0 0 0 0 0,0 0 0 0 0,0 0 0 0 0,0 0 0 0 0,1-1 0 0 0,-1 1 0 0 0,0-1 0 0 0,0 1 0 0 0,1-1-6 0 0,6 2 66 0 0,1-2-1 0 0,0 1 0 0 0,0-1 0 0 0,0 0 1 0 0,-1-1-1 0 0,1 0 0 0 0,0-1 0 0 0,-1 0 1 0 0,1-1-1 0 0,-1 1 0 0 0,1-2 0 0 0,-1 1 1 0 0,0-2-1 0 0,-1 1 0 0 0,1-1 0 0 0,3-2-65 0 0,41-46 296 0 0,-49 47-276 0 0,0 0-1 0 0,0 0 0 0 0,0-1 1 0 0,-1 1-1 0 0,0-1 0 0 0,0 0 1 0 0,-1 0-1 0 0,1 0 0 0 0,-2 0 1 0 0,1 0-1 0 0,-1 0 0 0 0,0-1 1 0 0,0 1-1 0 0,-1 0 0 0 0,0-1 1 0 0,-1 0-20 0 0,1 0-56 0 0,0 0 1 0 0,-1 0-1 0 0,0 0 1 0 0,0 0 0 0 0,-1 0-1 0 0,0 0 1 0 0,0 0-1 0 0,-1 1 1 0 0,0-1 0 0 0,0 1-1 0 0,-1 0 1 0 0,0 0-1 0 0,0 0 1 0 0,-1 1 0 0 0,0-1-1 0 0,0 1 1 0 0,0 0-1 0 0,-1 0 1 0 0,0 1 0 0 0,0 0-1 0 0,0 0 1 0 0,-1 0-1 0 0,0 1 1 0 0,0 0-1 0 0,0 0 1 0 0,0 0 0 0 0,-8-1 55 0 0,-23 1-2154 0 0,23 4-3165 0 0,13 0-637 0 0</inkml:trace>
  <inkml:trace contextRef="#ctx0" brushRef="#br3" timeOffset="-212817.895">23305 10598 12096 0 0,'0'0'273'0'0,"0"0"40"0"0,0 0 21 0 0,0 0-44 0 0,-7 15-180 0 0,-3 6 407 0 0,7-16-220 0 0,0 0 0 0 0,0 1 0 0 0,1-1 0 0 0,0 1 0 0 0,0-1-1 0 0,0 1 1 0 0,1 0 0 0 0,0 0 0 0 0,0 0 0 0 0,0 0 0 0 0,1 0-1 0 0,0 5-296 0 0,0-9 57 0 0,0 1 0 0 0,0 0 0 0 0,1 0 0 0 0,-1 0 0 0 0,1-1 0 0 0,0 1 0 0 0,0 0 0 0 0,0-1 0 0 0,0 1 0 0 0,0-1 0 0 0,0 1 0 0 0,1-1 0 0 0,-1 1 0 0 0,1-1 0 0 0,0 0-1 0 0,0 0 1 0 0,0 0 0 0 0,0 0 0 0 0,0 0 0 0 0,0 0 0 0 0,0 0 0 0 0,0-1 0 0 0,1 1 0 0 0,-1-1 0 0 0,1 0 0 0 0,-1 1 0 0 0,1-1 0 0 0,0-1 0 0 0,-1 1 0 0 0,1 0 0 0 0,0 0 0 0 0,0-1-1 0 0,-1 0 1 0 0,1 1-57 0 0,5 0 70 0 0,-1 0 0 0 0,0 0 0 0 0,1-1-1 0 0,-1 0 1 0 0,1 0 0 0 0,-1-1 0 0 0,0 0-1 0 0,1 0 1 0 0,-1 0 0 0 0,0-1 0 0 0,0 0 0 0 0,0-1-1 0 0,0 0 1 0 0,0 0 0 0 0,0 0 0 0 0,-1-1-1 0 0,0 1 1 0 0,1-2 0 0 0,-2 1 0 0 0,1-1-1 0 0,0 0 1 0 0,-1 0 0 0 0,0 0 0 0 0,0-1-1 0 0,3-5-69 0 0,-7 8 9 0 0,0 0 0 0 0,0 1-1 0 0,-1-1 1 0 0,1 0 0 0 0,-1 0 0 0 0,0 0-1 0 0,0 0 1 0 0,0 0 0 0 0,0 0-1 0 0,-1 0 1 0 0,1 0 0 0 0,-1 0 0 0 0,1 0-1 0 0,-1 0 1 0 0,0 0 0 0 0,0 0-1 0 0,-1 0 1 0 0,1 1 0 0 0,-1-1 0 0 0,1 1-1 0 0,-1-1 1 0 0,0 1 0 0 0,0-1-1 0 0,0 1 1 0 0,0 0 0 0 0,0 0 0 0 0,0 0-1 0 0,0 0 1 0 0,-1 0 0 0 0,1 1-1 0 0,-1-1 1 0 0,0 1 0 0 0,1-1 0 0 0,-1 1-1 0 0,0 0 1 0 0,0 0 0 0 0,0 0-1 0 0,0 1 1 0 0,0-1 0 0 0,0 1-1 0 0,0-1 1 0 0,0 1 0 0 0,0 0 0 0 0,0 0-1 0 0,-1 0-8 0 0,-39 10-2341 0 0,27-3 1154 0 0</inkml:trace>
  <inkml:trace contextRef="#ctx0" brushRef="#br0" timeOffset="-207400.724">5555 15205 7712 0 0,'-75'7'808'0'0,"13"15"-808"0"0,43-17 237 0 0,18-4 23 0 0,1-1 11 0 0,0 0 35 0 0,0 0 145 0 0,0 0 58 0 0,0 0 17 0 0,2 1-26 0 0,13 4-200 0 0,-1 0 0 0 0,0-1 0 0 0,1-1 0 0 0,0 0 1 0 0,0-1-1 0 0,0-1 0 0 0,0 0 0 0 0,0-1 0 0 0,0-1 0 0 0,0 0 1 0 0,9-3-301 0 0,18 2 702 0 0,222-11 1601 0 0,-96 9-1472 0 0,170 0 438 0 0,-81-5-961 0 0,389 9 354 0 0,-374-10-652 0 0,106-12 1062 0 0,-153 12-1054 0 0,-22-1 279 0 0,94-9-180 0 0,-57 13 193 0 0,33-7 100 0 0,-1 10-223 0 0,-30-6-59 0 0,-122 3 0 0 0,47-3 148 0 0,-94 11-902 0 0,9-3-2976 0 0,-74 0 2103 0 0</inkml:trace>
  <inkml:trace contextRef="#ctx0" brushRef="#br0" timeOffset="-205731.442">5391 15911 7584 0 0,'0'0'222'0'0,"1"-1"-15"0"0,5-21-87 0 0,0 11 1202 0 0,-1 2 4499 0 0,-11 11-3848 0 0,-21 54-1311 0 0,-4 33 10 0 0,4 54 184 0 0,24-128-744 0 0,2 0-1 0 0,0 1 0 0 0,1-1 0 0 0,0 0 0 0 0,1 0 1 0 0,1 0-1 0 0,0 0 0 0 0,1 0 0 0 0,1 0 0 0 0,4 10-111 0 0,-5-19 14 0 0,0-1-1 0 0,0 1 0 0 0,1-1 1 0 0,-1 0-1 0 0,1 0 0 0 0,0 0 0 0 0,1 0 1 0 0,-1-1-1 0 0,1 0 0 0 0,0 0 1 0 0,0 0-1 0 0,0 0 0 0 0,1-1 0 0 0,-1 0 1 0 0,1 0-1 0 0,0 0 0 0 0,0-1 1 0 0,0 0-1 0 0,0 0 0 0 0,0 0 0 0 0,0-1 1 0 0,0 0-1 0 0,1 0 0 0 0,-1-1 1 0 0,0 0-1 0 0,1 0 0 0 0,-1 0 0 0 0,0-1 1 0 0,1 0-1 0 0,5-1-13 0 0,68-31-3245 0 0,-61 19 1641 0 0,1-3-17 0 0</inkml:trace>
  <inkml:trace contextRef="#ctx0" brushRef="#br0" timeOffset="-205268.336">5795 15936 11864 0 0,'0'0'266'0'0,"0"0"44"0"0,0 0 12 0 0,0 0-34 0 0,0 2-189 0 0,-4 14 155 0 0,1 0-1 0 0,1 0 1 0 0,0 1 0 0 0,1-1-1 0 0,1 1 1 0 0,1-1 0 0 0,0 1-1 0 0,1-1 1 0 0,1 0 0 0 0,0 0-1 0 0,2 0 1 0 0,1 4-254 0 0,-5-17 54 0 0,0-1 0 0 0,0 1 1 0 0,0-1-1 0 0,1 0 0 0 0,-1 1 0 0 0,1-1 1 0 0,-1 0-1 0 0,1 0 0 0 0,0 0 0 0 0,0 0 1 0 0,0 0-1 0 0,0 0 0 0 0,0-1 0 0 0,0 1 1 0 0,1-1-1 0 0,-1 1 0 0 0,0-1 0 0 0,1 0 0 0 0,0 0-54 0 0,18-7 460 0 0,-15 3-430 0 0,0-1 0 0 0,0 1 0 0 0,0-1-1 0 0,0 0 1 0 0,0 0 0 0 0,-1-1 0 0 0,1 1 0 0 0,-1-1-1 0 0,-1-1 1 0 0,1 1 0 0 0,-1-1 0 0 0,0 1-1 0 0,0-1 1 0 0,0 0 0 0 0,-1-1 0 0 0,0 1-1 0 0,0-1 1 0 0,-1 1 0 0 0,0-1-30 0 0,-2 7 0 0 0,15-19-84 0 0,-8 4 17 0 0,10 17-74 0 0,17 50 19 0 0,-25-35 126 0 0,-5-8 12 0 0,-1-3 8 0 0,-1 1-1 0 0,1-1 1 0 0,1 0-1 0 0,-1 0 1 0 0,1 0 0 0 0,0 0-1 0 0,1 0 1 0 0,-1-1-1 0 0,1 0 1 0 0,0 0-1 0 0,0 0 1 0 0,1-1-1 0 0,-1 0 1 0 0,1 0-1 0 0,0 0 1 0 0,0 0-1 0 0,7 2-23 0 0,-7-4 79 0 0,0 0 0 0 0,0-1 0 0 0,0 1 0 0 0,1-1 0 0 0,-1 0 0 0 0,0-1-1 0 0,1 0 1 0 0,-1 0 0 0 0,0 0 0 0 0,1-1 0 0 0,-1 1 0 0 0,0-2 0 0 0,0 1-1 0 0,0-1 1 0 0,0 0 0 0 0,0 0 0 0 0,0 0 0 0 0,0-1 0 0 0,0 0 0 0 0,-1 0-1 0 0,3-2-78 0 0,-2 0 72 0 0,1 0 0 0 0,-1 0 0 0 0,0-1 0 0 0,0 0-1 0 0,-1 0 1 0 0,1 0 0 0 0,-1-1 0 0 0,-1 0 0 0 0,1 0-1 0 0,-1 0 1 0 0,-1-1 0 0 0,1 1 0 0 0,-1-1 0 0 0,0-2-72 0 0,0 0 18 0 0,-1 0 0 0 0,0 0 0 0 0,-1 0 0 0 0,0-1 0 0 0,-1 1 0 0 0,0 0 0 0 0,-1 0 0 0 0,0 0 0 0 0,-1-5-18 0 0,-1-15-66 0 0,-18-60-1524 0 0,18 81 838 0 0,-1 5-3911 0 0,4 4-633 0 0</inkml:trace>
  <inkml:trace contextRef="#ctx0" brushRef="#br0" timeOffset="-204873.255">6527 16047 9168 0 0,'20'-28'640'0'0,"-1"11"1488"0"0,4 10 328 0 0,5-1 367 0 0,35-6-9 0 0,69 4-1132 0 0,-66 14-1330 0 0,-28-6-719 0 0,-3 1-3232 0 0,-23 0-3074 0 0</inkml:trace>
  <inkml:trace contextRef="#ctx0" brushRef="#br0" timeOffset="-204416.588">7161 15759 12528 0 0,'0'0'281'0'0,"0"0"40"0"0,0 0 22 0 0,-1 2-39 0 0,-17 44-175 0 0,7 69 1766 0 0,11-112-1825 0 0,0 1-1 0 0,0 0 1 0 0,0-1 0 0 0,0 1-1 0 0,1-1 1 0 0,-1 1 0 0 0,1-1-1 0 0,0 1 1 0 0,0-1 0 0 0,1 1-1 0 0,-1-1 1 0 0,0 0 0 0 0,1 0 0 0 0,0 1-1 0 0,0-1 1 0 0,0 0 0 0 0,0-1-1 0 0,1 1 1 0 0,-1 0 0 0 0,1-1-1 0 0,-1 1 1 0 0,1-1 0 0 0,0 0 0 0 0,0 0-1 0 0,0 0 1 0 0,0 0 0 0 0,0 0-1 0 0,1-1 1 0 0,-1 1 0 0 0,0-1-1 0 0,1 0 1 0 0,-1 0 0 0 0,4 0-70 0 0,59-25 231 0 0,-47 14-212 0 0,2-3 20 0 0,0 0 0 0 0,0-2-1 0 0,-1 0 1 0 0,-1-1 0 0 0,-1-1-1 0 0,11-12-38 0 0,25-22 0 0 0,-32 34-12 0 0,-21 16-46 0 0,-1 2 3 0 0,-8 64 44 0 0,8-13 22 0 0,0-50 42 0 0,1 1 11 0 0,21 31 306 0 0,2-22 239 0 0,-19-12-513 0 0,1 0 0 0 0,-1 0 0 0 0,0-1-1 0 0,1 0 1 0 0,-1 0 0 0 0,0 0 0 0 0,0-1 0 0 0,0 0 0 0 0,0 0-1 0 0,0 0 1 0 0,-1 0 0 0 0,1-1 0 0 0,0 0 0 0 0,-1 0 0 0 0,0 0-1 0 0,0 0 1 0 0,0-1 0 0 0,2-1-96 0 0,-6 5 6 0 0,9-10 43 0 0,-1 1-1 0 0,-1-1 1 0 0,1 0 0 0 0,-1-1 0 0 0,-1 0 0 0 0,0 0 0 0 0,-1 0 0 0 0,0-1 0 0 0,0 0 0 0 0,-1 1-1 0 0,-1-2 1 0 0,2-9-49 0 0,10-56 64 0 0,-18 7-641 0 0,-2 59 356 0 0,4 9-7578 0 0,-5 9 2045 0 0</inkml:trace>
  <inkml:trace contextRef="#ctx0" brushRef="#br0" timeOffset="-204063.385">7738 16081 12608 0 0,'0'0'289'0'0,"0"0"40"0"0,0 0 21 0 0,1 2-46 0 0,-4 54 175 0 0,4 15 1801 0 0,0-69-1984 0 0,0-1-252 0 0,0 1-1 0 0,0-1 0 0 0,0 0 0 0 0,0 0 0 0 0,0 1 1 0 0,0-1-1 0 0,0 0 0 0 0,1 0 0 0 0,-1 0 0 0 0,0 0 1 0 0,1 0-1 0 0,-1-1 0 0 0,0 1 0 0 0,1 0 0 0 0,-1-1 1 0 0,1 1-1 0 0,-1-1 0 0 0,1 1 0 0 0,0-1 0 0 0,-1 0 1 0 0,1 0-1 0 0,-1 1 0 0 0,1-1 0 0 0,0 0 0 0 0,-1-1 1 0 0,1 1-1 0 0,-1 0 0 0 0,1 0 0 0 0,-1-1 0 0 0,2 1-43 0 0,5-2 90 0 0,0-1 0 0 0,0 0 0 0 0,-1 0 0 0 0,1-1 0 0 0,-1 0 0 0 0,1 0 0 0 0,-1-1 0 0 0,-1 1-1 0 0,1-2 1 0 0,0 1 0 0 0,-1-1 0 0 0,5-5-90 0 0,26-52 337 0 0,-36 58-317 0 0,1 1 0 0 0,-1-1 0 0 0,0 0 0 0 0,0 0 0 0 0,-1 1 0 0 0,1-1-1 0 0,-1 0 1 0 0,0 0 0 0 0,0 0 0 0 0,-1 0 0 0 0,1 0 0 0 0,-1 0-1 0 0,0 1 1 0 0,-1-1 0 0 0,1 0 0 0 0,-1 1 0 0 0,0-1 0 0 0,0 1-20 0 0,0 0 4 0 0,0 0 0 0 0,-1 1 0 0 0,0 0 0 0 0,0-1 1 0 0,0 1-1 0 0,0 0 0 0 0,0 0 0 0 0,0 1 0 0 0,-1-1 0 0 0,1 1 1 0 0,-1-1-1 0 0,0 1 0 0 0,0 0 0 0 0,0 1 0 0 0,0-1 0 0 0,-1 0-4 0 0,-3 0-7 0 0,-1 0 0 0 0,0 1 0 0 0,0-1 0 0 0,0 2-1 0 0,0-1 1 0 0,0 1 0 0 0,0 1 0 0 0,0 0 0 0 0,0 0-1 0 0,-3 1 8 0 0,4 0-325 0 0,0 0-1 0 0,1 0 0 0 0,-1 1 0 0 0,1 0 0 0 0,-1 0 0 0 0,1 1 0 0 0,0 0 1 0 0,1 0-1 0 0,-1 1 0 0 0,-2 2 326 0 0,5-1-813 0 0</inkml:trace>
  <inkml:trace contextRef="#ctx0" brushRef="#br0" timeOffset="-203739.216">8069 15535 8664 0 0,'13'-4'197'0'0,"-10"3"24"0"0,11 7 265 0 0,-1 6-81 0 0,-1 2 1 0 0,0 0 0 0 0,-1 0-1 0 0,0 1 1 0 0,-2 0 0 0 0,1 1-1 0 0,-2 0 1 0 0,3 9-406 0 0,29 61 2088 0 0,7 63 897 0 0,-36-85-1967 0 0,-6-44-788 0 0,-1-1-1 0 0,-1 1 1 0 0,-1 0 0 0 0,-1 1-1 0 0,-1-1 1 0 0,0 0-1 0 0,-3 11-229 0 0,2-20 40 0 0,0-1-1 0 0,-1 1 0 0 0,0 0 0 0 0,0-1 0 0 0,-1 0 0 0 0,-1 0 0 0 0,0 0 1 0 0,0 0-1 0 0,-1 0 0 0 0,0-1 0 0 0,-1 0 0 0 0,0 0 0 0 0,0 0 1 0 0,-1-1-1 0 0,0 0 0 0 0,-1 0 0 0 0,0-1 0 0 0,0 0 0 0 0,-4 3-39 0 0,-40 3-1737 0 0,50-15-3071 0 0,2-6-1526 0 0</inkml:trace>
  <inkml:trace contextRef="#ctx0" brushRef="#br0" timeOffset="-203411.169">8443 15490 12440 0 0,'13'-7'945'0'0,"-10"5"-826"0"0,1 1 1 0 0,-1 0-1 0 0,1 0 0 0 0,0 0 1 0 0,-1 0-1 0 0,1 0 0 0 0,0 1 1 0 0,0 0-1 0 0,0 0 0 0 0,-1 0 1 0 0,1 0-1 0 0,0 1 0 0 0,0-1 1 0 0,3 2-120 0 0,-6-1 442 0 0,14 16 1186 0 0,-61 90 171 0 0,39-91-1675 0 0,6-14-43 0 0,1-2-5 0 0,9 8 159 0 0,56 1 323 0 0,48-27-179 0 0,-88 16-343 0 0,76 4-20 0 0,-84 16-3493 0 0,-16-11-2756 0 0</inkml:trace>
  <inkml:trace contextRef="#ctx0" brushRef="#br0" timeOffset="-203150.309">8543 16022 12152 0 0,'106'-20'1328'0'0,"126"-29"1951"0"0,-113 33-982 0 0,-39 15-3675 0 0,-80 1-4972 0 0</inkml:trace>
  <inkml:trace contextRef="#ctx0" brushRef="#br0" timeOffset="-202876.931">8820 15763 11616 0 0,'0'0'340'0'0,"0"0"-6"0"0,0 2-214 0 0,19 96 2072 0 0,-6-36-625 0 0,1 36-177 0 0,-1 71-78 0 0,-14-162-1280 0 0,1 1 0 0 0,0-1 0 0 0,1 1 0 0 0,0-1 0 0 0,0 1 0 0 0,0-1 0 0 0,1 0 0 0 0,0 0 0 0 0,1 1 0 0 0,-1-1 0 0 0,1-1 0 0 0,1 1 0 0 0,-1 0 0 0 0,1-1 0 0 0,1 0 0 0 0,2 4-32 0 0,-4-9-60 0 0,1 1-1 0 0,-1-1 0 0 0,1 0 0 0 0,0 1 0 0 0,0-2 0 0 0,-1 1 0 0 0,1 0 1 0 0,0-1-1 0 0,0 0 0 0 0,0 0 0 0 0,0 0 0 0 0,0 0 0 0 0,-1 0 0 0 0,1-1 1 0 0,0 0-1 0 0,0 0 0 0 0,0 0 0 0 0,-1 0 0 0 0,1 0 0 0 0,-1-1 0 0 0,1 0 1 0 0,-1 0-1 0 0,1 0 0 0 0,-1 0 0 0 0,0 0 0 0 0,0-1 0 0 0,0 1 0 0 0,0-1 1 0 0,-1 0-1 0 0,1 0 0 0 0,1-1 61 0 0,11-13-1145 0 0</inkml:trace>
  <inkml:trace contextRef="#ctx0" brushRef="#br0" timeOffset="-202570.465">9462 15517 13288 0 0,'0'-7'772'0'0,"1"-3"-632"0"0,2 1-58 0 0,-2 7 11 0 0,0 1 0 0 0,1 0-1 0 0,-1-1 1 0 0,0 1 0 0 0,1 0 0 0 0,-1 0-1 0 0,0 0 1 0 0,1 0 0 0 0,-1 1 0 0 0,1-1-1 0 0,-1 0 1 0 0,1 1 0 0 0,0-1 0 0 0,-1 1 0 0 0,1-1-1 0 0,0 1 1 0 0,-1 0 0 0 0,1-1 0 0 0,0 1-1 0 0,-1 0 1 0 0,1 0 0 0 0,0 0 0 0 0,0 1-93 0 0,11 9 318 0 0,59 67 781 0 0,-39-36-745 0 0,73 114 785 0 0,-69-66-89 0 0,-36-85-1004 0 0,-1 0 0 0 0,1-1 0 0 0,0 1 0 0 0,-1 0 0 0 0,0-1 0 0 0,0 1 0 0 0,0 0 0 0 0,0 0 0 0 0,0-1 0 0 0,-1 1 0 0 0,0 0-1 0 0,0-1 1 0 0,0 1 0 0 0,0-1 0 0 0,0 1 0 0 0,-1-1 0 0 0,0 1 0 0 0,1-1 0 0 0,-1 0 0 0 0,-1 0 0 0 0,1 0 0 0 0,0 0 0 0 0,-1 0 0 0 0,0 0-46 0 0,-2 0 36 0 0,0 0 0 0 0,-1-1 0 0 0,1 0 0 0 0,-1 0 0 0 0,1 0 0 0 0,-1-1 0 0 0,1 1 0 0 0,-1-1 0 0 0,0-1 0 0 0,0 1 0 0 0,0-1 0 0 0,1 0 0 0 0,-1 0 0 0 0,0-1 0 0 0,0 0 0 0 0,-4-1-36 0 0,5 1 15 0 0,0-1 0 0 0,1 0 1 0 0,-1 1-1 0 0,0-2 0 0 0,1 1 0 0 0,0 0 0 0 0,-1-1 0 0 0,1 0 0 0 0,0 0 0 0 0,1 0 0 0 0,-1-1 0 0 0,0 1 0 0 0,1-1 0 0 0,0 0 0 0 0,0 0 0 0 0,0 0 1 0 0,0 0-1 0 0,1 0 0 0 0,0-1 0 0 0,-1 1 0 0 0,2-1 0 0 0,-1 1 0 0 0,0-1 0 0 0,1-1-15 0 0,-2-4 12 0 0,1 1 1 0 0,1-1-1 0 0,0 1 0 0 0,0-1 1 0 0,1 0-1 0 0,0 1 0 0 0,0-1 0 0 0,1 0 1 0 0,1 1-1 0 0,0-1 0 0 0,0 1 1 0 0,1-2-13 0 0,20-63 10 0 0,-15 56-12 0 0,1-1 0 0 0,1 1 0 0 0,0 0 1 0 0,1 1-1 0 0,1 0 0 0 0,1 1 0 0 0,0 0 0 0 0,1 1 0 0 0,1 1 0 0 0,0 0 0 0 0,11-7 2 0 0,9 5-665 0 0,-19 11-5146 0 0,-5 2-1099 0 0</inkml:trace>
  <inkml:trace contextRef="#ctx0" brushRef="#br0" timeOffset="-202293.613">10111 15330 10000 0 0,'0'0'292'0'0,"0"2"0"0"0,-15 46-114 0 0,-20 48 2168 0 0,-43 84 1121 0 0,36-80-2300 0 0,-44 117-38 0 0,59-110-1001 0 0,27-106-305 0 0,3 5-5167 0 0,-2-5-454 0 0</inkml:trace>
  <inkml:trace contextRef="#ctx0" brushRef="#br0" timeOffset="-201942.911">10166 15680 9760 0 0,'5'-3'126'0'0,"1"1"1"0"0,0 0-1 0 0,0 0 1 0 0,0 1 0 0 0,0 0-1 0 0,0 0 1 0 0,0 0-1 0 0,0 0 1 0 0,0 1-1 0 0,0 0 1 0 0,0 1 0 0 0,1-1-1 0 0,-1 1 1 0 0,1 1-127 0 0,11 2 793 0 0,-13-4-576 0 0,-1 1 1 0 0,1 0-1 0 0,-1 0 1 0 0,1 0 0 0 0,-1 1-1 0 0,1 0 1 0 0,-1 0 0 0 0,0 0-1 0 0,0 0 1 0 0,0 0 0 0 0,0 1-1 0 0,0 0 1 0 0,0 0 0 0 0,2 3-218 0 0,-3-3 93 0 0,0 0 0 0 0,-1 0 1 0 0,0 1-1 0 0,0-1 1 0 0,1 1-1 0 0,-2-1 1 0 0,1 1-1 0 0,0 0 1 0 0,-1 0-1 0 0,0 0 1 0 0,0 0-1 0 0,0 0 1 0 0,0 0-1 0 0,-1 0 0 0 0,1 0 1 0 0,-1 0-1 0 0,0 0 1 0 0,0 0-1 0 0,-1 0 1 0 0,1 0-1 0 0,-1 0 1 0 0,0 0-1 0 0,0 0 1 0 0,0 0-1 0 0,-1 0 1 0 0,1 0-1 0 0,-1 0 1 0 0,0-1-1 0 0,0 1 0 0 0,-2 2-93 0 0,-19 22 297 0 0,-1-1-1 0 0,-1-2 0 0 0,-1 0 0 0 0,-1-2 0 0 0,-15 9-296 0 0,-44 40 401 0 0,74-63-163 0 0,12-8-112 0 0,0-1 22 0 0,0 0 10 0 0,2 0 2 0 0,4 1-104 0 0,0-1 1 0 0,0 0-1 0 0,1 0 0 0 0,-1-1 0 0 0,0 0 0 0 0,0 0 0 0 0,0 0 0 0 0,0-1 0 0 0,0 0 0 0 0,0 0 0 0 0,1-1-56 0 0,19-5 126 0 0,265-59 203 0 0,-185 44-1793 0 0,-84 19-3537 0 0,-5 1-1661 0 0</inkml:trace>
  <inkml:trace contextRef="#ctx0" brushRef="#br0" timeOffset="-201334.343">9388 15700 10680 0 0,'0'0'241'0'0,"0"0"38"0"0,0 0 11 0 0,0 0-28 0 0,0 0-62 0 0,0 0 365 0 0,0 0 184 0 0,0 0 34 0 0,-1 2-36 0 0,-18 44 1680 0 0,-19 25-703 0 0,-9 73-24 0 0,24-32-996 0 0,22-88-573 0 0,0-12-77 0 0,1 0 1 0 0,0 0 0 0 0,1 0 0 0 0,0 0-1 0 0,1 0 1 0 0,1 0 0 0 0,-1-1-1 0 0,3 4-54 0 0,-2-6 33 0 0,0 0-1 0 0,0-1 1 0 0,1 1-1 0 0,1-1 1 0 0,-1 0-1 0 0,2 0 1 0 0,-1 0-1 0 0,1-1 1 0 0,0 0-1 0 0,0 0 0 0 0,1-1 1 0 0,0 1-1 0 0,0-1 1 0 0,0-1-1 0 0,1 1 1 0 0,0-1-1 0 0,2 0-32 0 0,3 1 40 0 0,1 0 0 0 0,0-1 0 0 0,0-1-1 0 0,0 0 1 0 0,1-1 0 0 0,-1 0-1 0 0,1-1 1 0 0,0-1 0 0 0,0-1 0 0 0,5 0-40 0 0,23-3-50 0 0,0-1 1 0 0,0-3 0 0 0,34-9 49 0 0,8-10-6420 0 0,-42 9-585 0 0</inkml:trace>
  <inkml:trace contextRef="#ctx0" brushRef="#br0" timeOffset="-200962.043">10601 15338 9880 0 0,'2'1'290'0'0,"19"20"375"0"0,-1 1 0 0 0,-1 1 0 0 0,-2 0 0 0 0,0 2 0 0 0,-1 0 0 0 0,4 11-665 0 0,35 70 2895 0 0,-4 2-375 0 0,-37-83-2254 0 0,-2 1 0 0 0,0 0 0 0 0,-2 0 0 0 0,-1 2 0 0 0,-1-1 0 0 0,-1 1 0 0 0,-1 0 0 0 0,-2 0 0 0 0,-1 0 0 0 0,-1 1 0 0 0,-2-1 0 0 0,-1 15-266 0 0,0-36 24 0 0,0 16 49 0 0,-2 1 0 0 0,-1-1 0 0 0,0 0 0 0 0,-2 0 0 0 0,0 0 0 0 0,-2-1 0 0 0,-1 0 1 0 0,0 0-1 0 0,-10 15-73 0 0,15-31-17 0 0,0 0 1 0 0,0 0-1 0 0,0-1 0 0 0,-1 0 1 0 0,1 1-1 0 0,-1-2 1 0 0,0 1-1 0 0,-1 0 1 0 0,1-1-1 0 0,-1 0 0 0 0,0-1 1 0 0,-1 2 16 0 0,-33 0-6963 0 0,28-8-44 0 0</inkml:trace>
  <inkml:trace contextRef="#ctx0" brushRef="#br0" timeOffset="-200630.364">11108 15397 11376 0 0,'0'-2'49'0'0,"1"0"1"0"0,0 1-1 0 0,0-1 1 0 0,0 1 0 0 0,1-1-1 0 0,-1 1 1 0 0,0-1-1 0 0,0 1 1 0 0,1 0 0 0 0,-1 0-1 0 0,1 0 1 0 0,-1 0-1 0 0,1 0 1 0 0,0 0 0 0 0,-1 0-1 0 0,1 0 1 0 0,0 1-1 0 0,-1-1 1 0 0,1 1 0 0 0,0-1-1 0 0,0 1 1 0 0,0-1-1 0 0,-1 1 1 0 0,1 0 0 0 0,1 0-50 0 0,0 0 25 0 0,0 0 0 0 0,0 0 1 0 0,-1 0-1 0 0,1 1 0 0 0,0-1 1 0 0,0 1-1 0 0,-1 0 0 0 0,1 0 1 0 0,0-1-1 0 0,-1 2 0 0 0,1-1 1 0 0,-1 0-1 0 0,1 1 0 0 0,-1-1 1 0 0,1 1-1 0 0,-1-1 0 0 0,0 1 1 0 0,0 0-1 0 0,0 0 0 0 0,0 0 1 0 0,0 0-1 0 0,-1 1 0 0 0,1-1 1 0 0,-1 0-1 0 0,2 2-25 0 0,6 44 1127 0 0,-11-41-1050 0 0,0-1 1 0 0,0 0 0 0 0,0 0 0 0 0,-1 0 0 0 0,0 0 0 0 0,0-1 0 0 0,0 1-1 0 0,-1-1 1 0 0,1 1 0 0 0,-1-1 0 0 0,-1 0 0 0 0,1-1 0 0 0,-1 1-1 0 0,0-1 1 0 0,0 0 0 0 0,0 0 0 0 0,0 0 0 0 0,-2-1-78 0 0,-22 24 311 0 0,24-20-225 0 0,5-6-77 0 0,0-1 0 0 0,-1 1-1 0 0,1-1 1 0 0,0 1 0 0 0,0-1-1 0 0,0 1 1 0 0,0-1 0 0 0,0 1 0 0 0,0-1-1 0 0,0 1 1 0 0,-1-1 0 0 0,2 1-1 0 0,-1-1 1 0 0,0 1 0 0 0,0-1 0 0 0,0 1-1 0 0,0-1 1 0 0,0 1 0 0 0,0-1-1 0 0,0 0 1 0 0,1 1 0 0 0,-1-1-1 0 0,0 1 1 0 0,0-1 0 0 0,1 1 0 0 0,-1-1-1 0 0,0 0 1 0 0,1 1 0 0 0,-1-1-1 0 0,0 0 1 0 0,1 1 0 0 0,-1-1 0 0 0,0 0-1 0 0,1 1 1 0 0,-1-1 0 0 0,1 0-1 0 0,-1 0 1 0 0,1 1 0 0 0,-1-1 0 0 0,1 0-1 0 0,-1 0 1 0 0,1 0 0 0 0,-1 0-1 0 0,1 0 1 0 0,-1 0 0 0 0,1 0-1 0 0,-1 0 1 0 0,0 0 0 0 0,1 0-9 0 0,0 1 38 0 0,108-2 1332 0 0,-53-5-1394 0 0,0-3 1 0 0,0-3 0 0 0,6-3 23 0 0,6-2-4631 0 0,-44 10-1093 0 0</inkml:trace>
  <inkml:trace contextRef="#ctx0" brushRef="#br0" timeOffset="-200112.031">11026 15013 7104 0 0,'0'0'208'0'0,"0"0"74"0"0,0 0 188 0 0,0 0 76 0 0,0 0 20 0 0,0 0-1 0 0,-5 0 542 0 0,-114 13 2067 0 0,-329 60-478 0 0,157-19-1536 0 0,175-34-2013 0 0,1 2-3296 0 0,27-5-1383 0 0</inkml:trace>
  <inkml:trace contextRef="#ctx0" brushRef="#br0" timeOffset="-179377.657">1700 15047 9728 0 0,'-1'-2'284'0'0,"-5"-37"424"0"0,6 38-364 0 0,0 1 9 0 0,0 0-29 0 0,0 0-145 0 0,0 0-69 0 0,0 0-12 0 0,0 0 47 0 0,0 0 207 0 0,0 0 89 0 0,0 0 21 0 0,0 8 407 0 0,12 161 2067 0 0,-17 4-1742 0 0,9-15-382 0 0,3-53-144 0 0,-2-22-657 0 0,2-28 168 0 0,-7-22-2001 0 0,-1-31 470 0 0,-5 4-63 0 0</inkml:trace>
  <inkml:trace contextRef="#ctx0" brushRef="#br0" timeOffset="-179095.982">1420 15822 11376 0 0,'0'0'256'0'0,"-8"3"717"0"0,5 0-946 0 0,2-2 53 0 0,1-1 74 0 0,0 0 246 0 0,0 0 106 0 0,11 4-123 0 0,0-1 0 0 0,0-1 0 0 0,0 0 1 0 0,1 0-1 0 0,-1-1 0 0 0,1-1 1 0 0,-1 0-1 0 0,1 0 0 0 0,-1-1 1 0 0,0-1-1 0 0,1 0 0 0 0,5-2-383 0 0,-3 2 123 0 0,238-59 424 0 0,-181 32-2343 0 0,-63 18 1046 0 0</inkml:trace>
  <inkml:trace contextRef="#ctx0" brushRef="#br0" timeOffset="-178816.63">1595 14943 13072 0 0,'0'0'297'0'0,"0"0"39"0"0,0 0 19 0 0,0 0-34 0 0,7 0-198 0 0,30-6 69 0 0,91 19 2359 0 0,37 18-1847 0 0,-116-19-630 0 0,-10-2-1346 0 0,-12-1-3308 0 0,-12-5-665 0 0</inkml:trace>
  <inkml:trace contextRef="#ctx0" brushRef="#br0" timeOffset="-178595.846">2120 15116 11056 0 0,'0'0'248'0'0,"-5"7"338"0"0,-29 54-183 0 0,7 6 188 0 0,8 30 1001 0 0,16-85-1501 0 0,1-1 0 0 0,0 1 0 0 0,1 0 1 0 0,1 0-1 0 0,0 0 0 0 0,0 0 0 0 0,1 0 1 0 0,1 0-1 0 0,0-1 0 0 0,0 1 0 0 0,1 0 1 0 0,1-1-1 0 0,0 0 0 0 0,0 0 0 0 0,1 0 1 0 0,6 10-92 0 0,34-1-191 0 0,-23-19-4226 0 0,-7-1-447 0 0</inkml:trace>
  <inkml:trace contextRef="#ctx0" brushRef="#br0" timeOffset="-178183">2272 15295 11728 0 0,'0'0'342'0'0,"0"0"4"0"0,-4 8-210 0 0,1-1-49 0 0,0 1 0 0 0,0 0 1 0 0,1 0-1 0 0,0 1 0 0 0,1-1 1 0 0,0 0-1 0 0,0 1 0 0 0,1-1 1 0 0,0 0-1 0 0,0 4-87 0 0,0-7 187 0 0,1-1 1 0 0,0 1-1 0 0,0 0 0 0 0,0 0 1 0 0,0 0-1 0 0,1-1 0 0 0,-1 1 1 0 0,1 0-1 0 0,0-1 0 0 0,1 0 1 0 0,-1 1-1 0 0,1-1 0 0 0,0 0 1 0 0,1 1-188 0 0,1 3 222 0 0,-2-6-161 0 0,0 0 1 0 0,0 0-1 0 0,0 0 0 0 0,1 0 0 0 0,-1-1 0 0 0,0 1 0 0 0,1-1 1 0 0,-1 0-1 0 0,1 0 0 0 0,-1 0 0 0 0,1-1 0 0 0,-1 1 0 0 0,1-1 1 0 0,0 0-1 0 0,-1 1 0 0 0,1-2 0 0 0,-1 1 0 0 0,1 0 1 0 0,0-1-1 0 0,-1 0 0 0 0,1 0 0 0 0,1 0-61 0 0,-1 0 38 0 0,9-3-8 0 0,0 0-1 0 0,0-1 1 0 0,0 0-1 0 0,-1-1 1 0 0,0 0-1 0 0,0-1 1 0 0,5-5-30 0 0,119-100-1401 0 0,-129 108 1319 0 0,-5 3 18 0 0,2 8 341 0 0,32 64 1635 0 0,-34-70-1765 0 0,-2-1 12 0 0,0 0 7 0 0,0 0 2 0 0,0 0 8 0 0,0 0 34 0 0,0 0 12 0 0,0 0 2 0 0,4-4 175 0 0,0-1-354 0 0,-1-1 0 0 0,0 0 0 0 0,0 0 0 0 0,0 0 0 0 0,-1 0 0 0 0,0 0 0 0 0,0 0 0 0 0,-1-1 0 0 0,1 1 0 0 0,-1-1 0 0 0,-1 1 0 0 0,1-1 0 0 0,-1 1 0 0 0,-1-1-1 0 0,1 0 1 0 0,-1 1 0 0 0,0-1 0 0 0,-1 0-45 0 0,-17-57-258 0 0,-7 28-3402 0 0,22 33 2163 0 0</inkml:trace>
  <inkml:trace contextRef="#ctx0" brushRef="#br0" timeOffset="-177904.038">2704 14940 9648 0 0,'7'-4'464'0'0,"2"3"-248"0"0,0 0 0 0 0,0 0 1 0 0,0 1-1 0 0,0 0 0 0 0,0 0 0 0 0,1 1 1 0 0,-1 1-1 0 0,-1-1 0 0 0,1 1 0 0 0,0 1 1 0 0,0 0-1 0 0,-1 0 0 0 0,0 1 1 0 0,1 0-1 0 0,-1 0 0 0 0,-1 1 0 0 0,1 0 1 0 0,2 2-217 0 0,-8-6 100 0 0,60 55 2546 0 0,-52-45-2362 0 0,0 0-1 0 0,-1 0 0 0 0,0 1 0 0 0,-1 0 0 0 0,0 1 1 0 0,-1-1-1 0 0,-1 1 0 0 0,0 1 0 0 0,-1-1 0 0 0,4 13-283 0 0,-8-16 63 0 0,-1 0-1 0 0,0 0 0 0 0,-1 0 0 0 0,0 0 1 0 0,0 0-1 0 0,-1 0 0 0 0,-1-1 0 0 0,1 1 0 0 0,-1-1 1 0 0,-1 1-1 0 0,0-1 0 0 0,0 0 0 0 0,-1 0 0 0 0,0-1 1 0 0,-1 0-1 0 0,1 1 0 0 0,-2-2 0 0 0,-1 3-62 0 0,-63 64 46 0 0,36-46-4364 0 0,29-23 3016 0 0,-21 19-5195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6:24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37 168 6912 0 0,'0'0'157'0'0,"0"0"23"0"0,0 0 11 0 0,-2 0-31 0 0,-6 0-64 0 0,6 0 232 0 0,-6-13 2760 0 0,-9-9-1208 0 0,18 21-1484 0 0,-1-1-51 0 0,40-46 1178 0 0,30 5-915 0 0,-10 15-608 0 0,-8 17 176 0 0,-27 14-160 0 0,-21-2-32 0 0,0 0 0 0 0,0 0 1 0 0,0 0-1 0 0,0 0 0 0 0,0 1 1 0 0,-1 0-1 0 0,1 0 0 0 0,-1 0 1 0 0,1 0-1 0 0,-1 0 0 0 0,1 1 1 0 0,-1 0-1 0 0,0-1 0 0 0,0 1 1 0 0,-1 0-1 0 0,1 1 0 0 0,0-1 1 0 0,-1 0-1 0 0,0 1 0 0 0,0-1 1 0 0,0 1-1 0 0,0 0 1 0 0,0 1 15 0 0,10 45 14 0 0,-23-16 114 0 0,-1-14-65 0 0,10-12-62 0 0,0 0 0 0 0,0-1 0 0 0,-1 0 0 0 0,0 0 0 0 0,-1 0 0 0 0,0 0 0 0 0,0 0 0 0 0,0-1 0 0 0,-1 1 1 0 0,-4 4-2 0 0,-43 46 0 0 0,-23 11 53 0 0,11-9 32 0 0,61-56-42 0 0,1 3 58 0 0,3-6-31 0 0,-3-6 59 0 0,31-41 145 0 0,22-17-75 0 0,-30 27-114 0 0,24 4 49 0 0,63-55-184 0 0,-15 30 38 0 0,-85 54 12 0 0,-16 19 0 0 0,-60 46 88 0 0,-18 42 155 0 0,76-94-230 0 0,8-7-4 0 0,-1 0 1 0 0,1 0-1 0 0,0 0 0 0 0,0 0 1 0 0,0 0-1 0 0,0 0 1 0 0,0 0-1 0 0,1 1 1 0 0,-1-1-1 0 0,1 1 1 0 0,-1-1-1 0 0,1 1 1 0 0,0 0-1 0 0,0 0 1 0 0,0-1-1 0 0,0 1 0 0 0,0 3-9 0 0,-39 69 379 0 0,21-13 152 0 0,36-27-337 0 0,-15-32-183 0 0,0 0 1 0 0,0 0-1 0 0,0 0 0 0 0,0-1 0 0 0,1 1 0 0 0,-1-1 0 0 0,1 1 0 0 0,0-1 0 0 0,-1 0 0 0 0,1 0 0 0 0,0 0 0 0 0,0 0 0 0 0,0 0 0 0 0,0-1 0 0 0,1 1 0 0 0,-1-1 0 0 0,0 0 0 0 0,1 0 0 0 0,-1 0 0 0 0,1-1 0 0 0,-1 1 0 0 0,1-1 0 0 0,-1 0 0 0 0,1 0 0 0 0,1 0-11 0 0,12 4 34 0 0,107 3-281 0 0,-95-7 56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9:18.216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  <inkml:brushProperty name="color" value="#009900"/>
    </inkml:brush>
    <inkml:brush xml:id="br2">
      <inkml:brushProperty name="width" value="0.05" units="cm"/>
      <inkml:brushProperty name="height" value="0.05" units="cm"/>
    </inkml:brush>
  </inkml:definitions>
  <inkml:trace contextRef="#ctx0" brushRef="#br0">11437 4530 8144 0 0,'12'-9'809'0'0,"-9"-17"1423"0"0,-2 25-1480 0 0,-1 1-93 0 0,12-14 2879 0 0,-11 14-3503 0 0,1 0 0 0 0,-1 0 0 0 0,1 1 0 0 0,-1-1-1 0 0,0 0 1 0 0,1 1 0 0 0,-1-1 0 0 0,0 1 0 0 0,0-1 0 0 0,1 1 0 0 0,-1 0-1 0 0,0-1 1 0 0,0 1 0 0 0,0 0 0 0 0,0 0 0 0 0,0 0 0 0 0,0 0 0 0 0,0 0-1 0 0,0 0 1 0 0,0 0 0 0 0,-1 0 0 0 0,1 0 0 0 0,0 0 0 0 0,-1 1-1 0 0,1-1 1 0 0,0 1-35 0 0,2 1 39 0 0,12 44 657 0 0,-10 1-514 0 0,-1 29-161 0 0,4 13 203 0 0,1 2 1 0 0,16 16-31 0 0,18 10 296 0 0,-31-87-274 0 0,3 19 384 0 0,-7-43-485 0 0,-7-6-60 0 0,-1-1 14 0 0,0 0-38 0 0,0 0-153 0 0,0 0-83 0 0,0 0-1295 0 0,0 0-5110 0 0</inkml:trace>
  <inkml:trace contextRef="#ctx0" brushRef="#br0" timeOffset="-748.835">10520 4815 10448 0 0,'0'0'301'0'0,"0"0"4"0"0,1-1-195 0 0,4-3 133 0 0,1 1 0 0 0,-1 0 0 0 0,1 1 0 0 0,0-1 0 0 0,-1 1-1 0 0,1 0 1 0 0,0 0 0 0 0,0 1 0 0 0,0 0 0 0 0,1 0 0 0 0,-1 0 0 0 0,0 1 0 0 0,0 0 0 0 0,1 0-243 0 0,17-2 381 0 0,71 13 657 0 0,-8-1-830 0 0,-51-3-1475 0 0,-34-7-4082 0 0</inkml:trace>
  <inkml:trace contextRef="#ctx0" brushRef="#br0" timeOffset="-487.173">10459 4898 8432 0 0,'0'0'190'0'0,"0"0"28"0"0,0 0 10 0 0,2 1-26 0 0,165 26 3969 0 0,27-24-2927 0 0,-110-3-1561 0 0,-67-3 93 0 0</inkml:trace>
  <inkml:trace contextRef="#ctx0" brushRef="#br1" timeOffset="-88470.214">4327 153 6072 0 0,'0'-31'602'0'0,"1"31"-571"0"0,-1 0 0 0 0,0 1-1 0 0,1-1 1 0 0,-1 0-1 0 0,1 0 1 0 0,-1 0-1 0 0,1 0 1 0 0,-1 0-1 0 0,0-1 1 0 0,1 1-1 0 0,-1 0 1 0 0,1 0-1 0 0,-1 0 1 0 0,0 0 0 0 0,1 0-1 0 0,-1 0 1 0 0,1-1-1 0 0,-1 1 1 0 0,0 0-1 0 0,1 0 1 0 0,-1-1-1 0 0,0 1 1 0 0,0 0-1 0 0,1 0 1 0 0,-1-1 0 0 0,0 1-1 0 0,1 0 1 0 0,-1-1-1 0 0,0 1 1 0 0,0 0-1 0 0,0-1 1 0 0,1 1-1 0 0,-1-1 1 0 0,0 1-1 0 0,0 0 1 0 0,0-1-1 0 0,0 1 1 0 0,0-1 0 0 0,0 1-1 0 0,0 0 1 0 0,0-1-1 0 0,0 1 1 0 0,0-1-1 0 0,0 1 1 0 0,0 0-1 0 0,0-1 1 0 0,0 1-1 0 0,0-1 1 0 0,0 1-1 0 0,0 0 1 0 0,0-1 0 0 0,-1 1-1 0 0,1-1 1 0 0,0 1-1 0 0,0 0 1 0 0,-1-1-1 0 0,1 1 1 0 0,0 0-1 0 0,0-1 1 0 0,-1 1-1 0 0,1 0 1 0 0,0 0 0 0 0,-1-1-1 0 0,1 1-30 0 0,9 7 199 0 0,1 1 1 0 0,-1 0-1 0 0,-1 0 0 0 0,1 1 0 0 0,-1 0 0 0 0,-1 0 1 0 0,0 1-1 0 0,0 0 0 0 0,1 4-199 0 0,27 35 472 0 0,110 138 890 0 0,24 3-737 0 0,6-1 150 0 0,12 37-23 0 0,-28-23-352 0 0,19 33-32 0 0,47 74 325 0 0,-93-141-890 0 0,99 88 178 0 0,-136-153 155 0 0,-4 4 0 0 0,61 96-136 0 0,-65-84 61 0 0,45 19 110 0 0,-128-135-274 0 0,0 0 1 0 0,0-1-1 0 0,0 1 1 0 0,0-1-1 0 0,0 1 0 0 0,1-1 1 0 0,0-1-1 0 0,-1 1 1 0 0,1-1-1 0 0,0 0 0 0 0,0 0 1 0 0,1 0-1 0 0,-1-1 1 0 0,0 1-1 0 0,0-1 1 0 0,6 0 102 0 0,5-9-996 0 0,-11-2 492 0 0</inkml:trace>
  <inkml:trace contextRef="#ctx0" brushRef="#br1" timeOffset="-87829.094">4942 0 3424 0 0,'0'8'119'0'0,"0"-1"1"0"0,0 0 0 0 0,1 0-1 0 0,1 0 1 0 0,-1 0-1 0 0,1 0 1 0 0,0 0-1 0 0,0 0 1 0 0,1 0-1 0 0,0 0 1 0 0,0-1 0 0 0,4 5-120 0 0,75 120 2563 0 0,-52-84-1871 0 0,2-2-1 0 0,3 0 0 0 0,29 28-691 0 0,28 36 534 0 0,13 8-88 0 0,25 28 1503 0 0,97 141-1949 0 0,-178-221 87 0 0,285 407 993 0 0,-72-90-872 0 0,-209-320 154 0 0,2-1 0 0 0,3-3 1 0 0,2-3-1 0 0,24 14-362 0 0,-84-69 0 0 0,214 179 527 0 0,-47-2-469 0 0,-106-102 70 0 0,-39-43-321 0 0,13 21 515 0 0,-16-16-4912 0 0,-15-30-359 0 0</inkml:trace>
  <inkml:trace contextRef="#ctx0" brushRef="#br1" timeOffset="-87170.082">7704 2628 8496 0 0,'0'0'190'0'0,"0"0"28"0"0,0 0 10 0 0,1-1-26 0 0,2-2-75 0 0,-2 2 308 0 0,-1 1 119 0 0,11 5 548 0 0,-6-3-1010 0 0,-1 1 0 0 0,0 0 0 0 0,0 1 0 0 0,0-1 0 0 0,0 1 0 0 0,0 0 0 0 0,-1-1 0 0 0,0 2 0 0 0,1-1 0 0 0,-2 0 0 0 0,1 1 0 0 0,0-1 0 0 0,-1 1 0 0 0,0 0 0 0 0,0 0 0 0 0,0 0 0 0 0,-1 0 0 0 0,0 0 0 0 0,1 3-92 0 0,5 12 196 0 0,31 95 706 0 0,24-1-92 0 0,-23-89-544 0 0,-38-24-254 0 0,2-2-162 0 0,16-5-1277 0 0,-17 5-3594 0 0</inkml:trace>
  <inkml:trace contextRef="#ctx0" brushRef="#br1" timeOffset="-86900.592">7782 2478 9648 0 0,'0'0'216'0'0,"0"0"32"0"0,0 0 12 0 0,-4-8 16 0 0,3 0-226 0 0,1 6 205 0 0,0 2 56 0 0,0 0 1 0 0,0 0-38 0 0,0 0-152 0 0,0 0-81 0 0,5 10-982 0 0,2-2-3035 0 0</inkml:trace>
  <inkml:trace contextRef="#ctx0" brushRef="#br1" timeOffset="-86410.972">8348 2588 8272 0 0,'0'0'241'0'0,"-2"0"-10"0"0,-6 0-138 0 0,-1 1 1 0 0,1 1-1 0 0,0-1 1 0 0,0 1 0 0 0,0 1-1 0 0,0-1 1 0 0,0 1-1 0 0,0 1 1 0 0,1 0-1 0 0,-1 0 1 0 0,-2 2-94 0 0,-78 59 2171 0 0,83-60-2086 0 0,1 1 0 0 0,0-1 1 0 0,0 1-1 0 0,0 0 0 0 0,1 0 1 0 0,0 0-1 0 0,0 0 0 0 0,1 0 1 0 0,-1 1-1 0 0,1-1 0 0 0,1 1 1 0 0,-1 3-86 0 0,5 17 240 0 0,14-5-14 0 0,-15-19-225 0 0,1 0 0 0 0,0 0 0 0 0,0 0 0 0 0,0 0 0 0 0,0-1 0 0 0,0 0 0 0 0,1 1 0 0 0,-1-1 0 0 0,1 0 0 0 0,0-1 0 0 0,-1 1 0 0 0,1-1 0 0 0,0 1 0 0 0,0-1 0 0 0,0 0 0 0 0,0-1 0 0 0,0 1 0 0 0,0-1 0 0 0,0 1 0 0 0,0-1 0 0 0,0-1 0 0 0,1 1 0 0 0,-1 0 0 0 0,0-1 0 0 0,0 0 0 0 0,0 0 0 0 0,-1 0 0 0 0,1 0 0 0 0,0-1 0 0 0,1 0-1 0 0,0-2-87 0 0,-1 1-96 0 0,0 0 0 0 0,0 0 0 0 0,0 0 0 0 0,0 0 0 0 0,-1-1 0 0 0,1 1 0 0 0,-1-1 0 0 0,0 0 0 0 0,0 0 0 0 0,-1-1 1 0 0,1 1-1 0 0,-1 0 0 0 0,0-1 0 0 0,1-1 183 0 0,9-37-1143 0 0,-8 16 2004 0 0,17 98 279 0 0,5 8-244 0 0,20 33 63 0 0,-2-20-120 0 0,-22-27-211 0 0,0-2-360 0 0,-19-12-68 0 0,-3-49-189 0 0,-1 0 1 0 0,1 1 0 0 0,0-1-1 0 0,-1 0 1 0 0,0 0 0 0 0,1 0 0 0 0,-1 1-1 0 0,0-1 1 0 0,0 0 0 0 0,0 0-1 0 0,0 0 1 0 0,-1 0 0 0 0,1-1 0 0 0,0 1-1 0 0,-1 0 1 0 0,0 0 0 0 0,1-1-1 0 0,-1 1 1 0 0,-1 0-12 0 0,-11 14 122 0 0,-41 2 326 0 0,46-16-425 0 0,1-1 1 0 0,-1 0 0 0 0,0 0-1 0 0,0-1 1 0 0,0 0 0 0 0,0-1 0 0 0,1 0-1 0 0,-1 0 1 0 0,0-1 0 0 0,1 0 0 0 0,-1 0-1 0 0,1-1 1 0 0,-1-1 0 0 0,1 1 0 0 0,0-1-1 0 0,1 0 1 0 0,-1-1 0 0 0,1 0 0 0 0,0 0-1 0 0,0-1 1 0 0,-1 0-24 0 0,4 2-27 0 0,0 0-1 0 0,1 1 1 0 0,-1-1-1 0 0,1 0 1 0 0,0-1 0 0 0,0 1-1 0 0,0-1 1 0 0,0 1-1 0 0,1-1 1 0 0,0 0 0 0 0,0 0-1 0 0,0 0 1 0 0,1 0-1 0 0,-1 0 1 0 0,1 0 0 0 0,0-3 27 0 0,1-28-1799 0 0,3 19-3470 0 0</inkml:trace>
  <inkml:trace contextRef="#ctx0" brushRef="#br1" timeOffset="-85983.197">8557 2600 5280 0 0,'-28'0'758'0'0,"39"17"676"0"0,-12-9-796 0 0,11 9 933 0 0,23 33 500 0 0,27 7-759 0 0,-17-15-562 0 0,-6 6-70 0 0,-25-30-473 0 0,-12-9 188 0 0,20-59-155 0 0,0 7-324 0 0,-7 4-112 0 0,11 0-114 0 0,-12 29 246 0 0,-4 10 54 0 0,31 39 166 0 0,1 5 77 0 0,-3 4-76 0 0,5-22-50 0 0,-38-24-207 0 0,0 1 0 0 0,0-1-1 0 0,0 0 1 0 0,0 0 0 0 0,1 0 0 0 0,-1-1 0 0 0,1 1 0 0 0,-1-1 0 0 0,1 0-1 0 0,-1 0 1 0 0,1-1 0 0 0,-1 1 0 0 0,1-1 0 0 0,0 0 0 0 0,-1 0 0 0 0,1-1-1 0 0,0 0 1 0 0,1 0 100 0 0,11-1-4914 0 0</inkml:trace>
  <inkml:trace contextRef="#ctx0" brushRef="#br1" timeOffset="-85642.754">9144 2617 9384 0 0,'-15'3'976'0'0,"10"11"-920"0"0,3 16 928 0 0,17 22 48 0 0,-14-48-981 0 0,0 0-1 0 0,-1 0 1 0 0,2 0 0 0 0,-1 0 0 0 0,0 0 0 0 0,1-1 0 0 0,-1 1 0 0 0,1-1 0 0 0,0 1 0 0 0,0-1 0 0 0,1 1 0 0 0,-1-1 0 0 0,1 0 0 0 0,-1 0 0 0 0,1 0 0 0 0,0-1-1 0 0,0 1 1 0 0,0-1 0 0 0,1 1 0 0 0,-1-1 0 0 0,0 0 0 0 0,1 0 0 0 0,0 0 0 0 0,-1-1 0 0 0,1 0 0 0 0,0 1 0 0 0,0-1 0 0 0,0 0 0 0 0,0-1 0 0 0,3 1-51 0 0,5 0 51 0 0,-1-1 0 0 0,0 0 1 0 0,0-1-1 0 0,1 0 0 0 0,-1-1 1 0 0,0 0-1 0 0,0-1 0 0 0,-1 0 1 0 0,1 0-1 0 0,4-3-51 0 0,-13 4 11 0 0,1 0 1 0 0,-1 0 0 0 0,0 0-1 0 0,0-1 1 0 0,0 1-1 0 0,0 0 1 0 0,0-1-1 0 0,0 0 1 0 0,-1 1 0 0 0,1-1-1 0 0,-1 0 1 0 0,0 0-1 0 0,0 0 1 0 0,0 0-1 0 0,0 0 1 0 0,0 0 0 0 0,-1 0-1 0 0,1 0 1 0 0,-1 0-1 0 0,0 0 1 0 0,0 0-1 0 0,0 0 1 0 0,0 0-1 0 0,-1 0 1 0 0,1 0 0 0 0,-1-1-1 0 0,0 1 1 0 0,0 0-1 0 0,0 1 1 0 0,0-1-1 0 0,0 0 1 0 0,0 0 0 0 0,-1 0-1 0 0,0 1 1 0 0,1-1-1 0 0,-1 1 1 0 0,0-1-1 0 0,0 1 1 0 0,-1 0-1 0 0,1 0 1 0 0,0 0 0 0 0,-1 0-1 0 0,1 0 1 0 0,-1 0-1 0 0,0 1 1 0 0,0-1-12 0 0,-71-41-273 0 0,7 23-51 0 0,19 9-324 0 0,29 11-3352 0 0,18 0-208 0 0</inkml:trace>
  <inkml:trace contextRef="#ctx0" brushRef="#br1" timeOffset="-85085.823">9446 2528 6992 0 0,'0'0'157'0'0,"0"0"23"0"0,0 0 12 0 0,2 1-27 0 0,23 21-41 0 0,-12 2 1578 0 0,22 56 1223 0 0,-18-26-1520 0 0,-9-15-658 0 0,-15-32-144 0 0,18-53-155 0 0,37-32-432 0 0,14 11-16 0 0,-51 61-13 0 0,0 0 0 0 0,0 1 0 0 0,1 1 1 0 0,0 0-1 0 0,0 1 0 0 0,0 0 1 0 0,0 0-1 0 0,1 2 0 0 0,-1-1 0 0 0,0 2 1 0 0,1-1-1 0 0,-1 2 0 0 0,1 0 1 0 0,-1 0-1 0 0,1 1 0 0 0,-1 1 1 0 0,8 2 12 0 0,89 19-64 0 0,-97-22 71 0 0,0 0 1 0 0,1-1-1 0 0,0 0 1 0 0,-1-1 0 0 0,1-1-1 0 0,-1 0 1 0 0,8-2-8 0 0,3-8 75 0 0,-23 10-72 0 0,0 0 1 0 0,0 0 0 0 0,1 0-1 0 0,-1 0 1 0 0,0 0 0 0 0,0 0-1 0 0,-1 0 1 0 0,1-1 0 0 0,0 1 0 0 0,0 0-1 0 0,0 0 1 0 0,-1 0 0 0 0,1 0-1 0 0,-1 0 1 0 0,1 0 0 0 0,-1 0 0 0 0,1 0-1 0 0,-1 0 1 0 0,1 1 0 0 0,-1-1-1 0 0,0 0 1 0 0,1 0 0 0 0,-1 0-1 0 0,0 1 1 0 0,0-1 0 0 0,0 0 0 0 0,0 1-1 0 0,0-1 1 0 0,0 0 0 0 0,0 1-1 0 0,0 0 1 0 0,0-1 0 0 0,0 1 0 0 0,0-1-1 0 0,0 1 1 0 0,-1 0-4 0 0,0-2-5 0 0,-5 0-15 0 0,0-1 1 0 0,0 1 0 0 0,0 0 0 0 0,-1 1 0 0 0,1 0-1 0 0,0 0 1 0 0,-1 0 0 0 0,1 1 0 0 0,-1 0 0 0 0,1 1-1 0 0,0 0 1 0 0,-1 0 0 0 0,1 0 0 0 0,0 1 0 0 0,0 0-1 0 0,0 0 1 0 0,0 1 0 0 0,0 0 0 0 0,1 0 0 0 0,-1 1-1 0 0,1 0 1 0 0,0 0 0 0 0,0 0 0 0 0,0 1 0 0 0,0 0-1 0 0,1 0 1 0 0,0 0 0 0 0,0 1 0 0 0,0-1 0 0 0,0 2 19 0 0,3-3 10 0 0,0 0 0 0 0,0 1 0 0 0,0-1 0 0 0,0 0 0 0 0,1 1 0 0 0,-1-1 0 0 0,1 1 1 0 0,0-1-1 0 0,1 1 0 0 0,-1-1 0 0 0,1 1 0 0 0,0 0 0 0 0,0-1 0 0 0,0 1 1 0 0,1 0-11 0 0,2 2 34 0 0,0 0 0 0 0,1 0 0 0 0,0 0 0 0 0,0-1 0 0 0,1 1 1 0 0,-1-1-1 0 0,1 0 0 0 0,1 0 0 0 0,-1-1 0 0 0,1 0 1 0 0,0 0-1 0 0,1 0 0 0 0,-1 0 0 0 0,1-1 0 0 0,-1 0 0 0 0,1-1 1 0 0,1 0-1 0 0,-1 0 0 0 0,0 0 0 0 0,1-1 0 0 0,-1 0 1 0 0,4 0-35 0 0,99 20-79 0 0,-62-19-4022 0 0,-9-3-959 0 0</inkml:trace>
  <inkml:trace contextRef="#ctx0" brushRef="#br2" timeOffset="-30885.16">-3547 5799 6992 0 0,'0'0'157'0'0,"0"0"23"0"0,0 0 12 0 0,1-8 7 0 0,23-109 2677 0 0,-16 70-1568 0 0,12-71 1052 0 0,-8 66-1380 0 0,-12 51-816 0 0,0 1-4 0 0,0 0 0 0 0,0 0-38 0 0,0 1-138 0 0,-12 98 94 0 0,8 40-78 0 0,-4-45 0 0 0,4 7 0 0 0,0 1 0 0 0,-1-10 224 0 0,2 44-22 0 0,3-136-194 0 0,0 0 22 0 0,-1 1 0 0 0,1-1-1 0 0,0 0 1 0 0,-1 0-1 0 0,1 1 1 0 0,0-1 0 0 0,0 0-1 0 0,-1 1 1 0 0,1-1 0 0 0,0 0-1 0 0,0 1 1 0 0,-1-1-1 0 0,1 0 1 0 0,0 1 0 0 0,0-1-1 0 0,0 1 1 0 0,0-1-1 0 0,0 0 1 0 0,-1 1 0 0 0,1-1-1 0 0,0 1 1 0 0,0-1 0 0 0,0 0-1 0 0,0 1 1 0 0,0-1-1 0 0,0 1 1 0 0,0-1 0 0 0,0 1-1 0 0,1-1 1 0 0,-1 0-1 0 0,0 1 1 0 0,0-1 0 0 0,0 0-1 0 0,0 1 1 0 0,1-1 0 0 0,-1 1-1 0 0,0-1 1 0 0,0 0-1 0 0,0 1 1 0 0,1-1 0 0 0,-1 0-1 0 0,0 1 1 0 0,1-1 0 0 0,-1 0-1 0 0,0 0 1 0 0,1 1-1 0 0,-1-1 1 0 0,0 0 0 0 0,1 0-1 0 0,-1 0 1 0 0,1 0-1 0 0,-1 1 1 0 0,0-1 0 0 0,1 0-1 0 0,-1 0 1 0 0,1 0 0 0 0,-1 0-1 0 0,0 0 1 0 0,1 0-1 0 0,-1 0 1 0 0,1 0 0 0 0,-1 0-1 0 0,0 0 1 0 0,1 0 0 0 0,0 0-31 0 0,1-9 54 0 0,1 0-1 0 0,-1 1 0 0 0,0-1 0 0 0,-1 0 0 0 0,0 0 0 0 0,-1 0 0 0 0,0 0 0 0 0,0 0 0 0 0,-2-8-52 0 0,1-11 65 0 0,-7-90 17 0 0,0-68-18 0 0,-4-128-78 0 0,12 313-56 0 0,0 1 2 0 0,0 0 4 0 0,0 0 0 0 0,8 125-138 0 0,-8 143 148 0 0,4-178 114 0 0,-3-19 48 0 0,-3-33 99 0 0,1-13-1612 0 0,-1-9-2827 0 0,2-1-1425 0 0</inkml:trace>
  <inkml:trace contextRef="#ctx0" brushRef="#br2" timeOffset="-30352.929">-3269 6245 6504 0 0,'0'0'141'0'0,"0"0"23"0"0,0 0 13 0 0,0 0 10 0 0,0 0-10 0 0,0 0-7 0 0,-8 0 191 0 0,-76 18 1372 0 0,-57 11-819 0 0,41-19 240 0 0,89-9-517 0 0,16-6 542 0 0,16-5-604 0 0,159-43-368 0 0,2 16-207 0 0,-142 30 0 0 0,-33 5 10 0 0,-26 16 134 0 0,-242 50 299 0 0,80-40-432 0 0,54-23 181 0 0,126-1-111 0 0,1 0 74 0 0,2-1 33 0 0,18-4-270 0 0,0 0 1 0 0,0 1 0 0 0,1 2 0 0 0,-1 0 0 0 0,1 1 0 0 0,4 0 81 0 0,22-1-4204 0 0,-23 0-449 0 0</inkml:trace>
  <inkml:trace contextRef="#ctx0" brushRef="#br2" timeOffset="-29687.089">-3656 5487 7224 0 0,'0'0'165'0'0,"0"0"22"0"0,0 0 7 0 0,0 0 30 0 0,0 0 83 0 0,3 0 40 0 0,204-30 3890 0 0,-144 21-3522 0 0,43 5-525 0 0,-71 6 12 0 0,-51 10-202 0 0,-120 14 216 0 0,9-5-144 0 0,33-17-72 0 0,54-7 64 0 0,40 3-57 0 0,1 0 0 0 0,-1 0 0 0 0,0 1 0 0 0,1-1 0 0 0,-1 0 0 0 0,0 0 0 0 0,0 0 0 0 0,1 0 1 0 0,-1 0-1 0 0,0 0 0 0 0,1 0 0 0 0,-1 0 0 0 0,0 0 0 0 0,1 0 0 0 0,-1 0 0 0 0,0 0 0 0 0,1 0 1 0 0,-1-1-1 0 0,0 1 0 0 0,0 0 0 0 0,1 0 0 0 0,-1 0 0 0 0,0 0 0 0 0,1 0 0 0 0,-1-1 0 0 0,0 1 1 0 0,0 0-1 0 0,1 0 0 0 0,-1 0 0 0 0,0-1 0 0 0,0 1 0 0 0,0 0 0 0 0,1 0 0 0 0,-1-1 0 0 0,0 1 1 0 0,0 0-1 0 0,0 0 0 0 0,0-1 0 0 0,0 1 0 0 0,0 0 0 0 0,0-1 0 0 0,1 1 0 0 0,-1 0 0 0 0,0-1 1 0 0,0 1-1 0 0,0 0 0 0 0,0-1 0 0 0,0 1 0 0 0,0 0 0 0 0,0 0 0 0 0,0-1 0 0 0,-1 1 0 0 0,1 0 1 0 0,0-1-1 0 0,0 1 0 0 0,0 0 0 0 0,0-1 0 0 0,0 1 0 0 0,0 0 0 0 0,-1 0 0 0 0,1-1 0 0 0,0 1 1 0 0,0 0-8 0 0,59-8 128 0 0,211-30 96 0 0,-182 33-224 0 0,-34 5 16 0 0,-52 1 218 0 0,0-1 20 0 0,-128 25-76 0 0,-11 3-134 0 0,0 1 30 0 0,62 0-2376 0 0,70-22-2676 0 0</inkml:trace>
  <inkml:trace contextRef="#ctx0" brushRef="#br2" timeOffset="-28990.219">-3357 6471 9040 0 0,'0'0'266'0'0,"0"0"1"0"0,0 0-156 0 0,-13 1 349 0 0,-18 23 33 0 0,16-7 207 0 0,12-14-546 0 0,-1 0 1 0 0,1 1-1 0 0,0-1 1 0 0,0 1 0 0 0,0 0-1 0 0,0 0 1 0 0,1 0-1 0 0,-1 0 1 0 0,1 1 0 0 0,0-1-1 0 0,1 1 1 0 0,-1-1-1 0 0,1 1 1 0 0,0-1 0 0 0,-1 2-155 0 0,2-5 216 0 0,0-1-26 0 0,2 2-111 0 0,15 18 17 0 0,-16-19 7 0 0,11 2 109 0 0,-5-2-165 0 0,0 0 0 0 0,1-1 1 0 0,-1 0-1 0 0,0 0 0 0 0,1-1 1 0 0,-1 1-1 0 0,0-2 0 0 0,1 1 1 0 0,-1-1-1 0 0,0 0 0 0 0,0-1 1 0 0,0 1-1 0 0,-1-1 0 0 0,1-1 1 0 0,-1 1-1 0 0,0-1 0 0 0,1 0 1 0 0,0-2-48 0 0,-4 4 13 0 0,0 0 0 0 0,0 0 1 0 0,0 0-1 0 0,-1 0 1 0 0,1 0-1 0 0,-1-1 1 0 0,1 1-1 0 0,-1-1 0 0 0,0 1 1 0 0,0-1-1 0 0,0 0 1 0 0,-1 0-1 0 0,1 0 1 0 0,-1 0-1 0 0,1 0 1 0 0,-1 0-1 0 0,0 0 0 0 0,0 0 1 0 0,0-1-1 0 0,-1 1 1 0 0,1 0-1 0 0,-1-1 1 0 0,0 1-1 0 0,0 0 1 0 0,0-1-1 0 0,0 1 0 0 0,0 0 1 0 0,-1-1-1 0 0,0 1 1 0 0,1 0-1 0 0,-1-1 1 0 0,0 1-1 0 0,-1 0 1 0 0,1 0-1 0 0,-1 0 0 0 0,1 0 1 0 0,-2-1-14 0 0,-1 0 0 0 0,-1 1 1 0 0,1-1-1 0 0,-1 1 0 0 0,-1-1 1 0 0,1 1-1 0 0,0 1 1 0 0,-1-1-1 0 0,1 1 0 0 0,-1 0 1 0 0,0 0-1 0 0,1 1 1 0 0,-1 0-1 0 0,0 0 0 0 0,0 0 1 0 0,0 1-1 0 0,0-1 1 0 0,0 1-1 0 0,0 1 0 0 0,0-1 1 0 0,0 1-1 0 0,0 0 1 0 0,0 1-1 0 0,1-1 0 0 0,-1 1 1 0 0,0 0-1 0 0,1 1 1 0 0,-2 0-1 0 0,2-1-211 0 0,-48 33 419 0 0,39-7-4568 0 0,10-17-589 0 0</inkml:trace>
  <inkml:trace contextRef="#ctx0" brushRef="#br2" timeOffset="-26696.852">-1539 4894 5496 0 0,'0'0'124'0'0,"0"0"17"0"0,0-2 11 0 0,0 0 192 0 0,0-18-382 0 0,-1 14 5467 0 0,-27 28-4355 0 0,22-15-901 0 0,0 0 1 0 0,0 1-1 0 0,0 0 0 0 0,1 0 0 0 0,1 1 0 0 0,-1-1 1 0 0,2 1-1 0 0,-1 0 0 0 0,1 1-173 0 0,-22 40 776 0 0,-31 94 383 0 0,5 44-392 0 0,47-157-588 0 0,2-15-109 0 0,0-1-1 0 0,1 1 1 0 0,1-1 0 0 0,0 1 0 0 0,1-1-1 0 0,1 0 1 0 0,3 13-70 0 0,16 45 556 0 0,7-29-531 0 0,64 25 327 0 0,-15-36-248 0 0,-61-28 7 0 0,-8-4-1207 0 0,1 2-3746 0 0,-3-1-698 0 0</inkml:trace>
  <inkml:trace contextRef="#ctx0" brushRef="#br2" timeOffset="-25999.618">-1146 4812 7488 0 0,'0'-18'428'0'0,"0"14"-384"0"0,-3-1 25 0 0,2 4 282 0 0,1 1 86 0 0,20 13 1354 0 0,40 56 15 0 0,-12 34-423 0 0,-27-7-1187 0 0,-17-70-65 0 0,-4 57 313 0 0,-19-2-90 0 0,-27 5 468 0 0,44-85-810 0 0,1 0 1 0 0,0 1 0 0 0,0-1 0 0 0,0 0 0 0 0,-1 0 0 0 0,1 0 0 0 0,-1 0 0 0 0,1 0-1 0 0,-1 0 1 0 0,1-1 0 0 0,-1 1 0 0 0,1 0 0 0 0,-1-1 0 0 0,0 1 0 0 0,1-1 0 0 0,-1 1-1 0 0,0-1 1 0 0,0 0 0 0 0,1 0 0 0 0,-1 0 0 0 0,0 0 0 0 0,1 0 0 0 0,-1 0 0 0 0,0 0 0 0 0,0-1-1 0 0,1 1 1 0 0,-1-1 0 0 0,0 1 0 0 0,1-1 0 0 0,-1 0 0 0 0,1 1 0 0 0,-1-1 0 0 0,1 0-1 0 0,-1 0 1 0 0,1 0 0 0 0,-1 0 0 0 0,1 0 0 0 0,0 0 0 0 0,0-1 0 0 0,0 1 0 0 0,-1 0 0 0 0,1-1-1 0 0,0 1 1 0 0,1-1 0 0 0,-1 1 0 0 0,0-1 0 0 0,0 1 0 0 0,1-1 0 0 0,-1 0 0 0 0,1 1-1 0 0,-1-1 1 0 0,1 0 0 0 0,0 1 0 0 0,-1-1 0 0 0,1 0 0 0 0,0-1-13 0 0,0-9 111 0 0,1-1 0 0 0,0 1 0 0 0,1-1 0 0 0,0 1 0 0 0,0 0 0 0 0,2 0 0 0 0,-1 0 0 0 0,6-11-111 0 0,52-110 622 0 0,-20 52-622 0 0,26-8 171 0 0,-5 14-118 0 0,16 3-53 0 0,-41 36 0 0 0,3 4 0 0 0,-19 23-222 0 0,-7 7-2758 0 0,-9 1 548 0 0,4-1-2973 0 0</inkml:trace>
  <inkml:trace contextRef="#ctx0" brushRef="#br2" timeOffset="-25419.049">-349 4730 7776 0 0,'0'0'174'0'0,"-5"7"244"0"0,-67 68 1191 0 0,24-14-50 0 0,-60 82 409 0 0,0-14-783 0 0,-42 42 685 0 0,118-126-1566 0 0,-3 6-144 0 0,24-34-132 0 0,9-14-28 0 0,0 0 0 0 0,0 0-1 0 0,0 0 1 0 0,0 0 0 0 0,1 0 0 0 0,-1 1 0 0 0,1-1 0 0 0,0 0 0 0 0,0 1 0 0 0,0-1-1 0 0,1 1 1 0 0,-1 0 0 0 0,1-1 0 0 0,0 1 0 0 0,0-1 0 0 0,0 2 0 0 0,10 6-1109 0 0,-8-10 537 0 0</inkml:trace>
  <inkml:trace contextRef="#ctx0" brushRef="#br2" timeOffset="-25064.467">-724 5288 7920 0 0,'101'-40'1229'0'0,"-60"29"107"0"0,-1 4 1337 0 0,-25 19-1829 0 0,-14-9-783 0 0,1-1-1 0 0,-1 1 1 0 0,0 0-1 0 0,-1 0 1 0 0,1 0-1 0 0,0 0 1 0 0,-1 1-1 0 0,0-1 1 0 0,1 0-1 0 0,-1 0 0 0 0,0 0 1 0 0,-1 0-1 0 0,1 0 1 0 0,-1 0-1 0 0,1 0 1 0 0,-1 0-1 0 0,0 0 1 0 0,0 0-1 0 0,0 0 1 0 0,-1 0-1 0 0,1 0 1 0 0,0-1-1 0 0,-1 1 1 0 0,0 0-1 0 0,0-1 1 0 0,0 1-1 0 0,0-1 1 0 0,-2 2-61 0 0,-79 81 476 0 0,20-40-246 0 0,60-42-174 0 0,0 2 21 0 0,3-4 3 0 0,0-1 0 0 0,0 0 0 0 0,5 15 384 0 0,42-12 440 0 0,54-10-544 0 0,-34-11-616 0 0,-50 0-3165 0 0,-9 7 2027 0 0</inkml:trace>
  <inkml:trace contextRef="#ctx0" brushRef="#br2" timeOffset="-24756.137">-278 5155 8696 0 0,'0'0'197'0'0,"0"0"24"0"0,0 0 18 0 0,0 0 72 0 0,0 0 269 0 0,0 0 116 0 0,0 0 28 0 0,0 0-48 0 0,0 0-218 0 0,0 0-90 0 0,0 0-16 0 0,0 2-8 0 0,0 32 666 0 0,-20 45 100 0 0,-7-12-760 0 0,-7 54-103 0 0,32-114-224 0 0,3-7-162 0 0,-1 0 0 0 0,0 0-1 0 0,0-1 1 0 0,0 1 0 0 0,1 0 0 0 0,-1 0 0 0 0,0 0-1 0 0,0 0 1 0 0,1 0 0 0 0,-1 0 0 0 0,0 0-1 0 0,0 1 1 0 0,0-1 0 0 0,1 0 0 0 0,-1 0-1 0 0,0 0 1 0 0,0 0 0 0 0,0 0 0 0 0,1 0-1 0 0,-1 0 1 0 0,0 0 0 0 0,0 0 0 0 0,0 1 0 0 0,0-1-1 0 0,1 0 1 0 0,-1 0 0 0 0,0 0 0 0 0,0 0-1 0 0,0 0 1 0 0,0 1 0 0 0,0-1 0 0 0,0 0-1 0 0,0 0 1 0 0,1 0 0 0 0,-1 1 0 0 0,0-1 0 0 0,0 0-1 0 0,0 0 1 0 0,0 0 0 0 0,0 1 0 0 0,0-1-1 0 0,0 0 140 0 0,5-6-4634 0 0</inkml:trace>
  <inkml:trace contextRef="#ctx0" brushRef="#br2" timeOffset="-24565.591">-177 5169 9168 0 0,'0'0'266'0'0,"0"0"1"0"0,0 0-92 0 0,0 0 242 0 0,0 0 126 0 0,0 7 550 0 0,-16 59 395 0 0,4 47 87 0 0,28-46-1430 0 0,-4-56-682 0 0,-12-11 169 0 0</inkml:trace>
  <inkml:trace contextRef="#ctx0" brushRef="#br2" timeOffset="-24382.665">-417 5194 7848 0 0,'-8'-4'450'0'0,"3"-6"-303"0"0,12-8 4778 0 0,35 4-3435 0 0,16 5-1030 0 0,0 3 0 0 0,0 3 0 0 0,42 3-460 0 0,-69 0 2 0 0,20 3-1279 0 0,-30-3-4096 0 0</inkml:trace>
  <inkml:trace contextRef="#ctx0" brushRef="#br2" timeOffset="-22139.2">146 4658 5136 0 0,'0'0'149'0'0,"0"0"62"0"0,0 0 171 0 0,0 0 70 0 0,0 0 18 0 0,0 0 14 0 0,0 0 52 0 0,0 0 28 0 0,0 0 4 0 0,0 0-28 0 0,0 0-118 0 0,0 0-50 0 0,0 0-10 0 0,0 0-20 0 0,1 1-71 0 0,41 31 1004 0 0,19 43 325 0 0,-24-29-832 0 0,21 33 104 0 0,-12 20-272 0 0,-15 5-89 0 0,-26-85-335 0 0,-2 1 0 0 0,0-1 0 0 0,-1 0 0 0 0,-1 1 0 0 0,-1-1-1 0 0,0 1 1 0 0,-2 4-176 0 0,-22 95 712 0 0,-11-47-399 0 0,11-26-230 0 0,-62 54-1920 0 0,71-85-4432 0 0</inkml:trace>
  <inkml:trace contextRef="#ctx0" brushRef="#br0" timeOffset="-13497.465">841 4586 5840 0 0,'0'0'132'0'0,"0"0"17"0"0,0 0 11 0 0,-8-3 55 0 0,-62-15 1393 0 0,-14 4-899 0 0,-119 3 14 0 0,-16 4-537 0 0,42-6 420 0 0,-44-3-52 0 0,-73 10-572 0 0,141-2 266 0 0,-16-2-174 0 0,2 9-20 0 0,-3 6 82 0 0,-83-3 105 0 0,77 13-18 0 0,-29 6-321 0 0,-45 8 180 0 0,161-14-394 0 0,-27 12 542 0 0,80-19-444 0 0,3 20 126 0 0,10-5 88 0 0,-22 33 0 0 0,21-27 0 0 0,0 10 400 0 0,-12-7-400 0 0,15-13-80 0 0,-27 38 128 0 0,4 42-48 0 0,12-23 204 0 0,15-38-112 0 0,-15 28-28 0 0,8-9 26 0 0,-16 43 108 0 0,-12 74-22 0 0,39-127-86 0 0,-19 107 209 0 0,21-85-224 0 0,2 84 183 0 0,9-28-99 0 0,4-4-272 0 0,0-28 113 0 0,-7 14 64 0 0,-14 69 0 0 0,17 52 0 0 0,10-128 53 0 0,-8 15-10 0 0,8-40-107 0 0,0-22 0 0 0,-1-10 0 0 0,7 7 64 0 0,33 14 64 0 0,-21-31 48 0 0,13 10-160 0 0,-23-30-16 0 0,43 19 64 0 0,99 37 160 0 0,-94-44-284 0 0,17-5 112 0 0,31-5-52 0 0,159-8 53 0 0,-67-10-42 0 0,74-12 42 0 0,134-9-42 0 0,-156 10 117 0 0,-17-1-139 0 0,109-25-42 0 0,-198 33 53 0 0,-12-3 64 0 0,46 3-128 0 0,31 14 117 0 0,-84-4-53 0 0,4-6-53 0 0,128 0 53 0 0,-222 6 5 0 0,180 1 62 0 0,-3-11-129 0 0,-66 10 116 0 0,68-3-54 0 0,-10-3 0 0 0,162 6 0 0 0,39-21-696 0 0,-279 11 632 0 0,-94 5 46 0 0,0-2 1 0 0,0-2 0 0 0,32-9 17 0 0,29-5-20 0 0,130-22 20 0 0,-201 40-13 0 0,0-2 0 0 0,0-1 0 0 0,-1-1 0 0 0,1-2 1 0 0,4-2 12 0 0,-21 5 0 0 0,59-31 0 0 0,-8-6 117 0 0,25-40 32 0 0,-16 3-31 0 0,-60 59-110 0 0,-1-1 1 0 0,0 1 0 0 0,-2-2 0 0 0,0 0 0 0 0,-2 0 0 0 0,3-10-9 0 0,2-30 53 0 0,-3 0 0 0 0,-2 0 0 0 0,-3-1-1 0 0,-3 0 1 0 0,-4-36-53 0 0,1 30 56 0 0,-18-196-45 0 0,6 90 53 0 0,9 78-64 0 0,-7-61 0 0 0,-13-27 0 0 0,3 106 64 0 0,-42-113-64 0 0,38 124-64 0 0,13 43 54 0 0,1 0 1 0 0,2 0-1 0 0,0-1 1 0 0,2 0-1 0 0,0-2 10 0 0,-15-50-16 0 0,-34-29-112 0 0,8 46 117 0 0,8 19-53 0 0,-37-5-117 0 0,-43-10 117 0 0,23 22 64 0 0,42 21-123 0 0,-1 2 0 0 0,0 3 1 0 0,-10 1 122 0 0,-432-46-80 0 0,236 43 16 0 0,165 7 157 0 0,-103-10 50 0 0,-38-1-307 0 0,37-18 164 0 0,121 23 26 0 0,-1 3 1 0 0,0 4-1 0 0,-41 5-26 0 0,20-1 75 0 0,-204-1 352 0 0,189 15-171 0 0,65-2-181 0 0,-53 6-11 0 0,9 2-64 0 0,3-8 10 0 0,-75 3 249 0 0,60-2-248 0 0,63 4-461 0 0,25-8-276 0 0,12-6 358 0 0</inkml:trace>
  <inkml:trace contextRef="#ctx0" brushRef="#br0" timeOffset="-12322.5">4311 4594 5208 0 0,'0'0'116'0'0,"0"0"17"0"0,0 0 11 0 0,0 0 61 0 0,0 0 231 0 0,0 0 99 0 0,-6 3 305 0 0,6-3 4111 0 0,43-15-3693 0 0,68-42-443 0 0,96-64 369 0 0,-135 81-1229 0 0,-65 37 9 0 0,-1 0 0 0 0,1 0 0 0 0,0 0 1 0 0,0 1-1 0 0,0 0 0 0 0,1 1 1 0 0,-1-1-1 0 0,0 1 0 0 0,0 1 0 0 0,1-1 1 0 0,-1 1-1 0 0,1 1 0 0 0,-1-1 1 0 0,7 2 35 0 0,-12-1-224 0 0,0 0-59 0 0,9 4-248 0 0,-16 14-4415 0 0,1-8 930 0 0</inkml:trace>
  <inkml:trace contextRef="#ctx0" brushRef="#br0" timeOffset="-12027.587">4408 4669 8840 0 0,'0'0'197'0'0,"0"0"24"0"0,0 0 19 0 0,0 0 47 0 0,1-1 142 0 0,107-74 3490 0 0,-44 36-3404 0 0,116-57 637 0 0,-127 68-1472 0 0,37-1 21 0 0,-87 28-1037 0 0,5 1-3693 0 0</inkml:trace>
  <inkml:trace contextRef="#ctx0" brushRef="#br0" timeOffset="-11384.973">5565 3865 7112 0 0,'0'0'157'0'0,"0"0"23"0"0,0 0 13 0 0,2 0-22 0 0,6-3-59 0 0,-6 2 283 0 0,-2 1 111 0 0,0 0 20 0 0,0 0-17 0 0,0 0-80 0 0,0 0-39 0 0,0 0-6 0 0,0 0-27 0 0,0 0-113 0 0,0 0-55 0 0,0 0-11 0 0,0 0-20 0 0,0 0-64 0 0,12 14 204 0 0,2 25 152 0 0,-15 5 198 0 0,-31 31-456 0 0,12-14-264 0 0,7 6 72 0 0,4-26 53 0 0,14-17-42 0 0,-17 32 133 0 0,1-26 0 0 0,7-21-144 0 0,-3 8 12 0 0,5-16 46 0 0,2 1-3 0 0,2 4-44 0 0,-1-3 7 0 0,-1 10-49 0 0,-9-5 374 0 0,8-7-247 0 0,1-1 8 0 0,0 0-20 0 0,0 0-10 0 0,0 0-4 0 0,0 0 1 0 0,23 11 222 0 0,-9-8-95 0 0,0-1-1 0 0,0-1 1 0 0,1 0-1 0 0,-1-1 1 0 0,0 0-1 0 0,1-1 1 0 0,-1-1-1 0 0,8-2-197 0 0,39-6 347 0 0,-24 3-239 0 0,1 1 1 0 0,-1 2-1 0 0,1 2 0 0 0,37 2-108 0 0,-51 0-147 0 0,84 18-1906 0 0,-91-15-3573 0 0</inkml:trace>
  <inkml:trace contextRef="#ctx0" brushRef="#br0" timeOffset="-9421.731">6463 3787 8376 0 0,'0'0'190'0'0,"0"0"28"0"0,0 0 8 0 0,0 0 42 0 0,0 0 132 0 0,0 0 59 0 0,0 0 12 0 0,0 0-2 0 0,0 0-10 0 0,0 0-3 0 0,0 0 0 0 0,0 0-47 0 0,0 0-196 0 0,0 0-86 0 0,0 0-20 0 0,-1 1-10 0 0,-38 61 726 0 0,-5 25 313 0 0,-17 68-104 0 0,58-143-985 0 0,-2 52 245 0 0,6-59-274 0 0,1 1 0 0 0,-1-1 0 0 0,1 0-1 0 0,0 0 1 0 0,1 0 0 0 0,-1 0-1 0 0,1 0 1 0 0,0 0 0 0 0,0-1-1 0 0,0 1 1 0 0,1-1 0 0 0,0 0-1 0 0,-1 0 1 0 0,2 0 0 0 0,-1-1-1 0 0,0 1 1 0 0,1-1 0 0 0,-1 0-1 0 0,2 0-17 0 0,22 11 14 0 0,-22-11-291 0 0,0 1 1 0 0,0-1-1 0 0,1 0 0 0 0,-1-1 1 0 0,1 0-1 0 0,0 0 0 0 0,-1 0 1 0 0,1-1-1 0 0,0 0 0 0 0,3 0 277 0 0,0-1-1402 0 0</inkml:trace>
  <inkml:trace contextRef="#ctx0" brushRef="#br0" timeOffset="-8956.319">6716 3919 8752 0 0,'0'0'197'0'0,"0"0"24"0"0,0 0 19 0 0,0 0 16 0 0,0 0 15 0 0,0 7 288 0 0,-18 107 2094 0 0,18-104-2593 0 0,0-8-46 0 0,-1 0 1 0 0,1 0-1 0 0,0-1 0 0 0,0 1 1 0 0,0 0-1 0 0,0 0 0 0 0,1 0 1 0 0,-1 0-1 0 0,0 0 0 0 0,1 0 1 0 0,-1 0-1 0 0,1-1 0 0 0,0 1 1 0 0,-1 0-1 0 0,1 0 0 0 0,0-1 0 0 0,0 1 1 0 0,0 0-1 0 0,1-1 0 0 0,-1 1 1 0 0,0-1-1 0 0,0 0 0 0 0,1 1 1 0 0,-1-1-1 0 0,1 0 0 0 0,-1 0 1 0 0,1 0-1 0 0,0 0 0 0 0,-1 0 1 0 0,1 0-1 0 0,0 0-14 0 0,5 0 23 0 0,-1 1 0 0 0,1-1 0 0 0,-1 0 1 0 0,1-1-1 0 0,0 1 0 0 0,-1-1 0 0 0,1-1 0 0 0,0 1 1 0 0,-1-1-1 0 0,1 0 0 0 0,-1-1 0 0 0,1 0 0 0 0,-1 0 0 0 0,0 0 1 0 0,1-1-1 0 0,-1 1 0 0 0,0-2 0 0 0,-1 1 0 0 0,1 0 1 0 0,4-5-24 0 0,4 1 85 0 0,62-32-7 0 0,-68 35-78 0 0,1 5 0 0 0,-7 1 0 0 0,1 1 0 0 0,0-1 0 0 0,-1 1 0 0 0,1 0 0 0 0,-1 0 0 0 0,0 0 0 0 0,0 0 0 0 0,0 1 0 0 0,0-1 0 0 0,-1 0 0 0 0,1 1 0 0 0,-1 0 0 0 0,0-1 0 0 0,0 1 0 0 0,0 2 0 0 0,1 3 39 0 0,0-1 0 0 0,0 1 0 0 0,1 0 0 0 0,0-1 0 0 0,0 1 0 0 0,1-1 0 0 0,0 0 0 0 0,1 0 1 0 0,1 2-40 0 0,-4-8 42 0 0,0 0 0 0 0,0 0 0 0 0,0 0 0 0 0,1 0 1 0 0,-1 0-1 0 0,1 0 0 0 0,-1 0 0 0 0,1-1 1 0 0,-1 1-1 0 0,1-1 0 0 0,0 0 0 0 0,0 0 0 0 0,0 0 1 0 0,-1 0-1 0 0,1 0 0 0 0,0-1 0 0 0,0 1 1 0 0,0-1-1 0 0,0 0 0 0 0,0 0 0 0 0,0 0 0 0 0,0 0 1 0 0,0 0-1 0 0,0-1 0 0 0,0 0 0 0 0,0 1 1 0 0,0-1-1 0 0,0 0 0 0 0,0 0 0 0 0,0-1 0 0 0,-1 1 1 0 0,1 0-1 0 0,0-1 0 0 0,-1 0 0 0 0,1 1 1 0 0,-1-2-43 0 0,23-25 527 0 0,-18 14-367 0 0,-5 12-148 0 0,-1 0 0 0 0,1 0 0 0 0,-1 0 1 0 0,0 0-1 0 0,0-1 0 0 0,0 1 0 0 0,0 0 1 0 0,0-1-1 0 0,-1 1 0 0 0,1 0 0 0 0,-1-1 1 0 0,1 1-1 0 0,-1-1 0 0 0,0 1 0 0 0,0-1 1 0 0,0 1-1 0 0,0-1 0 0 0,0 1 0 0 0,-1-1-12 0 0,-19-67-62 0 0,9 45-153 0 0,-18-20-1490 0 0,17 35 333 0 0,8 3 623 0 0</inkml:trace>
  <inkml:trace contextRef="#ctx0" brushRef="#br0" timeOffset="-8653.271">7383 3947 10680 0 0,'96'-8'1422'0'0,"29"2"522"0"0,21 5-1448 0 0,-122 5-1616 0 0,-12-3-3694 0 0</inkml:trace>
  <inkml:trace contextRef="#ctx0" brushRef="#br0" timeOffset="-8187.522">7958 3686 7200 0 0,'0'0'165'0'0,"-1"1"22"0"0,-5 10 108 0 0,1 1 0 0 0,0-1 0 0 0,1 1 1 0 0,0 0-1 0 0,1 0 0 0 0,0 0 0 0 0,1 0 0 0 0,0 1 1 0 0,1-1-1 0 0,1 1 0 0 0,0-1 0 0 0,0 3-295 0 0,0-11 83 0 0,0 0 0 0 0,1-1-1 0 0,-1 1 1 0 0,1-1-1 0 0,-1 1 1 0 0,1-1 0 0 0,0 1-1 0 0,1-1 1 0 0,-1 0-1 0 0,0 1 1 0 0,1-1 0 0 0,0 0-1 0 0,0 0 1 0 0,0 0-1 0 0,0 0 1 0 0,0-1 0 0 0,1 1-1 0 0,-1 0 1 0 0,1-1-1 0 0,-1 0 1 0 0,1 1 0 0 0,0-1-1 0 0,0 0 1 0 0,0 0-1 0 0,0-1 1 0 0,1 1 0 0 0,-1-1-1 0 0,1 1-82 0 0,3 0 81 0 0,1 0 0 0 0,0 0-1 0 0,0 0 1 0 0,0-1 0 0 0,0 0-1 0 0,0-1 1 0 0,0 1 0 0 0,0-2-1 0 0,0 1 1 0 0,0-1 0 0 0,0 0 0 0 0,2-1-81 0 0,-3 0 7 0 0,-1 1 1 0 0,1-1 0 0 0,-1 0 0 0 0,1 0 0 0 0,-1-1 0 0 0,0 0 0 0 0,0 0 0 0 0,0-1 0 0 0,0 1 0 0 0,-1-1-1 0 0,1-1 1 0 0,-1 1 0 0 0,1-1-8 0 0,57-44-814 0 0,-63 48 736 0 0,0 1 12 0 0,0 0 26 0 0,18 20 428 0 0,-15-17-373 0 0,-1 1 0 0 0,1 0 1 0 0,0-1-1 0 0,0 0 1 0 0,0 0-1 0 0,1 0 1 0 0,-1 0-1 0 0,1-1 1 0 0,0 1-1 0 0,0-1 0 0 0,0 0 1 0 0,0 0-1 0 0,0 0 1 0 0,0 0-1 0 0,0-1 1 0 0,1 0-1 0 0,-1 0 1 0 0,0 0-1 0 0,1 0 0 0 0,-1-1 1 0 0,1 0-1 0 0,-1 0 1 0 0,1 0-1 0 0,-1 0 1 0 0,1-1-1 0 0,-1 1 1 0 0,0-1-1 0 0,1 0 0 0 0,-1-1 1 0 0,0 1-1 0 0,1-1 1 0 0,-1 0-1 0 0,0 0 1 0 0,0 0-1 0 0,-1 0 1 0 0,2-1-16 0 0,-2 0 16 0 0,0 0 1 0 0,0-1 0 0 0,0 1 0 0 0,-1-1 0 0 0,1 1-1 0 0,-1-1 1 0 0,0 0 0 0 0,0 0 0 0 0,0 0 0 0 0,0 0-1 0 0,-1 0 1 0 0,0 0 0 0 0,0-1 0 0 0,0 1 0 0 0,0 0-1 0 0,0-1 1 0 0,-1 1 0 0 0,0-1 0 0 0,0 1 0 0 0,-1-3-17 0 0,-7-65 0 0 0,1 35-131 0 0,3 27-246 0 0,1 5-483 0 0,2 0-2604 0 0,1 5-808 0 0</inkml:trace>
  <inkml:trace contextRef="#ctx0" brushRef="#br0" timeOffset="-7844.063">8691 3805 9960 0 0,'0'0'222'0'0,"0"0"30"0"0,0 0 20 0 0,0 0-24 0 0,0 1-157 0 0,-9 35 250 0 0,2-24 418 0 0,-18 57 1878 0 0,26-67-2587 0 0,-1 0-1 0 0,0 0 1 0 0,1 0-1 0 0,-1 0 0 0 0,1-1 1 0 0,0 1-1 0 0,0 0 1 0 0,-1 0-1 0 0,1-1 1 0 0,0 1-1 0 0,0 0 1 0 0,1-1-1 0 0,-1 1 0 0 0,0-1 1 0 0,0 1-1 0 0,1-1 1 0 0,-1 0-1 0 0,1 0 1 0 0,-1 1-1 0 0,1-1 1 0 0,0 0-1 0 0,-1 0 1 0 0,2 0-50 0 0,-1 0 89 0 0,0-1 6 0 0,-2 0-89 0 0,4 0 14 0 0,-1 0 0 0 0,0 1-1 0 0,1-1 1 0 0,-1 0 0 0 0,0 0 0 0 0,0-1 0 0 0,1 1 0 0 0,-1-1 0 0 0,0 0 0 0 0,0 1 0 0 0,1-1 0 0 0,-1-1-1 0 0,0 1 1 0 0,0 0 0 0 0,0-1 0 0 0,-1 0 0 0 0,1 1 0 0 0,0-1 0 0 0,0 0 0 0 0,-1-1 0 0 0,0 1 0 0 0,1 0-1 0 0,1-3-19 0 0,-1 2 11 0 0,-1-1-1 0 0,0 1 1 0 0,0 0-1 0 0,0-1 1 0 0,0 1-1 0 0,0-1 1 0 0,-1 0-1 0 0,0 0 0 0 0,1 1 1 0 0,-1-1-1 0 0,-1 0 1 0 0,1 0-1 0 0,0 0 1 0 0,-1 0-1 0 0,0 0 0 0 0,0 0 1 0 0,0 0-1 0 0,-1 0 1 0 0,1 0-1 0 0,-1 0 1 0 0,0 0-1 0 0,0 0 1 0 0,-1-2-12 0 0,0 3-63 0 0,1-1 0 0 0,-1 0-1 0 0,0 1 1 0 0,0-1 0 0 0,0 1-1 0 0,-1 0 1 0 0,1 0-1 0 0,-1-1 1 0 0,1 2 0 0 0,-1-1-1 0 0,0 0 1 0 0,0 1 0 0 0,-1-1-1 0 0,1 1 1 0 0,0 0-1 0 0,-1 0 1 0 0,0 0 0 0 0,1 0-1 0 0,-1 1 1 0 0,0 0 0 0 0,0-1-1 0 0,0 1 1 0 0,0 1-1 0 0,0-1 1 0 0,0 0 0 0 0,0 1-1 0 0,0 0 1 0 0,-2 0 64 0 0,-10-3-1327 0 0,7 2 649 0 0</inkml:trace>
  <inkml:trace contextRef="#ctx0" brushRef="#br0" timeOffset="-7541.405">8891 3479 7600 0 0,'0'0'166'0'0,"0"0"29"0"0,8 4 198 0 0,40 61 586 0 0,-24-24 89 0 0,13 3 239 0 0,19 31 714 0 0,-26-37-929 0 0,-3 1 1 0 0,-1 2-1 0 0,19 41-1092 0 0,-42-76 32 0 0,0 0 0 0 0,-1 0 0 0 0,0 1 0 0 0,0-1 0 0 0,-1 1 0 0 0,1-1 0 0 0,-1 1 0 0 0,-1 0 0 0 0,1-1 0 0 0,-1 1 0 0 0,-1 0 0 0 0,1 0 0 0 0,-1-1 0 0 0,0 1 0 0 0,0-1-1 0 0,-1 1 1 0 0,0-1 0 0 0,0 1 0 0 0,-1-1 0 0 0,0 0 0 0 0,0 0 0 0 0,0 0 0 0 0,-1 0 0 0 0,1-1 0 0 0,-1 0 0 0 0,-1 1 0 0 0,1-1 0 0 0,-1-1 0 0 0,0 1 0 0 0,0-1 0 0 0,0 1 0 0 0,-2-1-32 0 0,-35 24-553 0 0,12-13-3782 0 0,2-2-1310 0 0</inkml:trace>
  <inkml:trace contextRef="#ctx0" brushRef="#br0" timeOffset="-6114.836">5610 4840 6304 0 0,'0'0'141'0'0,"-5"-3"198"0"0,-22-11-163 0 0,-18 4 1808 0 0,-6 13-296 0 0,32 7-768 0 0,-13-4-315 0 0,20 7-204 0 0,-37 17 95 0 0,-4 21-1 0 0,30-4-288 0 0,21-44-208 0 0,-1 2 8 0 0,0-1 1 0 0,0 1-1 0 0,0-1 1 0 0,0 1 0 0 0,1 0-1 0 0,0 0 1 0 0,0 0-1 0 0,0 0 1 0 0,1 1-1 0 0,-1-1 1 0 0,1 0-1 0 0,1 1 1 0 0,-1 4-8 0 0,-7 90 227 0 0,20-10-299 0 0,0 30 89 0 0,-15-50 272 0 0,7 27 243 0 0,11-19-207 0 0,-3-36-24 0 0,10 20 61 0 0,-15-8-308 0 0,-5-50-54 0 0,1 37 0 0 0,-25 13-72 0 0,-20-20 672 0 0,12-15 607 0 0,23-16-1191 0 0,1-1 0 0 0,-1 0 0 0 0,0 0 0 0 0,1-1 0 0 0,-1 1 0 0 0,0-2 0 0 0,0 1 0 0 0,0-1 0 0 0,0 0 0 0 0,0 0 0 0 0,1-1 0 0 0,-6-1-16 0 0,-57-25-381 0 0,50 18-575 0 0,11 3 406 0 0</inkml:trace>
  <inkml:trace contextRef="#ctx0" brushRef="#br0" timeOffset="-4343.346">5747 5138 4808 0 0,'0'0'101'0'0,"0"0"22"0"0,0 0 8 0 0,0-2-14 0 0,11-11-93 0 0,6-4 1688 0 0,6 3 286 0 0,-22 13-1592 0 0,-1 1 30 0 0,0 0 4 0 0,2 0 1 0 0,7 4 2930 0 0,-18 17-3320 0 0,0 1 110 0 0,5 33 303 0 0,-1 32-8 0 0,8-30-88 0 0,-23 79 29 0 0,13-72-192 0 0,6-62-187 0 0,1 0 1 0 0,-1 0-1 0 0,1 0 0 0 0,0 0 0 0 0,-1 0 0 0 0,1 0 0 0 0,0 0 1 0 0,0 0-1 0 0,1 0 0 0 0,-1 0 0 0 0,0 0 0 0 0,1 0 1 0 0,-1 0-1 0 0,1 0 0 0 0,0 0 0 0 0,-1 0 0 0 0,1 0 1 0 0,0-1-1 0 0,0 1 0 0 0,1 0 0 0 0,-1 0 0 0 0,0-1 0 0 0,0 1 1 0 0,1-1-1 0 0,-1 1 0 0 0,1-1 0 0 0,-1 0 0 0 0,1 1 1 0 0,0-1-1 0 0,-1 0 0 0 0,1 0 0 0 0,0 0 0 0 0,0 0 1 0 0,0-1-1 0 0,0 1 0 0 0,0 0 0 0 0,0-1 0 0 0,0 1 0 0 0,2-1-18 0 0,-1 0 47 0 0,1 0 0 0 0,0 0 0 0 0,-1 0 0 0 0,1-1 0 0 0,0 1 0 0 0,-1-1 0 0 0,1 0 0 0 0,-1 0 0 0 0,1 0 0 0 0,-1-1 0 0 0,0 1 0 0 0,1-1-1 0 0,-1 0 1 0 0,0 0 0 0 0,0 0 0 0 0,0 0 0 0 0,0-1 0 0 0,-1 1 0 0 0,1-1 0 0 0,-1 1 0 0 0,2-3-47 0 0,46-40 234 0 0,-7 16-70 0 0,-39 26-162 0 0,1 0 0 0 0,0 0 0 0 0,1 1 0 0 0,-1 0 0 0 0,0 0 0 0 0,1 0 0 0 0,-1 0 0 0 0,1 1 0 0 0,-1 0 0 0 0,1 0 0 0 0,-1 0 0 0 0,1 1 0 0 0,3 0-2 0 0,5-2 28 0 0,12 4-31 0 0,-1 3-2713 0 0,-15-5-2986 0 0</inkml:trace>
  <inkml:trace contextRef="#ctx0" brushRef="#br0" timeOffset="-3993.318">6410 5130 9152 0 0,'0'0'208'0'0,"0"0"33"0"0,0 0 14 0 0,0 0 49 0 0,0 0 201 0 0,0 0 87 0 0,0 0 16 0 0,0 0-25 0 0,0 0-134 0 0,-4 8 324 0 0,-36 70 854 0 0,9-3-972 0 0,10 18-357 0 0,8 3-80 0 0,12-85-174 0 0,14 27 104 0 0,-11-36-152 0 0,0 0 1 0 0,0 0 0 0 0,0 0 0 0 0,1 0-1 0 0,-1 0 1 0 0,0-1 0 0 0,1 1 0 0 0,-1-1 0 0 0,1 0-1 0 0,-1 0 1 0 0,1 0 0 0 0,-1 0 0 0 0,1 0 0 0 0,0 0-1 0 0,0-1 1 0 0,-1 1 0 0 0,1-1 0 0 0,0 0 0 0 0,0 0-1 0 0,0 0 1 0 0,-1 0 0 0 0,1 0 0 0 0,0-1 0 0 0,0 1-1 0 0,-1-1 1 0 0,1 0 0 0 0,0 0 0 0 0,0 0 3 0 0,47-19-4258 0 0,-34 12-398 0 0</inkml:trace>
  <inkml:trace contextRef="#ctx0" brushRef="#br0" timeOffset="-3518.229">6647 5212 7280 0 0,'0'0'165'0'0,"0"0"22"0"0,0 0 9 0 0,-4 8 16 0 0,-3 7 42 0 0,4-9 24 0 0,1-1 1 0 0,-1 1-1 0 0,1 0 0 0 0,0 0 1 0 0,0 0-1 0 0,0 0 0 0 0,1 0 0 0 0,0 0 1 0 0,1 1-1 0 0,-1-1 0 0 0,1 0 1 0 0,0 1-1 0 0,1-1 0 0 0,-1 0-278 0 0,5 15 282 0 0,-4-19-158 0 0,-1 0-18 0 0,10 19 88 0 0,-9-19-104 0 0,15 7 33 0 0,-11-8-104 0 0,0 1 1 0 0,0-1-1 0 0,-1-1 1 0 0,1 1-1 0 0,0-1 1 0 0,0 0-1 0 0,0 0 1 0 0,0 0 0 0 0,0-1-1 0 0,0 1 1 0 0,0-1-1 0 0,0 0 1 0 0,0-1-1 0 0,-1 1 1 0 0,1-1-1 0 0,0 0 1 0 0,-1 0-1 0 0,1-1 1 0 0,0 0-20 0 0,59-30-308 0 0,-1-13-920 0 0,-62 46 1080 0 0,4-2 63 0 0,16 15 18 0 0,7 65 951 0 0,-27-76-828 0 0,-1 0 1 0 0,1 0-1 0 0,0 0 1 0 0,0 0 0 0 0,0 0-1 0 0,0 0 1 0 0,0-1 0 0 0,0 1-1 0 0,0 0 1 0 0,1-1-1 0 0,-1 1 1 0 0,1-1 0 0 0,-1 1-1 0 0,1-1 1 0 0,0 0-1 0 0,-1 1 1 0 0,1-1 0 0 0,0 0-1 0 0,0 0 1 0 0,0 0-1 0 0,0-1 1 0 0,0 1 0 0 0,0 0-1 0 0,0-1 1 0 0,0 1 0 0 0,0-1-1 0 0,0 0 1 0 0,0 1-1 0 0,0-1 1 0 0,0 0 0 0 0,0 0-1 0 0,0-1 1 0 0,0 1-1 0 0,1 0 1 0 0,-1-1 0 0 0,0 1-1 0 0,0-1 1 0 0,0 0 0 0 0,0 0-1 0 0,-1 1 1 0 0,1-1-1 0 0,0 0 1 0 0,0-1 0 0 0,0 1-1 0 0,-1 0 1 0 0,1 0-1 0 0,-1-1 1 0 0,1 1 0 0 0,-1-1-1 0 0,1 0 1 0 0,-1 1 0 0 0,1-2-57 0 0,26-65 317 0 0,-25-1-629 0 0,-14 39-2268 0 0,7 22-2141 0 0</inkml:trace>
  <inkml:trace contextRef="#ctx0" brushRef="#br0" timeOffset="-3168.502">7286 5255 9584 0 0,'0'0'216'0'0,"0"0"32"0"0,2 1 12 0 0,78 1 241 0 0,-37-5 666 0 0,26 7 555 0 0,-53-6-1736 0 0,-1 0-3852 0 0,-14 2-352 0 0</inkml:trace>
  <inkml:trace contextRef="#ctx0" brushRef="#br0" timeOffset="-2833.376">7689 5080 7688 0 0,'0'0'166'0'0,"0"0"29"0"0,0 0 14 0 0,-4 7 13 0 0,-49 99 3242 0 0,41-79-2288 0 0,8-16-520 0 0,4-10-636 0 0,1 0 1 0 0,-1 1 0 0 0,1-1 0 0 0,-1 0 0 0 0,1 0 0 0 0,-1 0 0 0 0,1 0 0 0 0,-1 0 0 0 0,1 0 0 0 0,0 0 0 0 0,0 0-1 0 0,-1 0 1 0 0,1 0 0 0 0,0 0 0 0 0,0 0 0 0 0,0 0 0 0 0,0-1 0 0 0,0 1 0 0 0,0 0 0 0 0,0-1 0 0 0,1 1-1 0 0,-1-1 1 0 0,0 1 0 0 0,0-1 0 0 0,0 1 0 0 0,1-1 0 0 0,-1 0 0 0 0,0 0 0 0 0,0 0 0 0 0,1 0 0 0 0,-1 0-21 0 0,72-21 192 0 0,-2-7-1243 0 0,-34 16 390 0 0,-5 6 370 0 0,-12 12 238 0 0,32 24 53 0 0,-42-25 213 0 0,1-1 0 0 0,-1-1 1 0 0,1 1-1 0 0,0-2 0 0 0,0 0 1 0 0,1 0-1 0 0,-1-1 0 0 0,0 0 1 0 0,3-1-214 0 0,-12 0 54 0 0,0-1 1 0 0,0 0 0 0 0,0 0 0 0 0,1 0 0 0 0,-2 0 0 0 0,1-1 0 0 0,0 1 0 0 0,0-1 0 0 0,0 1 0 0 0,-1-1 0 0 0,1 1 0 0 0,0-1 0 0 0,-1 0 0 0 0,0 0 0 0 0,1 0-1 0 0,-1 0 1 0 0,0 0 0 0 0,0 0 0 0 0,0 0 0 0 0,0 0 0 0 0,-1 0 0 0 0,1-1 0 0 0,0 1 0 0 0,-1 0 0 0 0,0-1 0 0 0,1 1 0 0 0,-1 0 0 0 0,0-1 0 0 0,0 1 0 0 0,-1-2-55 0 0,-30-106-103 0 0,21 78-288 0 0,0 0-4891 0 0,9 21 818 0 0</inkml:trace>
  <inkml:trace contextRef="#ctx0" brushRef="#br0" timeOffset="-2426.224">8240 5187 10080 0 0,'0'0'230'0'0,"0"0"30"0"0,0 0 18 0 0,0 1-45 0 0,-32 48 830 0 0,20-32 931 0 0,12-16-1798 0 0,0-1-10 0 0,0 0-16 0 0,0 0-54 0 0,0 0-20 0 0,0 0-6 0 0,1 1 2 0 0,2 1-69 0 0,0-1 1 0 0,0 1 0 0 0,0-1 0 0 0,0 0-1 0 0,0 0 1 0 0,1-1 0 0 0,-1 1 0 0 0,0 0-1 0 0,1-1 1 0 0,-1 0 0 0 0,0 0-1 0 0,1 0 1 0 0,-1 0 0 0 0,0-1 0 0 0,0 1-1 0 0,1-1 1 0 0,-1 0 0 0 0,0 1 0 0 0,0-2-1 0 0,2 0-23 0 0,21-3 4 0 0,46-15 50 0 0,-24-5-38 0 0,-48 25-13 0 0,1 0 1 0 0,-1 0 0 0 0,0-1-1 0 0,1 1 1 0 0,-1 0 0 0 0,0 0 0 0 0,1-1-1 0 0,-1 1 1 0 0,0 0 0 0 0,0-1 0 0 0,1 1-1 0 0,-1 0 1 0 0,0-1 0 0 0,0 1-1 0 0,1 0 1 0 0,-1-1 0 0 0,0 1 0 0 0,0 0-1 0 0,0-1 1 0 0,0 1 0 0 0,0-1 0 0 0,0 1-1 0 0,0 0 1 0 0,0-1 0 0 0,0 1-1 0 0,0-1 1 0 0,0 1 0 0 0,0-1 0 0 0,0 1-1 0 0,0 0 1 0 0,0-1 0 0 0,0 1-1 0 0,0-1 1 0 0,0 1 0 0 0,0 0 0 0 0,-1-1-1 0 0,1 1 1 0 0,0 0 0 0 0,0-1 0 0 0,-1 1-1 0 0,1 0 1 0 0,0-1 0 0 0,0 1-1 0 0,-1 0 1 0 0,1-1 0 0 0,0 1 0 0 0,-1 0-1 0 0,1 0 1 0 0,0 0 0 0 0,-1-1 0 0 0,1 1-1 0 0,0 0 1 0 0,-1 0 0 0 0,1 0-1 0 0,-1 0 1 0 0,1-1 0 0 0,0 1 0 0 0,-1 0-1 0 0,0 0-3 0 0,-23-8-237 0 0,-95 1 95 0 0,75 7-2114 0 0,43 0-2552 0 0</inkml:trace>
  <inkml:trace contextRef="#ctx0" brushRef="#br0" timeOffset="-2045.034">8529 4822 7136 0 0,'0'0'208'0'0,"2"1"-10"0"0,68 26 1492 0 0,-58-18-1193 0 0,33 36 1334 0 0,7 60 257 0 0,-46-90-1916 0 0,-1 0 1 0 0,0 1 0 0 0,-2-1 0 0 0,0 1 0 0 0,0 0 0 0 0,-1 0-1 0 0,-1 0 1 0 0,-1 0 0 0 0,-1 0 0 0 0,0 0 0 0 0,-1 1-173 0 0,2-9 33 0 0,0-1 1 0 0,-1 1-1 0 0,0-1 0 0 0,-1 1 1 0 0,0-1-1 0 0,0 1 1 0 0,0-1-1 0 0,-1 0 0 0 0,0 0 1 0 0,-1 0-1 0 0,1 0 1 0 0,-1-1-1 0 0,-1 1 0 0 0,1-1 1 0 0,-1 0-1 0 0,0 0 1 0 0,0-1-1 0 0,-1 0 0 0 0,0 0 1 0 0,0 0-1 0 0,-2 1-33 0 0,-66 24-1242 0 0,64-27-4142 0 0</inkml:trace>
  <inkml:trace contextRef="#ctx0" brushRef="#br0" timeOffset="-1500.806">9278 4940 9184 0 0,'0'0'208'0'0,"-2"-1"33"0"0,-85 13 299 0 0,68-7-305 0 0,0 1-1 0 0,1 1 1 0 0,0 0 0 0 0,0 1-1 0 0,1 1 1 0 0,0 0 0 0 0,0 2-235 0 0,11-8 54 0 0,1 0 0 0 0,1 0 1 0 0,-1 0-1 0 0,0 1 0 0 0,1 0 1 0 0,0 0-1 0 0,0 0 0 0 0,0 1 0 0 0,0-1 1 0 0,1 1-1 0 0,-1 0 0 0 0,1 0 1 0 0,0 0-1 0 0,1 0 0 0 0,0 0 1 0 0,-1 1-1 0 0,2-1 0 0 0,-1 1 1 0 0,0 2-55 0 0,3-4 34 0 0,0-1 0 0 0,1 0 0 0 0,-1 1 0 0 0,1-1 0 0 0,0 0 1 0 0,0 0-1 0 0,0 0 0 0 0,0 0 0 0 0,0 0 0 0 0,1-1 0 0 0,-1 1 1 0 0,1-1-1 0 0,0 1 0 0 0,0-1 0 0 0,0 0 0 0 0,0 0 1 0 0,0 0-1 0 0,0-1 0 0 0,0 1 0 0 0,1-1 0 0 0,-1 0 0 0 0,1 0 1 0 0,-1 0-1 0 0,1 0 0 0 0,-1 0 0 0 0,1-1 0 0 0,1 0-34 0 0,108 2 307 0 0,-107-3-296 0 0,0 1-1 0 0,0-1 1 0 0,-1-1 0 0 0,1 1-1 0 0,0-1 1 0 0,-1 0 0 0 0,1 0-1 0 0,-1-1 1 0 0,1 1 0 0 0,-1-1-1 0 0,0 0 1 0 0,0-1 0 0 0,-1 1-1 0 0,1-1 1 0 0,-1 0 0 0 0,3-3-11 0 0,0-3 28 0 0,-1 0 1 0 0,0-1 0 0 0,-1 0 0 0 0,0 0 0 0 0,-1 0-1 0 0,0-1 1 0 0,-1 1 0 0 0,0-1 0 0 0,-1 0 0 0 0,1-9-29 0 0,2-75 0 0 0,2-71-248 0 0,-11 124 272 0 0,4 42 104 0 0,0 1 56 0 0,0 0 9 0 0,0 0 10 0 0,0 0 17 0 0,0 0 4 0 0,0 0 0 0 0,0 8 0 0 0,-5 24-168 0 0,2-1 0 0 0,2 1 0 0 0,1 0 0 0 0,2 18-56 0 0,5 90 64 0 0,9-10-238 0 0,-15-123-564 0 0,-1-7 354 0 0</inkml:trace>
  <inkml:trace contextRef="#ctx0" brushRef="#br0" timeOffset="-1000.501">9627 4848 9760 0 0,'-4'1'474'0'0,"-36"72"538"0"0,0 22 1782 0 0,39-94-2746 0 0,1 0 1 0 0,-1 1-1 0 0,1-1 1 0 0,0 0-1 0 0,0 0 0 0 0,-1 1 1 0 0,1-1-1 0 0,0 0 1 0 0,0 1-1 0 0,0-1 1 0 0,0 0-1 0 0,0 1 1 0 0,1-1-1 0 0,-1 0 1 0 0,0 0-1 0 0,1 1 1 0 0,-1-1-1 0 0,0 0 1 0 0,1 0-1 0 0,0 1 1 0 0,-1-1-1 0 0,1 0 1 0 0,0 0-1 0 0,-1 0 1 0 0,1 0-1 0 0,0 0 1 0 0,0 0-1 0 0,0 0 1 0 0,0 0-1 0 0,0-1 1 0 0,0 1-1 0 0,0 0 1 0 0,0 0-1 0 0,0-1 0 0 0,1 1 1 0 0,-1-1-1 0 0,0 1 1 0 0,0-1-1 0 0,0 1 1 0 0,1-1-1 0 0,-1 0 1 0 0,1 1-49 0 0,55 0 124 0 0,58-61-163 0 0,-50 12-1110 0 0,-38 32 837 0 0,-22 27 198 0 0,-3-5 138 0 0,0 0 0 0 0,1 0-1 0 0,-1 0 1 0 0,1 0 0 0 0,0 0-1 0 0,1-1 1 0 0,0 1 0 0 0,-1-1-1 0 0,2 0 1 0 0,-1 0 0 0 0,0 0-1 0 0,1-1 1 0 0,0 1 0 0 0,0-1-1 0 0,1 0 1 0 0,1 1-24 0 0,-3-4 45 0 0,-1 0 0 0 0,0 0 1 0 0,1 0-1 0 0,-1-1 0 0 0,1 1 0 0 0,-1-1 1 0 0,1 0-1 0 0,-1 0 0 0 0,1 0 0 0 0,-1 0 1 0 0,1-1-1 0 0,-1 1 0 0 0,1-1 0 0 0,-1 0 1 0 0,0 0-1 0 0,1 0 0 0 0,-1 0 1 0 0,0-1-1 0 0,0 1 0 0 0,0-1 0 0 0,0 0 1 0 0,0 0-1 0 0,0 0 0 0 0,-1 0 0 0 0,1-1 1 0 0,0 1-1 0 0,-1-1 0 0 0,0 1 0 0 0,0-1 1 0 0,0 0-1 0 0,0 0 0 0 0,0 0 0 0 0,0 0 1 0 0,-1 0-1 0 0,0 0 0 0 0,1-2-45 0 0,-1 3 6 0 0,2-8 7 0 0,-1 1-1 0 0,0-1 0 0 0,0 1 1 0 0,0-1-1 0 0,-1 0 0 0 0,-1 0 1 0 0,0 1-1 0 0,0-1 0 0 0,-1-1-12 0 0,-27-99-93 0 0,25 104-99 0 0,0 0 0 0 0,0 1 0 0 0,0-1-1 0 0,0 1 1 0 0,-1 0 0 0 0,0 0 0 0 0,0 0 0 0 0,-1 0-1 0 0,1 1 1 0 0,-1 0 0 0 0,0 0 0 0 0,0 0 0 0 0,0 1 0 0 0,-3-2 192 0 0,-4-2-832 0 0</inkml:trace>
  <inkml:trace contextRef="#ctx0" brushRef="#br0" timeOffset="5646.772">5056 6542 9472 0 0,'0'0'216'0'0,"0"0"32"0"0,0 0 9 0 0,-2 0-38 0 0,-4 0-101 0 0,5 0 262 0 0,1 0 103 0 0,22 20 1178 0 0,-19-4-1051 0 0,7 19 6 0 0,5-5-87 0 0,-10-25-464 0 0,-2-3-48 0 0,-1 1 1 0 0,1-1-1 0 0,0 1 0 0 0,0-1 1 0 0,0 0-1 0 0,0 0 0 0 0,0 0 0 0 0,1-1 1 0 0,-1 1-1 0 0,1-1 0 0 0,-1 1 0 0 0,1-1 1 0 0,-1 0-1 0 0,1-1 0 0 0,0 1 1 0 0,-1-1-1 0 0,1 1 0 0 0,0-1 0 0 0,0 0 1 0 0,-1-1-1 0 0,4 1-17 0 0,10-3 38 0 0,0 0 1 0 0,0-1-1 0 0,0 0 1 0 0,-1-2-1 0 0,0 0 1 0 0,0-1-1 0 0,12-6-38 0 0,-3-20 91 0 0,-18 15-32 0 0,-6 17-57 0 0,-1 0 0 0 0,0 0 0 0 0,1 0 0 0 0,-1 1 0 0 0,0-1 0 0 0,0 0 0 0 0,1 0 0 0 0,-1 0 0 0 0,0 0 0 0 0,0 0 1 0 0,0 1-1 0 0,0-1 0 0 0,0 0 0 0 0,0 0 0 0 0,0 0 0 0 0,-1 0 0 0 0,1 1 0 0 0,0-1 0 0 0,0 0 0 0 0,-1 0 0 0 0,1 0 1 0 0,0 1-1 0 0,-1-1 0 0 0,1 0 0 0 0,-1 0 0 0 0,1 1 0 0 0,-1-1 0 0 0,1 0 0 0 0,-1 1 0 0 0,0-1 0 0 0,1 1 1 0 0,-1-1-1 0 0,0 1 0 0 0,1-1 0 0 0,-1 1 0 0 0,0-1 0 0 0,0 1 0 0 0,0-1-2 0 0,-10-9 1 0 0,-19-19-13 0 0,-22 7-102 0 0,45 21 70 0 0,-2-1 65 0 0,-1 0 0 0 0,1 0 1 0 0,-1 1-1 0 0,1 0 0 0 0,-1 1 0 0 0,0 0 0 0 0,1 1 0 0 0,-1 0 0 0 0,1 0 0 0 0,-6 2-21 0 0,-61 21-985 0 0,55-17 442 0 0,18-6 134 0 0,3-1-841 0 0,0 0-3332 0 0</inkml:trace>
  <inkml:trace contextRef="#ctx0" brushRef="#br0" timeOffset="7190.757">5445 6384 7344 0 0,'0'0'165'0'0,"0"0"22"0"0,0 0 9 0 0,2 0-20 0 0,17 0 373 0 0,4 28 3198 0 0,1 23-1822 0 0,-14-15-1354 0 0,5-1-87 0 0,-10-17-280 0 0,-4-16-175 0 0,0 1-1 0 0,0-1 0 0 0,-1 0 1 0 0,1 1-1 0 0,-1-1 0 0 0,1 1 1 0 0,-1-1-1 0 0,0 1 0 0 0,0-1 0 0 0,0 1 1 0 0,0-1-1 0 0,0 1 0 0 0,0-1 1 0 0,-1 1-1 0 0,0-1 0 0 0,1 1 1 0 0,-1-1-1 0 0,0 1 0 0 0,-1 1-28 0 0,-1 1 53 0 0,1 22 274 0 0,-12-17-139 0 0,11-9-120 0 0,-2-1 7 0 0,3 0-7 0 0,-4-5 69 0 0,18-8-44 0 0,-11 11-96 0 0,0 1-1 0 0,0-1 0 0 0,0 1 0 0 0,0-1 0 0 0,1 1 0 0 0,-1 0 0 0 0,0 0 0 0 0,1-1 0 0 0,-1 1 0 0 0,1 0 0 0 0,0 0 0 0 0,-1 0 0 0 0,1 0 0 0 0,0 1 0 0 0,-1-1 0 0 0,1 0 0 0 0,0 1 0 0 0,0-1 0 0 0,0 1 0 0 0,0 0 0 0 0,-1 0 0 0 0,3-1 4 0 0,10-3-1 0 0,29-13 1 0 0,118-41-144 0 0,-102 26 144 0 0,3-21-154 0 0,-36 7-367 0 0,-21 41 422 0 0,-4 4 90 0 0,-1 1-1 0 0,1 0 0 0 0,-1-1 1 0 0,0 1-1 0 0,1 0 1 0 0,-1-1-1 0 0,1 1 0 0 0,-1 0 1 0 0,1-1-1 0 0,-1 1 1 0 0,0-1-1 0 0,1 1 0 0 0,-1-1 1 0 0,0 1-1 0 0,0-1 1 0 0,1 1-1 0 0,-1-1 0 0 0,0 1 1 0 0,0-1-1 0 0,0 1 1 0 0,1-1-1 0 0,-1 0 0 0 0,0 1 1 0 0,0-1-1 0 0,0 1 1 0 0,0-1-1 0 0,0 1 0 0 0,0-1 1 0 0,0 0-1 0 0,-1 1 1 0 0,1-1-1 0 0,0 1 0 0 0,0-1 1 0 0,0 1-1 0 0,0-1 1 0 0,-1 1-1 0 0,1-1 0 0 0,0 1 1 0 0,-1-1-1 0 0,1 1 1 0 0,-1-1 9 0 0,-17-24 48 0 0,12 24-62 0 0,0-1 1 0 0,-1 1 0 0 0,1 1 0 0 0,0-1 0 0 0,-1 1 0 0 0,1 0 0 0 0,-1 0 0 0 0,1 1 0 0 0,0 0 0 0 0,-1 0 0 0 0,1 0 0 0 0,0 1 0 0 0,0 0 0 0 0,0 0 0 0 0,0 1 0 0 0,0-1 0 0 0,0 2 0 0 0,1-1 0 0 0,-2 1 13 0 0,3-1 36 0 0,1 0 0 0 0,-1 0 0 0 0,1 1 0 0 0,0-1 0 0 0,0 0 0 0 0,0 1 0 0 0,1 0 0 0 0,-1 0 0 0 0,1 0 0 0 0,0 0 0 0 0,0 0 1 0 0,0 0-1 0 0,1 0 0 0 0,0 1 0 0 0,-1-1 0 0 0,1 5-36 0 0,-5 20 192 0 0,4 14 28 0 0,6-31-160 0 0,-4-10-57 0 0,1 0 1 0 0,-1 0-1 0 0,1 0 0 0 0,0 0 1 0 0,-1 0-1 0 0,1 0 1 0 0,0 0-1 0 0,1 0 0 0 0,-1 0 1 0 0,0 0-1 0 0,0 0 0 0 0,1-1 1 0 0,-1 1-1 0 0,1-1 0 0 0,0 1 1 0 0,-1-1-1 0 0,1 0 0 0 0,0 1 1 0 0,0-1-1 0 0,0 0 1 0 0,0 0-5 0 0,3 1 17 0 0,0 0 0 0 0,0 0-1 0 0,0 0 1 0 0,0-1-1 0 0,0 0 1 0 0,0 0 0 0 0,1 0-1 0 0,-1-1 1 0 0,0 1-1 0 0,1-1 1 0 0,-1-1 0 0 0,0 1-1 0 0,4-1-15 0 0,83-27 99 0 0,-41-2-547 0 0,-6-18-613 0 0,-45 46 930 0 0,4-5-26 0 0,18 7 123 0 0,4 10-123 0 0,-24-9 92 0 0,-2 0 67 0 0,1-1 0 0 0,0 1 1 0 0,0-1-1 0 0,-1 1 1 0 0,1 0-1 0 0,0-1 0 0 0,-1 1 1 0 0,1 0-1 0 0,-1 0 1 0 0,1-1-1 0 0,-1 1 0 0 0,1 0 1 0 0,-1 0-1 0 0,0 0 1 0 0,1 0-1 0 0,-1 0 1 0 0,0 0-1 0 0,0 0 0 0 0,1-1 1 0 0,-1 1-1 0 0,0 0 1 0 0,0 0-1 0 0,0 0 0 0 0,0 0 1 0 0,0 0-1 0 0,-1 0 1 0 0,1 0-1 0 0,0 0 0 0 0,0 0 1 0 0,0 0-3 0 0,-1 1 16 0 0,20 38 288 0 0,-7-16-32 0 0,-11-22-176 0 0,-1-2-4 0 0,0 0-16 0 0,9 6 236 0 0,-5-7-313 0 0,0 1 1 0 0,-1-1-1 0 0,1 0 1 0 0,-1 0 0 0 0,1 0-1 0 0,-1-1 1 0 0,1 1-1 0 0,-1-1 1 0 0,0 0 0 0 0,0 1-1 0 0,0-2 1 0 0,0 1-1 0 0,0 0 1 0 0,0 0 0 0 0,0-1-1 0 0,-1 0 1 0 0,1 0-1 0 0,-1 1 1 0 0,0-1 0 0 0,2-3 0 0 0,37-59-991 0 0,-40 62 978 0 0,1 0 1 0 0,0 1-1 0 0,-1-1 0 0 0,1 1 1 0 0,0-1-1 0 0,0 1 0 0 0,0 0 1 0 0,1 0-1 0 0,-1 0 0 0 0,0 0 1 0 0,1 0-1 0 0,0 0 0 0 0,-1 1 1 0 0,1-1-1 0 0,0 1 0 0 0,0 0 1 0 0,-1 0-1 0 0,1 0 0 0 0,0 0 1 0 0,0 0-1 0 0,0 1 0 0 0,1-1 1 0 0,-1 1-1 0 0,0 0 0 0 0,0 0 1 0 0,0 0-1 0 0,0 0 0 0 0,0 0 1 0 0,0 1-1 0 0,1 0 13 0 0,67 41 1011 0 0,19 25-801 0 0,-83-60-430 0 0,-7-7 62 0 0</inkml:trace>
  <inkml:trace contextRef="#ctx0" brushRef="#br0" timeOffset="12272.404">6676 6016 9072 0 0,'0'0'200'0'0,"0"0"33"0"0,6-14 270 0 0,-1 1-422 0 0,-5 12 334 0 0,0 1 114 0 0,0 0 14 0 0,0 0 30 0 0,0 0 124 0 0,0 0 58 0 0,0 0 12 0 0,0 0-69 0 0,0 0-288 0 0,0 0-122 0 0,1 1-28 0 0,3 9-137 0 0,0 1 1 0 0,-1-1 0 0 0,-1 1 0 0 0,0 0 0 0 0,0 0 0 0 0,-1 0 0 0 0,-1 0-1 0 0,1 0 1 0 0,-2 0 0 0 0,-1 9-124 0 0,2 11 233 0 0,-7 151 839 0 0,14-86-933 0 0,-7-95-111 0 0,0-1-96 0 0,0 0-48 0 0,0 0-811 0 0,0 0-3362 0 0,0 0-1445 0 0</inkml:trace>
  <inkml:trace contextRef="#ctx0" brushRef="#br0" timeOffset="13386.06">6423 6285 10336 0 0,'0'0'233'0'0,"0"0"39"0"0,0 0 15 0 0,1-1-47 0 0,7-6-20 0 0,1 2 0 0 0,0-1 1 0 0,-1 1-1 0 0,2 1 0 0 0,-1-1 0 0 0,1 2 1 0 0,-1-1-1 0 0,1 1 0 0 0,0 1 1 0 0,0 0-1 0 0,0 0 0 0 0,0 1 1 0 0,4 0-221 0 0,94-20 1128 0 0,-4-1-984 0 0,8-17-604 0 0,-50-4-1552 0 0,-52 34 1608 0 0,-10 8 365 0 0,0 1 119 0 0,0 0 19 0 0,0 0 19 0 0,0 0 96 0 0,0 0 39 0 0,0 0 10 0 0,0 0-17 0 0,1 2-74 0 0,0 0-96 0 0,1 1 0 0 0,-1 0 0 0 0,1-1 1 0 0,0 1-1 0 0,-1-1 0 0 0,1 0 0 0 0,0 0 0 0 0,0 0 0 0 0,1 0 0 0 0,-1 0 0 0 0,0 0 0 0 0,1 0 0 0 0,-1-1 0 0 0,1 1 0 0 0,-1-1 0 0 0,1 0 1 0 0,2 1-77 0 0,-4-1 129 0 0,-1-1 6 0 0,16 0 393 0 0,-8-2-451 0 0,3-6 0 0 0,-10 6-34 0 0,3-3-32 0 0,-1 1-33 0 0,-3 4-84 0 0,0 0-21 0 0,17-19-4270 0 0,-9 10 4135 0 0,-8 9 417 0 0,0 0 36 0 0,0 0 1 0 0,0 0 5 0 0,0 0 22 0 0,0 0 6 0 0,0 0 6 0 0,0 0 3 0 0,0 0 12 0 0,0 0 2 0 0,0 0 0 0 0,0 0-4 0 0,0 0-18 0 0,0 0-8 0 0,0 0-2 0 0,0 0 2 0 0,0 0 13 0 0,0 0 8 0 0,0 1 1 0 0,-24 62 600 0 0,7-32-417 0 0,-27 76 601 0 0,19-34-836 0 0,14-53-101 0 0,-15 14 105 0 0,0-18-87 0 0,26-15-153 0 0,48 7 37 0 0,-36-9 10 0 0,85-14 1 0 0,47-5 0 0 0,-112 20 0 0 0,20 9 58 0 0,-51-8-128 0 0,11-1-2463 0 0,-12 0-3233 0 0</inkml:trace>
  <inkml:trace contextRef="#ctx0" brushRef="#br0" timeOffset="13653.994">7383 6152 8208 0 0,'0'0'234'0'0,"0"0"6"0"0,0 0-37 0 0,0 0 389 0 0,0 0 192 0 0,0 0 43 0 0,0 0-38 0 0,0 0-180 0 0,0 0-81 0 0,0 0-14 0 0,0 0-24 0 0,0 0-90 0 0,0 0-44 0 0,4 10 718 0 0,1 52 1025 0 0,7-16-1323 0 0,23 28 15 0 0,-11-52-647 0 0,-2-7-2364 0 0,-16-15-4090 0 0</inkml:trace>
  <inkml:trace contextRef="#ctx0" brushRef="#br0" timeOffset="13835.383">7479 5959 11432 0 0,'0'0'256'0'0,"0"0"34"0"0,0 0 22 0 0,0 0-30 0 0,0 0-152 0 0,0 0 52 0 0,0 0 39 0 0,0 0 10 0 0,0 0-26 0 0,1 2-108 0 0,27 36-362 0 0,-19-24 52 0 0</inkml:trace>
  <inkml:trace contextRef="#ctx0" brushRef="#br0" timeOffset="14632.926">7833 6031 11920 0 0,'0'0'266'0'0,"0"0"44"0"0,-15 3 407 0 0,-78 40 1950 0 0,88-39-2538 0 0,0 1 0 0 0,0-1 0 0 0,1 1 0 0 0,-1 1 0 0 0,1-1 1 0 0,0 0-1 0 0,1 1 0 0 0,0 0 0 0 0,0 0 0 0 0,0 0 1 0 0,0 0-1 0 0,1 0 0 0 0,0 0 0 0 0,0 1 0 0 0,1-1 1 0 0,0 1-1 0 0,0 0 0 0 0,0-1 0 0 0,1 1 0 0 0,0 1-129 0 0,0-6 96 0 0,34 36 480 0 0,-28-37-556 0 0,0 0 0 0 0,0 0-1 0 0,0-1 1 0 0,0 1 0 0 0,0-1 0 0 0,0-1-1 0 0,0 1 1 0 0,0-1 0 0 0,0 0-1 0 0,-1-1 1 0 0,1 1 0 0 0,0-1-1 0 0,1-1-19 0 0,-4 2-33 0 0,1-1-1 0 0,0 0 0 0 0,-1-1 0 0 0,1 1 0 0 0,-1-1 1 0 0,1 1-1 0 0,-1-1 0 0 0,0 0 0 0 0,0 0 0 0 0,-1 0 1 0 0,1-1-1 0 0,-1 1 0 0 0,1-1 0 0 0,-1 0 0 0 0,0 1 1 0 0,-1-1-1 0 0,1 0 0 0 0,0 0 0 0 0,-1 0 0 0 0,0 0 1 0 0,0 0-1 0 0,0 0 0 0 0,-1-1 34 0 0,31-59-328 0 0,-30 64 313 0 0,0 0-1 0 0,0 0 1 0 0,0 0 0 0 0,0-1-1 0 0,0 1 1 0 0,0 1-1 0 0,0-1 1 0 0,0 0 0 0 0,0 0-1 0 0,0 0 1 0 0,0 1 0 0 0,0-1-1 0 0,0 0 1 0 0,0 1-1 0 0,0-1 1 0 0,-1 1 0 0 0,1-1-1 0 0,0 1 1 0 0,0-1-1 0 0,0 1 1 0 0,0 0 0 0 0,-1-1-1 0 0,1 1 1 0 0,0 0 0 0 0,-1 0-1 0 0,1-1 1 0 0,0 1-1 0 0,-1 0 1 0 0,1 0 0 0 0,-1 0-1 0 0,0 0 1 0 0,1 0-1 0 0,-1 0 1 0 0,0 0 0 0 0,1 0-1 0 0,-1 0 1 0 0,0 0 0 0 0,0 0-1 0 0,0 0 1 0 0,0 0-1 0 0,0 0 16 0 0,29 49 127 0 0,29 21 149 0 0,-30-56 105 0 0,-26-15-317 0 0,1-1-57 0 0,-1 0-1 0 0,1 0 1 0 0,-1 0-1 0 0,1 0 1 0 0,-1-1-1 0 0,0 1 1 0 0,0-1-1 0 0,1 1 1 0 0,-1-1-1 0 0,0 0 1 0 0,0 0-1 0 0,0 0 0 0 0,-1 0 1 0 0,1 0-1 0 0,0 0 1 0 0,-1-1-1 0 0,0 1 1 0 0,1 0-1 0 0,0-3-6 0 0,2-2-163 0 0,35-60-2396 0 0,-3 35 945 0 0,-14 38 1621 0 0,-20-4 5 0 0,29 46 1043 0 0,-24-32-585 0 0,27 69 947 0 0,-33-84-1155 0 0,-1-1 8 0 0,0 0 2 0 0,0 0-21 0 0,0 0-90 0 0,0 0-38 0 0,0 0-10 0 0,0 0-6 0 0,0 0-23 0 0,15-15 121 0 0,39-85-375 0 0,8 22-104 0 0,-61 77 272 0 0,2-3-12 0 0,0 1 1 0 0,1-1-1 0 0,-1 1 1 0 0,1 0-1 0 0,0 0 1 0 0,0 0 0 0 0,0 0-1 0 0,0 1 1 0 0,1 0-1 0 0,-1 0 1 0 0,0 0-1 0 0,1 0 1 0 0,0 1-1 0 0,-1-1 1 0 0,1 1 0 0 0,0 0-1 0 0,0 1 1 0 0,0-1-1 0 0,0 1 1 0 0,-1 0-1 0 0,1 0 1 0 0,0 1 0 0 0,0-1-1 0 0,3 2 14 0 0,-1 1 20 0 0,0 1 0 0 0,0 1-1 0 0,0-1 1 0 0,-1 1 0 0 0,0 0 0 0 0,0 0-1 0 0,0 1 1 0 0,-1 0 0 0 0,0 0 0 0 0,0 0 0 0 0,0 1-1 0 0,0 0-19 0 0,19 24 136 0 0,36 59 110 0 0,-54-79-296 0 0,2 3-242 0 0,0-7-4555 0 0,-1-4-1057 0 0</inkml:trace>
  <inkml:trace contextRef="#ctx0" brushRef="#br0" timeOffset="20832.403">4589 6267 4608 0 0,'0'0'101'0'0,"0"0"22"0"0,0 0 5 0 0,0 0 17 0 0,0 0 74 0 0,-3-8 881 0 0,21-6 1717 0 0,-18 14-2402 0 0,0 0 1 0 0,0 0-7 0 0,0 0-28 0 0,0 0-11 0 0,0 0-2 0 0,0 0-18 0 0,0 0-71 0 0,0 0-30 0 0,0 0-7 0 0,2 0-160 0 0,1 1 0 0 0,-1-1 1 0 0,0 1-1 0 0,0 0 0 0 0,1 0 1 0 0,-1 0-1 0 0,0 0 0 0 0,0 0 1 0 0,0 0-1 0 0,0 1 0 0 0,0-1 1 0 0,0 1-1 0 0,0-1 0 0 0,-1 1 1 0 0,1 0-1 0 0,-1 0 0 0 0,1-1 1 0 0,-1 1-1 0 0,0 0 0 0 0,1 1 1 0 0,-1-1-1 0 0,0 0 0 0 0,0 0 1 0 0,-1 0-1 0 0,1 1 0 0 0,0-1 1 0 0,-1 0-1 0 0,1 1 0 0 0,-1-1 1 0 0,0 0-1 0 0,0 1 1 0 0,0-1-1 0 0,0 1 0 0 0,0-1 1 0 0,0 0-1 0 0,-1 1 0 0 0,1 0-82 0 0,20 55 530 0 0,-2-16-299 0 0,-10 1-15 0 0,5-13-72 0 0,-19 29 200 0 0,7-55-320 0 0,0-2-13 0 0,0-1 0 0 0,-1 1 1 0 0,1-1-1 0 0,-1 1 0 0 0,1-1 1 0 0,-1 1-1 0 0,0-1 0 0 0,0 1 1 0 0,1 0-1 0 0,-1-1 0 0 0,0 1 1 0 0,-1-1-1 0 0,1 1 0 0 0,0 0 0 0 0,0-1 1 0 0,-1 1-1 0 0,1-1 0 0 0,-1 1 1 0 0,1-1-1 0 0,-1 1 0 0 0,1-1 1 0 0,-1 1-1 0 0,0-1 0 0 0,0 1-11 0 0,1 48 321 0 0,1-16 39 0 0,6-23-112 0 0,-16 1 198 0 0,62-12 180 0 0,29-3-482 0 0,47 12 204 0 0,-59-1-6235 0 0,-48-7-189 0 0</inkml:trace>
  <inkml:trace contextRef="#ctx0" brushRef="#br0" timeOffset="24218.991">9185 5881 8840 0 0,'0'0'197'0'0,"0"0"24"0"0,-3-4 230 0 0,3 4-390 0 0,-1 0 1 0 0,1 0-1 0 0,0-1 0 0 0,0 1 1 0 0,0 0-1 0 0,0 0 0 0 0,-1-1 1 0 0,1 1-1 0 0,0 0 0 0 0,0 0 1 0 0,-1 0-1 0 0,1 0 0 0 0,0-1 0 0 0,0 1 1 0 0,-1 0-1 0 0,1 0 0 0 0,0 0 1 0 0,0 0-1 0 0,-1 0 0 0 0,1 0 1 0 0,0 0-1 0 0,-1 0 0 0 0,1 0 1 0 0,0 0-1 0 0,0 0 0 0 0,-1 0 1 0 0,1 0-1 0 0,0 0 0 0 0,-1 0 1 0 0,1 0-1 0 0,0 0 0 0 0,-1 0 0 0 0,1 0 1 0 0,0 0-1 0 0,0 0 0 0 0,-1 0 1 0 0,1 1-1 0 0,0-1 0 0 0,0 0 1 0 0,-1 0-1 0 0,1 0 0 0 0,0 0 1 0 0,0 1-1 0 0,0-1 0 0 0,-1 0 1 0 0,1 0-1 0 0,0 1 0 0 0,0-1 0 0 0,0 0 1 0 0,0 0-1 0 0,-1 1 0 0 0,1-1 1 0 0,0 0-1 0 0,0 0 0 0 0,0 1 1 0 0,0-1-1 0 0,0 0 0 0 0,0 1 1 0 0,0-1-1 0 0,0 0 0 0 0,0 1 1 0 0,0-1-1 0 0,0 0 0 0 0,0 0 1 0 0,0 1-1 0 0,0-1 0 0 0,0 0 0 0 0,0 1-61 0 0,-4 23 488 0 0,6 1-32 0 0,1 0-1 0 0,1 0 0 0 0,1 0 0 0 0,2-1 1 0 0,0 0-1 0 0,2 1-455 0 0,10 37 629 0 0,38 141 531 0 0,-54-156-1032 0 0,-11-36-128 0 0,7-10-7 0 0,0-1 0 0 0,0 1-1 0 0,0 0 1 0 0,0 0-1 0 0,0-1 1 0 0,0 1 0 0 0,0-1-1 0 0,0 1 1 0 0,0-1-1 0 0,0 1 1 0 0,0-1 0 0 0,0 0-1 0 0,0 0 1 0 0,0 1-1 0 0,0-1 1 0 0,-1 0-1 0 0,1 0 1 0 0,0 0 0 0 0,0 0-1 0 0,0 0 1 0 0,0 0-1 0 0,0 0 1 0 0,-1-1 0 0 0,1 1-1 0 0,0 0 1 0 0,0-1-1 0 0,0 1 1 0 0,0-1 0 0 0,-1 0 7 0 0,0 0-118 0 0,-5-1-559 0 0,1-1 0 0 0,-1 0-1 0 0,1 0 1 0 0,0-1 0 0 0,0 0 0 0 0,0 0-1 0 0,0-1 1 0 0,1 1 0 0 0,0-1-1 0 0,-4-4 678 0 0,-3-2-1982 0 0</inkml:trace>
  <inkml:trace contextRef="#ctx0" brushRef="#br0" timeOffset="25015.82">9056 6074 8032 0 0,'1'-2'182'0'0,"14"-32"438"0"0,0 7-603 0 0,-14 24 106 0 0,0 0 1 0 0,0 0-1 0 0,1 1 1 0 0,-1-1 0 0 0,1 1-1 0 0,-1-1 1 0 0,1 1-1 0 0,0-1 1 0 0,0 1-1 0 0,0 0 1 0 0,0 0 0 0 0,0 0-1 0 0,0 0 1 0 0,0 0-1 0 0,1 1 1 0 0,-1-1 0 0 0,1 0-124 0 0,7-2 242 0 0,1-1 1 0 0,-1 2-1 0 0,1-1 1 0 0,0 1-1 0 0,0 1 1 0 0,0 0 0 0 0,1 1-1 0 0,-1 0 1 0 0,0 0-1 0 0,0 1 1 0 0,1 1-1 0 0,-1 0 1 0 0,8 2-243 0 0,-4 0 298 0 0,-10-3-202 0 0,-1 1-1 0 0,1 0 1 0 0,-1 0 0 0 0,0 0 0 0 0,0 0-1 0 0,1 0 1 0 0,-1 1 0 0 0,0 0 0 0 0,0 0-1 0 0,-1 0 1 0 0,1 0 0 0 0,0 1 0 0 0,-1 0-1 0 0,1-1 1 0 0,-1 1 0 0 0,0 0 0 0 0,0 1-1 0 0,0-1 1 0 0,2 3-96 0 0,-2 0 109 0 0,-1-3-51 0 0,0 0-1 0 0,0-1 1 0 0,0 1 0 0 0,-1 0 0 0 0,0 0 0 0 0,1 0 0 0 0,-1 0 0 0 0,0 1 0 0 0,-1-1 0 0 0,1 0 0 0 0,0 0 0 0 0,-1 1 0 0 0,0-1 0 0 0,0 0-1 0 0,0 3-57 0 0,-2 6 123 0 0,2-10-89 0 0,0 1 0 0 0,0-1 0 0 0,-1 0-1 0 0,1 0 1 0 0,-1 0 0 0 0,1 0 0 0 0,-1 0-1 0 0,0 0 1 0 0,0 0 0 0 0,0 0 0 0 0,0 0 0 0 0,0-1-1 0 0,0 1 1 0 0,0 0 0 0 0,-1 0 0 0 0,1-1-1 0 0,-1 1 1 0 0,1-1 0 0 0,-1 0 0 0 0,0 1-1 0 0,-1 0-33 0 0,-4 1 31 0 0,1 0 0 0 0,-1 0 0 0 0,0-1-1 0 0,0 0 1 0 0,0 0 0 0 0,0-1 0 0 0,0 0-1 0 0,-1 0 1 0 0,1 0 0 0 0,0-1 0 0 0,0-1 0 0 0,-1 1-1 0 0,1-1 1 0 0,0 0 0 0 0,-5-2-31 0 0,-10-10-622 0 0,25-3-75 0 0,0 12 554 0 0,1-1 0 0 0,-1 1 0 0 0,1-1 0 0 0,-1 1-1 0 0,1 0 1 0 0,0 0 0 0 0,1 1 0 0 0,-1-1 0 0 0,1 1 0 0 0,0 0 0 0 0,4-2 143 0 0,-4 2-152 0 0,107-58-1832 0 0,-43 34 1536 0 0,-24 20 1024 0 0,-26 19-50 0 0,-13-9-417 0 0,-2 0-1 0 0,1 0 0 0 0,0 1 1 0 0,-1 0-1 0 0,1-1 0 0 0,-1 2 1 0 0,0-1-1 0 0,0 0 0 0 0,-1 1 1 0 0,0 0-1 0 0,1-1 0 0 0,1 6-108 0 0,12 66 1085 0 0,-10-19-447 0 0,-7-49-613 0 0,0-7 52 0 0,0-1 26 0 0,0 0-19 0 0,0 0-11 0 0,0 0 10 0 0,0 0 45 0 0,1-1 21 0 0,43-61-57 0 0,15-20-2479 0 0,12 18-1176 0 0,-69 62 3199 0 0,-1 2 11 0 0,5-2 73 0 0,-4 1 290 0 0,-2 1 84 0 0,0 0 28 0 0,8 39 1685 0 0,-7 4-795 0 0,9 22-193 0 0,-8-60-780 0 0,1-1 0 0 0,0 0 1 0 0,1 1-1 0 0,-1-1 1 0 0,1-1-1 0 0,0 1 1 0 0,0-1-1 0 0,0 1 1 0 0,0-1-1 0 0,0 0 1 0 0,1 0-1 0 0,-1-1 1 0 0,1 0-1 0 0,0 1 1 0 0,0-2-1 0 0,0 1 0 0 0,0 0 1 0 0,0-1-1 0 0,0 0 1 0 0,1 0-1 0 0,-1-1 1 0 0,0 1-1 0 0,0-1 1 0 0,1 0-1 0 0,-1-1 1 0 0,3 0-40 0 0,1 0 19 0 0,-1 0 1 0 0,1-1-1 0 0,-1 0 1 0 0,0 0-1 0 0,1-1 1 0 0,-1 0-1 0 0,0 0 1 0 0,-1-1-1 0 0,1 0 1 0 0,-1 0 0 0 0,0-1-1 0 0,0 0 1 0 0,0 0-1 0 0,0-1 1 0 0,-1 0-1 0 0,1-1-19 0 0,21-50 118 0 0,-27 53-114 0 0,-1-1 1 0 0,0 1-1 0 0,-1-1 1 0 0,1 1-1 0 0,-1-1 1 0 0,0 1 0 0 0,0-1-1 0 0,0 1 1 0 0,0-1-1 0 0,-1 1 1 0 0,0 0-1 0 0,0 0 1 0 0,0 0 0 0 0,0 0-1 0 0,-1 0 1 0 0,0 1-1 0 0,1-1 1 0 0,-1 1-1 0 0,-1-1 1 0 0,1 1 0 0 0,0 0-1 0 0,-1 0 1 0 0,0 0-1 0 0,1 1 1 0 0,-1 0-1 0 0,0-1 1 0 0,0 1 0 0 0,-2 0-5 0 0,-52-14 13 0 0,-3 16-38 0 0,29 11-1755 0 0,31-11-1848 0 0,1 0-1120 0 0</inkml:trace>
  <inkml:trace contextRef="#ctx0" brushRef="#br0" timeOffset="25333.687">10319 5713 9328 0 0,'-7'-13'208'0'0,"14"-3"508"0"0,-6-6-416 0 0,-6 19 2889 0 0,-7 21-2965 0 0,-5 21 131 0 0,9 22 45 0 0,6 14 120 0 0,13 8 32 0 0,9 2 128 0 0,7 23 174 0 0,-10 13-237 0 0,-20-91-739 0 0,3-29-753 0 0,-1 1-3242 0 0,-3 4-1392 0 0</inkml:trace>
  <inkml:trace contextRef="#ctx0" brushRef="#br0" timeOffset="25748.886">10178 5952 9960 0 0,'8'-1'474'0'0,"68"-9"148"0"0,23 1 1090 0 0,36-7 78 0 0,-73 6-2687 0 0,-60 10 128 0 0,-2 0-37 0 0,0 0-35 0 0,0 0-114 0 0,0 0-49 0 0,0 0-10 0 0,0 0 88 0 0,0 0 382 0 0,0 0 168 0 0,0 0 31 0 0,0 0 122 0 0,0 0 485 0 0,0 0 214 0 0,0 0 41 0 0,0 0 67 0 0,0 0 243 0 0,0 0 107 0 0,0 0 24 0 0,0 0-1 0 0,8 4 1878 0 0,19 36 1899 0 0,-14-22-1878 0 0,-10-13-2613 0 0,-2-4-6451 0 0,-1-1-601 0 0</inkml:trace>
  <inkml:trace contextRef="#ctx0" brushRef="#br0" timeOffset="25908.564">10621 5638 12440 0 0,'15'-85'1869'0'0,"-15"84"-1302"0"0,4-13 2898 0 0,-4 31-8660 0 0,-4-9-455 0 0</inkml:trace>
  <inkml:trace contextRef="#ctx0" brushRef="#br0" timeOffset="26482.417">10749 5512 10512 0 0,'0'0'233'0'0,"0"0"39"0"0,0 0 16 0 0,0 0-32 0 0,1 2-164 0 0,7 15-23 0 0,10 69 2537 0 0,-12 27-189 0 0,17-27-1809 0 0,6 0 230 0 0,-27-81-798 0 0,1 0-1 0 0,-1 0 0 0 0,1 0 0 0 0,1 0 1 0 0,-1-1-1 0 0,0 1 0 0 0,1-1 1 0 0,0 0-1 0 0,0 0 0 0 0,0 0 0 0 0,1-1 1 0 0,-1 1-1 0 0,1-1 0 0 0,0 0 0 0 0,0 0 1 0 0,0-1-1 0 0,0 1 0 0 0,4 0-39 0 0,-1-2 53 0 0,20 7 187 0 0,-21-9-225 0 0,1 0 0 0 0,-1 0-1 0 0,0-1 1 0 0,0 0 0 0 0,0 0-1 0 0,0 0 1 0 0,0-1 0 0 0,-1 0-1 0 0,1-1 1 0 0,-1 1 0 0 0,1-1-1 0 0,4-5-14 0 0,-5 4-15 0 0,-1 0-1 0 0,0-1 0 0 0,0 1 0 0 0,-1-1 1 0 0,0-1-1 0 0,0 1 0 0 0,0-1 0 0 0,-1 1 0 0 0,1-1 1 0 0,-2 0-1 0 0,1 0 0 0 0,0-4 16 0 0,16-89-699 0 0,-19 97 694 0 0,1 1-12 0 0,-1 1-1 0 0,0-1 1 0 0,0 1 0 0 0,0-1 0 0 0,0 0 0 0 0,-1 1-1 0 0,1-1 1 0 0,0 1 0 0 0,-1-1 0 0 0,1 1-1 0 0,-1-1 1 0 0,1 1 0 0 0,-1-1 0 0 0,0 1 0 0 0,1 0-1 0 0,-1-1 1 0 0,0 1 0 0 0,0 0 0 0 0,0 0 0 0 0,0-1-1 0 0,0 1 1 0 0,-1 0 0 0 0,1 0 0 0 0,0 0-1 0 0,-1 0 18 0 0,-3-1 5 0 0,0 1-1 0 0,0 0 1 0 0,0 0 0 0 0,1 0-1 0 0,-1 1 1 0 0,0-1-1 0 0,0 1 1 0 0,0 0-1 0 0,0 1 1 0 0,0-1-1 0 0,0 1 1 0 0,0 0-1 0 0,0 0 1 0 0,0 1-1 0 0,0-1 1 0 0,1 1-1 0 0,-1 0 1 0 0,1 1-1 0 0,-1-1 1 0 0,1 1-1 0 0,0-1 1 0 0,0 1-1 0 0,0 1 1 0 0,0-1-1 0 0,1 0 1 0 0,-1 1-1 0 0,1 0 1 0 0,0 0-1 0 0,0 0 1 0 0,0 0-1 0 0,0 2-4 0 0,0-1 52 0 0,1 1 0 0 0,0-1-1 0 0,1 0 1 0 0,-1 1-1 0 0,1-1 1 0 0,0 1 0 0 0,0-1-1 0 0,1 1 1 0 0,0-1 0 0 0,0 1-1 0 0,0 0 1 0 0,0 0-52 0 0,0 1 74 0 0,2-1-11 0 0,0 0 1 0 0,0 1 0 0 0,0-1 0 0 0,0-1-1 0 0,1 1 1 0 0,0 0 0 0 0,0-1 0 0 0,1 1-1 0 0,-1-1 1 0 0,1 0 0 0 0,0 0-1 0 0,1 0 1 0 0,-1-1 0 0 0,1 0 0 0 0,0 0-1 0 0,0 0 1 0 0,0 0 0 0 0,1-1-1 0 0,-1 1 1 0 0,1-2 0 0 0,0 1 0 0 0,0 0-1 0 0,0-1 1 0 0,4 1-64 0 0,49 12 209 0 0,60-1-1811 0 0,-103-14-5227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6:41.4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1653 520 6592 0 0,'0'0'149'0'0,"0"0"23"0"0,0 0 11 0 0,0 0 42 0 0,0 0 174 0 0,0 0 75 0 0,0 0 20 0 0,0 0-33 0 0,0 0-146 0 0,0 0-69 0 0,0 0-12 0 0,0 0-1 0 0,0 0 6 0 0,0 0 1 0 0,-1 7 528 0 0,-9 31 872 0 0,8-11-1000 0 0,-1 157 792 0 0,6-34-634 0 0,-2 75-324 0 0,-17 66 607 0 0,24-180-501 0 0,13 56-18 0 0,-6-3-178 0 0,2 37-266 0 0,-6-107 10 0 0,14 94 21 0 0,-13-76-20 0 0,12 55 94 0 0,-24-3 18 0 0,-9-35 43 0 0,-9 28-284 0 0,13-118 0 0 0,0 45 64 0 0,5-6 0 0 0,5 15-10 0 0,0-63 9 0 0,19 40 266 0 0,-12-58-469 0 0,19 0-2647 0 0,-23-12-3699 0 0</inkml:trace>
  <inkml:trace contextRef="#ctx0" brushRef="#br0" timeOffset="2398.03">0 2532 5984 0 0,'0'0'133'0'0,"0"0"23"0"0,0 0 11 0 0,0 0 18 0 0,0 0 72 0 0,0 0 30 0 0,0 0 8 0 0,0 0 5 0 0,0 0 16 0 0,0 0 4 0 0,0 0 0 0 0,2-1-8 0 0,6-2-34 0 0,-6 2-12 0 0,-2 1-2 0 0,0 0 4 0 0,2 0 17 0 0,21-5 376 0 0,1 0 0 0 0,0 2 1 0 0,0 1-1 0 0,1 1 0 0 0,-1 1 0 0 0,16 2-661 0 0,16-1 440 0 0,117-5 160 0 0,-55-7-208 0 0,1 4-280 0 0,146-7 121 0 0,177-26 232 0 0,-23 15-334 0 0,43 30-57 0 0,-256-5-74 0 0,94 0 0 0 0,3-15 0 0 0,-15 19 0 0 0,-41-8 72 0 0,-37 0-72 0 0,366-6 0 0 0,-435 10 0 0 0,66-15 0 0 0,-15-3 0 0 0,-33 8 0 0 0,-56 9 0 0 0,78-5 0 0 0,32-4 0 0 0,20-6 0 0 0,-56 8 0 0 0,-20 2 0 0 0,0-4 0 0 0,-5 2 0 0 0,-7-2 0 0 0,-54 1 84 0 0,0 4 0 0 0,30 5-84 0 0,-78 0-8 0 0,49-4 72 0 0,30 3-64 0 0,110-16 168 0 0,-131 14 150 0 0,32-1 84 0 0,-5-6-490 0 0,-19-7 227 0 0,-60 5-606 0 0,-50 0-421 0 0,-3 7 637 0 0,-1 0-1 0 0,0 0 1 0 0,0 1-1 0 0,0 0 1 0 0,0 0-1 0 0,-1 0 1 0 0,1 1-1 0 0,-1-1 1 0 0,0 1-1 0 0,0 1 1 0 0,0-1-1 0 0,0 1 1 0 0,-6-1 251 0 0,-10-6-454 0 0,-118-52-153 0 0,43 18 2283 0 0,52 19 403 0 0,66 51 612 0 0,127 81-1871 0 0,-88-58-653 0 0,7 14 149 0 0,-66-46-1 0 0,-3-15-293 0 0,1 1 0 0 0,-1-1-1 0 0,0 0 1 0 0,0 0 0 0 0,-1 0 0 0 0,1 0 0 0 0,-1 0 0 0 0,0 0 0 0 0,1-1 0 0 0,-1 1 0 0 0,0-1 0 0 0,0 0-1 0 0,-1 0 1 0 0,1 0 0 0 0,0 0 0 0 0,-1 0 0 0 0,1-1 0 0 0,-4 1-22 0 0,-6 5 72 0 0,-54 21 68 0 0,14-7-128 0 0,14 0-364 0 0,38-20 174 0 0,2 9-4714 0 0,5-10-853 0 0</inkml:trace>
  <inkml:trace contextRef="#ctx0" brushRef="#br0" timeOffset="2949.185">8352 1963 10680 0 0,'0'0'241'0'0,"0"0"38"0"0,0 0 11 0 0,0 0-28 0 0,0 0-154 0 0,0 0-23 0 0,0 0 10 0 0,0 0 1 0 0,0 0 54 0 0,0 0 232 0 0,-7 5 614 0 0,-39 88 2060 0 0,35-65-2793 0 0,10-24-197 0 0,0 1 0 0 0,1 0 0 0 0,-1-1 0 0 0,1 1 0 0 0,0 0 0 0 0,0 0-1 0 0,1-1 1 0 0,-1 1 0 0 0,1 0 0 0 0,0 0 0 0 0,0-1 0 0 0,1 1-1 0 0,-1-1 1 0 0,1 0 0 0 0,0 1 0 0 0,0-1 0 0 0,1 0 0 0 0,-1 0-1 0 0,1 0 1 0 0,0 0 0 0 0,0-1 0 0 0,0 1 0 0 0,1-1 0 0 0,-1 1-1 0 0,1-1 1 0 0,0-1 0 0 0,-1 1 0 0 0,1 0 0 0 0,1-1 0 0 0,-1 0-1 0 0,0 0 1 0 0,1 0 0 0 0,-1 0 0 0 0,1-1 0 0 0,-1 0 0 0 0,1 0-1 0 0,-1 0 1 0 0,1 0 0 0 0,0-1 0 0 0,0 1 0 0 0,-1-1 0 0 0,1-1-1 0 0,0 1 1 0 0,0-1 0 0 0,1 0-66 0 0,15-4 35 0 0,-1 0 0 0 0,0-2 0 0 0,-1 0 0 0 0,0-1 0 0 0,0-1 0 0 0,0-1 0 0 0,-1 0 0 0 0,-1-2-1 0 0,0 0 1 0 0,6-6-35 0 0,18-15 0 0 0,-15 30-16 0 0,-24 3-61 0 0,-1 1 8 0 0,23 52 55 0 0,-20-48 14 0 0,0 1 0 0 0,0-1 0 0 0,0 0 0 0 0,1 0 0 0 0,0 0 0 0 0,0-1 0 0 0,0 0 0 0 0,0 1 0 0 0,1-2 0 0 0,0 1 0 0 0,0-1 0 0 0,0 0 0 0 0,0 0 0 0 0,0 0 0 0 0,0-1 0 0 0,1 0 0 0 0,-1-1 0 0 0,3 1 0 0 0,115 8 187 0 0,-118-11-132 0 0,0-1 0 0 0,-1 0 0 0 0,1 0 0 0 0,-1 0 0 0 0,0-1 0 0 0,0 0 0 0 0,0 0 0 0 0,0 0 0 0 0,0-1 0 0 0,-1 0 0 0 0,1 1 0 0 0,-1-2 0 0 0,0 1 0 0 0,0 0 0 0 0,-1-1 0 0 0,1 0 0 0 0,-1 0 0 0 0,0 0 0 0 0,0 0 0 0 0,-1 0 0 0 0,1-1 0 0 0,-1 1 0 0 0,0-1 0 0 0,-1 1 0 0 0,1-1 0 0 0,-1 0 0 0 0,0-2-55 0 0,-1-5 6 0 0,0 0 0 0 0,-1-1-1 0 0,0 1 1 0 0,-1 0-1 0 0,0 0 1 0 0,-1 0 0 0 0,-1 0-1 0 0,0 0 1 0 0,0 0-1 0 0,-2 1 1 0 0,1 0 0 0 0,-2 0-1 0 0,1 1 1 0 0,-2-1-1 0 0,0 1-5 0 0,-26-26-1313 0 0,8 15-3769 0 0,-1 3-1574 0 0</inkml:trace>
  <inkml:trace contextRef="#ctx0" brushRef="#br0" timeOffset="5020.184">1657 472 5760 0 0,'0'0'166'0'0,"0"0"74"0"0,0 0 202 0 0,0 0 80 0 0,-13-5 4189 0 0,-48 60-4043 0 0,59-52-632 0 0,-124 131 1393 0 0,103-111-1219 0 0,22-22-146 0 0,-14 24 448 0 0,14-20-60 0 0,5-10-373 0 0,9-9-98 0 0,39-46 85 0 0,-20 16-68 0 0,35-37-214 0 0,-30 35 141 0 0,-35 45 22 0 0,-2 0-1 0 0,4-2 44 0 0,3-1 10 0 0,2 9 0 0 0,-4 0 58 0 0,0 1 1 0 0,0 0 0 0 0,-1 1 0 0 0,0-1 0 0 0,0 1 0 0 0,0 0-1 0 0,-1 0 1 0 0,0 0 0 0 0,0 0 0 0 0,-1 0 0 0 0,1 5-59 0 0,-1-6 17 0 0,20 31 228 0 0,-12-27-192 0 0,1-1 1 0 0,0 0-1 0 0,1 0 0 0 0,0-2 1 0 0,1 1-1 0 0,-1-1 0 0 0,1-1 1 0 0,3 0-54 0 0,-7 2-666 0 0,0 0 252 0 0</inkml:trace>
  <inkml:trace contextRef="#ctx0" brushRef="#br0" timeOffset="6077.385">929 101 4384 0 0,'0'0'127'0'0,"0"-8"26"0"0,-2 3-89 0 0,1 4 265 0 0,1 1 103 0 0,-3-12 2828 0 0,4 21-224 0 0,4 22-1789 0 0,-5 105-225 0 0,17-35-626 0 0,-16-96-379 0 0,0 1-1 0 0,1-1 0 0 0,-1 0 1 0 0,1 1-1 0 0,0-1 0 0 0,0 0 1 0 0,1 0-1 0 0,0 0 0 0 0,-1 0 1 0 0,2-1-1 0 0,-1 1 0 0 0,0-1 1 0 0,1 0-1 0 0,0 0 0 0 0,0 0 1 0 0,0 0-1 0 0,1-1 0 0 0,-1 1 1 0 0,1-1-1 0 0,4 2-16 0 0,13 6-2501 0 0,-20-11 1662 0 0,5-4-3028 0 0,-5 3 585 0 0</inkml:trace>
  <inkml:trace contextRef="#ctx0" brushRef="#br0" timeOffset="6490.955">1122 436 9184 0 0,'0'0'208'0'0,"0"0"33"0"0,0 0 14 0 0,0 0 34 0 0,0 0 142 0 0,0 0 66 0 0,-7 4 512 0 0,-42 8 845 0 0,-59 19-934 0 0,34-13 44 0 0,10-7-1170 0 0,35-8 414 0 0,27-3-122 0 0,2 0-18 0 0,0 0-4 0 0,0 0 0 0 0,0 0 5 0 0,5-3 38 0 0,91-31-57 0 0,64-10-1383 0 0,-47 16 1070 0 0,-29 12 89 0 0,-97 28 174 0 0,-115 31-270 0 0,85-32-667 0 0,23-5-2375 0 0,3 1-1025 0 0</inkml:trace>
  <inkml:trace contextRef="#ctx0" brushRef="#br0" timeOffset="7031.572">693 159 7488 0 0,'0'0'217'0'0,"-2"-2"-6"0"0,-5-3-167 0 0,1 0-10 0 0,5 5 137 0 0,-7-11 429 0 0,10 8-433 0 0,0 1-1 0 0,0-1 1 0 0,0 0-1 0 0,0 1 1 0 0,1-1 0 0 0,-1 1-1 0 0,1-1 1 0 0,-1 1-1 0 0,1 0 1 0 0,0 0-1 0 0,0 1 1 0 0,0-1 0 0 0,0 0-1 0 0,0 1 1 0 0,1-1-167 0 0,122-27 1224 0 0,46-17-399 0 0,-87 24 166 0 0,-64 18-661 0 0,-30 12 205 0 0,-187 60 216 0 0,75-43-623 0 0,45-18 0 0 0,84-14-128 0 0,225-22-840 0 0,-189 22 520 0 0</inkml:trace>
  <inkml:trace contextRef="#ctx0" brushRef="#br0" timeOffset="-200995.85">2574 2232 4032 0 0,'0'0'91'0'0,"0"0"11"0"0,0 0 9 0 0,0 0 10 0 0,0 0 41 0 0,0 0 19 0 0,-4 1 657 0 0,8 15-684 0 0,-4-16-66 0 0,9 3 349 0 0,27-3 530 0 0,-15 0-227 0 0,51-17 717 0 0,-29 7-708 0 0,70-16 725 0 0,-60 9-820 0 0,42-5 116 0 0,-27 7-45 0 0,-2-9-621 0 0,-39 16 16 0 0,74-24-16 0 0,-49 14 187 0 0,8-11-227 0 0,-23 1-64 0 0,-6 3 64 0 0,26-14-64 0 0,15-4 64 0 0,-24 7-64 0 0,8-10 64 0 0,-48 13-64 0 0,46-6 0 0 0,9-10 141 0 0,14-24-106 0 0,-40 6 45 0 0,-13 16-80 0 0,-1 2 0 0 0,15-23 0 0 0,-7 23 224 0 0,-3-23-234 0 0,-7-7-4 0 0,-2 25 14 0 0,5 0 0 0 0,8 4 0 0 0,9-10 0 0 0,-38 54 5 0 0,1 0 1 0 0,-1-1 0 0 0,0 1 0 0 0,0 0 0 0 0,0-1-1 0 0,-1 0 1 0 0,0 1 0 0 0,-1-1 0 0 0,1 0 0 0 0,-1 0 0 0 0,0-6-6 0 0,27-31 0 0 0,11-5 0 0 0,3 10 0 0 0,-30 24 0 0 0,-12 14 0 0 0,1 1 0 0 0,0 0 0 0 0,-1-1 0 0 0,1 1 0 0 0,0-1 0 0 0,-1 1 0 0 0,1-1 0 0 0,-1 1 0 0 0,1-1 0 0 0,-1 0 0 0 0,1 1 0 0 0,-1-1 0 0 0,1 0 0 0 0,-1 1 0 0 0,0-1 0 0 0,1 0 0 0 0,-1 0 0 0 0,0 1 0 0 0,1-1 0 0 0,-1 0 0 0 0,0 0 0 0 0,0 1 0 0 0,0-1 0 0 0,0 0 0 0 0,0 0 0 0 0,0 0 0 0 0,0 1 0 0 0,0-1 0 0 0,0 0 0 0 0,0 0 0 0 0,0 1 0 0 0,-1-1 0 0 0,1 0 0 0 0,0 0 0 0 0,0 1 0 0 0,-1-2 0 0 0,1 2 0 0 0,-1 0 0 0 0,1-1 0 0 0,0 1 0 0 0,0 0 0 0 0,-1-1 0 0 0,1 1 0 0 0,0 0 0 0 0,0-1 0 0 0,0 1 0 0 0,0 0 0 0 0,0-1 0 0 0,-1 1 0 0 0,1-1 0 0 0,0 1 0 0 0,0 0 0 0 0,0-1 0 0 0,0 1 0 0 0,0-1 0 0 0,0 1 0 0 0,0 0 0 0 0,0-1 0 0 0,0 1 0 0 0,1-1 0 0 0,-1 1 0 0 0,0 0 0 0 0,0-1 0 0 0,0 1 0 0 0,0-1 0 0 0,1 1 0 0 0,-1 0 0 0 0,0-1 0 0 0,0 1 0 0 0,0 0 0 0 0,1-1 0 0 0,-1 1 0 0 0,0 0 0 0 0,1 0 0 0 0,-1-1 0 0 0,0 1 0 0 0,1 0 0 0 0,-1 0 0 0 0,0 0 0 0 0,1-1 0 0 0,-1 1 0 0 0,0 0 0 0 0,1 0 0 0 0,-1 0 0 0 0,1 0 0 0 0,-1 0 0 0 0,0 0 0 0 0,1 0 0 0 0,-1 0 0 0 0,1-1 0 0 0,9-8 0 0 0,-9-2 0 0 0,20-3 0 0 0,4-4 0 0 0,3 5 0 0 0,8-2 0 0 0,37-10 0 0 0,-33 19 0 0 0,-13 1 10 0 0,-26 5 20 0 0,21 5-110 0 0,-5 1 80 0 0,-11 1-64 0 0,9 8 128 0 0,6 58 589 0 0,-5-19-814 0 0,16 23 93 0 0,-20-35 68 0 0,12 48 14 0 0,-12-40 236 0 0,8-8-330 0 0,17 16 80 0 0,-25-37 0 0 0,44 75 64 0 0,-32-49-64 0 0,3 18 0 0 0,-14-12 114 0 0,3-11 60 0 0,35 52-153 0 0,-34-64-10 0 0,32 33-11 0 0,-2-13-206 0 0,34 25 196 0 0,-20-29 74 0 0,-49-31-64 0 0,39 46 0 0 0,-30-36 0 0 0,52 29 0 0 0,43-12 117 0 0,-52-24-106 0 0,37 17-11 0 0,40 5 64 0 0,-101-33-54 0 0,35 7-3 0 0,-62-11-560 0 0,-1-2 233 0 0</inkml:trace>
  <inkml:trace contextRef="#ctx0" brushRef="#br0" timeOffset="-199925.536">4328 2417 5488 0 0,'0'0'158'0'0,"1"0"-4"0"0,7-10-58 0 0,11-12 1514 0 0,-6-13 418 0 0,-6 23-1453 0 0,20-9 364 0 0,-26 20-715 0 0,9-1 1589 0 0,-12 3-1795 0 0,1-1 0 0 0,-1 1 0 0 0,1 0 0 0 0,0 0 0 0 0,-1 0 0 0 0,1 0 0 0 0,0 0 0 0 0,0 0 0 0 0,0 0 0 0 0,0 0 0 0 0,0 1 0 0 0,0-1 0 0 0,0 0 0 0 0,0 0 0 0 0,1 1 0 0 0,-1-1 0 0 0,0 1 0 0 0,1-1 0 0 0,-1 1-1 0 0,1-1 1 0 0,0 1 0 0 0,-1-1 0 0 0,1 1 0 0 0,0-1 0 0 0,0 1 0 0 0,0 0 0 0 0,0-1 0 0 0,0 1 0 0 0,0-1 0 0 0,1 1 0 0 0,-1-1 0 0 0,0 1 0 0 0,1-1 0 0 0,-1 1 0 0 0,1-1 0 0 0,0 1 0 0 0,0 0-18 0 0,1 7 103 0 0,-1 24 224 0 0,2-27-284 0 0,3 34 334 0 0,3 10-153 0 0,-18 14-80 0 0,10-63-141 0 0,-1 1 0 0 0,1-1 0 0 0,-1 1 0 0 0,0-1 0 0 0,1 1 0 0 0,-1-1 0 0 0,0 1 0 0 0,0-1 0 0 0,0 1 0 0 0,0-1 1 0 0,-1 1-1 0 0,1-1 0 0 0,0 1 0 0 0,-1-1 0 0 0,1 1 0 0 0,0-1 0 0 0,-1 1 0 0 0,0-1 0 0 0,1 0 0 0 0,-1 1 0 0 0,0-1 1 0 0,0 0-1 0 0,0 1 0 0 0,0-1 0 0 0,0 0-3 0 0,0 1 3 0 0,5 34 109 0 0,5-25 637 0 0,-9-29-462 0 0,-11-24-91 0 0,-7-9-132 0 0,2-30-64 0 0,30-4 0 0 0,-2 27 0 0 0,-3 3-72 0 0,-9 53 76 0 0,1 2-6 0 0,-1-1 1 0 0,0 0-1 0 0,1 1 1 0 0,-1-1-1 0 0,0 0 1 0 0,0 1-1 0 0,1-1 1 0 0,-1 0-1 0 0,0 0 1 0 0,0 1-1 0 0,0-1 1 0 0,0 0-1 0 0,0 0 1 0 0,0 1-1 0 0,0-1 1 0 0,0 0 0 0 0,0 0-1 0 0,0 1 1 0 0,-1-1-1 0 0,1 0 1 0 0,0 1-1 0 0,0-1 1 0 0,-1 0-1 0 0,1 1 1 0 0,0-1-1 0 0,-1 0 1 0 0,1 1-1 0 0,-1-1 1 0 0,1 1-1 0 0,-1-1 1 0 0,1 0-1 0 0,-1 1 1 0 0,1-1-1 0 0,-1 1 1 0 0,0 0-1 0 0,1-1 1 0 0,-1 1-1 0 0,0-1 1 0 0,1 1-1 0 0,-1 0 1 0 0,0 0-1 0 0,1-1 1 0 0,-1 1-1 0 0,0 0 1 0 0,0 0 0 0 0,0 0 1 0 0,-8-3-16 0 0,2 21-155 0 0,22 43 118 0 0,-19-26 53 0 0,20 1 0 0 0,-18 3 0 0 0,9 82 0 0 0,-13-77-79 0 0,15-12-3357 0 0,-7-30 2192 0 0,1 6-3621 0 0</inkml:trace>
  <inkml:trace contextRef="#ctx0" brushRef="#br0" timeOffset="-199270.172">4191 2914 6832 0 0,'0'0'200'0'0,"-1"-2"-8"0"0,-5-2-62 0 0,4 2 333 0 0,2 2 129 0 0,0 0 16 0 0,-10-3 1455 0 0,10 3-2009 0 0,-1 0 0 0 0,1 0 1 0 0,0 0-1 0 0,0-1 0 0 0,-1 1 1 0 0,1 0-1 0 0,0 0 0 0 0,-1 0 1 0 0,1 0-1 0 0,0 0 0 0 0,-1 0 1 0 0,1 0-1 0 0,0-1 0 0 0,-1 1 0 0 0,1 0 1 0 0,0 0-1 0 0,-1 0 0 0 0,1 0 1 0 0,0 0-1 0 0,-1 0 0 0 0,1 1 1 0 0,0-1-1 0 0,-1 0 0 0 0,1 0 1 0 0,0 0-1 0 0,0 0 0 0 0,-1 0 1 0 0,1 0-1 0 0,0 0 0 0 0,-1 1 0 0 0,1-1 1 0 0,0 0-1 0 0,0 0 0 0 0,-1 0 1 0 0,1 1-1 0 0,0-1 0 0 0,0 0 1 0 0,-1 1-1 0 0,1-1 0 0 0,0 0 1 0 0,0 0-1 0 0,0 1 0 0 0,0-1 0 0 0,-1 0 1 0 0,1 1-1 0 0,0-1 0 0 0,0 0 1 0 0,0 1-1 0 0,0-1 0 0 0,0 0 1 0 0,0 1-1 0 0,0-1 0 0 0,0 0 1 0 0,0 1-1 0 0,0-1 0 0 0,0 0 1 0 0,0 1-55 0 0,-1 42 1016 0 0,1 7-200 0 0,-11 20-97 0 0,11-68-696 0 0,0 0 0 0 0,0 0 0 0 0,0-1 0 0 0,0 1 0 0 0,0 0 0 0 0,0-1 0 0 0,1 1 0 0 0,-1 0 0 0 0,1-1 0 0 0,-1 1 0 0 0,1-1 0 0 0,-1 1 0 0 0,1-1 0 0 0,0 1 0 0 0,0-1 0 0 0,0 1 0 0 0,0-1-1 0 0,0 0 1 0 0,0 1 0 0 0,0-1 0 0 0,0 0 0 0 0,0 0 0 0 0,1 0 0 0 0,-1 0 0 0 0,1 0 0 0 0,-1 0 0 0 0,0 0 0 0 0,1 0 0 0 0,-1-1 0 0 0,1 1 0 0 0,0 0 0 0 0,-1-1 0 0 0,1 0 0 0 0,0 1-1 0 0,-1-1 1 0 0,1 0 0 0 0,0 0 0 0 0,-1 0 0 0 0,1 0 0 0 0,0 0 0 0 0,-1 0 0 0 0,1 0 0 0 0,0 0 0 0 0,-1-1 0 0 0,1 1 0 0 0,-1-1 0 0 0,1 1 0 0 0,0-1 0 0 0,-1 0 0 0 0,1 0 0 0 0,-1 0 0 0 0,0 1-1 0 0,2-2-22 0 0,113-82 219 0 0,-115 84-235 0 0,-1-1 1 0 0,1 1-1 0 0,0-1 0 0 0,-1 1 0 0 0,1-1 1 0 0,0 1-1 0 0,-1-1 0 0 0,1 1 1 0 0,0 0-1 0 0,0-1 0 0 0,-1 1 0 0 0,1 0 1 0 0,0 0-1 0 0,0 0 0 0 0,0 0 0 0 0,-1 0 1 0 0,1-1-1 0 0,0 1 0 0 0,0 0 0 0 0,0 1 1 0 0,-1-1-1 0 0,1 0 0 0 0,0 0 1 0 0,0 0-1 0 0,-1 0 0 0 0,1 1 0 0 0,0-1 1 0 0,0 0-1 0 0,-1 1 0 0 0,1-1 0 0 0,0 1 1 0 0,-1-1-1 0 0,1 0 0 0 0,0 1 0 0 0,-1-1 1 0 0,1 1-1 0 0,-1 0 0 0 0,1-1 1 0 0,-1 1-1 0 0,1 0 0 0 0,-1-1 0 0 0,1 1 1 0 0,-1 0-1 0 0,0-1 0 0 0,1 1 0 0 0,-1 0 1 0 0,0 0-1 0 0,0-1 0 0 0,1 1 1 0 0,-1 0 14 0 0,21 34-111 0 0,-12 12 112 0 0,11-13 64 0 0,-18-31-58 0 0,0-1-1 0 0,0 0 0 0 0,1 0 0 0 0,-1 0 0 0 0,0 0 0 0 0,1-1 0 0 0,-1 1 0 0 0,1-1 0 0 0,0 1 0 0 0,-1-1 0 0 0,1 0 0 0 0,0 0 0 0 0,0 0 0 0 0,0 0 0 0 0,0-1 1 0 0,0 1-1 0 0,0-1 0 0 0,0 0 0 0 0,0 0 0 0 0,0 0 0 0 0,0 0 0 0 0,0 0 0 0 0,0-1 0 0 0,0 1 0 0 0,0-1 0 0 0,0 0 0 0 0,-1 0 0 0 0,1 0 0 0 0,0 0 0 0 0,2-2-5 0 0,2-1 37 0 0,-4 3-29 0 0,0 0 1 0 0,0 0 0 0 0,0 0 0 0 0,0-1 0 0 0,-1 1 0 0 0,1-1 0 0 0,-1 0-1 0 0,1 0 1 0 0,-1 0 0 0 0,0 0 0 0 0,0 0 0 0 0,1 0 0 0 0,-1-1 0 0 0,-1 1 0 0 0,1-1-1 0 0,0 0 1 0 0,-1 1 0 0 0,1-1 0 0 0,-1 0 0 0 0,0 0 0 0 0,0 0 0 0 0,0 0 0 0 0,0 0-1 0 0,-1 0 1 0 0,1 0 0 0 0,-1 0-9 0 0,-11-123 101 0 0,0 86-578 0 0,9 39 209 0 0,2 1-11 0 0,0 0-62 0 0,0 0-259 0 0,0 0-116 0 0,0 0-18 0 0</inkml:trace>
  <inkml:trace contextRef="#ctx0" brushRef="#br0" timeOffset="-198901.177">4742 3140 11720 0 0,'0'0'264'0'0,"-8"13"642"0"0,-25 52 389 0 0,25-19 896 0 0,10-44-2154 0 0,-1 0 0 0 0,0-1 0 0 0,1 0 0 0 0,0 1 1 0 0,-1-1-1 0 0,1 0 0 0 0,-1 0 0 0 0,1 0 0 0 0,0 0 1 0 0,0 0-1 0 0,0 0 0 0 0,0 0 0 0 0,0-1 1 0 0,0 1-1 0 0,0-1 0 0 0,0 1 0 0 0,0-1 0 0 0,0 0 1 0 0,0 0-1 0 0,0 0 0 0 0,0 0 0 0 0,0 0 0 0 0,1 0-37 0 0,4-2 35 0 0,0 0 0 0 0,-1 0-1 0 0,1 0 1 0 0,-1-1-1 0 0,0 0 1 0 0,0 0-1 0 0,0 0 1 0 0,0-1-1 0 0,-1 0 1 0 0,1 0-1 0 0,-1 0 1 0 0,0-1 0 0 0,0 0-1 0 0,-1 0 1 0 0,0 0-1 0 0,1 0 1 0 0,-2-1-1 0 0,1 1 1 0 0,0-1-1 0 0,-1 0 1 0 0,0-1-1 0 0,0-2-34 0 0,4-10 31 0 0,-6 17-32 0 0,0 0 0 0 0,1 0 1 0 0,-1-1-1 0 0,0 1 1 0 0,0 0-1 0 0,-1-1 0 0 0,1 1 1 0 0,0-1-1 0 0,-1 1 1 0 0,1-1-1 0 0,-1 1 1 0 0,0-1-1 0 0,0 0 0 0 0,0 1 1 0 0,0-1-1 0 0,0 1 1 0 0,-1-1-1 0 0,1 1 0 0 0,-1-1 1 0 0,1 1-1 0 0,-1-1 1 0 0,0 1-1 0 0,0-1 1 0 0,0 1-1 0 0,-1 0 0 0 0,1 0 1 0 0,0 0-1 0 0,-1 0 1 0 0,0 0-1 0 0,1 0 0 0 0,-2-1 1 0 0,-2 1-92 0 0,0-1-1 0 0,0 1 0 0 0,-1 0 0 0 0,1 1 0 0 0,-1 0 0 0 0,1-1 0 0 0,-1 2 0 0 0,0-1 0 0 0,1 1 1 0 0,-1 0-1 0 0,0 0 0 0 0,1 0 0 0 0,-1 1 0 0 0,0 0 0 0 0,1 0 0 0 0,-1 0 0 0 0,1 1 1 0 0,-1 0-1 0 0,1 0 0 0 0,0 0 0 0 0,0 1 0 0 0,0-1 0 0 0,0 1 0 0 0,-4 3 93 0 0,-7 2-606 0 0</inkml:trace>
  <inkml:trace contextRef="#ctx0" brushRef="#br0" timeOffset="-197797.067">4762 1420 4520 0 0,'0'0'99'0'0,"0"0"11"0"0,0 0 12 0 0,0 0 11 0 0,0 0 3 0 0,0 0 0 0 0,0 0 0 0 0,0 0 10 0 0,0 0 46 0 0,0 0 22 0 0,0 0 2 0 0,0 0 2 0 0,0 0 13 0 0,9 0 1008 0 0,4-3-937 0 0,-11 2-172 0 0,0 1-2 0 0,5 0-6 0 0,-5 0-20 0 0,-2 0-8 0 0,0 0-4 0 0,0 0 15 0 0,16 1 1398 0 0,-59 13-1095 0 0,-6-3-191 0 0,-169-2 558 0 0,39-1-666 0 0,83-1 374 0 0,44-7 189 0 0,51 0-587 0 0,1 0 55 0 0,0 0 20 0 0,0 0 7 0 0,9 0-523 0 0,8 0-318 0 0,-15 0 161 0 0,-1 0-67 0 0,5 0-17 0 0</inkml:trace>
  <inkml:trace contextRef="#ctx0" brushRef="#br0" timeOffset="-197239.403">4352 1341 5280 0 0,'0'0'152'0'0,"-3"0"85"0"0,-28 10 3198 0 0,29-9-3315 0 0,2-1 34 0 0,-57 26 1076 0 0,-22-1-262 0 0,14-8-435 0 0,35 1-101 0 0,11-8 29 0 0,45 12 105 0 0,20-5-266 0 0,-20-6-176 0 0,87 36 132 0 0,-64-29-256 0 0,18 3-459 0 0,-36-17-556 0 0,-11-4 497 0 0</inkml:trace>
  <inkml:trace contextRef="#ctx0" brushRef="#br0" timeOffset="-196626.187">4637 1362 7312 0 0,'0'0'165'0'0,"0"0"22"0"0,0 0 9 0 0,0 0 24 0 0,0 0 38 0 0,0 0 20 0 0,0 0 2 0 0,0 0 1 0 0,0 0 7 0 0,0 0 7 0 0,0 0 1 0 0,0 0-4 0 0,0 0-18 0 0,0 0-8 0 0,0 0-2 0 0,0 0-3 0 0,0 0-12 0 0,0 0-7 0 0,0 0-2 0 0,0 0-8 0 0,0 0-32 0 0,0 0-10 0 0,0 0-4 0 0,1 2-14 0 0,145 78 770 0 0,-111-58-814 0 0,-12-1-74 0 0,-21-20-31 0 0,-1 0 1 0 0,1 1-1 0 0,-1-1 0 0 0,1 0 1 0 0,-1 1-1 0 0,1-1 1 0 0,-1 0-1 0 0,0 1 1 0 0,0 0-1 0 0,0-1 1 0 0,0 1-1 0 0,0 0 1 0 0,0-1-1 0 0,0 1 1 0 0,-1 0-1 0 0,1 0 1 0 0,-1 0-1 0 0,1 0 1 0 0,-1-1-1 0 0,0 1 1 0 0,1 0-1 0 0,-1 0 0 0 0,0 0 1 0 0,0 0-1 0 0,-1 0 1 0 0,1 0-1 0 0,0 0 1 0 0,-1 0-1 0 0,1 0 1 0 0,-1-1-1 0 0,1 1 1 0 0,-1 0-1 0 0,0 1-23 0 0,-20 34 820 0 0,4-17-820 0 0,12-14 38 0 0,0 0 0 0 0,-1 0 0 0 0,0 0 0 0 0,0 0 0 0 0,0-1 1 0 0,-1 0-1 0 0,1 0 0 0 0,-1-1 0 0 0,-6 3-38 0 0,-6 4 73 0 0,6-5-1368 0 0,5-1-2299 0 0,-1-1-1295 0 0</inkml:trace>
  <inkml:trace contextRef="#ctx0" brushRef="#br0" timeOffset="-194971.198">5144 752 4928 0 0,'0'-15'304'0'0,"2"10"-13"0"0,0 0 0 0 0,-1 0-1 0 0,1 0 1 0 0,-1 0 0 0 0,-1 0 0 0 0,1-1 0 0 0,-1 1 0 0 0,0 0-1 0 0,0 0 1 0 0,0-1 0 0 0,-1 1 0 0 0,0 0 0 0 0,0 0 0 0 0,0-1-291 0 0,-4-8 3068 0 0,5 7-206 0 0,132 196-2302 0 0,-64-76-350 0 0,-59-97-182 0 0,-1 0 0 0 0,-1 1 0 0 0,0 0 0 0 0,-1 0 0 0 0,-1 1 0 0 0,-1-1 0 0 0,0 2-28 0 0,0 41 10 0 0,-25 5 295 0 0,20-64-291 0 0,-1-1 0 0 0,0 1-1 0 0,0 0 1 0 0,0-1-1 0 0,1 0 1 0 0,-1 1-1 0 0,0-1 1 0 0,0 0-1 0 0,0 0 1 0 0,0 0-1 0 0,0 0 1 0 0,0 0-1 0 0,0 0 1 0 0,0-1-1 0 0,0 1 1 0 0,1-1 0 0 0,-1 1-1 0 0,0-1 1 0 0,0 0-1 0 0,0 1 1 0 0,1-1-1 0 0,-1 0 1 0 0,0 0-1 0 0,1 0 1 0 0,-1-1-1 0 0,1 1 1 0 0,-1 0-1 0 0,1-1 1 0 0,0 1-1 0 0,0 0 1 0 0,-1-1-1 0 0,1 0 1 0 0,0 1 0 0 0,0-1-1 0 0,0 0-13 0 0,-12-10 53 0 0,-22-41 80 0 0,29 43-89 0 0,1-1 0 0 0,0-1-1 0 0,0 1 1 0 0,2 0 0 0 0,-1-1-1 0 0,1 0 1 0 0,1 0 0 0 0,0 0-1 0 0,1 0 1 0 0,0 0-1 0 0,1-5-43 0 0,2 6-5 0 0,1 0-1 0 0,0 0 1 0 0,1 0-1 0 0,0 0 0 0 0,0 0 1 0 0,1 1-1 0 0,1 0 0 0 0,-1 0 1 0 0,2 0-1 0 0,-1 0 0 0 0,2 1 1 0 0,-1 1-1 0 0,1-1 0 0 0,0 1 1 0 0,1 0-1 0 0,0 1 0 0 0,9-6 6 0 0,42-46 304 0 0,65-35-488 0 0,-16 15 390 0 0,-54 26-132 0 0,-11-7-20 0 0,-43 59-118 0 0,-1 1-54 0 0,0 0-778 0 0,0 0-3226 0 0,0 0-1387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0:45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61 5728 0 0,'-9'-11'440'0'0,"-28"-38"1560"0"0,35 53 1506 0 0,-2 18-3078 0 0,-1 2-554 0 0,-5 55 200 0 0,4 35-10 0 0,-14 239 422 0 0,15-152-165 0 0,10-39 216 0 0,16 23 981 0 0,18 55-1518 0 0,-11-1 245 0 0,-6 61 419 0 0,-15-155-160 0 0,20 103-504 0 0,-10-142 194 0 0,19 81 158 0 0,-29-117-188 0 0,-2 1 0 0 0,-5 49-164 0 0,0-63 235 0 0,4 39 242 0 0,20 94-327 0 0,20 88 404 0 0,-8-144-422 0 0,8 55 200 0 0,-43-68-332 0 0,0-31 26 0 0,-2-71 10 0 0,0 1 0 0 0,2-1-1 0 0,0 1 1 0 0,1-1 0 0 0,1 1-1 0 0,4 13-35 0 0,13 9-182 0 0,27-1-3074 0 0,-39-36 424 0 0,5 3-2809 0 0</inkml:trace>
  <inkml:trace contextRef="#ctx0" brushRef="#br0" timeOffset="928.631">1018 404 5960 0 0,'0'0'132'0'0,"0"-7"178"0"0,-4-32 132 0 0,3 37-340 0 0,1 1-1 0 0,-1-1 1 0 0,0 1 0 0 0,-1-1 0 0 0,1 1 0 0 0,0 0-1 0 0,0-1 1 0 0,-1 1 0 0 0,1 0 0 0 0,-1 0 0 0 0,1 0-1 0 0,-1 0 1 0 0,1 0 0 0 0,-1 0 0 0 0,1 0 0 0 0,-1 1-1 0 0,0-1 1 0 0,0 1 0 0 0,1-1 0 0 0,-1 1 0 0 0,0-1-1 0 0,0 1 1 0 0,0 0 0 0 0,1 0 0 0 0,-1 0 0 0 0,0 0-1 0 0,0 0 1 0 0,0 1 0 0 0,1-1 0 0 0,-1 0 0 0 0,0 1 0 0 0,0-1-1 0 0,1 1 1 0 0,-1 0 0 0 0,0 0 0 0 0,0 0-102 0 0,-57 37 1787 0 0,47-24-1603 0 0,1 0 1 0 0,0 1-1 0 0,0 0 1 0 0,2 1-1 0 0,0 0 1 0 0,-4 12-185 0 0,2-6 101 0 0,-7 18 13 0 0,3 0 0 0 0,1 1 1 0 0,2 1-1 0 0,2 0 1 0 0,-1 22-115 0 0,6-25 40 0 0,2 0 1 0 0,1 0 0 0 0,3 0 0 0 0,1 0 0 0 0,6 29-41 0 0,-1-7 237 0 0,2-1 1 0 0,3 0 0 0 0,10 21-238 0 0,7 76 527 0 0,-23-135-452 0 0,-2 1 1 0 0,0 0-1 0 0,-2 0 1 0 0,0 0-1 0 0,-2 0 1 0 0,0 0-1 0 0,-2 0 1 0 0,0 0 0 0 0,-5 18-76 0 0,5-35 17 0 0,-1 0 1 0 0,0-1-1 0 0,1 1 1 0 0,-2-1 0 0 0,1 0-1 0 0,-1 1 1 0 0,0-1-1 0 0,0-1 1 0 0,0 1 0 0 0,-1-1-1 0 0,1 1 1 0 0,-1-1 0 0 0,0-1-1 0 0,-1 1 1 0 0,1-1-1 0 0,0 0 1 0 0,-1 0 0 0 0,0 0-1 0 0,0-1 1 0 0,0 0 0 0 0,0 0-1 0 0,0-1 1 0 0,-5 2-18 0 0,-68-2 122 0 0,-25-25-2291 0 0,81 15-1479 0 0,2 3-1062 0 0</inkml:trace>
  <inkml:trace contextRef="#ctx0" brushRef="#br0" timeOffset="1419.87">1295 854 5552 0 0,'0'0'124'0'0,"0"0"17"0"0,0 0 11 0 0,1 2-20 0 0,-5 68 3567 0 0,7-9-2235 0 0,14 61 512 0 0,-9 34-782 0 0,-20-95-996 0 0,11-58-134 0 0,1 4-26 0 0,0 5-2360 0 0,0-12-2210 0 0</inkml:trace>
  <inkml:trace contextRef="#ctx0" brushRef="#br0" timeOffset="1608.372">1444 1269 9072 0 0,'0'0'200'0'0,"0"0"33"0"0,0 0 15 0 0,0 0-1 0 0,0 0-34 0 0,0 0-18 0 0,-4 9 514 0 0,-10 0-441 0 0,0-1 0 0 0,0-1 0 0 0,-1 1 0 0 0,0-2 0 0 0,0 0 0 0 0,0-1 0 0 0,-1-1 0 0 0,0 0 1 0 0,1-1-1 0 0,-16 1-268 0 0,14-1 192 0 0,-68 3-120 0 0,18-5-304 0 0,54-3-535 0 0,7-1-2584 0 0,1-4-825 0 0</inkml:trace>
  <inkml:trace contextRef="#ctx0" brushRef="#br0" timeOffset="2243.687">1441 793 6056 0 0,'0'0'176'0'0,"-1"1"-4"0"0,-5 2-99 0 0,-4-6 338 0 0,-41 6 1618 0 0,18 5-274 0 0,-30 14-846 0 0,5 6-430 0 0,2-11-393 0 0,-13-5 80 0 0,37-12 60 0 0,53-17-20 0 0,8 5-219 0 0,0 2 0 0 0,0 1 0 0 0,0 1 1 0 0,1 2-1 0 0,17-1 13 0 0,-36 5-35 0 0,94-24-82 0 0,-20 11 106 0 0,-23 8-53 0 0,-92 25 11 0 0,-122 14 191 0 0,67-21-84 0 0,58-7-157 0 0,11-3-1132 0 0,14-1 661 0 0</inkml:trace>
  <inkml:trace contextRef="#ctx0" brushRef="#br0" timeOffset="2964.49">1602 938 6392 0 0,'0'0'141'0'0,"0"0"23"0"0,0 0 12 0 0,-5 3 69 0 0,-5 5 264 0 0,1 0-1 0 0,0 1 1 0 0,1 0-1 0 0,0 0 1 0 0,0 0-1 0 0,1 1 1 0 0,0 0-1 0 0,1 1 1 0 0,0 0-1 0 0,1 0 1 0 0,-3 8-509 0 0,3 60 1237 0 0,10-53-1018 0 0,11-8-209 0 0,21 7-63 0 0,-18-19-3947 0 0,-7-5-357 0 0</inkml:trace>
  <inkml:trace contextRef="#ctx0" brushRef="#br0" timeOffset="3629.817">1778 984 3944 0 0,'-22'-1'420'0'0,"21"2"-361"0"0,1-1 6 0 0,0 0-1 0 0,0 0 53 0 0,0 0 225 0 0,0 0 98 0 0,0 0 21 0 0,0 0-20 0 0,0 0-94 0 0,0 0-41 0 0,0 0-8 0 0,-6 4 919 0 0,0 11 131 0 0,1 5-747 0 0,1 57 909 0 0,5-46-838 0 0,2-12-388 0 0,-3-17-148 0 0,1 6 102 0 0,0-7-209 0 0,-1 1-1 0 0,1 0 0 0 0,0 0 0 0 0,-1 0 1 0 0,1 0-1 0 0,0-1 0 0 0,0 1 0 0 0,1 0 1 0 0,-1-1-1 0 0,0 1 0 0 0,0-1 0 0 0,1 1 1 0 0,-1-1-1 0 0,1 0 0 0 0,-1 1 1 0 0,1-1-1 0 0,0 0 0 0 0,-1 0 0 0 0,1 0 1 0 0,0 0-1 0 0,0-1 0 0 0,0 1 0 0 0,-1 0 1 0 0,1-1-1 0 0,0 1 0 0 0,0-1 0 0 0,0 0 1 0 0,0 0-1 0 0,0 1 0 0 0,2-2-28 0 0,61-9 282 0 0,-13-33-282 0 0,-33 4-190 0 0,-21 49-412 0 0,2-8 602 0 0,0 0 0 0 0,0 0 0 0 0,0 0 0 0 0,1-1 0 0 0,-1 1 0 0 0,0 0 0 0 0,1 0 0 0 0,-1 0 0 0 0,1-1 0 0 0,0 1 0 0 0,-1 0 0 0 0,1 0 0 0 0,0-1 0 0 0,0 1 0 0 0,0-1 0 0 0,1 1 0 0 0,-1-1 0 0 0,0 1 0 0 0,0-1 0 0 0,1 0 0 0 0,-1 0 0 0 0,1 1 0 0 0,-1-1 0 0 0,1 0 0 0 0,1 1 0 0 0,4 3 0 0 0,10 5 53 0 0,15-2 11 0 0,16-16 85 0 0,-46 6-149 0 0,0 0-1 0 0,0 0 0 0 0,-1 0 1 0 0,1 0-1 0 0,0-1 1 0 0,-1 1-1 0 0,0-1 0 0 0,1 0 1 0 0,-1 1-1 0 0,0-1 1 0 0,0 0-1 0 0,-1 1 0 0 0,1-1 1 0 0,-1 0-1 0 0,1 0 1 0 0,-1 0-1 0 0,0 0 1 0 0,0 1-1 0 0,0-1 0 0 0,0 0 1 0 0,0 0-1 0 0,-1 0 1 0 0,0 0-1 0 0,1 1 0 0 0,-1-1 1 0 0,0 0-1 0 0,0 0 1 0 0,0 1-1 0 0,-1-1 0 0 0,1 1 1 0 0,-1-1-1 0 0,1 1 1 0 0,-1 0-1 0 0,0-1 0 0 0,0 1 1 0 0,0 0-1 0 0,0 0 1 0 0,-1 0 0 0 0,-18-28-1310 0 0,11 24 728 0 0</inkml:trace>
  <inkml:trace contextRef="#ctx0" brushRef="#br0" timeOffset="5446.905">2358 747 4376 0 0,'0'0'99'0'0,"0"0"11"0"0,0 0 10 0 0,0 0 11 0 0,0 0 18 0 0,0 0 10 0 0,0 0 1 0 0,0 0 11 0 0,-8-6 1115 0 0,-1 0 4385 0 0,9 7-5623 0 0,0 1 1 0 0,-1 0 0 0 0,2 0-1 0 0,-1 0 1 0 0,0 0 0 0 0,0-1-1 0 0,0 1 1 0 0,1 0-1 0 0,-1 0 1 0 0,1-1 0 0 0,-1 1-1 0 0,1 0 1 0 0,0 0 0 0 0,0-1-1 0 0,0 1 1 0 0,0-1 0 0 0,0 1-1 0 0,0-1 1 0 0,0 1 0 0 0,0-1-1 0 0,1 0 1 0 0,-1 0 0 0 0,1 1-1 0 0,-1-1 1 0 0,1 0 0 0 0,-1 0-1 0 0,1 0-48 0 0,0 1-3 0 0,63 67 829 0 0,-51-49-705 0 0,-11-17-99 0 0,0 1 0 0 0,0 0 0 0 0,0 0 0 0 0,0 0 0 0 0,-1 0 1 0 0,0 0-1 0 0,0 0 0 0 0,0 1 0 0 0,0-1 0 0 0,-1 1 0 0 0,1-1 0 0 0,-1 1 0 0 0,0 0 0 0 0,-1 0 0 0 0,1-1 0 0 0,-1 1 0 0 0,0 0 0 0 0,0 0 0 0 0,0 1-22 0 0,-5 41 228 0 0,-24 4 97 0 0,-1-19 60 0 0,-21 6-231 0 0,33-28-80 0 0,18-9-46 0 0,0-1-113 0 0,0 0-122 0 0,0 0-45 0 0,19 11-918 0 0,5-10-236 0 0,-11-1 688 0 0</inkml:trace>
  <inkml:trace contextRef="#ctx0" brushRef="#br0" timeOffset="6041.086">2877 887 9152 0 0,'0'-12'208'0'0,"0"9"33"0"0,-1 0 227 0 0,-19-11-168 0 0,8 19-2 0 0,1 0 0 0 0,0 1 0 0 0,0 1 0 0 0,0 0 0 0 0,1 0 0 0 0,0 1 0 0 0,1 0 0 0 0,0 0 0 0 0,0 1 1 0 0,0 1-1 0 0,1 0-298 0 0,-20 52 714 0 0,32-33-543 0 0,18-8 50 0 0,-18-19-194 0 0,1-1 0 0 0,-1 1-1 0 0,0-1 1 0 0,1 0 0 0 0,-1-1-1 0 0,1 1 1 0 0,0-1 0 0 0,-1 1-1 0 0,1-2 1 0 0,-1 1 0 0 0,1 0-1 0 0,0-1 1 0 0,-1 0 0 0 0,3 0-27 0 0,-3 0 6 0 0,1-1 1 0 0,-1 1 0 0 0,1-1-1 0 0,-1 0 1 0 0,0 0 0 0 0,0 0 0 0 0,0 0-1 0 0,0-1 1 0 0,0 0 0 0 0,0 0-1 0 0,-1 0 1 0 0,1 0 0 0 0,-1 0-1 0 0,0-1 1 0 0,0 0 0 0 0,0 1 0 0 0,0-1-1 0 0,-1 0 1 0 0,0 0 0 0 0,0-1-1 0 0,0 1 1 0 0,0 0 0 0 0,0-1 0 0 0,-1 1-1 0 0,0-1 1 0 0,0 1 0 0 0,0-1-1 0 0,-1 0 1 0 0,1 1 0 0 0,-1-1 0 0 0,0-2-7 0 0,-9-89-80 0 0,-51-63-600 0 0,36 108 680 0 0,20 38 12 0 0,4 12 46 0 0,11 19 8 0 0,1 17 124 0 0,1 16-32 0 0,-5 30 166 0 0,20 6 12 0 0,0 5 120 0 0,-4-64-536 0 0,-22-26-28 0 0,0-1 1 0 0,0 1 0 0 0,0-1-1 0 0,0 1 1 0 0,0-1 0 0 0,0 0-1 0 0,0 0 1 0 0,0 0 0 0 0,1 0 0 0 0,-1 0-1 0 0,0 0 1 0 0,1-1 0 0 0,-1 1-1 0 0,1-1 1 0 0,-1 0 0 0 0,1 0-1 0 0,-1 0 1 0 0,1 0 0 0 0,-1 0-1 0 0,0 0 1 0 0,1 0 0 0 0,-1-1 0 0 0,3 0 107 0 0,3-5-796 0 0</inkml:trace>
  <inkml:trace contextRef="#ctx0" brushRef="#br0" timeOffset="6532.821">3113 765 9184 0 0,'0'0'208'0'0,"0"0"33"0"0,4 4 227 0 0,-3 11 559 0 0,-9 31 557 0 0,6-40-1473 0 0,0 0 0 0 0,1-1 0 0 0,-1 1 0 0 0,1 0 0 0 0,0 0 1 0 0,1 0-1 0 0,-1 0 0 0 0,1 0 0 0 0,0 0 0 0 0,1 0 0 0 0,-1 0 1 0 0,1 0-1 0 0,1 0 0 0 0,-1 0 0 0 0,1-1 0 0 0,1 4-111 0 0,15 25 235 0 0,7-24-52 0 0,-24-9-176 0 0,0-1 1 0 0,0 1 0 0 0,0 0 0 0 0,0-1 0 0 0,1 1 0 0 0,-1-1 0 0 0,0 1 0 0 0,0-1 0 0 0,1 0 0 0 0,-1 0 0 0 0,0 1 0 0 0,1-1 0 0 0,-1 0-1 0 0,0 0 1 0 0,1 0 0 0 0,-1 0 0 0 0,0-1 0 0 0,0 1 0 0 0,1 0 0 0 0,-1 0 0 0 0,0-1 0 0 0,1 1 0 0 0,-1-1 0 0 0,0 1 0 0 0,0-1 0 0 0,0 0-1 0 0,0 1 1 0 0,0-1 0 0 0,1 0 0 0 0,-1 0 0 0 0,0 0 0 0 0,-1 0 0 0 0,1 0 0 0 0,0 0 0 0 0,0 0 0 0 0,0 0 0 0 0,-1 0 0 0 0,1 0 0 0 0,0 0-1 0 0,-1 0 1 0 0,1-1 0 0 0,-1 1-8 0 0,3-2 10 0 0,8-14-140 0 0,-10 16 55 0 0,1-2-45 0 0,15-36-400 0 0,-17 37 467 0 0,0 2-11 0 0,0 0 0 0 0,9 11 0 0 0,13 22 160 0 0,-20-27-56 0 0,1 0 1 0 0,1 0 0 0 0,-1 0-1 0 0,1 0 1 0 0,0 0 0 0 0,0-1 0 0 0,1 0-1 0 0,-1 0 1 0 0,1 0 0 0 0,1 0 0 0 0,-1-1-1 0 0,0 0 1 0 0,1 0 0 0 0,0 0-1 0 0,0-1 1 0 0,0 0 0 0 0,0 0 0 0 0,1-1-1 0 0,-1 1 1 0 0,1-1 0 0 0,-1-1 0 0 0,3 1-41 0 0,-5-2 29 0 0,-2 1-6 0 0,1-1-1 0 0,0 0 1 0 0,0 0 0 0 0,0 0-1 0 0,0-1 1 0 0,0 1 0 0 0,0-1-1 0 0,0 1 1 0 0,-1-1 0 0 0,1 0-1 0 0,0 0 1 0 0,-1 0 0 0 0,1 0-1 0 0,0-1 1 0 0,-1 1 0 0 0,1-1-1 0 0,-1 1 1 0 0,1-1-23 0 0,-2 0 10 0 0,2 1 4 0 0,-1-1 0 0 0,0 0 0 0 0,1 0-1 0 0,-1 0 1 0 0,0 0 0 0 0,0 0 0 0 0,0 0 0 0 0,0-1-1 0 0,-1 1 1 0 0,1-1 0 0 0,0 1 0 0 0,-1-1 0 0 0,0 1-1 0 0,0-1 1 0 0,0 0 0 0 0,0 0 0 0 0,0 0 0 0 0,0 0-14 0 0,3-54 72 0 0,-33-39-512 0 0,1 56-972 0 0,16 30 720 0 0</inkml:trace>
  <inkml:trace contextRef="#ctx0" brushRef="#br0" timeOffset="7623.841">3950 579 5848 0 0,'0'0'168'0'0,"0"0"88"0"0,0 0 244 0 0,0 0 106 0 0,-13 15 1309 0 0,-15-1-712 0 0,-59 11 1503 0 0,43-18-1908 0 0,-81 12-646 0 0,61-9-423 0 0,54-7 28 0 0,8-2-2355 0 0,13-1 1902 0 0</inkml:trace>
  <inkml:trace contextRef="#ctx0" brushRef="#br0" timeOffset="7989.185">3930 709 5488 0 0,'0'0'158'0'0,"6"2"-44"0"0,-6-1 5526 0 0,-38 13-4736 0 0,-99 15-219 0 0,17-11-641 0 0,119-18-239 0 0,6 0-798 0 0,7-1-1924 0 0,0-1-931 0 0</inkml:trace>
  <inkml:trace contextRef="#ctx0" brushRef="#br0" timeOffset="8317.044">4239 368 6792 0 0,'-8'0'670'0'0,"-4"15"-280"0"0,9-11-194 0 0,1 0 0 0 0,0 0 0 0 0,1 0 0 0 0,-1 0 0 0 0,0 1 0 0 0,1-1 0 0 0,0 0 0 0 0,0 1 0 0 0,1-1 0 0 0,-1 0 0 0 0,1 1 0 0 0,0-1 0 0 0,0 1 0 0 0,0-1-196 0 0,-3 61 1281 0 0,10 43 36 0 0,-7-19-111 0 0,0-68-1062 0 0,4 22 18 0 0,-2-35 91 0 0,1 1-4878 0 0,-3-9 179 0 0</inkml:trace>
  <inkml:trace contextRef="#ctx0" brushRef="#br0" timeOffset="8615.593">4424 737 6480 0 0,'-1'0'75'0'0,"1"0"1"0"0,0 0-1 0 0,0 0 1 0 0,-1 0-1 0 0,1 0 1 0 0,0-1-1 0 0,0 1 1 0 0,-1 0-1 0 0,1 0 1 0 0,0 0-1 0 0,-1 0 1 0 0,1 1-1 0 0,0-1 1 0 0,0 0-1 0 0,-1 0 1 0 0,1 0-1 0 0,0 0 1 0 0,0 0-1 0 0,-1 0 1 0 0,1 0-1 0 0,0 0 1 0 0,0 0-1 0 0,-1 1 1 0 0,1-1-1 0 0,0 0 1 0 0,0 0-1 0 0,0 0 1 0 0,-1 1-1 0 0,1-1 1 0 0,0 0-1 0 0,0 0 1 0 0,0 0-1 0 0,0 1 1 0 0,-1-1-1 0 0,1 0 1 0 0,0 0-1 0 0,0 1 1 0 0,0-1-1 0 0,0 0 1 0 0,0 0-1 0 0,0 1 1 0 0,0-1-1 0 0,0 0 1 0 0,0 0-1 0 0,0 1 1 0 0,0-1-1 0 0,0 0 1 0 0,0 1-1 0 0,0-1 1 0 0,0 0-1 0 0,0 0 1 0 0,0 1-1 0 0,0-1 1 0 0,0 0-1 0 0,0 0 1 0 0,1 1-1 0 0,-1-1 1 0 0,0 0-1 0 0,0 0 1 0 0,0 1-1 0 0,0-1 1 0 0,1 0-1 0 0,-1 0 1 0 0,0 0-76 0 0,-1 0 486 0 0,-22 8 816 0 0,-73 10-794 0 0,-75-1-71 0 0,98-17-1328 0 0,70 0-2318 0 0,-1-2-1064 0 0</inkml:trace>
  <inkml:trace contextRef="#ctx0" brushRef="#br0" timeOffset="9013.314">4433 172 7168 0 0,'-1'-3'406'0'0,"-2"0"-300"0"0,-21 7 1828 0 0,-54 20-444 0 0,-89 18 422 0 0,65-20-1002 0 0,63-14-600 0 0,8 3-22 0 0,2 1-227 0 0,28-11-133 0 0,1-1-640 0 0,2 1-2647 0 0,4 5-1131 0 0</inkml:trace>
  <inkml:trace contextRef="#ctx0" brushRef="#br0" timeOffset="9619.843">4384 994 6272 0 0,'0'0'182'0'0,"-5"0"28"0"0,-3-2-121 0 0,-15 5 1567 0 0,15-2-1300 0 0,0 1 0 0 0,1-1 0 0 0,-1 2 0 0 0,1-1-1 0 0,0 1 1 0 0,0 0 0 0 0,0 1 0 0 0,0-1 0 0 0,0 1 0 0 0,-3 4-356 0 0,-7 18 800 0 0,12 8-56 0 0,3-24-427 0 0,7 6-162 0 0,-4-15-79 0 0,0 0 17 0 0,4 2-51 0 0,0 0 1 0 0,0 0 0 0 0,0 0-1 0 0,0-1 1 0 0,1 0-1 0 0,-1 0 1 0 0,1 0-1 0 0,-1-1 1 0 0,1 0-1 0 0,0 0 1 0 0,0 0 0 0 0,3-1-43 0 0,-4 0 7 0 0,0 0 1 0 0,0 0 0 0 0,-1 0 0 0 0,1-1-1 0 0,0 1 1 0 0,0-2 0 0 0,-1 1 0 0 0,1 0-1 0 0,0-1 1 0 0,-1 0 0 0 0,0 0 0 0 0,1 0-1 0 0,-1 0 1 0 0,0-1 0 0 0,0 0 0 0 0,0 1-1 0 0,0-2 1 0 0,-1 1 0 0 0,1 0 0 0 0,-1-1-1 0 0,0 1 1 0 0,0-1 0 0 0,0 0 0 0 0,-1 0-1 0 0,1 0 1 0 0,-1-1 0 0 0,0 1 0 0 0,0 0 0 0 0,0-1-1 0 0,-1 0 1 0 0,1 1 0 0 0,-1-1 0 0 0,0-3-8 0 0,-1 3-2 0 0,-1 1 0 0 0,0 0 0 0 0,0 0 0 0 0,0 0 1 0 0,0 0-1 0 0,0 0 0 0 0,-1 0 0 0 0,0 0 1 0 0,0 0-1 0 0,0 1 0 0 0,0-1 0 0 0,0 1 1 0 0,-1-1-1 0 0,0 1 0 0 0,0 0 0 0 0,0 0 1 0 0,0 0-1 0 0,0 0 0 0 0,0 1 0 0 0,-1-1 0 0 0,1 1 1 0 0,-1 0-1 0 0,0 0 0 0 0,1 0 0 0 0,-1 1 1 0 0,0-1-1 0 0,0 1 0 0 0,0 0 0 0 0,-1 0 1 0 0,1 0-1 0 0,0 0 0 0 0,0 1 0 0 0,0 0 1 0 0,-1 0-1 0 0,1 0 0 0 0,0 0 0 0 0,-3 1 2 0 0,-11 9-1326 0 0,13-6 814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6:53:56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1311 14912 0 0,'-1'-92'1711'0'0,"12"74"-1267"0"0,-9 17-198 0 0,24 1 1312 0 0,-23 3-1496 0 0,0-1-1 0 0,0 0 0 0 0,0 1 0 0 0,0-1 0 0 0,0 1 0 0 0,-1 0 0 0 0,0 0 0 0 0,1 0 0 0 0,-1 0 0 0 0,0 0 1 0 0,0 1-1 0 0,-1-1 0 0 0,1 0 0 0 0,-1 1 0 0 0,0 0 0 0 0,1-1 0 0 0,-2 1 0 0 0,2 3-61 0 0,-2-5 20 0 0,8 30 13 0 0,-1 1 0 0 0,-2 0 0 0 0,-1 1 0 0 0,-1-1-1 0 0,-2 1 1 0 0,-2-1 0 0 0,-1 1 0 0 0,-2-1 0 0 0,0 1-1 0 0,-9 26-32 0 0,-11 44 86 0 0,-10 21 60 0 0,31-111-125 0 0,1 1 0 0 0,0 0-1 0 0,1 0 1 0 0,0 0-1 0 0,1-1 1 0 0,1 1-1 0 0,1 4-20 0 0,24 15 288 0 0,-7-32-110 0 0,16-5 76 0 0,0-1 1 0 0,-1-1-1 0 0,1-2 1 0 0,22-8-255 0 0,-33 8 83 0 0,140-34 518 0 0,-151 38-580 0 0,1 1 0 0 0,-1 1 0 0 0,1 0 0 0 0,-1 1 0 0 0,1 0 0 0 0,-1 1 0 0 0,1 0-1 0 0,-1 2 1 0 0,0-1 0 0 0,0 1 0 0 0,0 1 0 0 0,3 2-21 0 0,12 4-444 0 0,-17 1-249 0 0,6 1-1875 0 0,-16-11 101 0 0,-1-1-3883 0 0</inkml:trace>
  <inkml:trace contextRef="#ctx0" brushRef="#br0" timeOffset="340.943">969 1367 13880 0 0,'0'0'314'0'0,"-4"-4"878"0"0,0 4-1115 0 0,0 0 1 0 0,0 0-1 0 0,1 0 0 0 0,-1 1 0 0 0,0-1 1 0 0,1 1-1 0 0,-1 0 0 0 0,1 0 0 0 0,-1 0 0 0 0,1 1 1 0 0,-1-1-1 0 0,1 1 0 0 0,0 0 0 0 0,0 0 1 0 0,-1 0-1 0 0,2 0 0 0 0,-1 0 0 0 0,0 1 0 0 0,0-1 1 0 0,1 1-1 0 0,-1 0 0 0 0,1 0 0 0 0,0 0 0 0 0,-1 2-77 0 0,-36 47 932 0 0,10 21-289 0 0,13-20-427 0 0,0 1-83 0 0,20 0-41 0 0,-9-35-73 0 0,1 35 228 0 0,9 28 247 0 0,24-14-410 0 0,7-24 114 0 0,-21-30-146 0 0,27 12 22 0 0,-13-17-131 0 0,-26-9-214 0 0,25 1 268 0 0,-11-13-6223 0 0,-12 5 256 0 0</inkml:trace>
  <inkml:trace contextRef="#ctx0" brushRef="#br0" timeOffset="862.898">1222 1463 11144 0 0,'0'0'248'0'0,"-2"1"34"0"0,2-1-268 0 0,-1 1-1 0 0,1-1 1 0 0,-1 0 0 0 0,1 0-1 0 0,-1 0 1 0 0,1 1-1 0 0,0-1 1 0 0,-1 0-1 0 0,1 1 1 0 0,0-1 0 0 0,-1 0-1 0 0,1 1 1 0 0,0-1-1 0 0,-1 1 1 0 0,1-1-1 0 0,0 0 1 0 0,0 1 0 0 0,-1-1-1 0 0,1 1 1 0 0,0-1-1 0 0,0 1 1 0 0,0-1-1 0 0,0 1 1 0 0,0-1 0 0 0,0 1-1 0 0,-1-1 1 0 0,1 1-1 0 0,0-1 1 0 0,0 1-1 0 0,1-1 1 0 0,-1 1 0 0 0,0-1-1 0 0,0 1 1 0 0,0-1-1 0 0,0 1 1 0 0,0-1-1 0 0,0 1 1 0 0,1-1 0 0 0,-1 0-1 0 0,0 1 1 0 0,0-1-1 0 0,1 1 1 0 0,-1-1-1 0 0,0 0 1 0 0,1 1 0 0 0,-1-1-1 0 0,0 0 1 0 0,1 1-1 0 0,-1-1 1 0 0,1 1-14 0 0,1 2-4 0 0,-17 18 15 0 0,-3 23 895 0 0,14-39-722 0 0,0 1 0 0 0,1 0 0 0 0,-1 0-1 0 0,2 0 1 0 0,-1 1 0 0 0,0-1 0 0 0,1 1-1 0 0,1-1 1 0 0,-1 1 0 0 0,1 0 0 0 0,0-1 0 0 0,0 6-184 0 0,-3 59 1367 0 0,13-21-367 0 0,21-23-440 0 0,7-22-77 0 0,-25-6-366 0 0,-10 1-83 0 0,0 0 0 0 0,1 0 0 0 0,-1 0 0 0 0,1 0 0 0 0,-1-1 0 0 0,0 1 0 0 0,1-1 0 0 0,-1 1 0 0 0,0-1 0 0 0,0 0 0 0 0,1 0 0 0 0,-1 0 0 0 0,0-1-1 0 0,0 1 1 0 0,0 0 0 0 0,0-1 0 0 0,0 1 0 0 0,-1-1 0 0 0,1 0 0 0 0,0 1 0 0 0,-1-1 0 0 0,1 0 0 0 0,-1 0 0 0 0,1 0 0 0 0,-1 0 0 0 0,0 0 0 0 0,0 0-1 0 0,0-1 1 0 0,0 0-34 0 0,21-33 32 0 0,-11 0-505 0 0,7 18 5 0 0,-13 11 436 0 0,2 1 75 0 0,2 5-49 0 0,-7 1-70 0 0,2 1 12 0 0,-3 0 62 0 0,0-1 2 0 0,0 0-1 0 0,0 0 1 0 0,1 1 0 0 0,-1-1-1 0 0,0 0 1 0 0,0 1 0 0 0,0-1-1 0 0,0 1 1 0 0,0-1 0 0 0,0 1 0 0 0,0 0-1 0 0,0-1 1 0 0,0 1 0 0 0,0 0-1 0 0,0 0 1 0 0,-1 0 0 0 0,1 0-1 0 0,0-1 1 0 0,-1 1 0 0 0,1 0-1 0 0,0 0 1 0 0,-1 0 0 0 0,1 1 0 0 0,-1-1-1 0 0,1 0 1 0 0,-1 0 0 0 0,0 0-1 0 0,0 0 1 0 0,1 0 0 0 0,-1 0-1 0 0,0 1 1 0 0,26 62 176 0 0,2-10 812 0 0,-24-51-955 0 0,-1-1 0 0 0,1 1 0 0 0,-1-1 0 0 0,1 0-1 0 0,0 0 1 0 0,0 0 0 0 0,0-1 0 0 0,0 1 0 0 0,0-1-1 0 0,0 0 1 0 0,0 0 0 0 0,0 0 0 0 0,0-1 0 0 0,1 1-1 0 0,1-1-32 0 0,0-1 61 0 0,0 0 0 0 0,0-1-1 0 0,0 1 1 0 0,0-1 0 0 0,-1 0-1 0 0,1 0 1 0 0,-1-1 0 0 0,1 0-1 0 0,-1 0 1 0 0,0 0 0 0 0,0-1-1 0 0,0 1 1 0 0,1-3-61 0 0,17-10 318 0 0,-17 12-279 0 0,-1-1-1 0 0,0 1 1 0 0,0-1-1 0 0,0-1 1 0 0,-1 1-1 0 0,1-1 1 0 0,-1 1 0 0 0,-1-1-1 0 0,1 0 1 0 0,-1-1-1 0 0,0 1 1 0 0,0 0 0 0 0,0-4-39 0 0,5-9 30 0 0,-6 16-26 0 0,-1 0 0 0 0,0 0 0 0 0,0 0 0 0 0,-1 0 0 0 0,1 0 0 0 0,-1 0 1 0 0,1 0-1 0 0,-1 0 0 0 0,0 0 0 0 0,0 0 0 0 0,0 0 0 0 0,-1-1 0 0 0,1 1 0 0 0,-1 0 0 0 0,0 0 0 0 0,0 0 0 0 0,0 0 0 0 0,0 0-4 0 0,-1-57-17 0 0,-16 8-447 0 0,-14-19-1487 0 0,20 58 785 0 0,5 11-2393 0 0,4 2 1941 0 0</inkml:trace>
  <inkml:trace contextRef="#ctx0" brushRef="#br0" timeOffset="6993.128">1950 1608 8496 0 0,'0'0'190'0'0,"0"0"28"0"0,-7 0 212 0 0,3 0-322 0 0,3 0 231 0 0,1 0 89 0 0,-6 0-1590 0 0,-1 0 6259 0 0,7 0 1212 0 0,6 0-5316 0 0,45 7-216 0 0,58-14 98 0 0,-31 4-555 0 0,-43-2-2439 0 0,-20 0-4146 0 0,-4 1-217 0 0</inkml:trace>
  <inkml:trace contextRef="#ctx0" brushRef="#br0" timeOffset="7526.54">2429 1325 11024 0 0,'0'0'248'0'0,"0"0"34"0"0,0 0 22 0 0,0 0-29 0 0,1-1-179 0 0,5-1-9 0 0,-5 2 307 0 0,7 8 1940 0 0,-6 66 1077 0 0,-5-36-2385 0 0,3 42 68 0 0,0-78-1075 0 0,1 1 0 0 0,-1-1-1 0 0,1 0 1 0 0,0 0 0 0 0,0 0-1 0 0,0 1 1 0 0,0-1 0 0 0,0 0-1 0 0,0 0 1 0 0,0 0 0 0 0,1-1-1 0 0,-1 1 1 0 0,1 0 0 0 0,-1 0-1 0 0,1-1 1 0 0,0 1 0 0 0,0-1-1 0 0,0 1 1 0 0,0-1 0 0 0,0 0-1 0 0,2 1-18 0 0,-3-1 64 0 0,-1-1 0 0 0,3 0 0 0 0,8-2-51 0 0,1 0-1 0 0,-1-1 1 0 0,0 0-1 0 0,1-1 1 0 0,-2 0-1 0 0,1 0 0 0 0,0-2 1 0 0,-1 1-1 0 0,0-1 1 0 0,0 0-1 0 0,-1-1 1 0 0,1 0-1 0 0,-2-1 1 0 0,1 0-1 0 0,-1 0 0 0 0,0-1 1 0 0,-1 0-1 0 0,3-4-12 0 0,-3 6 0 0 0,9 10 0 0 0,30 71 566 0 0,-43-71-563 0 0,-1 0 0 0 0,0 0 0 0 0,1 0 0 0 0,0-1-1 0 0,-1 1 1 0 0,1-1 0 0 0,0 1 0 0 0,0-1 0 0 0,1 0 0 0 0,-1 0 0 0 0,0 0 0 0 0,1-1 0 0 0,-1 1 0 0 0,1-1 0 0 0,-1 0 0 0 0,1 0 0 0 0,0 0 0 0 0,0 0 0 0 0,-1 0 0 0 0,1-1 0 0 0,0 0 0 0 0,0 0 0 0 0,0 0 0 0 0,-1 0 0 0 0,1-1 0 0 0,0 1 0 0 0,1-1-3 0 0,10-4 70 0 0,0-1-1 0 0,-1-1 1 0 0,0 0 0 0 0,0-1 0 0 0,0 0 0 0 0,-1-1 0 0 0,0 0-1 0 0,-1-1 1 0 0,0-1 0 0 0,0 0 0 0 0,-1 0 0 0 0,-1-1 0 0 0,2-3-70 0 0,-6 7 5 0 0,-1 0 1 0 0,0-1-1 0 0,0 0 1 0 0,-1 0 0 0 0,0 0-1 0 0,-1 0 1 0 0,0-1-1 0 0,0 1 1 0 0,-1-1-1 0 0,0 0 1 0 0,-1 0 0 0 0,0 1-1 0 0,-1-1 1 0 0,0 0-1 0 0,0 0 1 0 0,-1-2-6 0 0,1 9 0 0 0,-1-1 1 0 0,1 1-1 0 0,-1 0 0 0 0,1 0 0 0 0,-1 0 1 0 0,0 0-1 0 0,0 0 0 0 0,-1 0 0 0 0,1 1 1 0 0,0-1-1 0 0,-1 0 0 0 0,0 1 1 0 0,0-1-1 0 0,0 1 0 0 0,0-1 0 0 0,0 1 1 0 0,0 0-1 0 0,0 0 0 0 0,-1 0 1 0 0,1 0-1 0 0,-1 0 0 0 0,1 0 0 0 0,-1 1 1 0 0,0 0-1 0 0,2 0-232 0 0,-8 2-966 0 0,-5 2-947 0 0,5 4-2629 0 0,2 2-1550 0 0</inkml:trace>
  <inkml:trace contextRef="#ctx0" brushRef="#br0" timeOffset="7847.668">3156 1456 13304 0 0,'17'3'298'0'0,"-23"15"737"0"0,0 11-912 0 0,-6 49 2056 0 0,5-5 769 0 0,17-57-2402 0 0,-9-15-397 0 0,27 13 324 0 0,-22-14-410 0 0,0-1-1 0 0,1 0 0 0 0,-1 0 0 0 0,0 0 0 0 0,0-1 1 0 0,0 0-1 0 0,0 0 0 0 0,0-1 0 0 0,-1 0 1 0 0,1 0-1 0 0,-1 0 0 0 0,5-4-62 0 0,-4 4 21 0 0,-1-1 1 0 0,0-1-1 0 0,0 1 0 0 0,0-1 0 0 0,0 0 1 0 0,-1 0-1 0 0,0 0 0 0 0,0-1 0 0 0,0 1 1 0 0,-1-1-1 0 0,1 0 0 0 0,-1 0 0 0 0,-1-1 1 0 0,1 1-1 0 0,-1 0 0 0 0,0-1 0 0 0,-1 1 1 0 0,1-6-22 0 0,-2 10 7 0 0,0-1 0 0 0,0 1 0 0 0,0-1-1 0 0,0 1 1 0 0,0-1 0 0 0,0 1 0 0 0,-1-1 0 0 0,0 1 0 0 0,1 0 0 0 0,-1-1 0 0 0,0 1 0 0 0,0 0 0 0 0,0 0 0 0 0,0 0 0 0 0,-1 0 0 0 0,1 0 0 0 0,0 0 0 0 0,-1 0 0 0 0,0 0 0 0 0,1 0 0 0 0,-1 0 0 0 0,0 1 0 0 0,0-1 0 0 0,0 1-1 0 0,0 0 1 0 0,0-1 0 0 0,0 1 0 0 0,-2-1-7 0 0,-6-2-118 0 0,-1 0 0 0 0,0 0 0 0 0,0 1-1 0 0,0 1 1 0 0,0-1 0 0 0,-1 2 0 0 0,1 0-1 0 0,0 0 1 0 0,-1 1 0 0 0,1 0 0 0 0,-1 1-1 0 0,1 0 1 0 0,0 1 0 0 0,0 0 0 0 0,-1 1-1 0 0,0 1 119 0 0,-30 16-3741 0 0,41-19 2291 0 0</inkml:trace>
  <inkml:trace contextRef="#ctx0" brushRef="#br0" timeOffset="8167.702">3391 1148 11792 0 0,'0'0'342'0'0,"0"0"4"0"0,1 1-224 0 0,8 5 168 0 0,-1 0 0 0 0,1 1 0 0 0,-1 0 0 0 0,-1 1 0 0 0,1 0 0 0 0,-1 0 0 0 0,-1 0 0 0 0,1 1 0 0 0,-2 0 0 0 0,1 1 0 0 0,-1-1 0 0 0,1 4-290 0 0,-1-4 304 0 0,48 64 2145 0 0,45 80 866 0 0,-85-95-2368 0 0,-7 1-277 0 0,-22 51-78 0 0,2-84-561 0 0,-1-1-1 0 0,0-1 1 0 0,-2 0-1 0 0,-1-1 1 0 0,-1-1-1 0 0,-1 0 1 0 0,-17 13-31 0 0,23-23-658 0 0,0 1 0 0 0,-2-2 0 0 0,1 0 0 0 0,-2 0 0 0 0,1-2 0 0 0,-8 4 658 0 0,13-13-3562 0 0,10-1 1739 0 0</inkml:trace>
  <inkml:trace contextRef="#ctx0" brushRef="#br0" timeOffset="14339.653">6356 847 8696 0 0,'-24'-24'657'0'0,"-33"-37"-209"0"0,52 43 1788 0 0,5 16-2124 0 0,0 0 0 0 0,1 1-1 0 0,-1-1 1 0 0,1 0 0 0 0,-1 1 0 0 0,1-1-1 0 0,0 0 1 0 0,-1 1 0 0 0,1-1 0 0 0,0 1 0 0 0,0-1-1 0 0,0 1 1 0 0,0 0 0 0 0,0-1 0 0 0,1 1 0 0 0,-1 0-1 0 0,0 0 1 0 0,0 0 0 0 0,1-1 0 0 0,-1 1-1 0 0,1 1 1 0 0,-1-1 0 0 0,1 0 0 0 0,0 0 0 0 0,-1 1-1 0 0,1-1 1 0 0,0 1 0 0 0,-1-1 0 0 0,1 1 0 0 0,0 0-1 0 0,0-1-111 0 0,59-4 1029 0 0,-58 5-985 0 0,94 28 807 0 0,-80-22-778 0 0,-1 2-1 0 0,-1-1 1 0 0,1 2-1 0 0,-1 0 1 0 0,-1 1-1 0 0,0 1 1 0 0,0 0-1 0 0,-1 1 1 0 0,0 0-1 0 0,7 10-72 0 0,27 65 352 0 0,-46-18 0 0 0,-17-7-40 0 0,-14-18-16 0 0,28-42-232 0 0,2-2 0 0 0,0 0 0 0 0,0 0 8 0 0,0 0 34 0 0,0 0 12 0 0,0 0 2 0 0,-4-4 96 0 0,2 0-178 0 0,0 0 0 0 0,-1-1 0 0 0,1 1-1 0 0,1-1 1 0 0,-1 1 0 0 0,1-1 0 0 0,0 0-1 0 0,0 0 1 0 0,0 1 0 0 0,0-1-1 0 0,1 0 1 0 0,0 0 0 0 0,0 0 0 0 0,1 0-1 0 0,-1 1 1 0 0,1-2-38 0 0,-1-11 66 0 0,13-60 118 0 0,21-32 29 0 0,1-13-48 0 0,-23 98-165 0 0,4 11 0 0 0,-3 0-73 0 0,2 12-365 0 0,-9 3-4226 0 0,-4-1 1450 0 0,8 3-2444 0 0</inkml:trace>
  <inkml:trace contextRef="#ctx0" brushRef="#br0" timeOffset="14683.314">7192 505 10656 0 0,'37'-3'809'0'0,"-35"3"-553"0"0,19 7 2360 0 0,-20-4-2512 0 0,0-1 0 0 0,-1 0 0 0 0,1 1 0 0 0,0-1 0 0 0,-1 1 0 0 0,0-1 0 0 0,0 1 0 0 0,0-1 0 0 0,0 1 0 0 0,0-1 1 0 0,0 1-1 0 0,0-1 0 0 0,-1 1 0 0 0,1-1 0 0 0,-1 1 0 0 0,0-1 0 0 0,0 0 0 0 0,0 1 0 0 0,0-1 0 0 0,0 0 0 0 0,0 0 0 0 0,-1 0 0 0 0,1 0 0 0 0,-2 1-104 0 0,-4 13 317 0 0,-137 253 1126 0 0,66-89-1174 0 0,44-101-253 0 0,34-78-18 0 0,-16 56-296 0 0,12-17-3656 0 0,4-40 2409 0 0</inkml:trace>
  <inkml:trace contextRef="#ctx0" brushRef="#br0" timeOffset="15083.597">7394 945 9824 0 0,'2'-1'289'0'0,"3"-4"-165"0"0,0 0-1 0 0,0 0 1 0 0,0 1-1 0 0,1-1 1 0 0,0 1-1 0 0,0 1 1 0 0,0-1-1 0 0,0 1 1 0 0,0 0-1 0 0,1 0 1 0 0,6-1-124 0 0,28-7 1388 0 0,-32 7-967 0 0,0 1 0 0 0,0 1-1 0 0,0 0 1 0 0,0 0 0 0 0,0 1-1 0 0,0 0 1 0 0,0 0-1 0 0,1 1 1 0 0,-1 0 0 0 0,0 1-1 0 0,6 1-420 0 0,26 28 1424 0 0,-39-26-1386 0 0,-1 0 0 0 0,-1 0 0 0 0,1 0 0 0 0,-1 0 0 0 0,1 1 0 0 0,-1-1-1 0 0,-1 0 1 0 0,1 1 0 0 0,0-1 0 0 0,-1 0 0 0 0,0 0 0 0 0,0 0 0 0 0,0 0 0 0 0,-1 0-1 0 0,1 0 1 0 0,-1 0 0 0 0,0 0 0 0 0,0 0 0 0 0,0-1 0 0 0,-1 1 0 0 0,1-1-1 0 0,-1 0 1 0 0,0 1 0 0 0,0-1 0 0 0,0 0 0 0 0,0-1 0 0 0,0 1 0 0 0,-1-1 0 0 0,-1 2-38 0 0,-9 10 129 0 0,-47 37-109 0 0,11-16 44 0 0,26-12-45 0 0,23-22 74 0 0,29 6 241 0 0,56-15 82 0 0,2-15-198 0 0,-80 21-584 0 0,0 0-1 0 0,0 0 0 0 0,0 0 0 0 0,-1-1 1 0 0,1 1-1 0 0,-1-1 0 0 0,0-1 0 0 0,0 1 1 0 0,0-1-1 0 0,0 0 0 0 0,-1 0 0 0 0,1 0 0 0 0,1-3 367 0 0,2-2-1375 0 0</inkml:trace>
  <inkml:trace contextRef="#ctx0" brushRef="#br0" timeOffset="15327.654">7997 810 12320 0 0,'0'0'281'0'0,"0"0"40"0"0,0 0 21 0 0,0 0-45 0 0,2 1-197 0 0,20 60 975 0 0,-26 22 1102 0 0,-3 70 353 0 0,-8-43-1856 0 0,14-105-677 0 0,1-4-74 0 0,0-1-59 0 0,0 0-22 0 0,0 0-82 0 0,0 0-337 0 0,0 0-154 0 0,1 0-1079 0 0,1 0-4191 0 0</inkml:trace>
  <inkml:trace contextRef="#ctx0" brushRef="#br0" timeOffset="15538.085">8079 803 10568 0 0,'26'-4'233'0'0,"-20"4"39"0"0,-6 0 17 0 0,0 0-27 0 0,1 1-169 0 0,10 6 91 0 0,-10-7-138 0 0,-1 0 0 0 0,1 0 1 0 0,0 1-1 0 0,0-1 0 0 0,0 0 1 0 0,-1 1-1 0 0,1-1 0 0 0,0 1 0 0 0,-1-1 1 0 0,1 1-1 0 0,0-1 0 0 0,-1 1 1 0 0,1-1-1 0 0,-1 1 0 0 0,1 0 0 0 0,-1-1 1 0 0,1 1-1 0 0,-1 0 0 0 0,1 0 1 0 0,-1-1-1 0 0,0 1 0 0 0,1 0 0 0 0,-1 0 1 0 0,0-1-1 0 0,0 1 0 0 0,1 0 1 0 0,-1 0-1 0 0,0 0 0 0 0,0 0 0 0 0,0-1 1 0 0,0 1-1 0 0,0 0 0 0 0,0 0 1 0 0,0 0-1 0 0,-1 0-46 0 0,-9 55 2239 0 0,-2 37 94 0 0,14-41-1255 0 0,-14-29-690 0 0,11-23-379 0 0,1 1-1 0 0,0 0 1 0 0,0-1-1 0 0,0 1 1 0 0,0 0-1 0 0,0-1 1 0 0,0 1 0 0 0,0 0-1 0 0,0-1 1 0 0,0 1-1 0 0,0 0 1 0 0,0-1-1 0 0,0 1 1 0 0,0 0-1 0 0,0-1 1 0 0,1 1-1 0 0,-1 0 1 0 0,0-1-1 0 0,0 1 1 0 0,1-1-1 0 0,-1 1 1 0 0,0 0-1 0 0,1-1 1 0 0,-1 1-1 0 0,1-1 1 0 0,-1 1-1 0 0,1-1 1 0 0,-1 1-1 0 0,1-1 1 0 0,-1 0-1 0 0,1 1 1 0 0,-1-1-1 0 0,1 0 1 0 0,0 1-1 0 0,-1-1 1 0 0,1 0-1 0 0,0 1 1 0 0,-1-1-1 0 0,1 0 1 0 0,0 0-1 0 0,-1 0 1 0 0,1 0-1 0 0,0 0 1 0 0,0 0-9 0 0,-1 0 8 0 0,2 1 73 0 0,-1 0-14 0 0,4 4-108 0 0,-4-4-247 0 0,7-8-1736 0 0,-3-3-4393 0 0</inkml:trace>
  <inkml:trace contextRef="#ctx0" brushRef="#br0" timeOffset="15788.028">7721 758 13648 0 0,'176'-7'1980'0'0,"-49"3"863"0"0,104-16 487 0 0,-18-5-2556 0 0,-103 23-1159 0 0,-98 2 81 0 0,4 1-798 0 0,-4 1-4298 0 0,3 1-1224 0 0</inkml:trace>
  <inkml:trace contextRef="#ctx0" brushRef="#br0" timeOffset="8451.707">4052 1505 15952 0 0,'106'-12'2269'0'0,"-29"3"-72"0"0,50 5-432 0 0,-35 21-2431 0 0,-90-17-270 0 0,-2 0-1192 0 0,0 0-4653 0 0</inkml:trace>
  <inkml:trace contextRef="#ctx0" brushRef="#br0" timeOffset="8666.559">4032 1709 17879 0 0,'2'0'407'0'0,"96"-4"2417"0"0,0-4 0 0 0,20-8-2824 0 0,-2 9 1888 0 0,-18 12-1492 0 0,-61 0-435 0 0,-11 2-809 0 0,-8 7-3501 0 0,-18-13 2790 0 0</inkml:trace>
  <inkml:trace contextRef="#ctx0" brushRef="#br0" timeOffset="13666.39">5086 1584 7920 0 0,'-16'-7'778'0'0,"-47"-14"922"0"0,62 21-1152 0 0,1 0 18 0 0,0 0 11 0 0,0 0 40 0 0,0 0 21 0 0,0 0 2 0 0,0 0-48 0 0,0 0-200 0 0,0 0-83 0 0,0 0-18 0 0,34 14 684 0 0,110-10 673 0 0,43-12-944 0 0,121 8 672 0 0,-84 1-1322 0 0,17-2 175 0 0,99 1 96 0 0,-57 18-21 0 0,-107 0-304 0 0,15-5 72 0 0,11-9-61 0 0,101-15 460 0 0,51-7-35 0 0,102 2 1 0 0,-183 16-226 0 0,-113 3-85 0 0,165 4-39 0 0,-301-7-44 0 0,96 7-49 0 0,-119-7-84 0 0,-1 0-60 0 0,0 0-11 0 0,0 0-130 0 0,0 0-521 0 0,-12-7-2016 0 0,-4 4-1939 0 0,1 0-1269 0 0</inkml:trace>
  <inkml:trace contextRef="#ctx0" brushRef="#br0" timeOffset="18495.975">4892 2103 8496 0 0,'0'0'190'0'0,"4"-13"458"0"0,-3-9-606 0 0,-5-1 2134 0 0,-5 12-146 0 0,5 11-1831 0 0,0 1 0 0 0,0 0 0 0 0,0 0 0 0 0,0 0 0 0 0,1 0-1 0 0,-1 0 1 0 0,0 1 0 0 0,0 0 0 0 0,1-1 0 0 0,-1 1 0 0 0,1 1 0 0 0,0-1 0 0 0,0 0-1 0 0,-1 1 1 0 0,2 0 0 0 0,-1 0 0 0 0,0-1 0 0 0,0 2 0 0 0,1-1 0 0 0,0 0-1 0 0,-1 0 1 0 0,1 3-199 0 0,-1-4 169 0 0,-8 13 81 0 0,0 0 0 0 0,1 0-1 0 0,0 0 1 0 0,2 2 0 0 0,0-1 0 0 0,0 1 0 0 0,2 0-1 0 0,0 0 1 0 0,-1 9-250 0 0,-21 125 913 0 0,26-127-875 0 0,0 0 0 0 0,2 0-1 0 0,1 0 1 0 0,1 0 0 0 0,0 0-1 0 0,2-1 1 0 0,1 1 0 0 0,6 17-38 0 0,23 15 265 0 0,-31-52-338 0 0,0-1 0 0 0,0 0 0 0 0,0 0 0 0 0,1 0 0 0 0,-1 0 0 0 0,1 0 0 0 0,-1-1 0 0 0,1 1 0 0 0,0-1 0 0 0,0 0 0 0 0,0 0 0 0 0,0-1 0 0 0,0 1 0 0 0,1-1-1 0 0,-1 0 1 0 0,0 0 0 0 0,1 0 0 0 0,2 0 73 0 0,-4-1-653 0 0,0-1-775 0 0,15-2-3182 0 0,4-3-1366 0 0</inkml:trace>
  <inkml:trace contextRef="#ctx0" brushRef="#br0" timeOffset="18967.964">5150 2221 12672 0 0,'0'0'289'0'0,"0"0"40"0"0,0 0 21 0 0,0 0-46 0 0,0 8-192 0 0,-27 129 2735 0 0,21-30-1257 0 0,11-60-1137 0 0,-5-46-384 0 0,12-1 243 0 0,-8-1-278 0 0,0-1-1 0 0,0 0 0 0 0,0 0 0 0 0,-1 0 0 0 0,1 0 1 0 0,-1 0-1 0 0,1-1 0 0 0,-1 1 0 0 0,0-1 0 0 0,0 0 0 0 0,0 0 1 0 0,0 0-1 0 0,-1 0 0 0 0,1-1 0 0 0,-1 1 0 0 0,0-1 1 0 0,2-2-34 0 0,4-6 41 0 0,30-53-132 0 0,-11 18-317 0 0,-26 46 343 0 0,6 18-105 0 0,-6 49 404 0 0,-2-55-176 0 0,1 0 0 0 0,1-1 0 0 0,-1 1 0 0 0,2-1 0 0 0,-1 1 0 0 0,2-1 0 0 0,-1 1 0 0 0,1-1 0 0 0,1 0 0 0 0,0 0 0 0 0,3 5-58 0 0,-6-13 31 0 0,0-1 0 0 0,0 1 0 0 0,0-1 0 0 0,0 0 0 0 0,0 1 0 0 0,0-1 0 0 0,1 0 0 0 0,-1 1-1 0 0,0-1 1 0 0,1 0 0 0 0,-1 0 0 0 0,1 0 0 0 0,-1 0 0 0 0,1-1 0 0 0,-1 1 0 0 0,1 0 0 0 0,0-1-1 0 0,-1 1 1 0 0,1-1 0 0 0,0 1 0 0 0,-1-1 0 0 0,1 0 0 0 0,0 0 0 0 0,0 0 0 0 0,0 0 0 0 0,-1 0-1 0 0,1 0 1 0 0,0 0 0 0 0,0 0 0 0 0,-1-1 0 0 0,1 1 0 0 0,0-1 0 0 0,-1 1 0 0 0,1-1 0 0 0,0 0-1 0 0,-1 0 1 0 0,1 0 0 0 0,-1 0 0 0 0,2 0-31 0 0,2-2 97 0 0,0-1 0 0 0,0 1-1 0 0,-1-1 1 0 0,1 0 0 0 0,-1 0 0 0 0,0 0 0 0 0,0 0-1 0 0,0-1 1 0 0,0 0 0 0 0,-1 0 0 0 0,2-2-97 0 0,18-58 425 0 0,-18-108-584 0 0,-13 147-458 0 0,7 24 314 0 0,1 2-58 0 0,0 0-242 0 0,0 0-107 0 0,0 0-774 0 0,0 0-3156 0 0,0 0-1353 0 0</inkml:trace>
  <inkml:trace contextRef="#ctx0" brushRef="#br0" timeOffset="19268.082">5702 2359 15320 0 0,'0'0'348'0'0,"0"0"49"0"0,2 0 20 0 0,155 3 3628 0 0,-41 15-3509 0 0,-70-20-1168 0 0,-17-6-6575 0 0,-17 4 1487 0 0</inkml:trace>
  <inkml:trace contextRef="#ctx0" brushRef="#br0" timeOffset="19634.148">6181 2113 13536 0 0,'3'31'1530'0'0,"-3"80"1379"0"0,9-42-1093 0 0,-8-64-1753 0 0,0 0-1 0 0,1-1 1 0 0,-1 1-1 0 0,1 0 0 0 0,0-1 1 0 0,0 1-1 0 0,1-1 1 0 0,-1 0-1 0 0,1 0 0 0 0,0 0 1 0 0,0 0-1 0 0,1 0 1 0 0,-1-1-1 0 0,1 1 0 0 0,1 0-62 0 0,15-3 256 0 0,-16-2-270 0 0,0 0 0 0 0,1-1 0 0 0,-1 0 0 0 0,-1 1 0 0 0,1-2 0 0 0,0 1 0 0 0,0 0 0 0 0,-1-1 0 0 0,1 0 0 0 0,-1 1 0 0 0,0-1 0 0 0,0-1 0 0 0,0 1 0 0 0,0 0 0 0 0,-1-1 0 0 0,1 1 0 0 0,-1-1 0 0 0,0 0 0 0 0,1-2 14 0 0,9-10-254 0 0,43-53-1676 0 0,-21 41 1244 0 0,-15 34 874 0 0,-18-5-169 0 0,11 48 512 0 0,3 17 379 0 0,-13-62-800 0 0,0 0 1 0 0,0 0-1 0 0,0-1 0 0 0,1 1 0 0 0,0-1 0 0 0,-1 0 0 0 0,1 0 0 0 0,0 0 0 0 0,1 0 0 0 0,-1 0 0 0 0,0-1 0 0 0,1 1 0 0 0,0-1 1 0 0,-1 0-1 0 0,1 0 0 0 0,3 1-110 0 0,18-10 940 0 0,-21 6-881 0 0,1 0 1 0 0,-1 0-1 0 0,1-1 1 0 0,-1 0-1 0 0,1 0 1 0 0,-1 0-1 0 0,0-1 1 0 0,0 1-1 0 0,0-1 1 0 0,0 0-1 0 0,-1 0 0 0 0,1 0 1 0 0,-1-1-1 0 0,0 1 1 0 0,0-1-1 0 0,0 1 1 0 0,0-1-1 0 0,-1 0 1 0 0,1-1-1 0 0,-1 1 1 0 0,0 0-1 0 0,0-1 1 0 0,-1 1-1 0 0,1-1 1 0 0,-1 1-1 0 0,0-2-59 0 0,22-125-797 0 0,-5 73-38 0 0,-17 51 110 0 0,2-4 268 0 0,3 8-8502 0 0,-6 3 3765 0 0</inkml:trace>
  <inkml:trace contextRef="#ctx0" brushRef="#br0" timeOffset="19982.953">6795 2411 13256 0 0,'-7'41'1596'0'0,"1"2"1239"0"0,-4 10-756 0 0,14-32-991 0 0,-3-20-1062 0 0,-1-1 0 0 0,1 1 0 0 0,0 0 0 0 0,-1 0 0 0 0,1 0 1 0 0,0 0-1 0 0,0-1 0 0 0,0 1 0 0 0,-1 0 0 0 0,1-1 0 0 0,0 1 0 0 0,0-1 0 0 0,0 1 0 0 0,0-1 0 0 0,0 1 0 0 0,0-1 1 0 0,0 0-1 0 0,0 1 0 0 0,0-1 0 0 0,1 0 0 0 0,-1 0 0 0 0,0 0 0 0 0,0 0 0 0 0,0 0 0 0 0,0 0 0 0 0,0 0 0 0 0,0 0 1 0 0,1-1-27 0 0,-2 1 6 0 0,6-1 26 0 0,-1 0 0 0 0,0 0 0 0 0,1-1 0 0 0,-1 0 0 0 0,0 0 0 0 0,0-1 0 0 0,0 1 0 0 0,0-1 0 0 0,-1 0 0 0 0,1 0 0 0 0,-1-1 0 0 0,1 0 0 0 0,-1 1 0 0 0,0-1 0 0 0,-1 0 0 0 0,1-1 0 0 0,-1 1 0 0 0,2-3-32 0 0,0-2 22 0 0,1 1 0 0 0,-2-1 0 0 0,1 0-1 0 0,-1 0 1 0 0,-1-1 0 0 0,1 1 0 0 0,-2-1 0 0 0,1 1-1 0 0,-1-5-21 0 0,-1 12 5 0 0,-1-1 0 0 0,1 1 0 0 0,-1-1-1 0 0,0 0 1 0 0,0 1 0 0 0,0-1 0 0 0,-1 0 0 0 0,1 1-1 0 0,-1-1 1 0 0,1 0 0 0 0,-1 1 0 0 0,0-1-1 0 0,0 1 1 0 0,0-1 0 0 0,0 1 0 0 0,0-1 0 0 0,0 1-1 0 0,-1 0 1 0 0,1 0 0 0 0,-1 0 0 0 0,0 0-1 0 0,0 0 1 0 0,0 0 0 0 0,0 0 0 0 0,0 0 0 0 0,0 1-1 0 0,0-1 1 0 0,0 1 0 0 0,-1-1 0 0 0,1 1-1 0 0,0 0 1 0 0,-1 0 0 0 0,1 0 0 0 0,-1 1 0 0 0,0-1-1 0 0,-1 0-4 0 0,-13-3-80 0 0,0 1-1 0 0,-1 1 0 0 0,1 0 0 0 0,-1 2 1 0 0,1 0-1 0 0,0 0 0 0 0,-1 2 0 0 0,1 0 1 0 0,-1 1 80 0 0,-51 14-2244 0 0,61-13 1188 0 0,7-4-2993 0 0,1 0 4042 0 0,0 0-5358 0 0</inkml:trace>
  <inkml:trace contextRef="#ctx0" brushRef="#br0" timeOffset="20435.983">7173 1992 9168 0 0,'0'0'266'0'0,"0"0"1"0"0,2 0-171 0 0,6 0 11 0 0,-6 0 389 0 0,5 1 864 0 0,2 4-885 0 0,0 0 0 0 0,-1 0 0 0 0,1 1 0 0 0,-1 0 1 0 0,-1 0-1 0 0,1 1 0 0 0,-1 0 0 0 0,0 1 0 0 0,0 0 0 0 0,-1 0 1 0 0,0 0-1 0 0,-1 0 0 0 0,0 1 0 0 0,0 0 0 0 0,2 6-475 0 0,-1 0 276 0 0,0 0 0 0 0,-1 0 0 0 0,0 1 0 0 0,-2 0 0 0 0,1 0 0 0 0,-2 0 0 0 0,0 0 0 0 0,-1 0 0 0 0,-1 0 0 0 0,-1 4-276 0 0,-24 100 682 0 0,18-99-613 0 0,-1 0 0 0 0,-1-1 0 0 0,-1 0 0 0 0,-1 0 0 0 0,-11 14-69 0 0,-27 17-388 0 0,21-39-1623 0 0,9-17-5476 0 0,15-1 1939 0 0</inkml:trace>
  <inkml:trace contextRef="#ctx0" brushRef="#br0" timeOffset="20785.967">7543 1920 14888 0 0,'7'0'714'0'0,"-7"0"-677"0"0,28-6 724 0 0,-8 6 281 0 0,-4 18 928 0 0,-28 22-1154 0 0,4-20-365 0 0,-31 55 325 0 0,38-72-701 0 0,1 1-3 0 0,0-2 5 0 0,1-1-59 0 0,0 0-1 0 0,0 1 0 0 0,0-1 1 0 0,0 0-1 0 0,0 1 0 0 0,0-1 1 0 0,1 0-1 0 0,-1 0 0 0 0,0 0 0 0 0,1 0 1 0 0,-1 0-1 0 0,1 0 0 0 0,-1 0 1 0 0,1-1-1 0 0,-1 1 0 0 0,1-1 1 0 0,-1 1-1 0 0,1-1 0 0 0,0 1 1 0 0,-1-1-1 0 0,1 0 0 0 0,0 0 0 0 0,-1 0 1 0 0,1 0-1 0 0,0 0 0 0 0,-1 0 1 0 0,2 0-18 0 0,2 0 54 0 0,104-9 240 0 0,-42 1-1222 0 0,-24 2-2174 0 0,-23 2-3691 0 0</inkml:trace>
  <inkml:trace contextRef="#ctx0" brushRef="#br0" timeOffset="21062.72">7814 2369 15776 0 0,'3'-2'89'0'0,"-1"0"1"0"0,0 0 0 0 0,0 1 0 0 0,1-1 0 0 0,-1 1 0 0 0,1-1 0 0 0,-1 1 0 0 0,1 0 0 0 0,-1 0 0 0 0,1 0 0 0 0,0 0 0 0 0,0 1 0 0 0,-1-1 0 0 0,1 1-1 0 0,0 0 1 0 0,0 0 0 0 0,0-1 0 0 0,0 2 0 0 0,-1-1 0 0 0,2 0-90 0 0,57-5 1628 0 0,84-12 585 0 0,-48 13-1839 0 0,65 7-1268 0 0,-143-2-784 0 0,-4-1-2803 0 0,3 3-1871 0 0</inkml:trace>
  <inkml:trace contextRef="#ctx0" brushRef="#br0" timeOffset="22790.313">8091 2076 12408 0 0,'0'0'281'0'0,"1"-2"40"0"0,5-2 22 0 0,-5 2-40 0 0,-1 2-130 0 0,0 0 210 0 0,0 0 110 0 0,0 0 19 0 0,0 0 9 0 0,0 0 13 0 0,0 0 1 0 0,1 2 1 0 0,3 3-316 0 0,0 1-1 0 0,-1-1 0 0 0,0 1 0 0 0,0-1 0 0 0,-1 1 0 0 0,0 0 0 0 0,0 0 1 0 0,0 0-1 0 0,0 1 0 0 0,-1-1 0 0 0,0 2-219 0 0,-12 178 1215 0 0,8 63-1634 0 0,14-197-3162 0 0,-10-42 1988 0 0</inkml:trace>
  <inkml:trace contextRef="#ctx0" brushRef="#br0" timeOffset="23137.441">8738 1906 12672 0 0,'0'0'289'0'0,"0"0"40"0"0,0 0 21 0 0,-1 1-46 0 0,-3 30 152 0 0,-34 87 3627 0 0,23 9-1751 0 0,14-20-1596 0 0,16 4-320 0 0,-3-28-248 0 0,19 41 36 0 0,-8-48-74 0 0,-13-37-433 0 0,43-12-2920 0 0,-42-27 1663 0 0</inkml:trace>
  <inkml:trace contextRef="#ctx0" brushRef="#br0" timeOffset="23534.418">9025 1861 13016 0 0,'62'-13'1302'0'0,"-34"11"-1136"0"0,-17 3 446 0 0,12 16 526 0 0,-19-15-1017 0 0,0 1 0 0 0,0-1 0 0 0,-1 1-1 0 0,1 0 1 0 0,-1 0 0 0 0,0 1 0 0 0,0-1-1 0 0,0 1 1 0 0,0-1 0 0 0,0 1 0 0 0,-1 0 0 0 0,0 0-1 0 0,0 0 1 0 0,0 0 0 0 0,0 0 0 0 0,-1 1-1 0 0,1-1-120 0 0,5 28 700 0 0,23 30-16 0 0,16 37 8 0 0,-45-92-674 0 0,1 0 0 0 0,0 1-1 0 0,0-1 1 0 0,-1 1 0 0 0,0-1-1 0 0,-1 1 1 0 0,0-1-1 0 0,0 1 1 0 0,0 0-1 0 0,-1-1 1 0 0,0 1-1 0 0,0-1 1 0 0,-1 1 0 0 0,0-1-1 0 0,-1 0 1 0 0,0 2-18 0 0,-44 59 338 0 0,46-67-325 0 0,-1-1 0 0 0,0 1 0 0 0,0-1-1 0 0,1 0 1 0 0,-1 1 0 0 0,0-1 0 0 0,0 0 0 0 0,1 0-1 0 0,-1 0 1 0 0,0 0 0 0 0,0-1 0 0 0,1 1-1 0 0,-1 0 1 0 0,0-1 0 0 0,1 1 0 0 0,-1-1 0 0 0,0 0-1 0 0,1 1 1 0 0,-1-1 0 0 0,1 0 0 0 0,-1 0-1 0 0,1 0 1 0 0,-1 0 0 0 0,1 0 0 0 0,0-1 0 0 0,0 1-1 0 0,-1 0 1 0 0,1 0 0 0 0,0-1 0 0 0,0 1-1 0 0,0-1 1 0 0,0 1 0 0 0,1-1 0 0 0,-1 1-1 0 0,0-1 1 0 0,1 0 0 0 0,-1 1 0 0 0,1-1 0 0 0,-1 0-1 0 0,1 0 1 0 0,0 1 0 0 0,0-1 0 0 0,0 0-13 0 0,-1-4 16 0 0,0 0 1 0 0,1-1 0 0 0,0 1 0 0 0,0 0-1 0 0,0-1 1 0 0,1 1 0 0 0,0 0 0 0 0,0 0 0 0 0,1-1-1 0 0,0 1 1 0 0,1-2-17 0 0,1-7-2 0 0,4-14 37 0 0,2 0 1 0 0,0 1-1 0 0,2 0 0 0 0,2 1 0 0 0,0 1 0 0 0,1 0 0 0 0,2 1 0 0 0,1 0 0 0 0,19-21-35 0 0,-8 11 0 0 0,-24 26-1 0 0,2 1 0 0 0,0-1-1 0 0,0 1 1 0 0,0 1 0 0 0,1-1 0 0 0,0 1 0 0 0,0 1 0 0 0,1 0 0 0 0,6-4 1 0 0,46-24-734 0 0,-30 20-2303 0 0,-22 13 1506 0 0</inkml:trace>
  <inkml:trace contextRef="#ctx0" brushRef="#br0" timeOffset="23822.161">9523 1923 13736 0 0,'41'5'348'0'0,"-34"-5"-293"0"0,-1 1 1 0 0,1-1 0 0 0,-1 1-1 0 0,1 0 1 0 0,-1 1-1 0 0,1 0 1 0 0,-1 0 0 0 0,0 0-1 0 0,0 1 1 0 0,0-1 0 0 0,6 5-56 0 0,-10-4 28 0 0,-1 0 0 0 0,1 0 0 0 0,-1 1 0 0 0,0-1 0 0 0,0 1 0 0 0,0-1 0 0 0,0 1 0 0 0,-1-1 0 0 0,1 1 0 0 0,-1-1 0 0 0,0 1 0 0 0,0-1 0 0 0,0 1 1 0 0,0 0-1 0 0,-1-1 0 0 0,0 1 0 0 0,1-1 0 0 0,-1 1 0 0 0,-1 0-28 0 0,-3 13 282 0 0,-1 0 0 0 0,-1 0 0 0 0,0-1 1 0 0,-1 0-1 0 0,-1 0 0 0 0,-1-1 0 0 0,-3 5-282 0 0,-19 32 647 0 0,-55 117 453 0 0,49-89-966 0 0,4 15 103 0 0,14-42-6134 0 0,16-38 128 0 0</inkml:trace>
  <inkml:trace contextRef="#ctx0" brushRef="#br0" timeOffset="24153.12">9714 2294 13824 0 0,'8'1'674'0'0,"6"1"-169"0"0,-6-1-351 0 0,0 0 0 0 0,-1 0-1 0 0,1 1 1 0 0,0 0 0 0 0,-1 1 0 0 0,0-1 0 0 0,1 1 0 0 0,-1 1 0 0 0,-1-1 0 0 0,1 1-1 0 0,2 2-153 0 0,11 24 1368 0 0,-19-25-1276 0 0,-1-1-1 0 0,1 1 0 0 0,-1-1 0 0 0,0 0 0 0 0,0 1 0 0 0,0-1 1 0 0,-1 1-1 0 0,1-1 0 0 0,-1 1 0 0 0,0-1 0 0 0,0 0 0 0 0,-1 0 0 0 0,0 1 1 0 0,1-1-1 0 0,-1 0 0 0 0,0-1 0 0 0,-1 1 0 0 0,1 0 0 0 0,-2 1-91 0 0,-3 7 65 0 0,0 0 0 0 0,0 0 0 0 0,-1-1 0 0 0,-1 0 0 0 0,0 0 0 0 0,-1-1 0 0 0,1 0-1 0 0,-2-1 1 0 0,0 0-65 0 0,-55 57 298 0 0,65-65-232 0 0,2 10 158 0 0,10-9-216 0 0,0 1 0 0 0,1-2 0 0 0,-1 1 0 0 0,0-2 0 0 0,1 1-1 0 0,-1-2 1 0 0,0 1 0 0 0,1-2 0 0 0,-1 1 0 0 0,0-2-1 0 0,0 1 1 0 0,9-4-8 0 0,0 1-148 0 0,25-16-2700 0 0,-33 11 1342 0 0</inkml:trace>
  <inkml:trace contextRef="#ctx0" brushRef="#br0" timeOffset="24520.655">10130 2044 12360 0 0,'-48'-5'364'0'0,"57"0"121"0"0,33-5 11 0 0,-41 10-233 0 0,18 3 2688 0 0,32 39-47 0 0,-41-30-2760 0 0,-2 1-1 0 0,0 1 1 0 0,0 0-1 0 0,-2 0 0 0 0,1 0 1 0 0,-2 0-1 0 0,0 1 0 0 0,0 0 1 0 0,-2 0-1 0 0,0 1 1 0 0,-1-1-1 0 0,0 1 0 0 0,-1 5-143 0 0,-16 117 358 0 0,13-118-323 0 0,-2 0 1 0 0,0-1-1 0 0,-2 1 1 0 0,0-1-1 0 0,-1 0 1 0 0,-6 12-36 0 0,-1-8 27 0 0,-1-1 1 0 0,-1-1-1 0 0,-1 0 1 0 0,-1-2-1 0 0,-1 0 1 0 0,0 0-1 0 0,-3-1-27 0 0,-75 65-2632 0 0,65-62-629 0 0,17-14 1584 0 0</inkml:trace>
  <inkml:trace contextRef="#ctx0" brushRef="#br0" timeOffset="24951.173">10243 1736 14032 0 0,'-108'-6'408'0'0,"92"3"-31"0"0,21 1-215 0 0,34-4-157 0 0,-21 4 19 0 0,37-12 281 0 0,49-5 3064 0 0,-99 19-3275 0 0,-1 0 0 0 0,1-1 0 0 0,-1 2 0 0 0,1-1 0 0 0,-1 0 1 0 0,1 1-1 0 0,-1 0 0 0 0,1 0 0 0 0,-1 0 0 0 0,0 1 0 0 0,0-1 0 0 0,1 1 0 0 0,-1 0 0 0 0,0 0 0 0 0,-1 1 0 0 0,1-1 0 0 0,0 1 0 0 0,1 1-94 0 0,-1 0 76 0 0,-2-3-59 0 0,0 0-1 0 0,-1 1 1 0 0,1-1 0 0 0,0 1-1 0 0,-1-1 1 0 0,1 1-1 0 0,-1 0 1 0 0,0 0 0 0 0,0 0-1 0 0,1-1 1 0 0,-1 1-1 0 0,0 0 1 0 0,-1 0 0 0 0,1 1-1 0 0,0-1 1 0 0,0 0 0 0 0,-1 0-1 0 0,0 0 1 0 0,1 0-1 0 0,-1 2-16 0 0,0 11 45 0 0,1-8-31 0 0,-1 0 1 0 0,0 0-1 0 0,0 0 1 0 0,0 1-1 0 0,-1-1 1 0 0,0 0 0 0 0,-1 0-1 0 0,1 0 1 0 0,-1 0-1 0 0,-1 0 1 0 0,1-1-1 0 0,-1 1 1 0 0,-1-1-1 0 0,-1 4-14 0 0,-9 9 68 0 0,-44 48 99 0 0,68-61-114 0 0,53-15-73 0 0,89-46-2612 0 0,-130 47-1979 0 0,-3-6-1437 0 0</inkml:trace>
  <inkml:trace contextRef="#ctx0" brushRef="#br0" timeOffset="25602.904">10430 1391 6480 0 0,'-47'1'370'0'0,"80"2"-332"0"0,-31 2 8895 0 0,-26 10-7972 0 0,-177 13 2400 0 0,80-11-2342 0 0,-54 7 169 0 0,19-6-437 0 0,12-1-229 0 0,-15 0 172 0 0,-39 0-161 0 0,-15-9-408 0 0,-74 5 35 0 0,-31 36-1170 0 0,217-26-3090 0 0,73-19 2306 0 0</inkml:trace>
  <inkml:trace contextRef="#ctx0" brushRef="#br0" timeOffset="27329.293">13465 567 9872 0 0,'0'0'222'0'0,"0"0"30"0"0,0 0 20 0 0,1 0-34 0 0,1-2-176 0 0,-12 49 764 0 0,-2 11 470 0 0,9-3-192 0 0,13 38 112 0 0,7 45-201 0 0,-14-98-816 0 0,0 109 170 0 0,-17 87-218 0 0,18-53 164 0 0,6 40 461 0 0,4-10-138 0 0,-15-64-270 0 0,4 2-64 0 0,-14-5-24 0 0,6 27 6 0 0,2-21-69 0 0,-19 28 312 0 0,7-64-337 0 0,-6-12-92 0 0,21 13 14 0 0,5-56-93 0 0,8-2 32 0 0,-12 1-39 0 0,-14 35 119 0 0,16-63-218 0 0,-16 9-177 0 0,6 2-874 0 0,6-41 698 0 0,1-2-265 0 0,0 0-117 0 0,0 0-19 0 0</inkml:trace>
  <inkml:trace contextRef="#ctx0" brushRef="#br0" timeOffset="28873.849">11017 3100 7856 0 0,'0'0'174'0'0,"-8"-3"245"0"0,-28-1-182 0 0,33 3-162 0 0,-3 1-12 0 0,6 0-111 0 0,70-9 32 0 0,109-2 880 0 0,-83 2-455 0 0,-1 5 0 0 0,40 4-409 0 0,-42 2 475 0 0,-1-5 0 0 0,66-11-475 0 0,13 8 545 0 0,-57 2-146 0 0,32 4 33 0 0,-31-11 113 0 0,78 4 238 0 0,21 11-621 0 0,-70-8 52 0 0,98-3 362 0 0,-27 1 153 0 0,-68-5-212 0 0,178 5-68 0 0,-79 1-385 0 0,61-2 80 0 0,-58-9 680 0 0,-68 15-978 0 0,-164-4-5163 0 0,-16 4 21 0 0</inkml:trace>
  <inkml:trace contextRef="#ctx0" brushRef="#br0" timeOffset="29596.366">13555 3235 10880 0 0,'46'-5'1096'0'0,"-43"4"-1003"0"0,10-9 50 0 0,-13 8 5 0 0,0 2 4 0 0,0 0 32 0 0,0 0 134 0 0,0 0 60 0 0,0 0 7 0 0,1 2 23 0 0,2 1-199 0 0,-1 0 1 0 0,0 1-1 0 0,-1-1 1 0 0,1 1-1 0 0,-1 0 1 0 0,1 0 0 0 0,-1-1-1 0 0,0 1 1 0 0,-1 0-1 0 0,1 0 1 0 0,-1 0-1 0 0,0 0 1 0 0,0 0-1 0 0,0 1-209 0 0,-23 51 1361 0 0,30-12-819 0 0,9 5-281 0 0,3-15-144 0 0,-11-30-117 0 0,-3-4 8 0 0,-1 0-1 0 0,1 0 1 0 0,0 0 0 0 0,0-1-1 0 0,-1 1 1 0 0,1-1-1 0 0,-1-1 1 0 0,1 1-1 0 0,-1-1 1 0 0,1 1-1 0 0,-1-1 1 0 0,0 0-1 0 0,1-1 1 0 0,-1 1-1 0 0,-1-1 1 0 0,1 0-1 0 0,3-2-7 0 0,-5-30-85 0 0,91-34-302 0 0,-86 63 324 0 0,5-22-162 0 0,-8 25 215 0 0,7 13-44 0 0,-1 35 146 0 0,-3 23 416 0 0,-5-50-411 0 0,7 3-87 0 0,-7-19 32 0 0,1-1 0 0 0,-1 0 0 0 0,1 0 0 0 0,-1 0 0 0 0,1 0 0 0 0,0-1 0 0 0,-1 1 0 0 0,1-1 0 0 0,0 1 0 0 0,-1-1 0 0 0,1 0 0 0 0,0 0 0 0 0,0 0 0 0 0,-1 0 0 0 0,1-1 0 0 0,0 1 0 0 0,-1-1 0 0 0,1 1 0 0 0,2-2-42 0 0,1 1 65 0 0,2-8 317 0 0,75-34 98 0 0,-24-20-245 0 0,-33 24-311 0 0,-9-7-611 0 0,-11 39 233 0 0,2-6-249 0 0,-17 4-5085 0 0,8 8-98 0 0</inkml:trace>
  <inkml:trace contextRef="#ctx0" brushRef="#br0" timeOffset="29889.828">14185 3363 14600 0 0,'9'0'50'0'0,"-5"0"12"0"0,0 0 0 0 0,-1-1 0 0 0,1 1 0 0 0,0 0 0 0 0,-1 1 0 0 0,1-1 0 0 0,-1 1 0 0 0,1-1 0 0 0,-1 1 0 0 0,1 0 0 0 0,-1 1 0 0 0,1-1 0 0 0,-1 0 0 0 0,0 1 0 0 0,0 0 0 0 0,0 0 0 0 0,0 0 0 0 0,0 0 0 0 0,0 0 0 0 0,0 1 0 0 0,-1-1 0 0 0,1 1 0 0 0,-1 0 0 0 0,0 0 0 0 0,2 2-62 0 0,0 88 2038 0 0,4-53-1246 0 0,-8-39-647 0 0,11 5 102 0 0,-7-5-220 0 0,0-1-1 0 0,-1 0 1 0 0,1 0 0 0 0,-1 0 0 0 0,1-1-1 0 0,0 1 1 0 0,-1-1 0 0 0,1 0-1 0 0,-1 0 1 0 0,0 0 0 0 0,1 0-1 0 0,-1 0 1 0 0,0-1 0 0 0,1 0 0 0 0,-1 0-1 0 0,0 0 1 0 0,0 0 0 0 0,1-1-27 0 0,9-5 80 0 0,-2 3-80 0 0,-1 0 1 0 0,0-1-1 0 0,0 0 0 0 0,0 0 0 0 0,-1-1 0 0 0,1 0 0 0 0,-2-1 0 0 0,1 0 0 0 0,-1 0 0 0 0,-1-1 0 0 0,1 0 0 0 0,-1 0 0 0 0,-1-1 0 0 0,0 0 0 0 0,0 0 0 0 0,-1-1 0 0 0,0 1 0 0 0,-1-1 1 0 0,0 0-1 0 0,-1 0 0 0 0,0 0 0 0 0,0-8 0 0 0,-24-39-943 0 0,-8 31-4574 0 0,6 15-304 0 0</inkml:trace>
  <inkml:trace contextRef="#ctx0" brushRef="#br0" timeOffset="31876.832">11651 2972 4264 0 0,'0'0'125'0'0,"0"0"47"0"0,0 0 112 0 0,0 0 48 0 0,0 0 11 0 0,0 0 23 0 0,0 0 96 0 0,0 0 39 0 0,-5 7 691 0 0,4-4 3028 0 0,11 0-4091 0 0,-1-1 0 0 0,0 0-1 0 0,1 0 1 0 0,-1-1 0 0 0,1-1 0 0 0,-1 1-1 0 0,1-2 1 0 0,-1 1 0 0 0,1-1 0 0 0,-1-1 0 0 0,1 1-1 0 0,-1-2 1 0 0,0 1 0 0 0,0-1 0 0 0,0-1 0 0 0,0 0-1 0 0,0 0 1 0 0,-1 0 0 0 0,8-6-129 0 0,5 0 100 0 0,127-67 1146 0 0,-52 19-972 0 0,-21 13-146 0 0,-48 27-77 0 0,0-1 0 0 0,-2-2 1 0 0,0-1-1 0 0,-2 0 1 0 0,0-2-1 0 0,-1-1 0 0 0,-2 0 1 0 0,0-2-1 0 0,13-26-51 0 0,-1 8 163 0 0,30-73-149 0 0,-3-3 289 0 0,-11 34-88 0 0,-4-2-1 0 0,19-60-214 0 0,-28 32 130 0 0,8 17-48 0 0,23-91 57 0 0,-8 40-86 0 0,24-19-53 0 0,-35 107 0 0 0,-33 44 0 0 0,-12 17 0 0 0,0 1 0 0 0,0-1 0 0 0,0 0 0 0 0,-1 0 0 0 0,1 0 0 0 0,-1 0 0 0 0,1 0 0 0 0,-1 0 0 0 0,0 0 0 0 0,0-1 0 0 0,0 1 0 0 0,0 0 0 0 0,0-1 0 0 0,-1 1 0 0 0,1-1 0 0 0,-1 1 0 0 0,1 0 0 0 0,-1-1 0 0 0,0-1 0 0 0,-3-15 0 0 0,36-8 0 0 0,-2 8 0 0 0,5-11 0 0 0,34-8 0 0 0,-57 17 0 0 0,36 0 0 0 0,13-7-12 0 0,-16 18-48 0 0,25 7 124 0 0,-31 2-61 0 0,85 9 48 0 0,-108-6-42 0 0,24 11 110 0 0,4 10-45 0 0,-30-15-53 0 0,9 16 76 0 0,-2 24-1 0 0,-10-4 34 0 0,3-2-66 0 0,29 16 54 0 0,-2 5 132 0 0,-18-4-52 0 0,-1 21-124 0 0,-8-9-74 0 0,25 34 75 0 0,-5-26-11 0 0,-15-6-11 0 0,3-11 22 0 0,-2 18 61 0 0,-6-26-29 0 0,3 17-25 0 0,8 3 73 0 0,-24-27 57 0 0,9 0 45 0 0,5 20 111 0 0,23 12-42 0 0,-13-33-302 0 0,-6-12 122 0 0,16-4-130 0 0,-4 1-16 0 0,18 8 64 0 0,34 20 0 0 0,-17-8 54 0 0,-2-5 47 0 0,14 2 27 0 0,-29-27-64 0 0,13-6-41 0 0,1-3 0 0 0,0-2 0 0 0,12-2-87 0 0,-20 1 54 0 0,186 20-44 0 0,-153-33 44 0 0,179-14-1189 0 0,-234 16-183 0 0,-2-2-3713 0 0,-8 1-1538 0 0</inkml:trace>
  <inkml:trace contextRef="#ctx0" brushRef="#br0" timeOffset="32866.528">14571 3289 4536 0 0,'-40'0'133'0'0,"33"0"-5"0"0,25-7 679 0 0,-17 7 57 0 0,-1 0 37 0 0,0 0-14 0 0,0 0-101 0 0,0 0-46 0 0,0 0-10 0 0,0 0-34 0 0,-21-6 2080 0 0,-64 10 1607 0 0,61 9-3583 0 0,-37 1 271 0 0,57-7-830 0 0,-30 33 463 0 0,-15-12-356 0 0,47-27-284 0 0,-21 20 484 0 0,19-16-532 0 0,1-1 57 0 0,1 28 94 0 0,-9 5-167 0 0,8-18 0 0 0,6-4 0 0 0,12-2 0 0 0,29-4-2024 0 0,-33-9-2991 0 0,-3-3-1593 0 0</inkml:trace>
  <inkml:trace contextRef="#ctx0" brushRef="#br0" timeOffset="34077.026">14240 2504 10280 0 0,'48'0'230'0'0,"-38"0"30"0"0,-7 8 367 0 0,-40 19-520 0 0,-30 12 449 0 0,-15 5 470 0 0,69-40-980 0 0,1 1-1 0 0,-1 0 1 0 0,1 0-1 0 0,0 1 0 0 0,1 1 1 0 0,0 0-1 0 0,0 0 1 0 0,0 1-1 0 0,1 1 1 0 0,0 0-1 0 0,0 0 1 0 0,-3 7-46 0 0,-21 18-832 0 0,33-27 173 0 0,-5-3-26 0 0</inkml:trace>
  <inkml:trace contextRef="#ctx0" brushRef="#br0" timeOffset="34339.328">14165 2300 11056 0 0,'3'5'530'0'0,"-4"-1"-494"0"0,0 0-1 0 0,-1 0 1 0 0,1 0-1 0 0,-1 0 1 0 0,0 0-1 0 0,0-1 1 0 0,0 1-1 0 0,-1-1 1 0 0,1 1-1 0 0,-1-1 1 0 0,0 0-1 0 0,0 0 1 0 0,0 0-1 0 0,0 0 1 0 0,0 0-1 0 0,-1-1 1 0 0,1 0-1 0 0,-4 2-35 0 0,-4 4 47 0 0,-104 78 269 0 0,27-24 222 0 0,-101 72-23 0 0,162-118-626 0 0,-3 3-3922 0 0,28-15-56 0 0</inkml:trace>
  <inkml:trace contextRef="#ctx0" brushRef="#br0" timeOffset="34586.018">14014 2159 10912 0 0,'-71'42'1189'0'0,"-53"30"-1080"0"0,-23 23 337 0 0,-81 49-46 0 0,168-117-400 0 0,-26 18 0 0 0,37-17-626 0 0,39-21 292 0 0</inkml:trace>
  <inkml:trace contextRef="#ctx0" brushRef="#br0" timeOffset="34803.261">13624 2009 9848 0 0,'1'1'10'0'0,"0"-1"1"0"0,-1 1 0 0 0,1-1-1 0 0,0 0 1 0 0,-1 1-1 0 0,1-1 1 0 0,-1 1 0 0 0,1-1-1 0 0,-1 1 1 0 0,1 0-1 0 0,-1-1 1 0 0,1 1 0 0 0,-1-1-1 0 0,1 1 1 0 0,-1 0 0 0 0,0-1-1 0 0,1 1 1 0 0,-1 0-1 0 0,0 0 1 0 0,0-1 0 0 0,0 1-1 0 0,0 0 1 0 0,1 0-1 0 0,-1-1 1 0 0,0 1 0 0 0,0 0-1 0 0,0 0 1 0 0,-1-1-1 0 0,1 1 1 0 0,0 0 0 0 0,0 0-1 0 0,0-1 1 0 0,0 1 0 0 0,-1 0-1 0 0,1-1 1 0 0,0 1-1 0 0,-1 0 1 0 0,1-1 0 0 0,0 1-1 0 0,-1 0 1 0 0,1-1-1 0 0,-1 1 1 0 0,1-1 0 0 0,-1 1-1 0 0,1-1 1 0 0,-1 1 0 0 0,0 0-11 0 0,-31 28 503 0 0,27-25-481 0 0,-135 109 152 0 0,6-12 156 0 0,21-36-44 0 0,32-17-80 0 0,69-35-9 0 0,-3-1-3630 0 0,12-12-263 0 0</inkml:trace>
  <inkml:trace contextRef="#ctx0" brushRef="#br0" timeOffset="35084.456">13633 1591 10896 0 0,'-75'91'760'0'0,"-103"81"-484"0"0,-28 12-251 0 0,67-79 122 0 0,79-56-266 0 0,53-45-941 0 0,6-4-2873 0 0</inkml:trace>
  <inkml:trace contextRef="#ctx0" brushRef="#br0" timeOffset="35380.268">13570 1328 11000 0 0,'32'0'248'0'0,"-27"8"337"0"0,-51 43-210 0 0,-93 66-465 0 0,-19 12-499 0 0,84-63-351 0 0,43-36 399 0 0</inkml:trace>
  <inkml:trace contextRef="#ctx0" brushRef="#br0" timeOffset="36655.238">15084 1246 3968 0 0,'-26'-9'116'0'0,"24"3"-7"0"0,18 0-81 0 0,12-5-33 0 0,64-37 3189 0 0,-87 47-134 0 0,-13 5-2260 0 0,-24-4-433 0 0,-10-4-137 0 0,-200 22 763 0 0,224-15-887 0 0,-1 0 1 0 0,1 1 0 0 0,1 0 0 0 0,-1 2-1 0 0,1 0 1 0 0,0 1 0 0 0,-2 1-97 0 0,-39 15 400 0 0,47-20-333 0 0,-1 1 0 0 0,0 0 0 0 0,1 0 0 0 0,0 2 0 0 0,0-1 0 0 0,1 2 0 0 0,-1-1 0 0 0,1 1 0 0 0,-7 8-67 0 0,-58 61 80 0 0,16-10-16 0 0,-39 27-64 0 0,-18-3 0 0 0,62-34 0 0 0,-2-12 53 0 0,-44 15 22 0 0,33-29-75 0 0,11-12 0 0 0,46-11 0 0 0,-8 7-54 0 0,-10 2-164 0 0,-48-1-544 0 0,74-14 554 0 0,2-1-16 0 0,0 0-6 0 0,0 0-6 0 0,0 0-16 0 0,0 0-4 0 0,1-2 0 0 0,12-32-520 0 0,7 4 409 0 0,-8 8 204 0 0,-4 17 151 0 0,-7 4 11 0 0,0 1 0 0 0,0 0 0 0 0,0 0 0 0 0,0 0 0 0 0,0 0 0 0 0,0-1 0 0 0,0 1 0 0 0,0 0 0 0 0,0-1 0 0 0,0 1 0 0 0,0-1 0 0 0,0 1 0 0 0,0-1 0 0 0,0 0 0 0 0,-1 1 1 0 0,1-1-1 0 0,0 0 0 0 0,0 0 0 0 0,-1 1 0 0 0,1-1 0 0 0,0 0 0 0 0,-1 0 0 0 0,1 0 0 0 0,-1 0 0 0 0,1 0 0 0 0,-1 0 0 0 0,1 0 0 0 0,-1 0 0 0 0,0 0 0 0 0,0 0 0 0 0,1 0 0 0 0,-1 0 0 0 0,0 0 0 0 0,0 0 0 0 0,0 0 0 0 0,0 0 0 0 0,0 0 0 0 0,0 0 1 0 0,0 0-1 0 0,-1 0 0 0 0,1 0 0 0 0,0-1 0 0 0,0 1 0 0 0,-1 0 0 0 0,1 0 0 0 0,-1 1 0 0 0,1-1 0 0 0,-1 0 0 0 0,1 0 0 0 0,-1 0 0 0 0,0 0 0 0 0,1 0 0 0 0,-1 1 0 0 0,0-1 0 0 0,0 0 0 0 0,0 0 0 0 0,1 1 0 0 0,-1-1 1 0 0,-26-10-10 0 0,28 12 10 0 0,-1-1 0 0 0,1 0 0 0 0,-1 0 0 0 0,0 0 0 0 0,1 0 0 0 0,-1 0 0 0 0,1 0 0 0 0,-1 0 0 0 0,1 0 0 0 0,-1 0 0 0 0,1 0 0 0 0,-1 0 0 0 0,0 0 0 0 0,1 0 0 0 0,-1 0 0 0 0,1 0 0 0 0,-1-1 0 0 0,1 1 0 0 0,-1 0 0 0 0,0 0 0 0 0,1 0 0 0 0,-1-1 0 0 0,0 1 0 0 0,1 0 0 0 0,-1 0 0 0 0,1-1 0 0 0,-1 1 0 0 0,0 0 0 0 0,0-1 0 0 0,1 1 0 0 0,-1 0 0 0 0,0-1 0 0 0,0 1 0 0 0,1-1 0 0 0,-1 1 0 0 0,0 0 0 0 0,0-1 0 0 0,0 1 0 0 0,0-1 0 0 0,0 1 0 0 0,1-1 0 0 0,-1 1 0 0 0,0-1 0 0 0,0 1 0 0 0,0 0 0 0 0,0-1 0 0 0,0 1 0 0 0,-1-1 0 0 0,1 1 0 0 0,0-1 0 0 0,0 1 0 0 0,0-1 0 0 0,0 1 0 0 0,0 0 0 0 0,-1-1 0 0 0,1 1 0 0 0,0-1 0 0 0,0 1 0 0 0,0 0 0 0 0,-1-1 0 0 0,1 1 0 0 0,0 0 0 0 0,-1-1 0 0 0,1 1 0 0 0,0 0 0 0 0,-1 0 0 0 0,1-1 0 0 0,0 1 0 0 0,-1 0 0 0 0,5-2 0 0 0,26-15 186 0 0,26-7 464 0 0,-54 24-349 0 0,-2 0 10 0 0,3 0-19 0 0,7 2-83 0 0,-7-2-32 0 0,0 45 858 0 0,-31 2-502 0 0,-12 6 150 0 0,12-22-284 0 0,37-22-175 0 0,-24 4-40 0 0,-32 3 96 0 0,45-15-184 0 0,2-1-6 0 0,0 0-20 0 0,2 0-5 0 0,5 0 4 0 0,35 0-4 0 0,27 6-65 0 0,13-2-749 0 0,-66-3 168 0 0,3-1-24 0 0</inkml:trace>
  <inkml:trace contextRef="#ctx0" brushRef="#br0" timeOffset="38270.009">15882 1032 7568 0 0,'0'0'166'0'0,"0"0"29"0"0,0 0 14 0 0,0-2-25 0 0,-10-13-78 0 0,9 14 240 0 0,-30-2 1613 0 0,15 6-1482 0 0,-1 2 0 0 0,1 0 0 0 0,0 1 0 0 0,1 0 0 0 0,-1 1 0 0 0,1 1-1 0 0,1 1 1 0 0,0 0 0 0 0,0 1 0 0 0,-5 4-477 0 0,14-9 90 0 0,-3 2 83 0 0,-1 0-1 0 0,2 0 1 0 0,-1 1-1 0 0,1 0 1 0 0,0 0-1 0 0,1 1 1 0 0,0 0-1 0 0,0 0 0 0 0,1 0 1 0 0,-3 9-173 0 0,-8 34 577 0 0,5 27 246 0 0,7-61-683 0 0,4-16-129 0 0,-1-1 0 0 0,0 0 0 0 0,1 1 0 0 0,0-1 0 0 0,-1 0 0 0 0,1 1 0 0 0,0-1 0 0 0,-1 0 0 0 0,1 1 0 0 0,0-1 0 0 0,0 1 0 0 0,0-1 0 0 0,1 1 0 0 0,-1-1 0 0 0,0 0 0 0 0,0 1 0 0 0,1-1 0 0 0,-1 0 0 0 0,1 1 0 0 0,-1-1 0 0 0,1 0 0 0 0,-1 1 0 0 0,1-1 0 0 0,0 0 0 0 0,0 0 0 0 0,0 1-11 0 0,2 0 11 0 0,0 0 0 0 0,0-1-1 0 0,0 0 1 0 0,0 0-1 0 0,0 0 1 0 0,0 0-1 0 0,0 0 1 0 0,1 0-1 0 0,-1-1 1 0 0,0 0 0 0 0,0 1-1 0 0,0-1 1 0 0,1 0-1 0 0,-1-1 1 0 0,0 1-1 0 0,0-1 1 0 0,1 1 0 0 0,-1-1-1 0 0,0 0 1 0 0,0 0-1 0 0,0 0 1 0 0,0-1-1 0 0,0 1 1 0 0,0-1 0 0 0,-1 1-1 0 0,1-1 1 0 0,0 0-1 0 0,-1 0 1 0 0,0 0-1 0 0,1-1 1 0 0,-1 1-1 0 0,0 0 1 0 0,0-1 0 0 0,0 0-1 0 0,0 1 1 0 0,-1-1-1 0 0,1 0 1 0 0,-1 0-1 0 0,2-2-10 0 0,44-48-538 0 0,-45 51 521 0 0,0 1 1 0 0,-1-1 0 0 0,1 0-1 0 0,-1 0 1 0 0,0 0 0 0 0,0 0 0 0 0,0 0-1 0 0,0 0 1 0 0,0-1 0 0 0,0 1-1 0 0,0 0 1 0 0,-1 0 0 0 0,1-1-1 0 0,-1 1 1 0 0,1 0 0 0 0,-1-1-1 0 0,0 1 1 0 0,0 0 0 0 0,0-1-1 0 0,-1-1 17 0 0,4-24-163 0 0,7 4 31 0 0,2 2-18 0 0,-12 37 96 0 0,-7 91 129 0 0,7-101-58 0 0,12 60 30 0 0,-10-60-27 0 0,29 28 333 0 0,-30-33-289 0 0,16-3 64 0 0,-11 1-123 0 0,0-1-1 0 0,0 0 1 0 0,0 0-1 0 0,0 0 1 0 0,-1-1-1 0 0,1 1 1 0 0,-1-1-1 0 0,0-1 0 0 0,0 1 1 0 0,0-1-1 0 0,-1 0 1 0 0,3-3-5 0 0,53-80 74 0 0,-56 80-76 0 0,-2 5-9 0 0,0-1 0 0 0,0 1 1 0 0,0-1-1 0 0,0 1 1 0 0,1 0-1 0 0,-1 0 0 0 0,1 0 1 0 0,0 0-1 0 0,0 0 1 0 0,0 1-1 0 0,0-1 1 0 0,0 1-1 0 0,0 0 0 0 0,1 0 1 0 0,-1 0-1 0 0,1 0 1 0 0,0 1-1 0 0,-1-1 0 0 0,1 1 1 0 0,2-1 10 0 0,2 11-74 0 0,9 27 21 0 0,-5 5 96 0 0,-2-18-21 0 0,-9-21 38 0 0,-1-2 12 0 0,8-2-48 0 0,0 1-1 0 0,0-1 0 0 0,1 0 0 0 0,-1-1 0 0 0,-1 0 0 0 0,1 0 1 0 0,0-1-1 0 0,-1 0 0 0 0,0-1 0 0 0,1 0-23 0 0,26-13-120 0 0,44-20-585 0 0,11 2 50 0 0,10 2 303 0 0,-92 33 344 0 0,-4 1 8 0 0,-1 0 0 0 0,1 0-1 0 0,0-1 1 0 0,-1 1-1 0 0,1-1 1 0 0,-1 1-1 0 0,1-1 1 0 0,-1 0 0 0 0,0 0-1 0 0,1 0 1 0 0,-1-1-1 0 0,0 1 1 0 0,0 0 0 0 0,1-1-1 0 0,-1 1 1 0 0,-1-1-1 0 0,1 0 1 0 0,0 0-1 0 0,1-1 1 0 0,20-21 0 0 0,-22 15-10 0 0,-1 8 11 0 0,1 1 1 0 0,-1-1-1 0 0,0 1 0 0 0,0-1 1 0 0,1 1-1 0 0,-1-1 1 0 0,0 1-1 0 0,0-1 1 0 0,0 1-1 0 0,0-1 0 0 0,0 1 1 0 0,0-1-1 0 0,0 0 1 0 0,0 1-1 0 0,0-1 0 0 0,0 1 1 0 0,0-1-1 0 0,0 1 1 0 0,0-1-1 0 0,0 1 0 0 0,0-1 1 0 0,-1 0-1 0 0,1 1 1 0 0,0-1-1 0 0,0 1 0 0 0,-1-1 1 0 0,1 1-1 0 0,0 0 1 0 0,-1-1-1 0 0,1 1 1 0 0,0-1-1 0 0,-1 1 0 0 0,1 0 1 0 0,-1-1-1 0 0,1 1 1 0 0,-1 0-1 0 0,1-1 0 0 0,-1 1 1 0 0,1 0-1 0 0,-1-1 1 0 0,1 1-1 0 0,-1 0 0 0 0,1 0 1 0 0,-1 0-1 0 0,1 0 1 0 0,-1 0-1 0 0,1 0 0 0 0,-1-1 1 0 0,1 1-1 0 0,-1 0 1 0 0,0 1-1 0 0,1-1 0 0 0,-1 0-1 0 0,-13 0 35 0 0,7-1 14 0 0,-1 1 0 0 0,1 0-1 0 0,0 0 1 0 0,0 1 0 0 0,0 0 0 0 0,0 0-1 0 0,0 1 1 0 0,0 0 0 0 0,0 0-1 0 0,0 1 1 0 0,-1 0-49 0 0,-1 2 105 0 0,1-1-8 0 0,0 0 0 0 0,0 0-1 0 0,1 1 1 0 0,0 0 0 0 0,0 0 0 0 0,0 0 0 0 0,1 1 0 0 0,0 0 0 0 0,-3 4-97 0 0,6-7 35 0 0,0 0 0 0 0,0-1 0 0 0,0 1 0 0 0,1 1 0 0 0,-1-1 0 0 0,1 0-1 0 0,0 1 1 0 0,0-1 0 0 0,0 1 0 0 0,1-1 0 0 0,-1 1 0 0 0,1 0 0 0 0,0 0-1 0 0,0 0 1 0 0,0 0 0 0 0,1 0 0 0 0,-1 0 0 0 0,1 0 0 0 0,0 0 0 0 0,0 0 0 0 0,0 0-1 0 0,1 0 1 0 0,-1 0 0 0 0,1 0 0 0 0,0-1 0 0 0,0 1 0 0 0,0 0 0 0 0,1 0-1 0 0,-1-1 1 0 0,1 1 0 0 0,0 0 0 0 0,0-1 0 0 0,0 0 0 0 0,2 3-35 0 0,2-1-3 0 0,0 0 0 0 0,1 0 0 0 0,-1 0 1 0 0,1-1-1 0 0,0 0 0 0 0,0-1 0 0 0,1 1 0 0 0,-1-1 1 0 0,1 0-1 0 0,-1-1 0 0 0,1 0 0 0 0,0 0 0 0 0,0-1 1 0 0,0 0-1 0 0,0 0 0 0 0,0-1 0 0 0,0 0 1 0 0,0 0-1 0 0,0-1 0 0 0,0 0 0 0 0,0-1 0 0 0,0 0 3 0 0,74-30-2156 0 0,-12-23-3929 0 0,-45 33 3693 0 0,-19 18 1927 0 0,0 0 1 0 0,-1-1-1 0 0,0 0 0 0 0,0 0 1 0 0,0 0-1 0 0,-1-1 0 0 0,0 1 1 0 0,0-1-1 0 0,0 0 0 0 0,0 0 1 0 0,0-4 464 0 0,-2 5-349 0 0,2-20 559 0 0,-22 18 3546 0 0,12 9-3338 0 0,0-1 1 0 0,0 2-1 0 0,0-1 1 0 0,0 1-1 0 0,1 0 1 0 0,-1 0-1 0 0,1 0 0 0 0,0 1 1 0 0,-1 0-1 0 0,2 0 1 0 0,-1 1-1 0 0,0-1 1 0 0,1 1-1 0 0,0 0 1 0 0,0 0-1 0 0,0 0 1 0 0,1 0-1 0 0,0 1 0 0 0,0 0 1 0 0,-1 1-419 0 0,-1 2 405 0 0,-37 68 1682 0 0,31-43-1594 0 0,10-33-409 0 0,1-1-11 0 0,0 0-1 0 0,0 0-1 0 0,17 3 176 0 0,-7-10-222 0 0,0-1-1 0 0,-1 0 1 0 0,0 0 0 0 0,-1-1 0 0 0,0 0-1 0 0,0 0 1 0 0,5-10-25 0 0,17-18-107 0 0,7 7-39 0 0,-9 12 40 0 0,-16 28 34 0 0,-7-1 72 0 0,0 0-1 0 0,-1 1 0 0 0,0 0 0 0 0,-1 0 1 0 0,0 0-1 0 0,-1 0 0 0 0,0 0 0 0 0,0 1 1 0 0,-1 4 0 0 0,19 54 136 0 0,-19-65-132 0 0,0 0 1 0 0,1 0-1 0 0,0 0 0 0 0,0-1 1 0 0,0 1-1 0 0,0 0 0 0 0,1-1 1 0 0,0 1-1 0 0,-1-1 1 0 0,1 0-1 0 0,0 0 0 0 0,0 0 1 0 0,1 0-1 0 0,-1-1 1 0 0,1 1-1 0 0,-1-1 0 0 0,2 0-4 0 0,49 6-2422 0 0,-39-11 1141 0 0</inkml:trace>
  <inkml:trace contextRef="#ctx0" brushRef="#br0" timeOffset="38831.577">17703 872 8496 0 0,'0'0'190'0'0,"0"0"28"0"0,0 0 10 0 0,0 0 97 0 0,0 0 347 0 0,0 0 155 0 0,0 0 33 0 0,0 0-26 0 0,0 2-122 0 0,-30 110 4452 0 0,15-27-3499 0 0,-10 72-167 0 0,22-109-2116 0 0,14-41-1567 0 0,0-3-2543 0 0,-3-4-1382 0 0</inkml:trace>
  <inkml:trace contextRef="#ctx0" brushRef="#br0" timeOffset="39120.358">17742 1224 11544 0 0,'-1'1'264'0'0,"-20"9"833"0"0,17-8-716 0 0,1 0-1 0 0,-1 0 1 0 0,0 0-1 0 0,0-1 1 0 0,0 0 0 0 0,0 1-1 0 0,0-1 1 0 0,0-1-1 0 0,0 1 1 0 0,0-1 0 0 0,0 1-1 0 0,0-1 1 0 0,-1 0-1 0 0,1-1 1 0 0,-3 0-381 0 0,-187-11 2183 0 0,128 16-2203 0 0,65-4 5 0 0,1 0 0 0 0,-1-1 1 0 0,1 1-1 0 0,-1 0 0 0 0,1-1 1 0 0,-1 1-1 0 0,1 0 0 0 0,-1-1 0 0 0,1 1 1 0 0,-1-1-1 0 0,1 1 0 0 0,-1-1 1 0 0,1 1-1 0 0,0-1 0 0 0,-1 1 1 0 0,1-1-1 0 0,0 1 0 0 0,0-1 0 0 0,-1 0 1 0 0,1 1-1 0 0,0-1 0 0 0,0 1 1 0 0,0-1-1 0 0,0 0 0 0 0,0 1 1 0 0,0-1-1 0 0,0 1 0 0 0,0-1 0 0 0,0 0 1 0 0,0 1-1 0 0,0-1 0 0 0,0 0 1 0 0,0 1-1 0 0,0-1 0 0 0,1 1 1 0 0,-1-1-1 0 0,0 0 0 0 0,0 1 1 0 0,1-1-1 0 0,-1 1 0 0 0,0-1 0 0 0,1 1 1 0 0,-1-1-1 0 0,0 1 0 0 0,1-1 1 0 0,-1 1-1 0 0,1 0 0 0 0,-1-1 15 0 0,5-15-6142 0 0,-7 7 141 0 0</inkml:trace>
  <inkml:trace contextRef="#ctx0" brushRef="#br0" timeOffset="39429.102">17812 872 8320 0 0,'0'0'190'0'0,"1"-9"445"0"0,1 5 5608 0 0,-8 11-4933 0 0,-11 13-921 0 0,-5 4 427 0 0,-21 14-24 0 0,-66 34-77 0 0,55-41-676 0 0,45-25-196 0 0,-3 1-446 0 0,5-5-2728 0 0,7-2 2021 0 0</inkml:trace>
  <inkml:trace contextRef="#ctx0" brushRef="#br0" timeOffset="39739.486">17108 1108 11024 0 0,'0'0'248'0'0,"0"0"34"0"0,0 0 22 0 0,0 0-29 0 0,1-1-179 0 0,53-14-100 0 0,-31 13 56 0 0,214-9 793 0 0,-226 10-1159 0 0,-2-1-6 0 0</inkml:trace>
  <inkml:trace contextRef="#ctx0" brushRef="#br0" timeOffset="40022.96">17131 1160 10800 0 0,'0'0'241'0'0,"0"0"38"0"0,0 0 13 0 0,0 0-26 0 0,8 2-160 0 0,38 9 1570 0 0,20 3 1006 0 0,-29-5-2102 0 0,16 1-503 0 0,-43-8-69 0 0,0-1-1126 0 0,-3 1-2446 0 0,2-2-1729 0 0</inkml:trace>
  <inkml:trace contextRef="#ctx0" brushRef="#br0" timeOffset="41871.098">13442 889 5984 0 0,'2'0'133'0'0,"17"3"368"0"0,39 4-194 0 0,-51-6-296 0 0,-39 5 629 0 0,-65-3-115 0 0,94-3-402 0 0,-8-9 453 0 0,-1 1-324 0 0,20-2-176 0 0,10-10-76 0 0,16 10 0 0 0,8-5 0 0 0,-3 7 0 0 0,0-3 0 0 0,0-1 0 0 0,-1-2 0 0 0,16-9 0 0 0,-33 14 0 0 0,0-10 0 0 0,-165 36 0 0 0,26-17-60 0 0,11-12 165 0 0,107 12-101 0 0,-1-1 1 0 0,1 1-1 0 0,0-1 1 0 0,0 1-1 0 0,0-1 1 0 0,0 1-1 0 0,0-1 0 0 0,0 1 1 0 0,0-1-1 0 0,0 0 1 0 0,0 1-1 0 0,0-1 1 0 0,0 1-1 0 0,1-1 0 0 0,-1 1 1 0 0,0-1-1 0 0,0 1 1 0 0,0-1-1 0 0,1 1 1 0 0,-1-1-1 0 0,0 1 0 0 0,1 0 1 0 0,-1-1-1 0 0,0 1 1 0 0,1-1-1 0 0,-1 1 1 0 0,0 0-1 0 0,1-1 0 0 0,-1 1 1 0 0,1 0-1 0 0,-1-1 1 0 0,1 1-1 0 0,-1 0 1 0 0,1 0-1 0 0,-1 0 0 0 0,1-1 1 0 0,-1 1-1 0 0,1 0 1 0 0,-1 0-1 0 0,1 0 1 0 0,-1 0-1 0 0,1 0 0 0 0,-1 0 1 0 0,1 0-1 0 0,-1 0 1 0 0,1 0-1 0 0,-1 0 0 0 0,1 0 1 0 0,-1 0-1 0 0,1 0 1 0 0,-1 1-1 0 0,1-1 1 0 0,-1 0-1 0 0,1 0 0 0 0,0 1-4 0 0,3-3 16 0 0,79-17 38 0 0,-40 14-44 0 0,180-12 0 0 0,-222 17 46 0 0,-19 10 326 0 0,-5-2-325 0 0,-1-2-1 0 0,0-1 1 0 0,0 0 0 0 0,0-2 0 0 0,0-1 0 0 0,-5 0-57 0 0,-165-9-381 0 0,141-9-211 0 0,52 15-1676 0 0,1 1-760 0 0</inkml:trace>
  <inkml:trace contextRef="#ctx0" brushRef="#br0" timeOffset="77414.484">13839 392 8496 0 0,'44'-4'190'0'0,"-6"-5"458"0"0,-32 5-518 0 0,-5 3 319 0 0,14-20 1316 0 0,47-26 1856 0 0,-52 41-3228 0 0,46-17 1250 0 0,7 22-331 0 0,-64 9-1024 0 0,3-7-275 0 0,0-1 0 0 0,0 1 1 0 0,0-1-1 0 0,1 1 0 0 0,-1 0 0 0 0,0 0 0 0 0,0 0 0 0 0,0 0 0 0 0,0 0 0 0 0,0 0 0 0 0,-1 0 0 0 0,1 1 0 0 0,0-1 0 0 0,-1 1 0 0 0,1-1 0 0 0,0 1 0 0 0,-1 0 0 0 0,0 0 0 0 0,1 0 0 0 0,-1-1 0 0 0,0 1 0 0 0,0 0 0 0 0,0 0 0 0 0,0 1 0 0 0,-1-1 0 0 0,1 0 0 0 0,0 0 0 0 0,-1 0 0 0 0,0 0 0 0 0,1 1 0 0 0,-1-1 0 0 0,0 0 0 0 0,0 0 0 0 0,0 1 0 0 0,-1-1 0 0 0,1 0 0 0 0,0 0 0 0 0,-1 1 0 0 0,1-1 1 0 0,-1 0-1 0 0,0 0 0 0 0,0 0 0 0 0,0 0 0 0 0,0 0 0 0 0,0 0 0 0 0,0 0 0 0 0,-1 0 0 0 0,0 1-13 0 0,-51 56 358 0 0,14-20-142 0 0,11-1-216 0 0,22-33 12 0 0,27 14 408 0 0,8-6 238 0 0,139-16-522 0 0,-166 3-218 0 0,8-4-105 0 0,-4 2-1290 0 0,-2 0-3992 0 0,-4 2-629 0 0</inkml:trace>
  <inkml:trace contextRef="#ctx0" brushRef="#br0" timeOffset="77855.661">14509 180 8232 0 0,'50'-2'376'0'0,"-24"1"-48"0"0,-4 1-79 0 0,-10-1-190 0 0,-15 14 6095 0 0,-19 31-4933 0 0,-41 80 747 0 0,-7-31-1374 0 0,-40 13-274 0 0,57-44-155 0 0,25-10-26 0 0,-2-10-54 0 0,25-27-32 0 0,2-9-101 0 0,2-5-201 0 0,1-1-87 0 0,0 0-15 0 0,0 0-63 0 0,0 0-264 0 0,2-1-114 0 0,5-3-989 0 0,0-1-3849 0 0</inkml:trace>
  <inkml:trace contextRef="#ctx0" brushRef="#br0" timeOffset="78219.612">14473 323 8320 0 0,'90'-5'408'0'0,"-86"3"-330"0"0,11 4 366 0 0,-9-1 426 0 0,3 5 330 0 0,4 15 1569 0 0,-2 31-748 0 0,-7 17-708 0 0,-35 46-245 0 0,8-48-980 0 0,23-64-40 0 0,0 3-36 0 0,0 0-54 0 0,0-5-182 0 0,-1-1 154 0 0,1-1 0 0 0,-1 1-1 0 0,1 0 1 0 0,0 0 0 0 0,-1-1 0 0 0,1 1 0 0 0,0 0 0 0 0,-1-1 0 0 0,1 1 0 0 0,0 0 0 0 0,-1-1 0 0 0,1 1 0 0 0,0-1-1 0 0,0 1 1 0 0,-1-1 0 0 0,1 1 0 0 0,0 0 0 0 0,0-1 0 0 0,0 1 0 0 0,-1-1 0 0 0,1 1 0 0 0,0-1 0 0 0,0 1-1 0 0,0-1 1 0 0,0 1 0 0 0,0-1 0 0 0,0 1 0 0 0,0-1 0 0 0,0 1 0 0 0,0-1 0 0 0,1 1 0 0 0,-1-1 0 0 0,0 1-1 0 0,0 0 1 0 0,0-1 0 0 0,0 1 0 0 0,1-1 0 0 0,-1 1 0 0 0,0-1 0 0 0,0 1 0 0 0,1 0 0 0 0,-1-1 0 0 0,0 1 0 0 0,1 0-1 0 0,-1-1 1 0 0,0 1 0 0 0,1 0 0 0 0,-1-1 0 0 0,1 1 0 0 0,-1 0 70 0 0,1-2-4 0 0,6-8-884 0 0</inkml:trace>
  <inkml:trace contextRef="#ctx0" brushRef="#br0" timeOffset="78507.152">14614 323 8496 0 0,'61'-7'838'0'0,"-54"9"-716"0"0,-6-2 287 0 0,7 12 1200 0 0,-8 32 850 0 0,17 15-514 0 0,-3 12-121 0 0,13-28-800 0 0,-27-42-1007 0 0,1 0 1 0 0,0 0-1 0 0,0 0 0 0 0,-1 0 1 0 0,1 0-1 0 0,-1 0 0 0 0,1 0 1 0 0,-1 0-1 0 0,1 0 0 0 0,-1 0 1 0 0,0 0-1 0 0,0 1 0 0 0,1-1 1 0 0,-1 0-1 0 0,0 0 0 0 0,0 0 0 0 0,0 0 1 0 0,0 1-1 0 0,0-1 0 0 0,0 0 1 0 0,-1 0-1 0 0,1 0 0 0 0,0 0 1 0 0,0 0-1 0 0,-1 0 0 0 0,1 1 1 0 0,-1 0-18 0 0,-3 18 192 0 0,2-4-309 0 0,1-15 9 0 0,1-1-59 0 0,-4 3-2550 0 0,4-3-3224 0 0</inkml:trace>
  <inkml:trace contextRef="#ctx0" brushRef="#br0" timeOffset="78801.935">14279 377 10336 0 0,'131'-3'792'0'0,"-46"-8"132"0"0,87-7 4629 0 0,-31-9-4396 0 0,-78 12-1090 0 0,-39 6-5475 0 0,-22 9-365 0 0</inkml:trace>
  <inkml:trace contextRef="#ctx0" brushRef="#br0" timeOffset="79337.879">15139 149 8064 0 0,'43'0'308'0'0,"-33"0"-170"0"0,-28 0-80 0 0,-44-3 519 0 0,51 9 2539 0 0,23 20-592 0 0,-9-21-2757 0 0,17 31 893 0 0,18 51 224 0 0,-11 19 121 0 0,-27-40-547 0 0,-8 6 412 0 0,6-70-835 0 0,0 0 0 0 0,-1 0 0 0 0,1 0 0 0 0,0 0 1 0 0,-1-1-1 0 0,1 1 0 0 0,-1-1 0 0 0,1 1 0 0 0,-1-1 1 0 0,0 0-1 0 0,1 0 0 0 0,-1 0 0 0 0,0-1 0 0 0,0 1 0 0 0,0 0 1 0 0,0-1-1 0 0,0 0 0 0 0,0 0 0 0 0,0 0 0 0 0,1 0 0 0 0,-1 0-35 0 0,-2 0 23 0 0,0-1 0 0 0,0 0 0 0 0,0 1 0 0 0,0-1 0 0 0,1-1 0 0 0,-1 1 0 0 0,0-1 0 0 0,1 0-1 0 0,-1 0 1 0 0,1 0 0 0 0,0-1 0 0 0,0 1 0 0 0,0-1 0 0 0,0 0 0 0 0,0 0 0 0 0,0-1 0 0 0,1 1-1 0 0,0-1 1 0 0,0 1 0 0 0,0-1 0 0 0,0 0 0 0 0,0 0 0 0 0,1-1 0 0 0,-1 1 0 0 0,1 0 0 0 0,1-1-1 0 0,-1 0 1 0 0,0 1 0 0 0,1-1 0 0 0,0 0 0 0 0,0 0 0 0 0,1 1 0 0 0,-1-1 0 0 0,1 0-1 0 0,0 0 1 0 0,0-2-23 0 0,22-45 247 0 0,23 0 122 0 0,18-13 119 0 0,33-5-104 0 0,21-40-45 0 0,-93 52-214 0 0,-37 25-448 0 0,11 32 238 0 0,1 0-131 0 0,-9-4-767 0 0,4 5-5395 0 0,2-3 364 0 0</inkml:trace>
  <inkml:trace contextRef="#ctx0" brushRef="#br0" timeOffset="105460.289">14680 3037 4608 0 0,'0'0'101'0'0,"0"0"22"0"0,0 0 5 0 0,2 0-21 0 0,0 0-167 0 0,12-1 385 0 0,-17-2 207 0 0,-20-10 4316 0 0,22 12-4624 0 0,1 1-35 0 0,0 0-18 0 0,0 0-3 0 0,-49 0 944 0 0,48 0-944 0 0,1 0-7 0 0,0 0-26 0 0,0 0-9 0 0,0 0-4 0 0,0 0-1 0 0,0 0 6 0 0,0 0 1 0 0,0 0 0 0 0,2 0 10 0 0,18 0 1076 0 0,-19 0-1006 0 0,15 0 376 0 0,191-25 911 0 0,-83 13-1125 0 0,-10 4 116 0 0,17 2 112 0 0,137 5 364 0 0,-122 5-772 0 0,227 3 351 0 0,-257-11-312 0 0,-50 4-165 0 0,-43-6-10 0 0,-37 2-487 0 0,-26-5-1324 0 0,-92-13-7597 0 0,50-16 5838 0 0,63 22 3843 0 0,18 15-50 0 0,1 0 360 0 0,0-1-481 0 0,0 0 0 0 0,0 1 0 0 0,0-1 0 0 0,0 1 0 0 0,0-1 0 0 0,1 1 0 0 0,-1-1 0 0 0,1 1 0 0 0,-1-1 0 0 0,1 1 0 0 0,-1-1 0 0 0,1 1 0 0 0,0 0 0 0 0,0-1 0 0 0,0 1 0 0 0,0 0 0 0 0,0 0 0 0 0,0 0 0 0 0,0-1 0 0 0,0 1 0 0 0,0 0 0 0 0,0 1 0 0 0,1-1 0 0 0,-1 0 0 0 0,0 0-1 0 0,1 0 1 0 0,-1 1 0 0 0,1-1 0 0 0,-1 1 0 0 0,0-1 0 0 0,1 1 0 0 0,-1-1 0 0 0,1 1 0 0 0,0 0 0 0 0,-1 0 0 0 0,1 0 0 0 0,-1 0 0 0 0,1 0 0 0 0,-1 0 0 0 0,1 0 0 0 0,1 1-156 0 0,90-2 1607 0 0,-72 2-1323 0 0,-9-1-22 0 0,0 1-1 0 0,0 0 0 0 0,-1 0 1 0 0,1 1-1 0 0,0 1 1 0 0,-1 0-1 0 0,1 0 0 0 0,-1 1 1 0 0,0 1-1 0 0,7 3-261 0 0,-8-2 329 0 0,35 28 1288 0 0,-44-33-1585 0 0,0 0 0 0 0,0 0 1 0 0,0 0-1 0 0,0 0 0 0 0,0 0 1 0 0,-1 0-1 0 0,1 0 1 0 0,-1 1-1 0 0,1-1 0 0 0,-1 0 1 0 0,1 0-1 0 0,-1 1 1 0 0,1-1-1 0 0,-1 0 0 0 0,0 1 1 0 0,0-1-1 0 0,0 0 1 0 0,0 1-1 0 0,0-1 0 0 0,0 1 1 0 0,0-1-1 0 0,0 0 1 0 0,0 1-1 0 0,-1-1 0 0 0,1 0 1 0 0,-1 1-1 0 0,1-1 1 0 0,-1 0-1 0 0,1 0 0 0 0,-1 0 1 0 0,0 1-1 0 0,1-1 0 0 0,-1 0 1 0 0,0 0-1 0 0,0 0 1 0 0,0 0-1 0 0,0 0-32 0 0,-15 13-48 0 0,0-1 1 0 0,-1-1-1 0 0,0 0 0 0 0,0-1 1 0 0,-1-1-1 0 0,-1-1 1 0 0,0-1-1 0 0,0 0 0 0 0,-1-1 1 0 0,0-1 47 0 0,-4 2-1099 0 0,-3 3-237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6:55:42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84 10280 0 0,'15'-4'230'0'0,"-11"3"30"0"0,-4 1 20 0 0,0 0-25 0 0,0 0-90 0 0,0 0 225 0 0,0 0 114 0 0,-8 16 1748 0 0,-17 80 1619 0 0,12-34-3127 0 0,4-1-248 0 0,-3 26-42 0 0,8-35-308 0 0,1-25-63 0 0,1-19-27 0 0,-11 5 0 0 0,12-12-176 0 0,1-1-77 0 0,0 0-25 0 0,4-8-574 0 0,0-44-2874 0 0,-2 35 1761 0 0,-4-4-67 0 0</inkml:trace>
  <inkml:trace contextRef="#ctx0" brushRef="#br0" timeOffset="264.09">1 148 10568 0 0,'0'0'233'0'0,"2"-7"590"0"0,13-16-242 0 0,6 6 1528 0 0,13 10-1073 0 0,0 2-1 0 0,1 1 1 0 0,-1 2-1 0 0,34 3-1035 0 0,-46-1 231 0 0,-6-1-98 0 0,0 2 0 0 0,0 0-1 0 0,0 1 1 0 0,-1 0-1 0 0,1 1 1 0 0,0 1-1 0 0,7 3-132 0 0,19 10-162 0 0,-41-16-109 0 0,-1-1-814 0 0,0 0-3355 0 0,0 0-1433 0 0</inkml:trace>
  <inkml:trace contextRef="#ctx0" brushRef="#br0" timeOffset="572.349">54 281 12600 0 0,'113'-15'2224'0'0,"-28"-4"1181"0"0,-51 15-2862 0 0,100-20-220 0 0,-79 5-259 0 0,-48 17-64 0 0,-2 1 0 0 0,1 1-12 0 0,-5 0-46 0 0,21 0 44 0 0,-13 0-5367 0 0,-9 0 4023 0 0</inkml:trace>
  <inkml:trace contextRef="#ctx0" brushRef="#br0" timeOffset="1198.305">642 111 12544 0 0,'-5'-6'1640'0'0,"-19"50"124"0"0,18-39-1641 0 0,5-4-64 0 0,-1 0 0 0 0,1 0-1 0 0,0 0 1 0 0,-1 0 0 0 0,1 1-1 0 0,0-1 1 0 0,-1 0 0 0 0,1 1-1 0 0,0-1 1 0 0,0 1 0 0 0,0-1-1 0 0,1 1 1 0 0,-1 0 0 0 0,0-1-1 0 0,0 1 1 0 0,1 0 0 0 0,-1 0-1 0 0,1-1 1 0 0,0 1 0 0 0,-1 0-1 0 0,1 1-58 0 0,-3 109 1760 0 0,2-28-1052 0 0,9-37-362 0 0,-7-45-332 0 0,0-1 1 0 0,1 0 0 0 0,-1 1 0 0 0,1-1-1 0 0,-1 0 1 0 0,1 0 0 0 0,0 0-1 0 0,-1 0 1 0 0,1 0 0 0 0,0 0-1 0 0,-1-1 1 0 0,1 1 0 0 0,0-1 0 0 0,0 1-1 0 0,0-1 1 0 0,0 1 0 0 0,0-1-1 0 0,0 0 1 0 0,-1 0 0 0 0,1 0 0 0 0,0 0-1 0 0,0 0 1 0 0,0-1 0 0 0,0 1-1 0 0,0-1 1 0 0,0 1 0 0 0,-1-1-1 0 0,1 1 1 0 0,0-1 0 0 0,0 0 0 0 0,-1 0-1 0 0,1 0 1 0 0,0 0 0 0 0,-1 0-1 0 0,1-1-14 0 0,142-109 96 0 0,-82 80-213 0 0,-42 28-51 0 0,26 30 83 0 0,-17 12 31 0 0,-5-11 65 0 0,-25-25 4 0 0,10 10 43 0 0,67 8 372 0 0,-21-21 447 0 0,-52 0-790 0 0,1 0-1 0 0,-1-1 1 0 0,1 0 0 0 0,0 0-1 0 0,-1 0 1 0 0,1 0 0 0 0,-1 0-1 0 0,0-1 1 0 0,1 0 0 0 0,-1 1-1 0 0,0-1 1 0 0,0 0 0 0 0,0-1-1 0 0,0 1 1 0 0,0 0 0 0 0,-1-1-1 0 0,3-3-86 0 0,2-26 504 0 0,28-47-216 0 0,-24 44-288 0 0,-15-12-1177 0 0,3 33-1313 0 0,1 4-3889 0 0,-6 6 362 0 0</inkml:trace>
  <inkml:trace contextRef="#ctx0" brushRef="#br0" timeOffset="1462.206">1331 49 13592 0 0,'32'0'658'0'0,"-30"0"-283"0"0,0 2-44 0 0,5 6-219 0 0,0 13-24 0 0,-12 34 1921 0 0,-6 1 76 0 0,7-42-1889 0 0,1 0 1 0 0,0 0-1 0 0,1 0 1 0 0,0 1-1 0 0,1-1 1 0 0,1 1-1 0 0,1 4-196 0 0,-1-13 12 0 0,-4 79 134 0 0,4-85-290 0 0,1 0 0 0 0,-1 0 0 0 0,0 0 0 0 0,0 0 0 0 0,0 0 0 0 0,0 0 0 0 0,0 0 0 0 0,0 0 0 0 0,0-1 0 0 0,1 1 0 0 0,-1 0 0 0 0,0 0 0 0 0,0 0 0 0 0,0 0 0 0 0,0 0 0 0 0,0 0 0 0 0,1 0 0 0 0,-1 0 0 0 0,0 0 0 0 0,0 0 0 0 0,0 0 0 0 0,0 0 0 0 0,1 0 0 0 0,-1 0 0 0 0,0 0 0 0 0,0 0 0 0 0,0 0 0 0 0,0 0 0 0 0,1 0 0 0 0,-1 0 0 0 0,0 0 0 0 0,0 0-1 0 0,0 0 1 0 0,0 0 0 0 0,0 1 0 0 0,1-1 0 0 0,-1 0 0 0 0,0 0 0 0 0,0 0 0 0 0,0 0 0 0 0,0 0 0 0 0,0 0 0 0 0,0 0 144 0 0,5-7-5526 0 0</inkml:trace>
  <inkml:trace contextRef="#ctx0" brushRef="#br0" timeOffset="1708.115">1616 3 12656 0 0,'-1'0'127'0'0,"-8"-2"-171"0"0,14 1 1483 0 0,3 11 16 0 0,-2 0-965 0 0,-1 1-1 0 0,1-1 1 0 0,-2 1-1 0 0,1 0 1 0 0,-2 0 0 0 0,1 0-1 0 0,-1 0 1 0 0,-1 4-490 0 0,9 44 1091 0 0,-17 37-381 0 0,5-90-700 0 0,0 0-1 0 0,0 0 1 0 0,-1 0-1 0 0,0 0 1 0 0,0 0-1 0 0,0 0 1 0 0,-1-1-1 0 0,0 1 1 0 0,0-1-1 0 0,0 1 1 0 0,0-1-1 0 0,-1 0 0 0 0,0 0 1 0 0,-3 2-10 0 0,-7 11-230 0 0,6-8-879 0 0,-3-2-3795 0 0,-2 3-1649 0 0</inkml:trace>
  <inkml:trace contextRef="#ctx0" brushRef="#br0" timeOffset="1881.885">1463 350 14712 0 0,'7'-4'161'0'0,"0"2"1"0"0,0-1 0 0 0,0 1 0 0 0,0-1 0 0 0,0 2 0 0 0,1-1 0 0 0,-1 1 0 0 0,1 1 0 0 0,-1-1-1 0 0,1 1 1 0 0,1 0-162 0 0,30-2 627 0 0,-19 0-313 0 0,0 1 0 0 0,0 1-1 0 0,0 1 1 0 0,0 1 0 0 0,0 0-1 0 0,0 2 1 0 0,-1 0 0 0 0,10 4-314 0 0,-14-6-4755 0 0,1-1-1639 0 0</inkml:trace>
  <inkml:trace contextRef="#ctx0" brushRef="#br0" timeOffset="2373.914">1790 374 11664 0 0,'24'24'1272'0'0,"-18"-19"-1140"0"0,21 13 3371 0 0,-25-17-2596 0 0,-1-1-19 0 0,2 1-801 0 0,0-1 0 0 0,-1 0 1 0 0,1 0-1 0 0,-1 0 0 0 0,1 0 0 0 0,-1 0 0 0 0,1-1 0 0 0,-1 1 0 0 0,1-1 1 0 0,-1 1-1 0 0,1-1 0 0 0,-1 0 0 0 0,0 0 0 0 0,1 0 0 0 0,-1-1 0 0 0,0 1 1 0 0,0 0-1 0 0,0-1 0 0 0,0 0 0 0 0,0 1 0 0 0,0-1 0 0 0,0 0 0 0 0,0 0 1 0 0,-1 0-1 0 0,1 0 0 0 0,-1 0 0 0 0,0 0 0 0 0,1 0 0 0 0,-1-1 0 0 0,0 1 1 0 0,0 0-1 0 0,0-1 0 0 0,-1 1 0 0 0,1-1 0 0 0,-1 1 0 0 0,1-3-87 0 0,-1-85 219 0 0,-4-37-346 0 0,11 38-402 0 0,4 43 369 0 0,-11 40 139 0 0,9 15-33 0 0,21 32-10 0 0,14 57 64 0 0,3-34 163 0 0,-7-39 410 0 0,-8-25-6 0 0,-26-10-390 0 0,0 1-89 0 0,6-25 162 0 0,8-51-164 0 0,-22 73-74 0 0,1 10-17 0 0,1 0 1 0 0,-1 0-1 0 0,1 0 0 0 0,-1 0 1 0 0,1 0-1 0 0,0-1 1 0 0,0 1-1 0 0,0 0 1 0 0,0 0-1 0 0,0 0 0 0 0,1 0 1 0 0,-1 0-1 0 0,1 0 1 0 0,-1 0-1 0 0,1 0 1 0 0,-1 0-1 0 0,1 0 0 0 0,0 1 1 0 0,0-1-1 0 0,0 0 1 0 0,0 0-1 0 0,1 1 1 0 0,-1-1-1 0 0,0 0 0 0 0,1 1 1 0 0,-1 0-1 0 0,2-1 5 0 0,51-33-188 0 0,-47 35 140 0 0,4 3 24 0 0,6 11-36 0 0,-6 4 64 0 0,0 0-1 0 0,-1 1 0 0 0,-1 0 0 0 0,0 1 0 0 0,-2 0 0 0 0,2 6-3 0 0,1 3 52 0 0,23 92 733 0 0,-26-94-598 0 0,-4-23-134 0 0,-2-3-15 0 0,-1-1-114 0 0,0 0-55 0 0,0 0-1014 0 0,0 0-4213 0 0,0 0-1801 0 0</inkml:trace>
  <inkml:trace contextRef="#ctx0" brushRef="#br0" timeOffset="2546.012">2654 76 14424 0 0,'94'-7'1098'0'0,"103"4"1171"0"0,-92-1 627 0 0,-83 4-2561 0 0,2 0-377 0 0,-7 0-6890 0 0,-17 0 876 0 0</inkml:trace>
  <inkml:trace contextRef="#ctx0" brushRef="#br0" timeOffset="2799.444">2654 200 14600 0 0,'36'0'330'0'0,"-29"0"45"0"0,-7 0 20 0 0,0 0-38 0 0,3 1-229 0 0,38 16-65 0 0,-7-10 856 0 0,9-1 588 0 0,-1-2 0 0 0,1-1 0 0 0,27-3-1507 0 0,-66 0 47 0 0,119-2 881 0 0,-110 3-912 0 0,-4 1-192 0 0,-7-2-736 0 0,-2 0-310 0 0,0 0-60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6:55:47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21 363 12208 0 0,'-8'-55'1325'0'0,"-4"-20"1639"0"0,12 74-2350 0 0,0-7 1370 0 0,3 6-1932 0 0,-1 1 0 0 0,0 0-1 0 0,0 1 1 0 0,1-1-1 0 0,-1 0 1 0 0,0 1-1 0 0,1-1 1 0 0,-1 1-1 0 0,1 0 1 0 0,-1 0 0 0 0,1-1-1 0 0,-1 2 1 0 0,0-1-1 0 0,1 0 1 0 0,-1 0-1 0 0,1 1 1 0 0,-1 0-1 0 0,0-1 1 0 0,1 1-1 0 0,-1 0 1 0 0,0 0 0 0 0,0 0-1 0 0,0 0 1 0 0,1 1-1 0 0,-1-1 1 0 0,-1 1-1 0 0,1-1 1 0 0,0 1-1 0 0,0-1 1 0 0,0 1 0 0 0,-1 0-1 0 0,1 0 1 0 0,-1 0-1 0 0,0 0 1 0 0,1 0-1 0 0,0 2-51 0 0,36 56 352 0 0,4 29-160 0 0,6 62 338 0 0,-48-68-141 0 0,-1-73-353 0 0,-1-1-1 0 0,0-1 1 0 0,-1 1-1 0 0,1 0 1 0 0,-2-1 0 0 0,1 1-1 0 0,-1-1 1 0 0,0 0-1 0 0,-1 0 1 0 0,0 0-1 0 0,0-1 1 0 0,-1 0 0 0 0,-3 3-36 0 0,7-7 13 0 0,-2 2 40 0 0,0 0-1 0 0,0-1 1 0 0,0 1-1 0 0,-1-1 0 0 0,0 0 1 0 0,0 0-1 0 0,0 0 1 0 0,0-1-1 0 0,0 0 0 0 0,-1 0 1 0 0,1 0-1 0 0,-1 0 0 0 0,0-1 1 0 0,0 0-1 0 0,0 0 1 0 0,0-1-53 0 0,4-1 14 0 0,0-1 0 0 0,0 0 1 0 0,0 1-1 0 0,0-1 0 0 0,0 0 0 0 0,0 0 1 0 0,0 0-1 0 0,0 0 0 0 0,1 0 1 0 0,-1-1-1 0 0,0 1 0 0 0,1-1 0 0 0,-1 1 1 0 0,1-1-1 0 0,0 1 0 0 0,-1-1 1 0 0,1 0-1 0 0,0 1 0 0 0,0-1 1 0 0,0 0-1 0 0,0 0 0 0 0,0 0 0 0 0,1 0 1 0 0,-1 0-1 0 0,0 0 0 0 0,1 0 1 0 0,0 0-1 0 0,-1 0 0 0 0,1-2-14 0 0,-3-51 207 0 0,45-66-38 0 0,4 28-169 0 0,13-1 0 0 0,-2 5 0 0 0,18-15 0 0 0,-1 17 0 0 0,-43 26 0 0 0,-31 59-12 0 0,1 0-1 0 0,-1 0 1 0 0,1 0-1 0 0,-1 1 1 0 0,0-1-1 0 0,0 0 1 0 0,0 0 0 0 0,0 0-1 0 0,0 0 1 0 0,0 1-1 0 0,0-1 1 0 0,-1 0-1 0 0,1 0 1 0 0,-1 0-1 0 0,1 0 1 0 0,-1 1-1 0 0,0-1 1 0 0,1 0 0 0 0,-1 1-1 0 0,0-1 1 0 0,0 1-1 0 0,0-1 1 0 0,0 1-1 0 0,-1-1 1 0 0,1 1-1 0 0,-1-1 13 0 0,-19-8-1692 0 0,10 8-4905 0 0,1 1-261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6:55:59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344 363 11256 0 0,'-1'-7'546'0'0,"-21"-93"568"0"0,5 27 951 0 0,2 3 407 0 0,4 10-359 0 0,10 43-1176 0 0,-3 7 1423 0 0,-2 60-2080 0 0,0 40-24 0 0,3 111-108 0 0,10-39 119 0 0,1-30-12 0 0,4-32-358 0 0,4-40-498 0 0,-10-54 256 0 0,-4-5-2395 0 0,-2-1-3418 0 0,0-8 68 0 0</inkml:trace>
  <inkml:trace contextRef="#ctx0" brushRef="#br0" timeOffset="252.378">114 702 11432 0 0,'-7'0'38'0'0,"-43"11"1172"0"0,46-6-1097 0 0,3-4 474 0 0,-3 8 2334 0 0,4-7-2855 0 0,0 0 0 0 0,0-1 0 0 0,0 1-1 0 0,0 0 1 0 0,1 0 0 0 0,-1-1 0 0 0,1 1 0 0 0,-1-1 0 0 0,1 1 0 0 0,0 0 0 0 0,-1-1 0 0 0,1 1-1 0 0,0-1 1 0 0,0 1 0 0 0,0-1 0 0 0,0 0 0 0 0,1 1 0 0 0,-1-1 0 0 0,0 0 0 0 0,0 0 0 0 0,1 0-1 0 0,-1 0 1 0 0,1 0 0 0 0,-1 0 0 0 0,1 0 0 0 0,-1 0 0 0 0,1-1 0 0 0,-1 1 0 0 0,1 0 0 0 0,0-1-1 0 0,1 1-65 0 0,17 4 296 0 0,1 0 0 0 0,-1 0 0 0 0,1-2 0 0 0,0-1 0 0 0,0-1 0 0 0,0 0-1 0 0,1-2 1 0 0,-1 0 0 0 0,11-3-296 0 0,56-3 263 0 0,-2-3-279 0 0,-79-4-2330 0 0,-14 3-3524 0 0,0 2 249 0 0</inkml:trace>
  <inkml:trace contextRef="#ctx0" brushRef="#br0" timeOffset="576.223">102 325 9152 0 0,'-57'-83'960'0'0,"51"74"-576"0"0,0-1 0 0 0,1 0 0 0 0,0 0 0 0 0,0-1 0 0 0,1 1 0 0 0,1-1 0 0 0,0 0 0 0 0,0 0 0 0 0,0-6-384 0 0,3 13 156 0 0,-1 1 1 0 0,1 0-1 0 0,0 0 1 0 0,0 0 0 0 0,0 0-1 0 0,0 0 1 0 0,1-1 0 0 0,-1 1-1 0 0,1 0 1 0 0,0 0-1 0 0,0 0 1 0 0,0 0 0 0 0,0 0-1 0 0,1 1 1 0 0,-1-1 0 0 0,1 0-1 0 0,0 0 1 0 0,-1 1 0 0 0,1-1-1 0 0,0 1 1 0 0,1 0-1 0 0,-1 0 1 0 0,0-1 0 0 0,1 1-1 0 0,-1 1 1 0 0,3-3-157 0 0,75-30 1938 0 0,-78 33-1893 0 0,71-7 651 0 0,18-1-128 0 0,103 5 608 0 0,-89 14-992 0 0,-97-10-184 0 0,-1 0-16 0 0,-6 0-430 0 0,4 1 792 0 0,-4 0-4507 0 0,-4 7 2806 0 0</inkml:trace>
  <inkml:trace contextRef="#ctx0" brushRef="#br0" timeOffset="944.5">900 340 12816 0 0,'-65'27'1437'0'0,"60"-23"-1229"0"0,0 0 0 0 0,0 0 1 0 0,1 1-1 0 0,0 0 0 0 0,0 0 0 0 0,0 0 1 0 0,0 0-1 0 0,1 0 0 0 0,0 1 0 0 0,0 0 0 0 0,-2 5-208 0 0,3-6 152 0 0,0 0 0 0 0,0 0-1 0 0,1 1 1 0 0,-1-1-1 0 0,1 0 1 0 0,0 1 0 0 0,0-1-1 0 0,1 0 1 0 0,0 1-1 0 0,0-1 1 0 0,0 1 0 0 0,0-1-1 0 0,1 0 1 0 0,0 1-1 0 0,0-1 1 0 0,1 0 0 0 0,-1 0-1 0 0,1 1 1 0 0,0-1-1 0 0,1 0-151 0 0,48 95 576 0 0,-22-55-349 0 0,0-17-214 0 0,7 6 147 0 0,-12-15-353 0 0,-22-17 2 0 0,-2-2-69 0 0,3 1-285 0 0,19 5-590 0 0,-4-7-4135 0 0,-6-5-319 0 0</inkml:trace>
  <inkml:trace contextRef="#ctx0" brushRef="#br0" timeOffset="1441.325">1076 308 12384 0 0,'0'0'281'0'0,"0"0"40"0"0,0 0 21 0 0,0 0-45 0 0,0 2-197 0 0,0 25 700 0 0,2 0 1 0 0,0 0-1 0 0,2 0 1 0 0,1 0-1 0 0,5 13-800 0 0,13 42 934 0 0,3-42-581 0 0,3-39 16 0 0,-25-3-368 0 0,0-1 0 0 0,0 1-1 0 0,0-1 1 0 0,0 0-1 0 0,-1 0 1 0 0,1-1-1 0 0,-1 1 1 0 0,0-1-1 0 0,0 0 1 0 0,0 1 0 0 0,0-1-1 0 0,-1-1 1 0 0,1 1-1 0 0,-1 0 1 0 0,0-2-1 0 0,1 1-57 0 0,37-60-568 0 0,-23 38 512 0 0,8 26-58 0 0,14 43 186 0 0,30 42 557 0 0,-65-80-491 0 0,2 1-1 0 0,-1-1 1 0 0,0 0 0 0 0,1 0 0 0 0,0 0 0 0 0,0-1-1 0 0,0 0 1 0 0,0 0 0 0 0,0-1 0 0 0,1 0 0 0 0,-1 0-1 0 0,1 0 1 0 0,0-1 0 0 0,-1 0 0 0 0,1 0 0 0 0,0 0-1 0 0,0-1 1 0 0,0 0 0 0 0,-1-1 0 0 0,1 1 0 0 0,0-1 0 0 0,0-1-1 0 0,-1 1 1 0 0,1-1 0 0 0,-1 0 0 0 0,1-1 0 0 0,-1 1-1 0 0,5-4-80 0 0,-8 4 34 0 0,0-1 0 0 0,0 0 0 0 0,0 0 0 0 0,0-1 0 0 0,-1 1 0 0 0,1 0 0 0 0,-1-1 0 0 0,0 1-1 0 0,0-1 1 0 0,0 0 0 0 0,-1 0 0 0 0,1 0 0 0 0,-1 0 0 0 0,0 0 0 0 0,0 0 0 0 0,0 0 0 0 0,0 0-1 0 0,-1 0 1 0 0,0-3-34 0 0,-20-70 248 0 0,16 67-317 0 0,-1 1 0 0 0,0 0 0 0 0,-1 0 0 0 0,0 1 0 0 0,0 0 0 0 0,-1 0 0 0 0,0 0 0 0 0,0 1 0 0 0,-1 0 0 0 0,0 0 0 0 0,0 1 0 0 0,0 0 0 0 0,-5-2 69 0 0,-1 7-1198 0 0,5 1-5312 0 0,9 0 668 0 0</inkml:trace>
  <inkml:trace contextRef="#ctx0" brushRef="#br0" timeOffset="1711.417">1838 505 12960 0 0,'0'0'381'0'0,"0"0"-6"0"0,0 0-179 0 0,8 0 566 0 0,47 7 3003 0 0,26 4-895 0 0,-34-4-2321 0 0,22 10-456 0 0,-46-12-125 0 0,3 0-860 0 0,-8-6-5094 0 0,-7-1-495 0 0</inkml:trace>
  <inkml:trace contextRef="#ctx0" brushRef="#br0" timeOffset="2159.632">2308 148 12840 0 0,'0'0'289'0'0,"0"0"40"0"0,0 0 23 0 0,0 0-36 0 0,0 3-206 0 0,5 181 3992 0 0,26-109-3169 0 0,-31-73-865 0 0,23 11 279 0 0,-3-16-106 0 0,42-42-449 0 0,-8 4-140 0 0,-53 40 290 0 0,29 19-72 0 0,17 33 325 0 0,-12-20 146 0 0,-31-28-284 0 0,1-1 0 0 0,-1 0-1 0 0,1 0 1 0 0,-1 0 0 0 0,1-1-1 0 0,0 0 1 0 0,-1 0 0 0 0,1 0-1 0 0,0 0 1 0 0,0-1-1 0 0,0 1 1 0 0,0-1 0 0 0,-1-1-1 0 0,1 1 1 0 0,0-1 0 0 0,0 0-1 0 0,0 0 1 0 0,-1 0 0 0 0,1 0-1 0 0,0-1 1 0 0,-1 0 0 0 0,1 0-1 0 0,-1 0 1 0 0,0-1-1 0 0,0 1 1 0 0,0-1 0 0 0,0 0-1 0 0,0 0 1 0 0,0 0 0 0 0,-1-1-1 0 0,2-1-56 0 0,-2-1 12 0 0,0 0 0 0 0,0-1 0 0 0,-1 1 0 0 0,0 0 0 0 0,0-1 0 0 0,-1 1 0 0 0,0-1 0 0 0,0 1 0 0 0,0-1 0 0 0,-1 0 0 0 0,0 1 0 0 0,0-1 0 0 0,-1 0 0 0 0,0 1 0 0 0,0-1-1 0 0,0 0 1 0 0,-1 1 0 0 0,0-1-12 0 0,-5-49-15 0 0,-4-12-986 0 0,7 61 493 0 0,3 6-7166 0 0,1 1 2286 0 0</inkml:trace>
  <inkml:trace contextRef="#ctx0" brushRef="#br0" timeOffset="2479.576">2943 409 11344 0 0,'0'0'332'0'0,"0"0"-4"0"0,0 6-196 0 0,-8 63 2809 0 0,4-28 99 0 0,5-39-2979 0 0,1 0-1 0 0,-1-1 1 0 0,0 1 0 0 0,1 0 0 0 0,-1-1 0 0 0,1 0-1 0 0,0 1 1 0 0,-1-1 0 0 0,1 0 0 0 0,0 0 0 0 0,0 0-1 0 0,0 0 1 0 0,0 0 0 0 0,0 0 0 0 0,0 0 0 0 0,0-1-1 0 0,0 1 1 0 0,0-1 0 0 0,0 1 0 0 0,0-1 0 0 0,0 0-1 0 0,1 0 1 0 0,-1 0 0 0 0,0 0 0 0 0,0 0 0 0 0,0-1-1 0 0,2 1-60 0 0,-4 0 5 0 0,93-28 639 0 0,-75 21-598 0 0,0 0 0 0 0,-1-2 0 0 0,0 0 0 0 0,0-1 0 0 0,-1-1 0 0 0,2-2-46 0 0,4-24 324 0 0,-44 23-236 0 0,6 9-376 0 0,0 2-1 0 0,0-1 1 0 0,-1 2 0 0 0,1 0-1 0 0,-1 1 1 0 0,0 1-1 0 0,1 1 1 0 0,-1 0-1 0 0,0 1 1 0 0,1 1 0 0 0,0 0-1 0 0,-7 3 289 0 0,-1-2-2570 0 0,9-1-1936 0 0,3-2-76 0 0</inkml:trace>
  <inkml:trace contextRef="#ctx0" brushRef="#br0" timeOffset="2889.133">3337 76 10016 0 0,'0'0'230'0'0,"0"0"30"0"0,6-4 251 0 0,-3 4-411 0 0,-1-1 1 0 0,0 0-1 0 0,0 1 1 0 0,1 0-1 0 0,-1 0 1 0 0,1-1-1 0 0,-1 1 1 0 0,0 1-1 0 0,1-1 1 0 0,-1 0-1 0 0,0 0 0 0 0,1 1 1 0 0,-1 0-1 0 0,0-1 1 0 0,0 1-1 0 0,1 0 1 0 0,-1 0-1 0 0,0 0 1 0 0,0 0-1 0 0,0 0 1 0 0,0 1-1 0 0,0-1 0 0 0,-1 1 1 0 0,1-1-1 0 0,0 1 1 0 0,0 0-1 0 0,-1 0 1 0 0,0-1-1 0 0,1 1 1 0 0,-1 0-1 0 0,0 0 1 0 0,1 2-101 0 0,84 130 3743 0 0,-44-44-2079 0 0,-2 18-286 0 0,-25-12-590 0 0,-14-86-678 0 0,0-1 1 0 0,-1 1 0 0 0,0 0-1 0 0,-1 0 1 0 0,0 0 0 0 0,-1 0-1 0 0,1-1 1 0 0,-2 1 0 0 0,0-1-1 0 0,-3 9-110 0 0,2-9 91 0 0,0 1 0 0 0,-1-1 1 0 0,0 0-1 0 0,-1 0 0 0 0,0 0 0 0 0,0-1 0 0 0,-1 0 0 0 0,0 0 0 0 0,0-1 0 0 0,-1 0 0 0 0,0 0 0 0 0,0-1 0 0 0,-8 4-91 0 0,-51 22 54 0 0,12-46-670 0 0,59-2-1320 0 0,-3 12 1282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6:56:03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14032 0 0,'-1'-4'814'0'0,"1"4"-758"0"0,0-1 0 0 0,0 0 0 0 0,1 1 0 0 0,-1-1-1 0 0,0 0 1 0 0,0 1 0 0 0,0-1 0 0 0,0 0 0 0 0,1 1 0 0 0,-1-1-1 0 0,0 1 1 0 0,1-1 0 0 0,-1 1 0 0 0,0-1 0 0 0,1 1 0 0 0,-1-1-1 0 0,1 1 1 0 0,-1-1 0 0 0,1 1 0 0 0,-1-1 0 0 0,1 1 0 0 0,-1-1-1 0 0,1 1 1 0 0,0 0 0 0 0,-1 0 0 0 0,1-1 0 0 0,-1 1 0 0 0,1 0 0 0 0,0 0-1 0 0,-1 0 1 0 0,1-1 0 0 0,0 1 0 0 0,-1 0 0 0 0,1 0 0 0 0,0 0-1 0 0,-1 0 1 0 0,1 0 0 0 0,0 0 0 0 0,-1 0 0 0 0,1 1 0 0 0,0-1-1 0 0,-1 0 1 0 0,1 0 0 0 0,-1 0 0 0 0,1 1-56 0 0,4-2 320 0 0,314-34 1750 0 0,-211 26-2493 0 0,-72 12-4941 0 0,-20-3-646 0 0</inkml:trace>
  <inkml:trace contextRef="#ctx0" brushRef="#br0" timeOffset="275.467">79 170 11432 0 0,'-20'6'858'0'0,"20"-5"-576"0"0,-8 2-174 0 0,8-3-48 0 0,1 0 1 0 0,-1 0 0 0 0,1 0 0 0 0,-1-1 0 0 0,1 1 0 0 0,-1 0-1 0 0,0 0 1 0 0,1 0 0 0 0,-1 0 0 0 0,1 0 0 0 0,-1 0 0 0 0,0 0 0 0 0,1 0-1 0 0,-1 1 1 0 0,1-1 0 0 0,-1 0 0 0 0,0 0 0 0 0,1 0 0 0 0,-1 0-1 0 0,1 0 1 0 0,-1 1 0 0 0,0-1 0 0 0,1 0 0 0 0,-1 0 0 0 0,0 1-1 0 0,1-1 1 0 0,-1 0 0 0 0,0 1 0 0 0,0-1 0 0 0,1 0 0 0 0,-1 1-1 0 0,0-1 1 0 0,0 0 0 0 0,1 1 0 0 0,-1-1 0 0 0,0 0 0 0 0,0 1-1 0 0,0-1 1 0 0,0 1 0 0 0,0-1 0 0 0,0 0 0 0 0,1 1 0 0 0,-1-1-1 0 0,0 1 1 0 0,0-1 0 0 0,0 1 0 0 0,0-1 0 0 0,-1 0 0 0 0,1 1 0 0 0,0-1-1 0 0,0 1 1 0 0,0-1 0 0 0,0 0 0 0 0,0 1 0 0 0,0-1 0 0 0,-1 1-1 0 0,1-1 1 0 0,0 0 0 0 0,0 1 0 0 0,-1-1 0 0 0,1 0 0 0 0,0 1-1 0 0,0-1 1 0 0,-1 0 0 0 0,1 0 0 0 0,0 1 0 0 0,-1-1 0 0 0,1 0-1 0 0,-1 1-60 0 0,40 9 793 0 0,62-4 328 0 0,102-19-662 0 0,-107-4-2374 0 0,-77 13-4332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2:29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63 13072 0 0,'0'0'297'0'0,"0"0"39"0"0,0 0 19 0 0,0 0-34 0 0,-6 18-70 0 0,1 33 959 0 0,-10 17 587 0 0,14 9-1285 0 0,5-43-248 0 0,8-24-120 0 0,-3-8-130 0 0,1 0-1 0 0,-1 0 0 0 0,1-1 0 0 0,-1 0 0 0 0,1 0 1 0 0,0-1-1 0 0,-1 0 0 0 0,1-1 0 0 0,0-1 1 0 0,-1 1-1 0 0,1-1 0 0 0,-1-1 0 0 0,0 0 0 0 0,1 0 1 0 0,-1-1-1 0 0,-1 0 0 0 0,1 0 0 0 0,-1-1 0 0 0,1 0 1 0 0,-1-1-1 0 0,1-1-13 0 0,84-40-3385 0 0,-74 35-2267 0 0</inkml:trace>
  <inkml:trace contextRef="#ctx0" brushRef="#br0" timeOffset="306.681">332 4 12408 0 0,'0'0'281'0'0,"0"0"40"0"0,6-3 981 0 0,14 33 1595 0 0,-13 16-899 0 0,-1-5-990 0 0,-3 8-297 0 0,-18 23-208 0 0,-1 31-197 0 0,13-30-26 0 0,19 18 208 0 0,-7-47-306 0 0,10 0 52 0 0,-18-24 22 0 0,0-19-762 0 0,10 8 1516 0 0,-3-6-8175 0 0,9-3 67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6:56:04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238 263 12320 0 0,'0'0'281'0'0,"0"0"40"0"0,0 0 21 0 0,0 0-45 0 0,0 0-144 0 0,0 0 131 0 0,0 0 72 0 0,0 1 18 0 0,18 94 2569 0 0,18 77-1312 0 0,-13-37-1410 0 0,-4 31-1070 0 0,-19-155-231 0 0,-3 3-51 0 0</inkml:trace>
  <inkml:trace contextRef="#ctx0" brushRef="#br0" timeOffset="287.374">140 834 13416 0 0,'0'0'298'0'0,"0"0"46"0"0,0 0 24 0 0,0 0-37 0 0,0 0-179 0 0,0 0 39 0 0,0 0 38 0 0,0 0 10 0 0,0 0 26 0 0,0 0 107 0 0,0 0 48 0 0,5 6 437 0 0,1-2-695 0 0,1 1 1 0 0,-1-1-1 0 0,1-1 0 0 0,0 1 0 0 0,0-1 0 0 0,1 0 1 0 0,-1-1-1 0 0,1 1 0 0 0,-1-2 0 0 0,1 1 0 0 0,0-1 1 0 0,-1 0-1 0 0,1-1 0 0 0,0 1 0 0 0,0-2 0 0 0,1 1-162 0 0,19 1 186 0 0,132-5 478 0 0,-59-1-1001 0 0,-67-2-534 0 0,-32 7 530 0 0,-2 0-91 0 0,0 0-44 0 0,0 0-11 0 0,0 0-5 0 0,-5-1-535 0 0,-14-5-3941 0 0,7 6 8 0 0</inkml:trace>
  <inkml:trace contextRef="#ctx0" brushRef="#br0" timeOffset="686.819">55 314 11200 0 0,'0'0'256'0'0,"0"0"34"0"0,-5-4 290 0 0,-42-9 1671 0 0,45 11 2634 0 0,5 4-5149 0 0,40 5 1025 0 0,109-11 214 0 0,151-9-647 0 0,-266 14-2080 0 0,-28 0-3026 0 0,0 0-1554 0 0</inkml:trace>
  <inkml:trace contextRef="#ctx0" brushRef="#br0" timeOffset="1348.961">934 743 8328 0 0,'0'0'241'0'0,"0"0"0"0"0,0 0-21 0 0,0 0 463 0 0,0 0 224 0 0,0 0 42 0 0,0 0-44 0 0,0 0-221 0 0,-5 7 484 0 0,-41 60 1336 0 0,45-65-2455 0 0,-20 74 990 0 0,20-73-1001 0 0,1-1 1 0 0,1 1-1 0 0,-1 0 0 0 0,0 0 1 0 0,1 0-1 0 0,0 0 1 0 0,-1-1-1 0 0,1 1 0 0 0,0 0 1 0 0,0-1-1 0 0,1 1 0 0 0,-1 0 1 0 0,0-1-1 0 0,1 0 0 0 0,0 1 1 0 0,-1-1-1 0 0,1 0 0 0 0,0 0 1 0 0,0 0-1 0 0,1 0 0 0 0,-1 0 1 0 0,0 0-1 0 0,0-1 0 0 0,1 1 1 0 0,-1-1-1 0 0,1 1 0 0 0,0-1 1 0 0,-1 0-1 0 0,3 0-38 0 0,4 1 95 0 0,-1-1 0 0 0,1 0-1 0 0,0-1 1 0 0,0 0 0 0 0,0-1 0 0 0,0 0-1 0 0,-1 0 1 0 0,1 0 0 0 0,0-1 0 0 0,-1-1 0 0 0,1 0-1 0 0,-1 0 1 0 0,6-3-95 0 0,-9 4 28 0 0,1-1 1 0 0,-1 0-1 0 0,0 0 1 0 0,0-1-1 0 0,-1 1 0 0 0,1-1 1 0 0,-1 0-1 0 0,1 0 1 0 0,-1-1-1 0 0,0 1 0 0 0,-1-1 1 0 0,1 0-1 0 0,-1 0 0 0 0,0 0 1 0 0,0 0-1 0 0,-1-1 1 0 0,1 1-1 0 0,-1-1 0 0 0,0 0 1 0 0,-1 1-1 0 0,0-1 1 0 0,1 0-1 0 0,-2 0 0 0 0,1-6-28 0 0,-1 10-2 0 0,0-1-1 0 0,-1 0 0 0 0,1 0 1 0 0,-1 0-1 0 0,1 1 0 0 0,-1-1 1 0 0,0 0-1 0 0,0 1 0 0 0,-1-1 1 0 0,1 1-1 0 0,0-1 0 0 0,-1 1 1 0 0,1 0-1 0 0,-1-1 0 0 0,0 1 1 0 0,0 0-1 0 0,0 0 0 0 0,0 0 1 0 0,0 1-1 0 0,0-1 0 0 0,-1 0 1 0 0,1 1-1 0 0,-1-1 0 0 0,1 1 1 0 0,-1 0-1 0 0,1 0 0 0 0,-1 0 1 0 0,0 0-1 0 0,1 0 0 0 0,-1 1 1 0 0,0-1 2 0 0,-72 1-1301 0 0,45 7-4261 0 0,11 1-468 0 0</inkml:trace>
  <inkml:trace contextRef="#ctx0" brushRef="#br0" timeOffset="78529.305">1420 408 8952 0 0,'4'-46'681'0'0,"11"-5"-426"0"0,10-4 1265 0 0,5 5 1600 0 0,-19 38-2004 0 0,-10 12-651 0 0,-1 0-32 0 0,0 0-8 0 0,0 0-13 0 0,0 0-52 0 0,0 0-28 0 0,0 0-4 0 0,0 0-24 0 0,0 0-101 0 0,0 0-47 0 0,0 0-11 0 0,-8 33 279 0 0,-26 150 324 0 0,18-61-464 0 0,15-104-213 0 0,-2 1 0 0 0,0-1 1 0 0,-1 1-1 0 0,0-1 0 0 0,-2 0 0 0 0,0-1 0 0 0,-6 12-71 0 0,-30 54 417 0 0,22-22 32 0 0,32-53-262 0 0,-6-7-137 0 0,1 1-1 0 0,0-1 1 0 0,-1 0-1 0 0,1-1 1 0 0,0 1-1 0 0,0-1 1 0 0,-1-1-1 0 0,1 1 1 0 0,0-1 0 0 0,0 0-1 0 0,-1-1 1 0 0,1 0-1 0 0,-1 0 1 0 0,0 0-1 0 0,4-2-49 0 0,8-1 22 0 0,34-13 164 0 0,36-6 448 0 0,25 10-578 0 0,-64 19-1625 0 0,-47-5 534 0 0,-2 0-263 0 0,1 0-1093 0 0,6 3-4155 0 0</inkml:trace>
  <inkml:trace contextRef="#ctx0" brushRef="#br0" timeOffset="78891.095">2113 228 13592 0 0,'0'0'306'0'0,"0"0"46"0"0,0 0 23 0 0,-1-1-44 0 0,-29 2-21 0 0,17 5-96 0 0,0 1 0 0 0,0 1-1 0 0,1 0 1 0 0,-1 0 0 0 0,2 1-1 0 0,-1 1 1 0 0,1 0 0 0 0,1 1-1 0 0,0 0 1 0 0,1 0 0 0 0,0 1-1 0 0,0 0 1 0 0,1 1 0 0 0,1-1 0 0 0,0 2-1 0 0,1-1 1 0 0,0 1 0 0 0,1 0-1 0 0,1 0 1 0 0,0 0 0 0 0,1 1-1 0 0,-1 8-213 0 0,4-19 10 0 0,-4 18 118 0 0,1 1 0 0 0,1 0-1 0 0,2 0 1 0 0,0-1 0 0 0,1 1-1 0 0,4 21-127 0 0,-3-35-5 0 0,0 0-1 0 0,0 0 1 0 0,1 0 0 0 0,0 0-1 0 0,1-1 1 0 0,-1 1-1 0 0,2-1 1 0 0,-1 0-1 0 0,1 0 1 0 0,1 0-1 0 0,-1-1 1 0 0,1 0-1 0 0,1 0 1 0 0,-1-1 0 0 0,1 1-1 0 0,0-1 1 0 0,1-1-1 0 0,-1 1 1 0 0,1-1-1 0 0,0-1 1 0 0,0 0-1 0 0,9 4 6 0 0,23-8-2730 0 0,-25-1-918 0 0,7-1-2493 0 0</inkml:trace>
  <inkml:trace contextRef="#ctx0" brushRef="#br0" timeOffset="79375.755">2289 345 13936 0 0,'0'0'314'0'0,"-2"2"46"0"0,-32 87 507 0 0,9 13-396 0 0,23-94-335 0 0,1 1 0 0 0,0-1 0 0 0,1 0 0 0 0,0 1 0 0 0,0-1 0 0 0,1 0 0 0 0,0 1 0 0 0,0-1 0 0 0,1 0 1 0 0,0 0-1 0 0,0 0 0 0 0,3 5-136 0 0,-4-12 25 0 0,-1 1 0 0 0,1-1 0 0 0,0 1 0 0 0,0-1 1 0 0,0 0-1 0 0,0 1 0 0 0,0-1 0 0 0,0 0 0 0 0,0 0 0 0 0,0 0 0 0 0,0 1 1 0 0,1-1-1 0 0,-1 0 0 0 0,0 0 0 0 0,1-1 0 0 0,-1 1 0 0 0,1 0 1 0 0,-1 0-1 0 0,1-1 0 0 0,-1 1 0 0 0,1-1 0 0 0,0 0 0 0 0,-1 1 0 0 0,1-1 1 0 0,0 0-1 0 0,-1 0 0 0 0,1 0 0 0 0,0 0 0 0 0,-1 0 0 0 0,1 0 0 0 0,0 0 1 0 0,-1-1-1 0 0,1 1 0 0 0,-1-1 0 0 0,1 1 0 0 0,0-1 0 0 0,-1 1 1 0 0,1-1-26 0 0,56-34 222 0 0,40-53-378 0 0,-71 77 130 0 0,-8 32-128 0 0,-10 27 378 0 0,25 13 243 0 0,-31-57-400 0 0,0-1-1 0 0,1 0 1 0 0,-1 0 0 0 0,1 0-1 0 0,-1-1 1 0 0,1 1 0 0 0,0-1-1 0 0,0 0 1 0 0,0 0 0 0 0,0 0-1 0 0,0 0 1 0 0,0-1 0 0 0,1 1-1 0 0,-1-1 1 0 0,0 0 0 0 0,1-1-1 0 0,-1 1 1 0 0,1-1 0 0 0,-1 0-1 0 0,1 0 1 0 0,-1 0 0 0 0,1-1-1 0 0,-1 1 1 0 0,1-1 0 0 0,-1 0-1 0 0,0-1 1 0 0,1 1 0 0 0,-1-1-1 0 0,0 1 1 0 0,1-2-67 0 0,1-3 40 0 0,-1 1 1 0 0,-1-1-1 0 0,1 0 1 0 0,-1-1-1 0 0,0 1 1 0 0,0-1-1 0 0,-1 0 1 0 0,0 0-1 0 0,0 0 1 0 0,0 0-1 0 0,-1 0 1 0 0,0-1-1 0 0,-1 1 1 0 0,0 0-1 0 0,0-1 0 0 0,0 0 1 0 0,-1 1-1 0 0,0-5-40 0 0,7-46-73 0 0,-2-56-1937 0 0,-2 96-1019 0 0,1 8-3085 0 0</inkml:trace>
  <inkml:trace contextRef="#ctx0" brushRef="#br0" timeOffset="79646.484">3044 507 14336 0 0,'7'-3'830'0'0,"110"-10"711"0"0,34 9 1687 0 0,-11 10-2308 0 0,-90-2-1413 0 0,-16-4-5703 0 0,-32 0 5128 0 0,10 0-4590 0 0</inkml:trace>
  <inkml:trace contextRef="#ctx0" brushRef="#br0" timeOffset="80058.211">3627 169 13304 0 0,'0'0'298'0'0,"0"0"46"0"0,0 0 23 0 0,0 0-43 0 0,3 13-201 0 0,-18 61 1258 0 0,12-55-896 0 0,3 65 1496 0 0,31-11-743 0 0,-29-70-1221 0 0,-1-1 0 0 0,1 0 0 0 0,0 0 0 0 0,0 0 0 0 0,0 0 0 0 0,0 0 0 0 0,0-1 0 0 0,0 1 0 0 0,0 0 0 0 0,1-1 0 0 0,-1 0-1 0 0,1 1 1 0 0,-1-1 0 0 0,1 0 0 0 0,-1 0 0 0 0,1-1 0 0 0,-1 1 0 0 0,1 0 0 0 0,0-1 0 0 0,-1 0 0 0 0,1 0 0 0 0,0 1 0 0 0,0-2 0 0 0,-1 1 0 0 0,1 0-1 0 0,0 0 1 0 0,-1-1 0 0 0,1 0-17 0 0,16-3 9 0 0,-1-1 0 0 0,0-1 0 0 0,0-1 0 0 0,0-1 0 0 0,-1 0 0 0 0,0-2 0 0 0,6-4-9 0 0,40-23-239 0 0,-55 34 227 0 0,-7 3 8 0 0,0 0 0 0 0,0 1 0 0 0,0-1-1 0 0,1 0 1 0 0,-1 0 0 0 0,0 1 0 0 0,0-1-1 0 0,0 1 1 0 0,0-1 0 0 0,0 1 0 0 0,0 0-1 0 0,0-1 1 0 0,0 1 0 0 0,0 0 0 0 0,0-1-1 0 0,0 1 1 0 0,0 0 0 0 0,0 0 0 0 0,-1 0-1 0 0,1 0 1 0 0,0 0 0 0 0,-1 0 0 0 0,1 0-1 0 0,-1 0 1 0 0,1 0 0 0 0,-1 0 0 0 0,1 1-1 0 0,-1-1 1 0 0,0 0 0 0 0,1 0 0 0 0,-1 1 4 0 0,1 2-9 0 0,4 7 49 0 0,-4-5 57 0 0,2 0 1 0 0,-1 0-1 0 0,1 0 1 0 0,0 0-1 0 0,0 0 1 0 0,0-1-1 0 0,1 1 1 0 0,0-1-1 0 0,0 0 1 0 0,0 0-1 0 0,1-1 1 0 0,1 2-98 0 0,-3-4 46 0 0,-1-1 0 0 0,1 0 1 0 0,0 1-1 0 0,-1-1 0 0 0,1 0 0 0 0,0-1 1 0 0,0 1-1 0 0,0 0 0 0 0,-1-1 0 0 0,1 1 1 0 0,0-1-1 0 0,0 0 0 0 0,0 0 1 0 0,0 0-1 0 0,0 0 0 0 0,0-1 0 0 0,0 1 1 0 0,0-1-1 0 0,-1 0 0 0 0,1 0 0 0 0,0 0 1 0 0,0 0-1 0 0,-1 0 0 0 0,1-1 1 0 0,-1 1-1 0 0,1-1 0 0 0,-1 1 0 0 0,1-1 1 0 0,-1 0-1 0 0,0 0 0 0 0,0 0 0 0 0,0 0 1 0 0,0-1-1 0 0,0 1 0 0 0,-1 0 1 0 0,1-1-1 0 0,-1 1 0 0 0,1-1 0 0 0,-1 0 1 0 0,0 1-1 0 0,0-2-46 0 0,6-18 50 0 0,-1 0 1 0 0,-1 0-1 0 0,-1-1 0 0 0,-1 1 0 0 0,-1-1 1 0 0,-1 0-1 0 0,-1-5-50 0 0,3-26-164 0 0,-6 11-385 0 0,7 16-491 0 0,-8 21-204 0 0,4 5 558 0 0</inkml:trace>
  <inkml:trace contextRef="#ctx0" brushRef="#br0" timeOffset="80407.911">4452 421 14392 0 0,'0'0'422'0'0,"0"0"-7"0"0,0 0-234 0 0,-4 15 465 0 0,0-11-495 0 0,0 1 1 0 0,0 0 0 0 0,0 0 0 0 0,1 0 0 0 0,0 1 0 0 0,0-1 0 0 0,1 1 0 0 0,0 0 0 0 0,0-1 0 0 0,0 1 0 0 0,0 0 0 0 0,1 0 0 0 0,0 0 0 0 0,0 1 0 0 0,1-1 0 0 0,0 0 0 0 0,0 0-1 0 0,0 0 1 0 0,1 0 0 0 0,-1 1 0 0 0,2-1 0 0 0,-1 0 0 0 0,1 0 0 0 0,0-1 0 0 0,2 6-152 0 0,-3-9 16 0 0,1 0 0 0 0,-1 0 0 0 0,1 0 0 0 0,0 0 0 0 0,-1-1 0 0 0,1 1 1 0 0,0-1-1 0 0,0 1 0 0 0,0-1 0 0 0,0 1 0 0 0,0-1 0 0 0,1 0 0 0 0,-1 0 0 0 0,0 0 0 0 0,0-1 0 0 0,1 1 0 0 0,-1 0 0 0 0,1-1 0 0 0,-1 1 0 0 0,0-1 0 0 0,1 0 1 0 0,-1 0-1 0 0,1 0 0 0 0,-1 0 0 0 0,1-1 0 0 0,-1 1 0 0 0,1 0 0 0 0,-1-1 0 0 0,0 0 0 0 0,1 1 0 0 0,-1-1 0 0 0,0 0 0 0 0,0 0 0 0 0,1-1 0 0 0,0 0-16 0 0,2-1 32 0 0,0 0-1 0 0,-1 0 1 0 0,1 0-1 0 0,-1 0 0 0 0,0-1 1 0 0,0 0-1 0 0,0 0 1 0 0,0 0-1 0 0,-1 0 0 0 0,0-1 1 0 0,0 1-1 0 0,0-1 1 0 0,0 0-1 0 0,-1 0 0 0 0,2-3-31 0 0,-3 1 14 0 0,0 1-1 0 0,-1 0 1 0 0,0-1-1 0 0,0 1 1 0 0,0-1-1 0 0,-1 1 1 0 0,0-1-1 0 0,0 1 0 0 0,0 0 1 0 0,-1-1-1 0 0,0 1 1 0 0,0 0-1 0 0,-1 0 1 0 0,1 0-1 0 0,-1 1 1 0 0,-1-1-1 0 0,1 1 1 0 0,-1 0-1 0 0,0-1 0 0 0,0 2 1 0 0,-1-1-1 0 0,-1-2-13 0 0,-53-18-3812 0 0,55 22-2519 0 0</inkml:trace>
  <inkml:trace contextRef="#ctx0" brushRef="#br0" timeOffset="80756.113">4782 10 13328 0 0,'9'-4'642'0'0,"-8"3"-605"0"0,1 0 0 0 0,0 1-1 0 0,-1-1 1 0 0,1 0 0 0 0,0 1 0 0 0,0 0-1 0 0,-1-1 1 0 0,1 1 0 0 0,0 0-1 0 0,0 0 1 0 0,0 0 0 0 0,0 0 0 0 0,-1 0-1 0 0,1 0 1 0 0,0 0 0 0 0,0 1-1 0 0,0-1 1 0 0,-1 1 0 0 0,1-1 0 0 0,0 1-1 0 0,-1 0 1 0 0,1 0 0 0 0,0 0-1 0 0,-1 0 1 0 0,1 0 0 0 0,-1 0 0 0 0,1 0-1 0 0,-1 0 1 0 0,0 0 0 0 0,2 2-37 0 0,33 46 1321 0 0,-1 13 663 0 0,20 35 326 0 0,-47-79-1985 0 0,0-1-112 0 0,0 0 1 0 0,-2 0-1 0 0,0 1 1 0 0,0-1-1 0 0,-2 1 1 0 0,0 2-214 0 0,8 136 882 0 0,-13-136-757 0 0,0 0 1 0 0,-2 0-1 0 0,0 0 0 0 0,-1 0 0 0 0,-1 0 0 0 0,-1 0 1 0 0,-1-1-1 0 0,0 0 0 0 0,-7 10-125 0 0,4-12 46 0 0,0-2 1 0 0,-1 1-1 0 0,0-1 1 0 0,-1-1-1 0 0,-1 0 1 0 0,0-1-1 0 0,-1 0 1 0 0,-8 5-47 0 0,2-2-282 0 0,0-1-6428 0 0,5-5-884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7:02:53.388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-260 9054 10568 0 0,'-22'-12'1202'0'0,"21"11"-983"0"0,1 1 66 0 0,0 0 17 0 0,0 0 20 0 0,0 0 78 0 0,39 0 1350 0 0,101-8 659 0 0,70-16-824 0 0,-90 14-1228 0 0,-14 20-555 0 0,-66 0-2551 0 0,-38-9-3239 0 0</inkml:trace>
  <inkml:trace contextRef="#ctx0" brushRef="#br0" timeOffset="317.806">807 9322 13304 0 0,'35'0'1456'0'0,"124"-11"-80"0"0,55 4-902 0 0,-175 10-2344 0 0,-20 0 770 0 0</inkml:trace>
  <inkml:trace contextRef="#ctx0" brushRef="#br0" timeOffset="577.382">907 9474 12752 0 0,'0'0'289'0'0,"-1"-1"702"0"0,24 1-850 0 0,120 18 3152 0 0,8-15-1576 0 0,-13-8-1011 0 0,-52 1-2005 0 0,-29 3-3223 0 0,-31 1-1530 0 0</inkml:trace>
  <inkml:trace contextRef="#ctx0" brushRef="#br0" timeOffset="-640.76">-89 9480 7600 0 0,'0'0'166'0'0,"0"0"29"0"0,0-2 14 0 0,11-93 2157 0 0,-5 47 1276 0 0,-3 41 1537 0 0,-18 122-4665 0 0,7 78-344 0 0,15-113 52 0 0,10 99 418 0 0,-7-43-356 0 0,-5-82-185 0 0,-9-15 70 0 0,-13-95-1251 0 0,-1-40-5166 0 0,14 71 891 0 0</inkml:trace>
  <inkml:trace contextRef="#ctx0" brushRef="#br0" timeOffset="-366.48">-104 9477 8480 0 0,'8'-80'2284'0'0,"-7"76"-2101"0"0,1 1 0 0 0,0 0 0 0 0,0 0 0 0 0,0 0 0 0 0,0 0 1 0 0,1 1-1 0 0,-1-1 0 0 0,1 0 0 0 0,0 1 0 0 0,0 0 0 0 0,0-1 1 0 0,0 1-1 0 0,0 1 0 0 0,0-1 0 0 0,0 0 0 0 0,1 1 0 0 0,-1-1 1 0 0,1 1-1 0 0,-1 0 0 0 0,1 0 0 0 0,-1 1 0 0 0,1-1 0 0 0,0 1 1 0 0,0-1-184 0 0,117-6 1168 0 0,-92 8-929 0 0,0 1 1 0 0,-1 1 0 0 0,0 2 0 0 0,0 0 0 0 0,0 2 0 0 0,11 5-240 0 0,-37-12 22 0 0,0 1-1 0 0,0-1 0 0 0,0 1 1 0 0,0-1-1 0 0,0 1 0 0 0,0 0 1 0 0,-1 0-1 0 0,1-1 0 0 0,0 1 1 0 0,-1 0-1 0 0,1 1 0 0 0,0-1 1 0 0,-1 0-1 0 0,1 0 0 0 0,-1 1 1 0 0,0-1-1 0 0,1 1 0 0 0,-1-1 1 0 0,0 1-1 0 0,0 0 0 0 0,0-1 1 0 0,0 1-1 0 0,0 0 0 0 0,-1 0 1 0 0,1 0-1 0 0,0-1 0 0 0,-1 1 1 0 0,1 0-1 0 0,-1 0 0 0 0,0 0 1 0 0,0 0-1 0 0,1 0 0 0 0,-1 0 1 0 0,-1 0-1 0 0,1 0 0 0 0,0 0 1 0 0,0 0-1 0 0,-1 0 0 0 0,1 0 1 0 0,-1 0-1 0 0,0 0-21 0 0,-4 7 74 0 0,-1-1 0 0 0,0 1 0 0 0,0-2 0 0 0,-1 1 0 0 0,0-1 0 0 0,0 0 0 0 0,-1 0 0 0 0,0 0 0 0 0,0-1 0 0 0,0-1 0 0 0,-1 0 0 0 0,0 0 0 0 0,0 0 0 0 0,-5 1-74 0 0,-127 60-29 0 0,100-49-331 0 0,4-1-1256 0 0,11-7-3143 0 0,7-2-811 0 0</inkml:trace>
  <inkml:trace contextRef="#ctx0" brushRef="#br0" timeOffset="2051.804">2627 9214 9280 0 0,'-46'-10'1121'0'0,"46"10"-1035"0"0,1 0 1 0 0,-1 0-1 0 0,0 1 0 0 0,0-1 0 0 0,0 0 1 0 0,0 0-1 0 0,0 1 0 0 0,1-1 0 0 0,-1 0 1 0 0,0 0-1 0 0,0 1 0 0 0,0-1 0 0 0,0 0 1 0 0,0 1-1 0 0,0-1 0 0 0,0 0 0 0 0,0 0 1 0 0,0 1-1 0 0,0-1 0 0 0,0 0 0 0 0,0 1 1 0 0,0-1-1 0 0,0 0 0 0 0,0 1 0 0 0,0-1 1 0 0,-1 0-1 0 0,1 0 0 0 0,0 1 0 0 0,0-1 1 0 0,0 0-1 0 0,0 0 0 0 0,0 1 1 0 0,-1-1-1 0 0,1 0 0 0 0,0 0 0 0 0,0 0 1 0 0,-1 1-1 0 0,1-1 0 0 0,0 0 0 0 0,0 0 1 0 0,-1 0-1 0 0,1 0 0 0 0,0 1 0 0 0,0-1 1 0 0,-1 0-1 0 0,1 0 0 0 0,0 0 0 0 0,0 0 1 0 0,-1 0-1 0 0,1 0 0 0 0,0 0 0 0 0,-1 0 1 0 0,1 0-1 0 0,0 0 0 0 0,-1 0 0 0 0,1 0 1 0 0,0 0-1 0 0,0 0 0 0 0,-1 0 0 0 0,1 0 1 0 0,0 0-1 0 0,-1 0 0 0 0,1-1 0 0 0,0 1 1 0 0,0 0-1 0 0,-1 0-86 0 0,10 6 31 0 0,4-1 195 0 0,-1 0 0 0 0,1-1 0 0 0,0 0 0 0 0,0-1-1 0 0,1 0 1 0 0,-1-1 0 0 0,1-1 0 0 0,-1 0 0 0 0,1-1-226 0 0,176-6 721 0 0,-60-4-2954 0 0,-111 9-3789 0 0</inkml:trace>
  <inkml:trace contextRef="#ctx0" brushRef="#br0" timeOffset="7370.998">6966 9293 6056 0 0,'0'0'176'0'0,"-8"0"1324"0"0,-104-1 2416 0 0,-21 13-2604 0 0,-11-2-182 0 0,-112-2 850 0 0,22 1-1531 0 0,129-12-377 0 0,-215 7 231 0 0,180 6 250 0 0,40-3-209 0 0,8-4 16 0 0,25 4-277 0 0,-159 0 58 0 0,82 3 175 0 0,-35 0 311 0 0,24 4-307 0 0,73-7-8 0 0,0-3-295 0 0,-69 5 222 0 0,-9 6 152 0 0,89-12-327 0 0,17 1-54 0 0,-36 3 1 0 0,-15-7 96 0 0,-4 7-174 0 0,35 0-457 0 0,40 1-702 0 0,10-3-3535 0 0,24-5 4596 0 0,-19 1-5881 0 0</inkml:trace>
  <inkml:trace contextRef="#ctx0" brushRef="#br0" timeOffset="3024.192">3515 8743 10448 0 0,'0'0'233'0'0,"0"0"39"0"0,0 0 16 0 0,0 0-32 0 0,0-1-164 0 0,0 0-36 0 0,0 0-1 0 0,1 0 1 0 0,-1 0 0 0 0,1 0 0 0 0,-1 0-1 0 0,1 0 1 0 0,-1 0 0 0 0,1 0 0 0 0,0 0-1 0 0,-1 0 1 0 0,1 0 0 0 0,0 0 0 0 0,0 0-1 0 0,-1 1 1 0 0,1-1 0 0 0,0 0 0 0 0,0 1-1 0 0,0-1 1 0 0,0 0 0 0 0,0 1 0 0 0,0-1-1 0 0,0 1 1 0 0,0 0 0 0 0,1-1 0 0 0,-1 1-1 0 0,0 0 1 0 0,0 0 0 0 0,0-1 0 0 0,0 1-1 0 0,0 0 1 0 0,1 0 0 0 0,-1 0 0 0 0,0 1-1 0 0,0-1 1 0 0,0 0 0 0 0,0 0 0 0 0,0 1-1 0 0,1-1-55 0 0,2 0 142 0 0,74 24 1885 0 0,29 39-1402 0 0,-13 8-231 0 0,-43-14-244 0 0,-41-46-120 0 0,1 1 1 0 0,-2 0 0 0 0,0 1-1 0 0,0 0 1 0 0,-1 0 0 0 0,-1 1-1 0 0,0 0 1 0 0,-1 1 0 0 0,-1-1-1 0 0,0 3-30 0 0,-1 38 158 0 0,-5-53-143 0 0,1 0 1 0 0,-1 0-1 0 0,0 1 0 0 0,0-1 1 0 0,0 0-1 0 0,0 0 1 0 0,0 0-1 0 0,-1 0 0 0 0,1-1 1 0 0,-1 1-1 0 0,1 0 1 0 0,-1 0-1 0 0,1-1 0 0 0,-1 1 1 0 0,0-1-1 0 0,0 0 0 0 0,0 1 1 0 0,0-1-1 0 0,0 0 1 0 0,0 0-1 0 0,0 0 0 0 0,-2 0-15 0 0,0 1 21 0 0,-1 0 0 0 0,1-1-1 0 0,-1 0 1 0 0,0 0 0 0 0,1 0-1 0 0,-1 0 1 0 0,0-1 0 0 0,0 0-1 0 0,0 0 1 0 0,1 0 0 0 0,-1-1-1 0 0,0 1 1 0 0,0-1 0 0 0,1 0-1 0 0,-1 0 1 0 0,0-1 0 0 0,1 0-1 0 0,-1 1 1 0 0,1-1 0 0 0,0-1-1 0 0,0 1 1 0 0,0-1 0 0 0,0 0-1 0 0,-3-2-20 0 0,4 1 26 0 0,0 0 1 0 0,0-1-1 0 0,1 1 0 0 0,-1-1 0 0 0,1 0 0 0 0,0 0 0 0 0,0 0 0 0 0,1 0 0 0 0,-1 0 0 0 0,1 0 0 0 0,0 0 0 0 0,1-1 0 0 0,-1 1 0 0 0,1 0 0 0 0,0 0 0 0 0,0-1 0 0 0,1 1 0 0 0,-1 0 0 0 0,2-5-26 0 0,37-97 717 0 0,-17 71-381 0 0,2 2-1 0 0,1 0 0 0 0,24-24-335 0 0,-29 34 88 0 0,65-66 198 0 0,-76 72-346 0 0,-8 17-600 0 0,1-2 1637 0 0,-1 1-9445 0 0,-1 2 2976 0 0</inkml:trace>
  <inkml:trace contextRef="#ctx0" brushRef="#br0" timeOffset="3695.073">4196 8778 8688 0 0,'0'0'256'0'0,"0"0"-7"0"0,1 1-157 0 0,18 53 1612 0 0,-8-5 231 0 0,0-1-487 0 0,-7-32-956 0 0,-4-14-260 0 0,0-1-35 0 0,3 13 366 0 0,-1-23 372 0 0,-2 3-942 0 0,1-1 0 0 0,0 0-1 0 0,1 1 1 0 0,-1-1 0 0 0,1 1-1 0 0,0 0 1 0 0,1-1-1 0 0,0 1 1 0 0,0 0 0 0 0,0 1-1 0 0,4-5 8 0 0,-2 2-28 0 0,0 1-1 0 0,1 1 0 0 0,-1-1 1 0 0,2 1-1 0 0,-1 0 0 0 0,1 1 1 0 0,0-1-1 0 0,0 1 0 0 0,0 1 1 0 0,1-1-1 0 0,0 1 1 0 0,0 0-1 0 0,0 1 0 0 0,0 0 1 0 0,0 1-1 0 0,1-1 0 0 0,-1 1 1 0 0,1 1-1 0 0,0 0 0 0 0,-1 0 1 0 0,5 1 28 0 0,-7 2 16 0 0,0 0 0 0 0,0 0 0 0 0,0 1 0 0 0,0 0 0 0 0,-1 0 1 0 0,1 1-1 0 0,-1 0 0 0 0,0 0 0 0 0,0 0 0 0 0,-1 0 0 0 0,1 1 0 0 0,-1 0 0 0 0,0 0 1 0 0,0 0-1 0 0,0 0 0 0 0,-1 1 0 0 0,1-1 0 0 0,-2 1 0 0 0,1 0 0 0 0,0 0 0 0 0,-1 0 0 0 0,1 5-15 0 0,9 16 454 0 0,-11-14 60 0 0,5-15 282 0 0,17-50-669 0 0,-17 38-187 0 0,0 1 0 0 0,1 1-1 0 0,0-1 1 0 0,1 1-1 0 0,1 0 1 0 0,0 1-1 0 0,0 0 1 0 0,1 0-1 0 0,1 1 1 0 0,5-4 59 0 0,12 3-150 0 0,-23 12 167 0 0,0 1 0 0 0,0 0 0 0 0,0 0 0 0 0,0 0-1 0 0,-1 0 1 0 0,1 1 0 0 0,-1 0 0 0 0,1 0-1 0 0,-1 0 1 0 0,0 0 0 0 0,0 1 0 0 0,-1-1 0 0 0,1 1-1 0 0,-1 0 1 0 0,0 0 0 0 0,0 1 0 0 0,0-1-1 0 0,0 0 1 0 0,-1 1 0 0 0,1 0 0 0 0,-1 0 0 0 0,-1 0-1 0 0,1 0 1 0 0,0 1-17 0 0,37 66 595 0 0,-37-66-651 0 0,1-1 0 0 0,0 0 0 0 0,0 0 1 0 0,1 0-1 0 0,-1 0 0 0 0,1-1 0 0 0,0 1 0 0 0,0-1 1 0 0,1 0-1 0 0,-1 0 0 0 0,1 0 0 0 0,0-1 0 0 0,0 0 0 0 0,1 1 56 0 0,-4-3-4337 0 0,-2-1-1461 0 0</inkml:trace>
  <inkml:trace contextRef="#ctx0" brushRef="#br0" timeOffset="4188.123">5511 8574 10800 0 0,'0'0'241'0'0,"0"0"38"0"0,0 0 13 0 0,0 0-26 0 0,-12 10-160 0 0,-81 95 4300 0 0,-51 111-1037 0 0,66-95-3294 0 0,45-83 242 0 0,22-35-1038 0 0,2-10-3359 0 0,8 6 2695 0 0,-4-4-4628 0 0</inkml:trace>
  <inkml:trace contextRef="#ctx0" brushRef="#br0" timeOffset="4360.954">5118 8726 12496 0 0,'0'0'281'0'0,"0"0"40"0"0,0 0 22 0 0,2 1-39 0 0,11 9 42 0 0,0 0 0 0 0,-1 1 0 0 0,0 0 0 0 0,-1 1 0 0 0,0 0 0 0 0,-1 0 0 0 0,0 2 0 0 0,-1-1 0 0 0,0 1-346 0 0,0-2 154 0 0,0-1 0 0 0,1 0 0 0 0,1 0-1 0 0,-1-1 1 0 0,2-1 0 0 0,-1 0 0 0 0,1 0-1 0 0,1-1 1 0 0,-1-1 0 0 0,12 5-154 0 0,8-1-5052 0 0,-12-5-677 0 0</inkml:trace>
  <inkml:trace contextRef="#ctx0" brushRef="#br0" timeOffset="4722.161">5636 8812 12496 0 0,'-1'2'281'0'0,"-33"134"1350"0"0,33-127-1384 0 0,0-1 0 0 0,1 0 1 0 0,1 1-1 0 0,-1-1 1 0 0,1 0-1 0 0,0 0 1 0 0,1 1-1 0 0,0-1 0 0 0,1 0 1 0 0,-1-1-1 0 0,1 1 1 0 0,1 0-1 0 0,-1-1 0 0 0,4 5-247 0 0,-3-9 77 0 0,-1-1-1 0 0,1 0 0 0 0,-1 0 0 0 0,1 0 0 0 0,0 0 0 0 0,0-1 0 0 0,0 1 1 0 0,0-1-1 0 0,0 0 0 0 0,0 0 0 0 0,0-1 0 0 0,0 1 0 0 0,0-1 0 0 0,1 0 1 0 0,-1 0-1 0 0,0 0 0 0 0,0 0 0 0 0,0-1 0 0 0,0 0 0 0 0,0 0 0 0 0,0 0 1 0 0,0 0-1 0 0,0-1 0 0 0,0 1 0 0 0,0-1 0 0 0,-1 0 0 0 0,1 0 0 0 0,3-3-76 0 0,2-1-43 0 0,1-1-1 0 0,-1 0 1 0 0,0-1-1 0 0,-1 0 1 0 0,0 0-1 0 0,0-1 1 0 0,0 0 0 0 0,-1 0-1 0 0,-1-1 1 0 0,0 0-1 0 0,0 0 1 0 0,-1-1-1 0 0,4-9 44 0 0,-8 19-27 0 0,0-1 0 0 0,-1 1 1 0 0,1-1-1 0 0,0 0 0 0 0,0 1 0 0 0,-1-1 0 0 0,1 0 0 0 0,-1 0 0 0 0,0 0 1 0 0,1 1-1 0 0,-1-1 0 0 0,0 0 0 0 0,0 0 0 0 0,0 0 0 0 0,0 0 0 0 0,-1 1 1 0 0,1-1-1 0 0,0 0 0 0 0,-1 0 0 0 0,1 0 0 0 0,-1 1 0 0 0,0-1 0 0 0,1 0 1 0 0,-1 1-1 0 0,0-1 0 0 0,0 0 0 0 0,0 1 0 0 0,0-1 0 0 0,0 1 0 0 0,-1 0 1 0 0,1-1-1 0 0,0 1 0 0 0,-1 0 0 0 0,1 0 0 0 0,-1 0 0 0 0,1 0 1 0 0,-1 0-1 0 0,1 0 0 0 0,-1 0 0 0 0,0 0 0 0 0,0 1 0 0 0,1-1 0 0 0,-1 1 1 0 0,0-1-1 0 0,0 1 0 0 0,0 0 0 0 0,1 0 0 0 0,-1-1 0 0 0,0 1 0 0 0,-1 1 27 0 0,-7-1-87 0 0,0 0-1 0 0,0 1 1 0 0,0 1-1 0 0,0 0 1 0 0,0 0-1 0 0,0 1 1 0 0,0 0-1 0 0,1 1 0 0 0,-1 0 1 0 0,1 0-1 0 0,0 1 1 0 0,-8 6 87 0 0,0 0-1282 0 0,10-2-2532 0 0,3-1-1327 0 0</inkml:trace>
  <inkml:trace contextRef="#ctx0" brushRef="#br0" timeOffset="5223.624">6122 8613 11616 0 0,'0'0'340'0'0,"-7"4"114"0"0,-3 5-255 0 0,1 1 0 0 0,0 1-1 0 0,1 0 1 0 0,0 0 0 0 0,1 0 0 0 0,0 1-1 0 0,1 0 1 0 0,0 1 0 0 0,0 3-199 0 0,-4 5 398 0 0,-5 28 1083 0 0,14-47-1456 0 0,1-1 1 0 0,0 1-1 0 0,0 0 0 0 0,0 0 0 0 0,0-1 0 0 0,0 1 1 0 0,1 0-1 0 0,-1 0 0 0 0,0-1 0 0 0,1 1 0 0 0,-1 0 1 0 0,1-1-1 0 0,0 1 0 0 0,0 0 0 0 0,-1-1 0 0 0,1 1 1 0 0,0-1-1 0 0,0 1 0 0 0,0-1 0 0 0,1 0 0 0 0,-1 1 1 0 0,0-1-1 0 0,0 0 0 0 0,1 0 0 0 0,-1 0 0 0 0,1 0 1 0 0,-1 0-1 0 0,1 0 0 0 0,-1 0 0 0 0,1 0 0 0 0,0-1 1 0 0,-1 1-1 0 0,1-1 0 0 0,0 1 0 0 0,0-1 0 0 0,-1 0 1 0 0,1 0-1 0 0,0 1 0 0 0,0-1 0 0 0,0 0-25 0 0,98-43-79 0 0,-19 6-624 0 0,-70 34 687 0 0,-1 4 16 0 0,-7 2 16 0 0,0-1 1 0 0,0 1 0 0 0,0 0 0 0 0,-1 0 0 0 0,1 0 0 0 0,-1 1 0 0 0,0-1 0 0 0,0 0 0 0 0,0 1 0 0 0,0 0-1 0 0,-1-1 1 0 0,1 1 0 0 0,-1 0 0 0 0,0 0 0 0 0,0 0 0 0 0,-1 0 0 0 0,1 0 0 0 0,-1 2-17 0 0,6 14 367 0 0,5 23 353 0 0,-11-42-701 0 0,1 5 105 0 0,1-1-1 0 0,0 0 1 0 0,0 0 0 0 0,0 0 0 0 0,0 0-1 0 0,1-1 1 0 0,0 1 0 0 0,0 0 0 0 0,0-1 0 0 0,0 0-1 0 0,1 0 1 0 0,0 0 0 0 0,0 0 0 0 0,0-1-1 0 0,0 1 1 0 0,0-1 0 0 0,1 0 0 0 0,-1 0-1 0 0,1-1 1 0 0,0 1 0 0 0,0-1 0 0 0,2 1-124 0 0,-2-4 42 0 0,0 0 1 0 0,0 0 0 0 0,-1-1-1 0 0,1 0 1 0 0,-1 1-1 0 0,1-2 1 0 0,-1 1 0 0 0,0 0-1 0 0,0-1 1 0 0,0 0-1 0 0,0 0 1 0 0,0 0 0 0 0,0 0-1 0 0,-1 0 1 0 0,0-1-1 0 0,0 0 1 0 0,0 0 0 0 0,0 0-1 0 0,0 0 1 0 0,-1 0 0 0 0,0 0-1 0 0,1-1 1 0 0,-2 1-1 0 0,2-4-42 0 0,1-2-107 0 0,0 1 0 0 0,0-1 0 0 0,-1 0 0 0 0,-1 0 0 0 0,0 0-1 0 0,0 0 1 0 0,-1 0 0 0 0,0-8 107 0 0,1-7-1160 0 0,1 1-4224 0 0,-3 9-666 0 0</inkml:trace>
  <inkml:trace contextRef="#ctx0" brushRef="#br0" timeOffset="5608.275">6667 8851 11168 0 0,'0'0'330'0'0,"-1"2"-8"0"0,-7 9-48 0 0,1 1 0 0 0,0 0 0 0 0,1 0 0 0 0,0 0 0 0 0,1 1 0 0 0,1-1 0 0 0,0 1 0 0 0,0 4-274 0 0,-10 26 1204 0 0,13-41-1111 0 0,0 0 0 0 0,0 0 0 0 0,1-1 0 0 0,-1 1 0 0 0,0 0 0 0 0,1 0 0 0 0,0 0 0 0 0,-1 0 1 0 0,1 0-1 0 0,0 0 0 0 0,0 0 0 0 0,0 0 0 0 0,0 0 0 0 0,0 0 0 0 0,1 0 0 0 0,-1 0 0 0 0,0 0 0 0 0,1 0 1 0 0,0 0-1 0 0,-1 0 0 0 0,1 0 0 0 0,0 0 0 0 0,0-1 0 0 0,0 1 0 0 0,0 0 0 0 0,0-1 0 0 0,1 1 1 0 0,-1-1-1 0 0,0 1 0 0 0,1-1 0 0 0,-1 1 0 0 0,1-1 0 0 0,0 0 0 0 0,-1 0 0 0 0,1 0 0 0 0,0 0 1 0 0,0 0-1 0 0,-1 0 0 0 0,1 0 0 0 0,0-1 0 0 0,0 1 0 0 0,1-1-93 0 0,12-1 94 0 0,0-1-1 0 0,-1-1 1 0 0,1-1-1 0 0,-1 0 1 0 0,0-1-1 0 0,0 0 1 0 0,-1-1-1 0 0,0 0 1 0 0,0-2-1 0 0,0 1 1 0 0,-1-1 0 0 0,0-1-1 0 0,0 0 1 0 0,-1-1-1 0 0,0 0 1 0 0,-1-1-1 0 0,0 0 1 0 0,-1-1-1 0 0,3-5-93 0 0,-9 14 4 0 0,0-1 0 0 0,-1 1 0 0 0,1-1-1 0 0,-1 0 1 0 0,0 0 0 0 0,0 0-1 0 0,0 0 1 0 0,0 0 0 0 0,-1 0 0 0 0,0-1-1 0 0,0 1 1 0 0,0 0 0 0 0,0-1 0 0 0,-1 1-1 0 0,1-1 1 0 0,-1 1 0 0 0,0-1 0 0 0,-1 1-1 0 0,1-1 1 0 0,-1-2-4 0 0,-2 4-22 0 0,0 1 0 0 0,-1-1 0 0 0,1 0 0 0 0,0 1 0 0 0,-1 0 1 0 0,1 0-1 0 0,-1 0 0 0 0,0 0 0 0 0,0 0 0 0 0,1 1 0 0 0,-1-1 0 0 0,0 1 0 0 0,0 0 0 0 0,-1 1 0 0 0,1-1 0 0 0,0 1 1 0 0,0-1-1 0 0,0 1 0 0 0,0 0 0 0 0,0 1 0 0 0,-1-1 0 0 0,-1 1 22 0 0,2-1-82 0 0,-149 11-3553 0 0,119-4 2368 0 0</inkml:trace>
  <inkml:trace contextRef="#ctx0" brushRef="#br0" timeOffset="8728.491">4927 9871 14280 0 0,'25'-36'1554'0'0,"-22"33"-1549"0"0,1 0-1 0 0,-1 0 1 0 0,1 0-1 0 0,-1 0 0 0 0,1 0 1 0 0,0 1-1 0 0,0 0 1 0 0,0 0-1 0 0,1 0 1 0 0,-1 0-1 0 0,0 1 1 0 0,1 0-1 0 0,-1 0 0 0 0,1 0 1 0 0,1 0-5 0 0,68-6-120 0 0,-18 20 890 0 0,-31 8 190 0 0,-24-18-916 0 0,0 0-1 0 0,-1 0 1 0 0,1 0-1 0 0,-1-1 1 0 0,1 1-1 0 0,-1 0 0 0 0,0 0 1 0 0,0 0-1 0 0,0 0 1 0 0,-1 0-1 0 0,1 0 1 0 0,-1 0-1 0 0,1 0 0 0 0,-1 0 1 0 0,0-1-1 0 0,0 1 1 0 0,0 0-1 0 0,-1-1 0 0 0,1 1 1 0 0,-1-1-1 0 0,1 1 1 0 0,-1-1-1 0 0,0 1 1 0 0,-1 0-44 0 0,-54 49 576 0 0,54-49-556 0 0,-152 115 369 0 0,140-106-327 0 0,13-10-25 0 0,-1-1-1 0 0,1 1 1 0 0,0 0-1 0 0,0 0 1 0 0,0 0 0 0 0,0 0-1 0 0,0 0 1 0 0,0 1-1 0 0,0-1 1 0 0,1 0 0 0 0,-1 1-1 0 0,1-1 1 0 0,-1 1 0 0 0,1 0-1 0 0,0-1 1 0 0,0 1-1 0 0,0 2-36 0 0,3-2 79 0 0,0-1-1 0 0,0 0 0 0 0,0 0 0 0 0,0 0 0 0 0,0 0 0 0 0,1 0 1 0 0,-1-1-1 0 0,1 1 0 0 0,-1-1 0 0 0,1 1 0 0 0,0-1 1 0 0,0 0-1 0 0,-1 0 0 0 0,1 0 0 0 0,0 0 0 0 0,0-1 0 0 0,0 1 1 0 0,0-1-1 0 0,0 0 0 0 0,0 0 0 0 0,0 0 0 0 0,2 0-78 0 0,77-3 900 0 0,23-14-474 0 0,131-25-797 0 0,-176 35-2314 0 0,-30 4-4672 0 0</inkml:trace>
  <inkml:trace contextRef="#ctx0" brushRef="#br0" timeOffset="9726.072">7838 8830 10656 0 0,'0'0'309'0'0,"0"0"3"0"0,0 0-167 0 0,0 0 45 0 0,-2 13 2598 0 0,5-11-2615 0 0,0-1 0 0 0,0 1 1 0 0,1-1-1 0 0,-1 0 0 0 0,0-1 1 0 0,1 1-1 0 0,-1 0 0 0 0,0-1 1 0 0,1 0-1 0 0,-1 0 0 0 0,1 0 0 0 0,-1 0 1 0 0,1 0-1 0 0,-1-1 0 0 0,0 1 1 0 0,1-1-1 0 0,-1 0 0 0 0,2-1-173 0 0,24-4 282 0 0,0-1-1 0 0,-1-1 0 0 0,0-2 0 0 0,-1-1 0 0 0,0-1 0 0 0,22-14-281 0 0,-18-14 21 0 0,-30 38-27 0 0,-1 1 0 0 0,1 0 1 0 0,-1 0-1 0 0,1-1 0 0 0,-1 1 0 0 0,1 0 0 0 0,-1-1 0 0 0,0 1 0 0 0,0-1 0 0 0,0 1 0 0 0,0 0 0 0 0,0-1 0 0 0,0 1 0 0 0,0-1 0 0 0,0 1 0 0 0,-1 0 0 0 0,1-1 0 0 0,-1 1 0 0 0,1 0 0 0 0,0-1 0 0 0,-1 1 0 0 0,0 0 0 0 0,1 0 0 0 0,-1 0 0 0 0,0-1 0 0 0,0 1 0 0 0,0 0 0 0 0,0 0 6 0 0,-3-6 17 0 0,1 4 17 0 0,-1 1 1 0 0,0 0 0 0 0,1 0 0 0 0,-1 1-1 0 0,0-1 1 0 0,0 1 0 0 0,0 0 0 0 0,0 0-1 0 0,0 0 1 0 0,0 1 0 0 0,0-1-1 0 0,0 1 1 0 0,-1 0 0 0 0,1 0 0 0 0,0 1-1 0 0,0-1 1 0 0,0 1 0 0 0,0 0 0 0 0,0 0-1 0 0,0 0 1 0 0,0 0 0 0 0,0 1-1 0 0,0 0-34 0 0,-9 2 16 0 0,0 1 0 0 0,0 1 0 0 0,1 0 0 0 0,0 1 0 0 0,0 0 0 0 0,0 1-1 0 0,1 0 1 0 0,0 1 0 0 0,-9 9-16 0 0,2 1 47 0 0,-17 31-41 0 0,32-41 12 0 0,0-3 13 0 0,1 0 1 0 0,-1 0 0 0 0,1 1 0 0 0,1-1 0 0 0,-1 1 0 0 0,1-1 0 0 0,1 1 0 0 0,-1-1 0 0 0,1 1 0 0 0,0 0 0 0 0,0-1 0 0 0,1 1 0 0 0,0-1 0 0 0,0 1-1 0 0,0-1 1 0 0,1 1-32 0 0,1 1 71 0 0,-1-1 0 0 0,2 1-1 0 0,-1-1 1 0 0,1 0-1 0 0,0 0 1 0 0,0 0-1 0 0,1-1 1 0 0,0 1 0 0 0,0-1-1 0 0,0 0 1 0 0,1-1-1 0 0,0 1 1 0 0,0-1 0 0 0,1 0-1 0 0,-1-1 1 0 0,1 1-1 0 0,7 2-70 0 0,9 2 187 0 0,1-1 0 0 0,0-1 0 0 0,1-2-1 0 0,0 0 1 0 0,22 0-187 0 0,-37-4-241 0 0,1-1 1 0 0,-1 0-1 0 0,0 0 0 0 0,0-1 1 0 0,1-1-1 0 0,-1 0 1 0 0,0 0-1 0 0,-1-1 0 0 0,1 0 1 0 0,0-1-1 0 0,-1 0 0 0 0,0 0 1 0 0,0-1-1 0 0,0-1 0 0 0,6-4 241 0 0,2-4-7003 0 0</inkml:trace>
  <inkml:trace contextRef="#ctx0" brushRef="#br0" timeOffset="-63544.192">2300 7029 11200 0 0,'5'-6'546'0'0,"55"-5"633"0"0,-55 11-926 0 0,198-1 3615 0 0,-9-19-2059 0 0,126-4-441 0 0,-251 19-1220 0 0,5-1-87 0 0,-1 3-1 0 0,1 3 1 0 0,4 4-61 0 0,-54-2-349 0 0,36 5 46 0 0,-23 2-5441 0 0,-25-2-349 0 0</inkml:trace>
  <inkml:trace contextRef="#ctx0" brushRef="#br0" timeOffset="-61990.917">3919 7056 14336 0 0,'-1'0'156'0'0,"1"0"-119"0"0,0 0 0 0 0,0 0 0 0 0,1 0 0 0 0,-1-1 0 0 0,0 1 0 0 0,0 0 0 0 0,0 0 0 0 0,0 0 0 0 0,0 0 0 0 0,0 0 0 0 0,0-1 0 0 0,1 1 0 0 0,-1 0 0 0 0,0 0 0 0 0,0 0 0 0 0,0 0 0 0 0,0 0 0 0 0,0-1 0 0 0,0 1 0 0 0,0 0 0 0 0,0 0 0 0 0,0 0 0 0 0,0-1 0 0 0,0 1 0 0 0,0 0 0 0 0,0 0 0 0 0,0 0 0 0 0,0 0 0 0 0,0-1 0 0 0,0 1 0 0 0,0 0 0 0 0,0 0 0 0 0,0 0 0 0 0,0 0 0 0 0,0-1 0 0 0,-1 1 0 0 0,1 0 0 0 0,0 0-37 0 0,128-13 600 0 0,114 24 702 0 0,-184-6-2337 0 0,-27-2-4938 0 0</inkml:trace>
  <inkml:trace contextRef="#ctx0" brushRef="#br0" timeOffset="-63028.803">2690 7230 10536 0 0,'0'0'308'0'0,"0"0"-2"0"0,-1 2-196 0 0,-2 8-31 0 0,1 1-1 0 0,1 0 1 0 0,0-1 0 0 0,0 1 0 0 0,1 0 0 0 0,0 0 0 0 0,1-1 0 0 0,0 1-1 0 0,0 0 1 0 0,4 10-79 0 0,0 7 297 0 0,1 115 1655 0 0,3 92 710 0 0,6-154-1582 0 0,-15-79-936 0 0,0-2-8 0 0,0 0-34 0 0,0 0-20 0 0,0 0-2 0 0,0 0 14 0 0,-23-42 572 0 0,6 19-613 0 0,5 6-102 0 0,0 0 1 0 0,-1 0 0 0 0,-1 2 0 0 0,0-1 0 0 0,-1 2-1 0 0,-1 0 1 0 0,-10-7 48 0 0,21 18 0 0 0,1 1-1 0 0,-1-1 1 0 0,0 1-1 0 0,0 0 1 0 0,0 0 0 0 0,0 1-1 0 0,-1 0 1 0 0,1 0-1 0 0,0 0 1 0 0,-1 0 0 0 0,1 1-1 0 0,-1 0 1 0 0,1 0-1 0 0,0 0 1 0 0,-1 1-1 0 0,1 0 1 0 0,0 0 0 0 0,-1 0-1 0 0,1 1 1 0 0,0-1-1 0 0,0 1 1 0 0,0 1 0 0 0,0-1-1 0 0,1 1 1 0 0,-1-1-1 0 0,0 1 1 0 0,1 1-1 0 0,0-1 1 0 0,-2 3 0 0 0,1-1 58 0 0,0 1 1 0 0,1-1-1 0 0,-1 2 1 0 0,1-1-1 0 0,1 0 0 0 0,-1 1 1 0 0,1-1-1 0 0,0 1 0 0 0,1 0 1 0 0,0 0-1 0 0,0 0 1 0 0,0 1-1 0 0,1-1 0 0 0,0 2-58 0 0,0-2 34 0 0,1-1-1 0 0,0 1 0 0 0,1-1 0 0 0,0 1 1 0 0,0-1-1 0 0,0 1 0 0 0,1-1 0 0 0,0 1 1 0 0,0-1-1 0 0,0 0 0 0 0,1 0 0 0 0,0 0 1 0 0,0-1-1 0 0,1 1 0 0 0,-1 0 0 0 0,1-1 1 0 0,1 0-1 0 0,-1 0 0 0 0,1-1 0 0 0,-1 1 1 0 0,1-1-1 0 0,0 0 0 0 0,1 0 0 0 0,-1 0 1 0 0,1-1-1 0 0,0 0 0 0 0,0 0 0 0 0,0 0 1 0 0,0-1-1 0 0,0 0 0 0 0,1 0 0 0 0,3 0-33 0 0,80 11 840 0 0,-55-16-809 0 0,1-1 0 0 0,-2-2 0 0 0,1-2 0 0 0,-1 0 0 0 0,0-3 0 0 0,7-3-31 0 0,5-12-2643 0 0,-26 6-4395 0 0</inkml:trace>
  <inkml:trace contextRef="#ctx0" brushRef="#br0" timeOffset="-62752.995">3098 7285 12840 0 0,'0'0'289'0'0,"-1"8"392"0"0,-2 112 61 0 0,16 26 1685 0 0,-10-126-1942 0 0,0 0 0 0 0,1 0-1 0 0,1-1 1 0 0,1 0-1 0 0,1 0 1 0 0,3 5-485 0 0,-6-13 143 0 0,0-1-54 0 0,0 0 0 0 0,1 0 0 0 0,0-1 0 0 0,0 1-1 0 0,1-1 1 0 0,0 0 0 0 0,1-1 0 0 0,0 0 0 0 0,1 0 0 0 0,-1 0 0 0 0,1-1-1 0 0,1 0 1 0 0,-1 0 0 0 0,1-1 0 0 0,1 0 0 0 0,-1-1 0 0 0,1 0 0 0 0,-1-1 0 0 0,2 1-1 0 0,-1-2 1 0 0,0 0 0 0 0,1 0 0 0 0,-1-1 0 0 0,1 0 0 0 0,0 0 0 0 0,1-1-89 0 0,-10-1-176 0 0,6-1-611 0 0,-4-2-4497 0 0,-3 2-1626 0 0</inkml:trace>
  <inkml:trace contextRef="#ctx0" brushRef="#br0" timeOffset="-62568.983">3025 7593 15176 0 0,'0'-2'63'0'0,"0"0"0"0"0,0 1 1 0 0,0-1-1 0 0,1 0 1 0 0,-1 1-1 0 0,1-1 1 0 0,-1 1-1 0 0,1-1 0 0 0,0 1 1 0 0,-1-1-1 0 0,1 1 1 0 0,0-1-1 0 0,0 1 1 0 0,0 0-1 0 0,0-1 0 0 0,0 1 1 0 0,0 0-1 0 0,1 0 1 0 0,-1 0-1 0 0,0 0 1 0 0,1 0-1 0 0,-1 0 1 0 0,1 0-1 0 0,-1 0 0 0 0,1 0 1 0 0,-1 1-64 0 0,16-6 41 0 0,0 1-1 0 0,0 0 1 0 0,1 2 0 0 0,-1 0 0 0 0,1 1-1 0 0,10 0-40 0 0,-17 1 16 0 0,315-17 170 0 0,-291 16-1397 0 0,-4-3-4545 0 0</inkml:trace>
  <inkml:trace contextRef="#ctx0" brushRef="#br0" timeOffset="138768.153">23097 1 3392 0 0,'17'0'344'0'0,"14"0"-275"0"0,-18 0 1391 0 0,-13 0-1011 0 0,0 0 30 0 0,-21 0 719 0 0,-78 10-92 0 0,-42 29-763 0 0,48-20-159 0 0,-1-4 0 0 0,-28-1-184 0 0,121-14 0 0 0,-105 17 174 0 0,-57 4 92 0 0,-148-25 254 0 0,18 0-4 0 0,142-5-142 0 0,-148 12-374 0 0,262-2 5 0 0,-498 39 116 0 0,299-17-56 0 0,-96-9-65 0 0,-260-19 951 0 0,40 11-279 0 0,181 11-395 0 0,-13 3 418 0 0,-58-15-930 0 0,-125 9 514 0 0,143-4-115 0 0,-158 21 309 0 0,176-3-462 0 0,52-10-11 0 0,69-1 77 0 0,-179 17 20 0 0,146-7-63 0 0,39-6-34 0 0,71-10 0 0 0,-207-1-72 0 0,228-6 136 0 0,-20-10-54 0 0,48 12 56 0 0,-249-9 90 0 0,51 0 84 0 0,-111-6-250 0 0,156 0 60 0 0,-434-9 195 0 0,328 4-18 0 0,-68-2 186 0 0,-180-9 789 0 0,157 18-556 0 0,-304-11-390 0 0,190-2-171 0 0,-135-2 470 0 0,177 30-417 0 0,-37 3-138 0 0,97 8 64 0 0,76 6-64 0 0,-41 11 0 0 0,-59 18 64 0 0,20-6-64 0 0,303-37 0 0 0,68 7 0 0 0,-396 37 0 0 0,305-24 0 0 0,58-17 0 0 0,-116 14 0 0 0,-8-7 0 0 0,123-21 176 0 0,-1 10-248 0 0,142-10 91 0 0,-101-8 122 0 0,92 2-141 0 0,38 5 0 0 0,-7 1-165 0 0,25 15-697 0 0,0 5-106 0 0,0-5-3922 0 0,0-1-504 0 0</inkml:trace>
  <inkml:trace contextRef="#ctx0" brushRef="#br0" timeOffset="147822.082">1001 1118 5152 0 0,'0'0'116'0'0,"0"0"17"0"0,0 0 10 0 0,-1 1-23 0 0,1-1-35 0 0,0-1 1 0 0,0 1 0 0 0,0 0-1 0 0,0 0 1 0 0,1-1 0 0 0,-1 1-1 0 0,0 0 1 0 0,0-1 0 0 0,0 1-1 0 0,0 0 1 0 0,0 0-1 0 0,0-1 1 0 0,0 1 0 0 0,0 0-1 0 0,0 0 1 0 0,0-1 0 0 0,0 1-1 0 0,0 0 1 0 0,0-1-1 0 0,0 1 1 0 0,0 0 0 0 0,0 0-1 0 0,-1-1 1 0 0,1 1 0 0 0,0 0-1 0 0,0 0 1 0 0,0-1 0 0 0,0 1-1 0 0,-1 0 1 0 0,1 0-1 0 0,0 0 1 0 0,0-1 0 0 0,0 1-1 0 0,-1 0 1 0 0,1 0 0 0 0,0 0-1 0 0,0-1 1 0 0,0 1-1 0 0,-1 0 1 0 0,1 0 0 0 0,0 0-1 0 0,-1 0 1 0 0,1 0 0 0 0,0 0-1 0 0,0 0 1 0 0,-1 0 0 0 0,1 0-1 0 0,0 0 1 0 0,0 0-1 0 0,-1 0 1 0 0,1 0 0 0 0,0 0-1 0 0,-1 0-85 0 0,40-59 2584 0 0,-36 49-2272 0 0,-1-1-1 0 0,1 1 1 0 0,-2 0-1 0 0,1-1 1 0 0,-1 1 0 0 0,-1-1-1 0 0,0 1 1 0 0,-1-5-312 0 0,1-4 905 0 0,0 17-676 0 0,0 2-12 0 0,0 0-8 0 0,0 0-1 0 0,0 0-5 0 0,0 0-23 0 0,-2 21 297 0 0,-24 163-381 0 0,15 68 759 0 0,22-173-215 0 0,-8-72-529 0 0,-2-2-34 0 0,1-1-1 0 0,-1 1 1 0 0,2 0-1 0 0,-1-1 1 0 0,0 1-1 0 0,1-1 1 0 0,0 0-1 0 0,0 1 1 0 0,0-1-1 0 0,0-1 1 0 0,0 1-1 0 0,3 2-76 0 0,-5-6 119 0 0,13 5 186 0 0,39-2 401 0 0,25-28-292 0 0,-20-12-142 0 0,-11-19-500 0 0,-43 43-277 0 0,-1 16-282 0 0,1 45 715 0 0,0-13 152 0 0,8 0 128 0 0,-11-32-181 0 0,0 1 0 0 0,0 0-1 0 0,1-1 1 0 0,0 1-1 0 0,0 0 1 0 0,0-1 0 0 0,0 0-1 0 0,0 0 1 0 0,1 0-1 0 0,0 0 1 0 0,-1 0 0 0 0,1 0-1 0 0,0 0 1 0 0,0-1 0 0 0,1 0-1 0 0,-1 1 1 0 0,0-1-1 0 0,1 0 1 0 0,-1-1 0 0 0,1 1-1 0 0,0-1 1 0 0,-1 1-1 0 0,1-1 1 0 0,0 0 0 0 0,3 0-27 0 0,32-12-96 0 0,-30 3-367 0 0,0 0-1364 0 0,-4 0-2551 0 0,3-6-2051 0 0</inkml:trace>
  <inkml:trace contextRef="#ctx0" brushRef="#br0" timeOffset="147999.719">1367 1195 14280 0 0,'0'0'322'0'0,"-13"-8"910"0"0,6 2-1200 0 0,6 5 63 0 0,1 1 24 0 0,5 1-267 0 0,2 5-3732 0 0,-3 2-1308 0 0</inkml:trace>
  <inkml:trace contextRef="#ctx0" brushRef="#br0" timeOffset="148592.027">1565 1350 12672 0 0,'0'0'289'0'0,"0"2"40"0"0,0 96 690 0 0,7-47 1122 0 0,-4-36-229 0 0,-2-15-1885 0 0,-1-1 0 0 0,0 1 1 0 0,0 0-1 0 0,1-1 0 0 0,-1 1 0 0 0,0 0 0 0 0,0-1 0 0 0,1 1 0 0 0,-1 0 0 0 0,0 0 1 0 0,1-1-1 0 0,-1 1 0 0 0,0 0 0 0 0,1 0 0 0 0,-1 0 0 0 0,0 0 0 0 0,1-1 0 0 0,-1 1 1 0 0,0 0-1 0 0,1 0 0 0 0,-1 0 0 0 0,0 0 0 0 0,1 0 0 0 0,-1 0 0 0 0,1 0 0 0 0,-1 0 1 0 0,0 0-1 0 0,1 0 0 0 0,-1 0 0 0 0,1 0 0 0 0,-1 0 0 0 0,0 0 0 0 0,1 0 0 0 0,-1 1 0 0 0,0-1 1 0 0,1 0-1 0 0,-1 0 0 0 0,0 0 0 0 0,1 1 0 0 0,-1-1 0 0 0,0 0 0 0 0,1 0 0 0 0,-1 1 1 0 0,0-1-1 0 0,0 0 0 0 0,1 0 0 0 0,-1 1 0 0 0,0-1 0 0 0,0 0 0 0 0,0 1 0 0 0,1-1 1 0 0,-1 1-1 0 0,0-1 0 0 0,0 0 0 0 0,0 1 0 0 0,0-1 0 0 0,0 0 0 0 0,0 1-27 0 0,62-98-2814 0 0,-27 50 1775 0 0,-6 32 887 0 0,-6 30 463 0 0,54 73 1711 0 0,-16-8-270 0 0,-22-57-1360 0 0,-15-22-160 0 0,-17-4-234 0 0,0 1-1 0 0,0-1 0 0 0,0-1 0 0 0,0 1 1 0 0,0-1-1 0 0,-1 0 0 0 0,0 0 0 0 0,0-1 1 0 0,0 0-1 0 0,-1 0 0 0 0,1 0 0 0 0,-1-1 1 0 0,0 0-1 0 0,-1 0 0 0 0,1 0 0 0 0,-1-1 1 0 0,-1 1-1 0 0,4-7 3 0 0,4-4-239 0 0,-2 0 48 0 0,0 0 0 0 0,0-1 0 0 0,-2-1 0 0 0,0 1 0 0 0,-1-1 0 0 0,2-14 191 0 0,-4 20-39 0 0,-12 16 207 0 0,-27 52 313 0 0,9-3 30 0 0,24-48-468 0 0,1-1-1 0 0,-1 1 1 0 0,1 0-1 0 0,1-1 1 0 0,-1 1-1 0 0,0 0 0 0 0,1 0 1 0 0,0 0-1 0 0,0 0 1 0 0,0-1-1 0 0,0 1 1 0 0,1 0-1 0 0,-1 0 1 0 0,1 0-1 0 0,0-1 1 0 0,0 1-1 0 0,0 0 1 0 0,1-1-1 0 0,0 1 1 0 0,-1-1-1 0 0,1 0 1 0 0,0 1-1 0 0,0-1-42 0 0,3 0 25 0 0,-1 0-1 0 0,0-1 0 0 0,1 1 0 0 0,0-1 1 0 0,-1 0-1 0 0,1 0 0 0 0,0 0 1 0 0,0-1-1 0 0,0 0 0 0 0,0 0 0 0 0,0 0 1 0 0,1 0-1 0 0,-1-1 0 0 0,0 0 0 0 0,0 0 1 0 0,0 0-1 0 0,1-1 0 0 0,-1 0 1 0 0,0 0-1 0 0,1 0-24 0 0,15-1 40 0 0,92-32-243 0 0,-58 14-2163 0 0,-20 2-3718 0 0,-20 8 388 0 0</inkml:trace>
  <inkml:trace contextRef="#ctx0" brushRef="#br0" timeOffset="149096.882">2580 1170 11256 0 0,'0'0'256'0'0,"0"0"34"0"0,0 0 21 0 0,0 0-35 0 0,-1 1-180 0 0,-2 5 93 0 0,0 0 1 0 0,0 0-1 0 0,1 0 1 0 0,0 0-1 0 0,0 0 1 0 0,0 0-1 0 0,1 1 1 0 0,0-1-1 0 0,0 1 1 0 0,0-1-1 0 0,1 1 1 0 0,0-1-1 0 0,1 1 1 0 0,-1-1-1 0 0,1 1 1 0 0,0-1-1 0 0,1 1 1 0 0,0-1-190 0 0,-1 0 87 0 0,0 0 0 0 0,0 0 1 0 0,1 0-1 0 0,-1-1 1 0 0,2 1-1 0 0,-1-1 0 0 0,0 1 1 0 0,1-1-1 0 0,0 0 1 0 0,0 0-1 0 0,1 0 0 0 0,0 0 1 0 0,-1-1-1 0 0,2 0 1 0 0,-1 1-1 0 0,0-1 0 0 0,1-1 1 0 0,0 1-1 0 0,-1-1 1 0 0,1 0-1 0 0,1 0 0 0 0,-1 0 1 0 0,0-1-1 0 0,1 1 1 0 0,-1-1-1 0 0,1-1 0 0 0,4 2-87 0 0,-7-4-4 0 0,0 0-1 0 0,0-1 1 0 0,0 1-1 0 0,0-1 0 0 0,-1 1 1 0 0,1-1-1 0 0,0 0 0 0 0,-1 0 1 0 0,1 0-1 0 0,-1 0 1 0 0,0-1-1 0 0,0 1 0 0 0,0-1 1 0 0,0 1-1 0 0,0-1 0 0 0,-1 1 1 0 0,1-1-1 0 0,-1 0 0 0 0,0 0 1 0 0,1 0-1 0 0,-1 0 1 0 0,-1 0-1 0 0,1 0 0 0 0,0 0 1 0 0,-1 0-1 0 0,1-1 0 0 0,-1 1 5 0 0,4-13-533 0 0,19-35-1291 0 0,-23 50 1717 0 0,0 1 38 0 0,12 8-88 0 0,47 53 783 0 0,-50-53-445 0 0,0-1 0 0 0,1 0 0 0 0,0 0 0 0 0,0-1 0 0 0,1-1 1 0 0,0 0-1 0 0,0 0 0 0 0,0-1 0 0 0,0 0 0 0 0,2-1-181 0 0,-5 0 81 0 0,-1-1 0 0 0,1-1 0 0 0,0 1 0 0 0,0-1 0 0 0,0-1 0 0 0,0 1 0 0 0,0-2 0 0 0,0 1 0 0 0,0-1 0 0 0,0 0 0 0 0,0 0 0 0 0,-1-1 0 0 0,1 0 0 0 0,2-2-81 0 0,-7 2 12 0 0,0-1 0 0 0,-1 0 0 0 0,1 0 0 0 0,-1 0 0 0 0,0 0 0 0 0,0 0 1 0 0,0-1-1 0 0,0 1 0 0 0,-1-1 0 0 0,1 1 0 0 0,-1-1 0 0 0,0 0 0 0 0,0 1 0 0 0,0-1 0 0 0,-1 0 0 0 0,1 0 0 0 0,-1 1 0 0 0,0-1 0 0 0,0 0 0 0 0,0 0 0 0 0,-1 0 0 0 0,1 1 0 0 0,-1-1 0 0 0,0 0 0 0 0,0 0 0 0 0,0 1 0 0 0,-1-1 0 0 0,1 1 0 0 0,-1-1 0 0 0,0 1 0 0 0,0 0 0 0 0,0-1 0 0 0,0 1 0 0 0,-2-1-12 0 0,-2-10-101 0 0,-76-113-2770 0 0,55 96 917 0 0,20 20 1244 0 0</inkml:trace>
  <inkml:trace contextRef="#ctx0" brushRef="#br0" timeOffset="149379.465">3219 1049 11808 0 0,'0'0'266'0'0,"0"0"44"0"0,0 0 11 0 0,1 2-38 0 0,18 89 1257 0 0,0-36 963 0 0,31 38 59 0 0,0-27-1969 0 0,-34-42-462 0 0,-1-17-1930 0 0,-14-7-4863 0 0</inkml:trace>
  <inkml:trace contextRef="#ctx0" brushRef="#br0" timeOffset="149541.186">3230 927 12784 0 0,'0'0'280'0'0,"0"0"56"0"0,0 0 16 0 0,0 0 8 0 0,0 0-288 0 0,0 0-72 0 0,0 0 0 0 0,0 0 0 0 0,12 0 0 0 0,-4 0 0 0 0,-8 0-96 0 0,8 4 96 0 0,3-1-72 0 0,-2 4 72 0 0,2 1 0 0 0,-3-1-3768 0 0,0 3-712 0 0</inkml:trace>
  <inkml:trace contextRef="#ctx0" brushRef="#br0" timeOffset="150304.007">3737 986 12032 0 0,'15'0'356'0'0,"-12"0"-8"0"0,-1 1-188 0 0,11 26 992 0 0,-12-26-962 0 0,-1 6 588 0 0,4 8 111 0 0,-10-4-184 0 0,12 2-72 0 0,0-2 490 0 0,-4-11-1034 0 0,-2 0-1 0 0,0 0-1 0 0,0 0-6 0 0,0 0-1 0 0,-4-27 160 0 0,-4-8-149 0 0,-3 15-38 0 0,5-4-42 0 0,-7 10 53 0 0,-4 0-25 0 0,-22 7-259 0 0,34 7 219 0 0,1 0 19 0 0,0-1 0 0 0,0 1 0 0 0,0 0 0 0 0,0 0-1 0 0,0 1 1 0 0,1-1 0 0 0,-1 1 0 0 0,0-1 0 0 0,0 1 0 0 0,0 0-1 0 0,1 1 1 0 0,-1-1 0 0 0,1 1 0 0 0,-1 0 0 0 0,1-1 0 0 0,-1 2-1 0 0,0-1-17 0 0,-7 13 96 0 0,4 9 74 0 0,-13 11 183 0 0,11 23-746 0 0,8-56 392 0 0,0-1 0 0 0,1 1 1 0 0,-1-1-1 0 0,0 1 0 0 0,1 0 0 0 0,-1-1 1 0 0,1 1-1 0 0,0 0 0 0 0,-1-1 1 0 0,1 1-1 0 0,0 0 0 0 0,0-1 0 0 0,0 1 1 0 0,0 0-1 0 0,0-1 0 0 0,1 1 1 0 0,-1 0-1 0 0,0-1 0 0 0,1 1 1 0 0,-1 0-1 0 0,1-1 0 0 0,-1 1 0 0 0,1-1 1 0 0,0 1-1 0 0,0-1 0 0 0,0 1 1 0 0,0-1-1 0 0,0 0 0 0 0,0 1 0 0 0,1-1 1 0 0,6 42 0 0 0,-3-35 2 0 0,1 1 0 0 0,1-1-1 0 0,0 0 1 0 0,0 0 0 0 0,0-1-1 0 0,1 0 1 0 0,0 0-1 0 0,0-1 1 0 0,1 1-2 0 0,39 10 140 0 0,-43-16-122 0 0,0 0 0 0 0,0 0 0 0 0,0 0 1 0 0,0-1-1 0 0,1 0 0 0 0,-1 0 0 0 0,0 0 0 0 0,0 0 0 0 0,0-1 0 0 0,1 0 0 0 0,-1 0 0 0 0,0 0 1 0 0,0-1-1 0 0,-1 0 0 0 0,1 0 0 0 0,0 0 0 0 0,0 0 0 0 0,-1-1 0 0 0,0 0 0 0 0,1 0 0 0 0,-1 0 1 0 0,0 0-1 0 0,0-1 0 0 0,1-2-18 0 0,23-35 194 0 0,-7-34 25 0 0,-19 67-212 0 0,0 0 0 0 0,0 0 0 0 0,0 0 0 0 0,-1 0 0 0 0,0 0 0 0 0,-1 0 0 0 0,0-1 0 0 0,0 1-1 0 0,-1 0 1 0 0,0-4-7 0 0,7-62-168 0 0,-17 1-114 0 0,-26-37-238 0 0,17 59 442 0 0,14 26 78 0 0,5 22 12 0 0,0 3 54 0 0,1 0 34 0 0,0 0 10 0 0,1 2-16 0 0,24 82-393 0 0,-4 1 490 0 0,4-15-86 0 0,-4 6-40 0 0,26 38 219 0 0,-20-55-129 0 0,-1-21-70 0 0,-12 4 86 0 0,7-13-11 0 0,-25-19-151 0 0,7-9 15 0 0,-3-1-41 0 0,0 0 0 0 0,0 1 0 0 0,-1-1 0 0 0,1 0 0 0 0,0 0 0 0 0,0 0 1 0 0,0 0-1 0 0,0 1 0 0 0,0-1 0 0 0,0 0 0 0 0,0 0 0 0 0,0 0 0 0 0,0 0 1 0 0,0 0-1 0 0,0 1 0 0 0,0-1 0 0 0,0 0 0 0 0,0 0 0 0 0,0 0 0 0 0,0 0 0 0 0,0 1 1 0 0,1-1-1 0 0,-1 0 0 0 0,0 0 0 0 0,0 0 0 0 0,0 0 0 0 0,0 0 0 0 0,0 0 1 0 0,0 1-1 0 0,0-1 0 0 0,0 0 0 0 0,1 0 0 0 0,-1 0 17 0 0,9-15-6341 0 0,-6 6 300 0 0</inkml:trace>
  <inkml:trace contextRef="#ctx0" brushRef="#br0" timeOffset="150577.245">4099 852 12784 0 0,'-12'-3'50'0'0,"-8"-1"367"0"0,30 11 538 0 0,17 11-689 0 0,-19 9 68 0 0,-2-22-240 0 0,-4-3-37 0 0,0-1 0 0 0,0 1 0 0 0,0 0 0 0 0,-1 0 1 0 0,1 0-1 0 0,0 0 0 0 0,-1 1 0 0 0,0-1 0 0 0,1 0 0 0 0,-1 1 1 0 0,0-1-1 0 0,0 1 0 0 0,0-1 0 0 0,0 1 0 0 0,-1-1 0 0 0,1 1 1 0 0,-1 1-58 0 0,43 129 2093 0 0,-21-61-2083 0 0,-22-65-14 0 0,13 79 98 0 0,0-40 144 0 0,-8-31-165 0 0,-6 6-1106 0 0,-1-20-3188 0 0,2-1-1421 0 0</inkml:trace>
  <inkml:trace contextRef="#ctx0" brushRef="#br0" timeOffset="150766.365">4086 1018 9520 0 0,'-30'-3'264'0'0,"18"3"72"0"0,12 0-272 0 0,0 0-64 0 0,8-7 0 0 0,7 7 0 0 0,-7-5 80 0 0,7 2 0 0 0,13-4 0 0 0,-8 7 0 0 0,-9-3 0 0 0,5-1 0 0 0,7 1 0 0 0,0 3 0 0 0,-3 0 8 0 0,-5-3 0 0 0,5-1 0 0 0,-2 1-4520 0 0</inkml:trace>
  <inkml:trace contextRef="#ctx0" brushRef="#br0" timeOffset="151078.007">4355 769 10680 0 0,'0'0'241'0'0,"0"2"38"0"0,4 31 366 0 0,-3 15-572 0 0,15 48 2074 0 0,7-9-212 0 0,31 9 0 0 0,-4-38-935 0 0,-27-42-616 0 0,-13-35-502 0 0,-25-22-1198 0 0,29-7-771 0 0,8-10-619 0 0,-21 57 2502 0 0,45 2 564 0 0,9 70 2256 0 0,-23-28-1189 0 0,17 4-284 0 0,-34-31-847 0 0,-1-1 0 0 0,2-1-1 0 0,0 0 1 0 0,0-1 0 0 0,2-1-1 0 0,-1-1 1 0 0,1 0 0 0 0,1-1 0 0 0,0-1-1 0 0,17 5-295 0 0,14-4-1645 0 0,-32-9 666 0 0</inkml:trace>
  <inkml:trace contextRef="#ctx0" brushRef="#br0" timeOffset="152037.192">5783 1010 10768 0 0,'0'-13'1078'0'0,"0"-2"-972"0"0,-16-1 584 0 0,10 15-508 0 0,-1-1 0 0 0,1 1 0 0 0,0 0 0 0 0,-1 1 0 0 0,1 0-1 0 0,-1 0 1 0 0,1 0 0 0 0,0 0 0 0 0,-1 1 0 0 0,1 0 0 0 0,0 1 0 0 0,0-1-1 0 0,-1 1 1 0 0,1 1 0 0 0,0-1 0 0 0,1 1 0 0 0,-1 0 0 0 0,0 0 0 0 0,1 0 0 0 0,0 1-1 0 0,0 0 1 0 0,0 0 0 0 0,0 0 0 0 0,1 1 0 0 0,-4 4-182 0 0,2-2 114 0 0,-1 0 0 0 0,2 1 0 0 0,-1 0 0 0 0,1 0 0 0 0,1 0 0 0 0,-1 1 0 0 0,1 0 0 0 0,1-1 0 0 0,-2 9-114 0 0,3-14 27 0 0,0 1 0 0 0,1-1 0 0 0,0 1 0 0 0,0 0 0 0 0,0-1 0 0 0,1 1 0 0 0,-1 0 0 0 0,1 0 0 0 0,-1 0 0 0 0,1-1 0 0 0,1 1 0 0 0,-1 0 0 0 0,0 0 0 0 0,1-1 0 0 0,0 1 0 0 0,0 0 0 0 0,0-1 0 0 0,0 1 0 0 0,1 0 0 0 0,-1-1 0 0 0,1 0 0 0 0,0 1 0 0 0,0-1 0 0 0,0 0 0 0 0,0 0 0 0 0,1 0 0 0 0,-1 0 0 0 0,1 0 0 0 0,0-1 0 0 0,0 1 0 0 0,0-1 0 0 0,0 0 0 0 0,0 0 0 0 0,0 0 0 0 0,1 0 0 0 0,-1-1 0 0 0,1 1 0 0 0,-1-1 0 0 0,1 0 0 0 0,1 1-27 0 0,53-18 344 0 0,-44 9-340 0 0,0 0-1 0 0,0-1 0 0 0,-1 0 1 0 0,0-1-1 0 0,0-1 0 0 0,-1 0 1 0 0,0 0-1 0 0,-1-1 0 0 0,0-1 1 0 0,-1 0-1 0 0,0 0 0 0 0,1-5-3 0 0,13-24-304 0 0,-23 41 208 0 0,7 21-53 0 0,17 55 138 0 0,18-5 398 0 0,-42-70-278 0 0,10 3 363 0 0,-3-11-423 0 0,0 0 0 0 0,0 0 0 0 0,0 0 0 0 0,-1-1 0 0 0,0 0-1 0 0,-1-1 1 0 0,0 0 0 0 0,0 0 0 0 0,-1 0 0 0 0,3-6-49 0 0,18-28 79 0 0,-25 40-76 0 0,1 1-10 0 0,-1 0 0 0 0,1-1 0 0 0,-1 1 0 0 0,1 0 0 0 0,0-1 0 0 0,0 1 0 0 0,0 0 0 0 0,0 0 0 0 0,1 1 0 0 0,-1-1 0 0 0,0 0 0 0 0,1 1 0 0 0,-1 0 0 0 0,1-1 0 0 0,0 1 0 0 0,-1 0 0 0 0,1 0 0 0 0,0 0 0 0 0,0 1 0 0 0,-1-1 0 0 0,4 0 7 0 0,-3 2-8 0 0,-1-1 0 0 0,1 1-1 0 0,-1-1 1 0 0,1 1 0 0 0,-1 0-1 0 0,1 0 1 0 0,-1 0 0 0 0,1 0 0 0 0,-1 0-1 0 0,0 1 1 0 0,0-1 0 0 0,0 1-1 0 0,1-1 1 0 0,-2 1 0 0 0,1 0-1 0 0,0 0 1 0 0,0 0 0 0 0,0 0-1 0 0,-1 0 1 0 0,1 0 0 0 0,0 3 8 0 0,6 4 6 0 0,61 74 902 0 0,-19-49 114 0 0,-46-32-939 0 0,0 1 1 0 0,0-1-1 0 0,1 0 1 0 0,-1 0-1 0 0,0 0 1 0 0,1-1-1 0 0,0 1 1 0 0,-1-1-1 0 0,1 0 1 0 0,0-1-1 0 0,-1 1 1 0 0,1-1-1 0 0,0 0 1 0 0,0 0-1 0 0,0 0 1 0 0,2-1-84 0 0,8 1 126 0 0,55-17 58 0 0,-46 9-2585 0 0,1 1-3855 0 0,-9 4-334 0 0</inkml:trace>
  <inkml:trace contextRef="#ctx0" brushRef="#br0" timeOffset="152556.549">6803 1021 13128 0 0,'0'0'297'0'0,"0"0"39"0"0,0 0 20 0 0,0 0-29 0 0,-1-6-203 0 0,0 4-29 0 0,1 1 0 0 0,-1-1 0 0 0,0 1 0 0 0,0-1 0 0 0,-1 1 0 0 0,1-1 1 0 0,0 1-1 0 0,0 0 0 0 0,-1 0 0 0 0,1-1 0 0 0,-1 1 0 0 0,1 0 0 0 0,-1 0 1 0 0,1 0-1 0 0,-1 1 0 0 0,0-1 0 0 0,1 0 0 0 0,-1 1 0 0 0,0-1 1 0 0,0 1-1 0 0,1-1 0 0 0,-2 1-95 0 0,-81 9 2025 0 0,-4 17-1240 0 0,25 24-177 0 0,33 12-444 0 0,45-20-40 0 0,-12-39-106 0 0,0 0 0 0 0,0-1-1 0 0,1 1 1 0 0,-1-1-1 0 0,0 1 1 0 0,1-1-1 0 0,0 0 1 0 0,-1-1 0 0 0,1 1-1 0 0,0 0 1 0 0,0-1-1 0 0,0 0 1 0 0,0 0-1 0 0,0 0 1 0 0,0-1 0 0 0,1 1-1 0 0,-1-1 1 0 0,0 0-1 0 0,0 0 1 0 0,0 0-1 0 0,0-1 1 0 0,2 0-18 0 0,1 0 24 0 0,1-1 0 0 0,-1 0 0 0 0,1-1 0 0 0,-1 0-1 0 0,0 0 1 0 0,0 0 0 0 0,0-1 0 0 0,0 0 0 0 0,-1 0 0 0 0,0-1 0 0 0,0 0 0 0 0,0 0 0 0 0,0 0-1 0 0,-1-1 1 0 0,1 1 0 0 0,-2-2 0 0 0,1 1 0 0 0,-1 0 0 0 0,0-1 0 0 0,0 0 0 0 0,0 0-1 0 0,-1 0 1 0 0,0-1-24 0 0,24-78 14 0 0,-19 31-335 0 0,-3-1 0 0 0,-2 1 0 0 0,-3-1-1 0 0,-2 0 1 0 0,-5-18 321 0 0,-3 47 12 0 0,-2 41 48 0 0,9-6-60 0 0,0-1 0 0 0,1 1 0 0 0,0 0 0 0 0,1 1 0 0 0,-1-1 0 0 0,1 0 0 0 0,1 0 0 0 0,0 0 0 0 0,0 1 0 0 0,1-1 0 0 0,-1 0 0 0 0,1 18 0 0 0,0 1 0 0 0,0 1 0 0 0,2-1 0 0 0,1 0 0 0 0,2 0 0 0 0,2 6 0 0 0,20 71 11 0 0,22 1 446 0 0,-45-97-478 0 0,0 0 0 0 0,1 0 0 0 0,0-1-1 0 0,1 0 1 0 0,-1 0 0 0 0,1-1 0 0 0,1 0-1 0 0,-1 0 1 0 0,1 0 0 0 0,0-1 0 0 0,0 0 0 0 0,1-1-1 0 0,-1 0 1 0 0,3 1 21 0 0,4-1-977 0 0,-3-1-57 0 0</inkml:trace>
  <inkml:trace contextRef="#ctx0" brushRef="#br0" timeOffset="153120.465">7476 589 13200 0 0,'0'-2'388'0'0,"11"-35"1620"0"0,3 76-1199 0 0,8 110 1057 0 0,-15-100-1430 0 0,-2-7-32 0 0,2 0 1 0 0,1-1-1 0 0,3 0 1 0 0,6 13-405 0 0,13 12 410 0 0,-4-29-18 0 0,-1-36-97 0 0,-21-2-341 0 0,1 0-1 0 0,-1-1 1 0 0,1 1-1 0 0,-1-1 1 0 0,0 0-1 0 0,1-1 1 0 0,-1 1-1 0 0,0-1 1 0 0,-1 1-1 0 0,1-1 1 0 0,0 0-1 0 0,-1-1 1 0 0,0 1-1 0 0,1-1 1 0 0,-1 1-1 0 0,2-5 47 0 0,9-7-339 0 0,62-67-1649 0 0,-73 80 1828 0 0,6-1 143 0 0,8 15 190 0 0,11 55 696 0 0,-20-41-630 0 0,25 53 303 0 0,-21-57-369 0 0,-5-20-5650 0 0,-5-2-824 0 0</inkml:trace>
  <inkml:trace contextRef="#ctx0" brushRef="#br0" timeOffset="153400.965">7904 786 12872 0 0,'0'0'280'0'0,"0"0"56"0"0,0 0 16 0 0,0 0 16 0 0,5 7-296 0 0,-5 3-72 0 0,2-2 0 0 0,3 2 0 0 0,-1 0 0 0 0,-4 0 0 0 0,0-3-80 0 0,4 3-3720 0 0,-1 4-744 0 0</inkml:trace>
  <inkml:trace contextRef="#ctx0" brushRef="#br0" timeOffset="153974.381">8064 675 7920 0 0,'0'0'174'0'0,"0"0"29"0"0,0 0 13 0 0,1 2-31 0 0,1 2-37 0 0,0-2 89 0 0,0 0-1 0 0,0 0 0 0 0,0 0 0 0 0,0-1 0 0 0,0 1 1 0 0,0-1-1 0 0,0 1 0 0 0,1-1 0 0 0,-1 0 0 0 0,0 0 1 0 0,1 0-1 0 0,-1 0 0 0 0,1 0 0 0 0,-1-1 0 0 0,1 1 1 0 0,-1-1-1 0 0,1 0 0 0 0,0 1 0 0 0,-1-1 1 0 0,1 0-1 0 0,-1-1 0 0 0,1 1 0 0 0,0 0 0 0 0,-1-1 1 0 0,2 0-237 0 0,29-6 1296 0 0,-31 7-1167 0 0,9-11 637 0 0,4-7-166 0 0,-2 6-600 0 0,10-6 75 0 0,-22 16-32 0 0,11-24-33 0 0,-12 24 1 0 0,1 0-1 0 0,-1 0 1 0 0,1 0-1 0 0,-1 0 1 0 0,0-1-1 0 0,0 1 0 0 0,0 0 1 0 0,0 0-1 0 0,0 0 1 0 0,-1 0-1 0 0,1-1 1 0 0,-1 1-1 0 0,1 0 0 0 0,-1 0 1 0 0,0 0-1 0 0,0 0 1 0 0,0 0-1 0 0,0 0 1 0 0,0 0-1 0 0,0 1 0 0 0,-1-1 1 0 0,1 0-11 0 0,-5-7 66 0 0,5 9-45 0 0,-1-1 0 0 0,1 0 0 0 0,-1 0-1 0 0,0 1 1 0 0,1-1 0 0 0,-1 1 0 0 0,0-1 0 0 0,1 1-1 0 0,-1 0 1 0 0,0 0 0 0 0,0 0 0 0 0,1 0-1 0 0,-1 0 1 0 0,0 0 0 0 0,1 0 0 0 0,-1 0-1 0 0,0 1 1 0 0,0-1 0 0 0,1 1 0 0 0,-1-1-1 0 0,1 1 1 0 0,-1 0 0 0 0,0 0 0 0 0,1-1-1 0 0,0 1 1 0 0,-1 0 0 0 0,1 0 0 0 0,-1 1 0 0 0,1-1-1 0 0,0 0 1 0 0,0 0 0 0 0,0 1 0 0 0,0-1-1 0 0,0 0 1 0 0,-1 2-21 0 0,-3 6 20 0 0,0 0 0 0 0,1 0 0 0 0,0 1 0 0 0,1 0-1 0 0,0-1 1 0 0,1 1 0 0 0,0 0 0 0 0,0 0 0 0 0,0 5-20 0 0,-9 99-20 0 0,8 92 204 0 0,6-15 330 0 0,-2-147-366 0 0,2 1 0 0 0,2-1 0 0 0,2 1 0 0 0,8 25-148 0 0,0-12 319 0 0,-14-56-378 0 0,-1-2-905 0 0,0 0-3757 0 0,0 0-1605 0 0</inkml:trace>
  <inkml:trace contextRef="#ctx0" brushRef="#br0" timeOffset="154428.827">8025 1035 13104 0 0,'0'0'297'0'0,"7"3"394"0"0,81 8 219 0 0,-79-11-622 0 0,131-6 1893 0 0,-54-6-1701 0 0,-79 10-598 0 0,-1 0 0 0 0,0 0 0 0 0,1-1-1 0 0,-1 0 1 0 0,0 0 0 0 0,-1 0-1 0 0,1-1 1 0 0,0 0 0 0 0,-1 0-1 0 0,0 0 1 0 0,0 0 0 0 0,0-1-1 0 0,-1 0 1 0 0,1 0 0 0 0,2-5 118 0 0,24-43-193 0 0,-20 10 203 0 0,-19 8 627 0 0,7 33-586 0 0,0 1 0 0 0,0-1 0 0 0,0 1-1 0 0,0 0 1 0 0,0 0 0 0 0,0-1-1 0 0,0 1 1 0 0,0 0 0 0 0,-1 0-1 0 0,1 0 1 0 0,0 0 0 0 0,-1 0-1 0 0,1 1 1 0 0,0-1 0 0 0,-1 0-1 0 0,1 0 1 0 0,-1 1 0 0 0,0-1-1 0 0,1 1 1 0 0,-1 0 0 0 0,1-1-1 0 0,-1 1 1 0 0,0 0 0 0 0,1 0-1 0 0,-1 0 1 0 0,0 0 0 0 0,1 0-1 0 0,-1 1 1 0 0,1-1 0 0 0,-1 0 0 0 0,0 1-1 0 0,1-1 1 0 0,-1 1 0 0 0,1-1-1 0 0,-1 1 1 0 0,1 0 0 0 0,0 0-1 0 0,-1 0 1 0 0,1-1 0 0 0,-1 2-51 0 0,-49 49 483 0 0,47-44-430 0 0,1 0 1 0 0,-1 0-1 0 0,2 1 1 0 0,-1 0-1 0 0,1 0 1 0 0,0 0-1 0 0,0 0 0 0 0,1 0 1 0 0,0 0-1 0 0,0 0 1 0 0,1 0-1 0 0,0 0 0 0 0,1 0 1 0 0,-1 1-1 0 0,2-1 1 0 0,-1 0-1 0 0,1 0 0 0 0,1 2-53 0 0,4 11 99 0 0,26 44 56 0 0,-26-57-104 0 0,1 0 1 0 0,-1-1-1 0 0,1 0 1 0 0,0-1-1 0 0,1 0 1 0 0,-1 0-1 0 0,1-1 0 0 0,1 0 1 0 0,-1 0-1 0 0,6 1-51 0 0,-13-5 4 0 0,11 3 3 0 0,1 0 1 0 0,-1 0-1 0 0,1-1 0 0 0,0-1 0 0 0,0 0 0 0 0,0-1 1 0 0,0-1-1 0 0,2 0-7 0 0,14-4-1483 0 0,-3-1-5487 0 0</inkml:trace>
  <inkml:trace contextRef="#ctx0" brushRef="#br0" timeOffset="155244.432">9154 717 8696 0 0,'0'0'197'0'0,"1"-1"24"0"0,6-15 223 0 0,-5 8-1273 0 0,0-2 4420 0 0,-2 17-1022 0 0,-12 107-483 0 0,19 35-55 0 0,-2 7-1336 0 0,-9-40-358 0 0,3-94-1657 0 0,0-22-3246 0 0,-5 0-1514 0 0</inkml:trace>
  <inkml:trace contextRef="#ctx0" brushRef="#br0" timeOffset="155453.652">8947 893 12816 0 0,'0'0'289'0'0,"0"0"40"0"0,0 0 22 0 0,1-1-40 0 0,65-8-63 0 0,-5 13 249 0 0,45-11-158 0 0,-55 6-2469 0 0,-36-3-2632 0 0</inkml:trace>
  <inkml:trace contextRef="#ctx0" brushRef="#br0" timeOffset="155650.285">9398 848 10448 0 0,'4'70'4098'0'0,"0"-35"-2425"0"0,-4-29-1439 0 0,0 0-1 0 0,1 0 0 0 0,-1 0 0 0 0,1 0 0 0 0,1 0 0 0 0,-1-1 0 0 0,1 1 0 0 0,0 0 0 0 0,0-1 0 0 0,1 1 0 0 0,2 3-233 0 0,-2 4 148 0 0,6-8-4693 0 0,3 0-1633 0 0</inkml:trace>
  <inkml:trace contextRef="#ctx0" brushRef="#br0" timeOffset="156337.143">9617 848 11432 0 0,'1'56'800'0'0,"12"13"813"0"0,-7-39 378 0 0,-2-25 2220 0 0,5-41-4586 0 0,-8 28 137 0 0,1 0-1 0 0,0 0 1 0 0,0 0 0 0 0,1 0 0 0 0,0 0-1 0 0,1 1 1 0 0,0-1 0 0 0,0 1-1 0 0,4-5 239 0 0,-1 1-393 0 0,21-13-437 0 0,-25 25 851 0 0,-1 1 1 0 0,1-1-1 0 0,-1 0 1 0 0,1 1 0 0 0,-1 0-1 0 0,1 0 1 0 0,-1 0 0 0 0,0 0-1 0 0,0 0 1 0 0,0 0 0 0 0,0 0-1 0 0,0 1 1 0 0,0-1 0 0 0,-1 0-1 0 0,1 1 1 0 0,-1 0-1 0 0,1 1-21 0 0,25 62 976 0 0,-3-15-32 0 0,2-13 72 0 0,-25-37-768 0 0,21 9 751 0 0,-17-15-1058 0 0,1 0-1 0 0,-1 0 1 0 0,0 0 0 0 0,0 0-1 0 0,0-1 1 0 0,-1 0 0 0 0,1 0-1 0 0,-2 0 1 0 0,1 0 0 0 0,-1 0-1 0 0,0-1 1 0 0,0 0 0 0 0,0 0 59 0 0,33-56-1816 0 0,-29 54 1576 0 0,-5 6 183 0 0,0 0 1 0 0,0 0-1 0 0,0 0 1 0 0,1 0-1 0 0,-1 1 1 0 0,1-1-1 0 0,0 0 1 0 0,-1 1-1 0 0,1 0 1 0 0,1 0-1 0 0,-1 0 1 0 0,0 0-1 0 0,0 0 1 0 0,1 1-1 0 0,-1 0 1 0 0,0-1-1 0 0,1 1 1 0 0,0 0-1 0 0,-1 1 1 0 0,1-1-1 0 0,-1 1 0 0 0,3-1 57 0 0,17 8 32 0 0,28 55 1210 0 0,-49-60-1220 0 0,85 61 1837 0 0,-84-60-1779 0 0,1-1 1 0 0,0-1 0 0 0,0 1-1 0 0,0-1 1 0 0,0 1 0 0 0,0-1-1 0 0,0 0 1 0 0,0 0-1 0 0,1-1 1 0 0,-1 1 0 0 0,0-1-1 0 0,0 0 1 0 0,1 0 0 0 0,-1-1-1 0 0,0 1 1 0 0,0-1 0 0 0,1 0-1 0 0,-1 0 1 0 0,0 0 0 0 0,0-1-1 0 0,0 1 1 0 0,0-1 0 0 0,3-2-81 0 0,2-2 191 0 0,-6 5-173 0 0,0-1 1 0 0,-1 1-1 0 0,1-1 1 0 0,-1 0 0 0 0,1 1-1 0 0,-1-1 1 0 0,0 0 0 0 0,1-1-1 0 0,-1 1 1 0 0,0 0 0 0 0,-1-1-1 0 0,1 1 1 0 0,0-1 0 0 0,-1 1-1 0 0,1-1 1 0 0,-1 0 0 0 0,0 0-1 0 0,0-1-18 0 0,2-8-186 0 0,-1-1 0 0 0,-1 0 0 0 0,0-1-1 0 0,-1 1 1 0 0,0 0 0 0 0,-1 0 0 0 0,-1 0-1 0 0,0 0 1 0 0,0 0 0 0 0,-5-11 186 0 0,7 21-20 0 0,-1 1 1 0 0,1-1 0 0 0,-1 1 0 0 0,1-1-1 0 0,-1 1 1 0 0,0 0 0 0 0,0-1 0 0 0,0 1-1 0 0,-1 0 1 0 0,1 0 0 0 0,0 0 0 0 0,-1 0-1 0 0,1 0 1 0 0,-1 0 0 0 0,0 0 0 0 0,0 0-1 0 0,0 1 1 0 0,0-1 0 0 0,0 0 0 0 0,0 1-1 0 0,0 0 1 0 0,0 0 0 0 0,0-1 0 0 0,-1 1-1 0 0,0 0 20 0 0,1 4 54 0 0,-1 3-50 0 0,-1 0 0 0 0,2 1 0 0 0,-1-1-1 0 0,1 1 1 0 0,0-1 0 0 0,1 1 0 0 0,-1 0 0 0 0,1 0 0 0 0,1 0 0 0 0,-1 0 0 0 0,1 0 0 0 0,0 0 0 0 0,1 0 0 0 0,0 0 0 0 0,0 0 0 0 0,0-1 0 0 0,1 1-1 0 0,0 0 1 0 0,1 1-4 0 0,2 6 63 0 0,0 0 0 0 0,1 0 0 0 0,0-1 0 0 0,2 0-1 0 0,-1 0 1 0 0,2 0 0 0 0,0-1 0 0 0,0 0 0 0 0,1-1-1 0 0,0 0 1 0 0,1-1 0 0 0,0 0 0 0 0,1 0 0 0 0,0-1-1 0 0,0-1 1 0 0,1 0 0 0 0,0-1 0 0 0,1 0 0 0 0,-1-1-1 0 0,2-1-62 0 0,87 21 672 0 0,-58-16-3973 0 0,-26-7 176 0 0,9 1-3584 0 0</inkml:trace>
  <inkml:trace contextRef="#ctx0" brushRef="#br0" timeOffset="157674.675">10320 1298 7776 0 0,'0'0'174'0'0,"0"0"29"0"0,0 0 12 0 0,0 0 65 0 0,0 0 268 0 0,0 0 116 0 0,0 0 28 0 0,-4 7 412 0 0,-1-5-934 0 0,-1 1 0 0 0,0 0 0 0 0,1-1 0 0 0,-1 0 0 0 0,0-1 0 0 0,0 1 0 0 0,0-1 1 0 0,0 0-1 0 0,-1-1 0 0 0,1 1 0 0 0,-3-1-170 0 0,-36 6 682 0 0,-88 14 378 0 0,-86 12-384 0 0,113-22-261 0 0,-72 4 256 0 0,-113 16 52 0 0,132-14-479 0 0,-141 6-16 0 0,95-3 147 0 0,-32-9-375 0 0,215-9 30 0 0,-140 9-30 0 0,-68 4-34 0 0,-4-2 59 0 0,-123 4 187 0 0,76 0-159 0 0,115-8 65 0 0,-42 9 127 0 0,69 0-192 0 0,-2-3 11 0 0,-214 27 230 0 0,119-24-1 0 0,61-2-561 0 0,-141 9 981 0 0,-31 4-697 0 0,151-18-16 0 0,-42 10 0 0 0,-42-9 0 0 0,-189 23 0 0 0,194-27 0 0 0,-3 28 0 0 0,-159 9 11 0 0,19-5 42 0 0,77-8-53 0 0,141-17 0 0 0,-197 9 0 0 0,182-19 0 0 0,-72-1 64 0 0,180-6-228 0 0,94 6-5575 0 0,6 2-557 0 0</inkml:trace>
  <inkml:trace contextRef="#ctx0" brushRef="#br0" timeOffset="167808.662">5608 2851 5784 0 0,'0'0'132'0'0,"0"0"17"0"0,0 0 10 0 0,-1 0-26 0 0,-16-16 1526 0 0,16 15-1083 0 0,1 1 1 0 0,0-9 1148 0 0,28-48 221 0 0,17 16-1638 0 0,-34 31-253 0 0,1 1 0 0 0,0 0 1 0 0,0 1-1 0 0,0 0 1 0 0,1 1-1 0 0,0 1 1 0 0,7-3-56 0 0,-5 3 31 0 0,0 0 0 0 0,1 1-1 0 0,-1 1 1 0 0,1 1 0 0 0,-1 0 0 0 0,1 1 0 0 0,0 0 0 0 0,0 2 0 0 0,16 0-31 0 0,22 12 167 0 0,-51-9-142 0 0,0-1 1 0 0,0 0-1 0 0,-1 1 1 0 0,1-1 0 0 0,0 1-1 0 0,-1 0 1 0 0,0 0-1 0 0,1 0 1 0 0,-1 0-1 0 0,0 1 1 0 0,-1-1-1 0 0,1 0 1 0 0,-1 1-1 0 0,1-1 1 0 0,-1 1-1 0 0,0 0 1 0 0,0-1-1 0 0,-1 1 1 0 0,1 0-1 0 0,-1-1 1 0 0,1 1-1 0 0,-1 0 1 0 0,-1 0-1 0 0,1-1 1 0 0,0 1-1 0 0,-1 0 1 0 0,0 0 0 0 0,0-1-1 0 0,0 1 1 0 0,0-1-1 0 0,0 1 1 0 0,-1-1-1 0 0,0 1 1 0 0,0-1-1 0 0,-2 3-25 0 0,3-1 62 0 0,-8 12-6 0 0,0-1 1 0 0,0 1 0 0 0,-1-2-1 0 0,-1 0 1 0 0,-1 0 0 0 0,0-1-1 0 0,-1 0 1 0 0,-1-1 0 0 0,0-1-1 0 0,-5 4-56 0 0,7-6 36 0 0,-36 31 98 0 0,26-29 234 0 0,26-27-304 0 0,50-44 53 0 0,112-93-106 0 0,-105 95-1 0 0,-70 74 32 0 0,-80 92 553 0 0,68-53 21 0 0,22-53-591 0 0,0 0 0 0 0,0 0-1 0 0,0 0 1 0 0,1-1-1 0 0,-1 1 1 0 0,1 0-1 0 0,-1 0 1 0 0,1-1-1 0 0,0 1 1 0 0,0-1-1 0 0,0 0 1 0 0,1 0-1 0 0,-1 1 1 0 0,0-1-1 0 0,1-1 1 0 0,-1 1 0 0 0,1 0-1 0 0,0-1 1 0 0,-1 1-1 0 0,1-1 1 0 0,0 0-1 0 0,0 0 1 0 0,0 0-1 0 0,0 0 1 0 0,0 0-1 0 0,0-1 1 0 0,0 1-1 0 0,0-1 1 0 0,0 0-1 0 0,3 0-24 0 0,99-10 101 0 0,-62-3-5207 0 0,-24 6-576 0 0</inkml:trace>
  <inkml:trace contextRef="#ctx0" brushRef="#br0" timeOffset="168715.422">5858 2266 7656 0 0,'0'0'166'0'0,"0"0"29"0"0,0 0 14 0 0,1 0-655 0 0,6 0 6912 0 0,4 28-3473 0 0,-11-11-2305 0 0,0-16-766 0 0,0-1-10 0 0,0 0 2 0 0,0 0-7 0 0,0 0-42 0 0,0 0-254 0 0,0 0-87 0 0,0 2-4500 0 0,4-1-30 0 0</inkml:trace>
  <inkml:trace contextRef="#ctx0" brushRef="#br0" timeOffset="169133.203">6164 2211 7776 0 0,'0'0'174'0'0,"0"0"29"0"0,0 0 12 0 0,0 2-35 0 0,-22 29 1206 0 0,10-20-103 0 0,-11-3 570 0 0,2-13-1603 0 0,15-7-133 0 0,13-3-106 0 0,8 2-11 0 0,-8 9-38 0 0,-4 1 33 0 0,0 0 0 0 0,1 1 0 0 0,-1-1 0 0 0,1 1 0 0 0,-1 0 0 0 0,1 0 1 0 0,0 1-1 0 0,-1-1 0 0 0,1 1 0 0 0,0 0 0 0 0,0 0 0 0 0,0 0 0 0 0,0 0 0 0 0,0 1 0 0 0,1-1 0 0 0,-1 1 0 0 0,0 0 0 0 0,0 1 1 0 0,0-1-1 0 0,2 1 5 0 0,4 4 0 0 0,15 14 0 0 0,-16-2 0 0 0,-1 14 584 0 0,-16-13-8 0 0,7-15-535 0 0,1-1 1 0 0,-1 0-1 0 0,-1 0 1 0 0,1 0-1 0 0,0 0 1 0 0,0 0 0 0 0,-1 0-1 0 0,1-1 1 0 0,-1 1-1 0 0,0 0 1 0 0,1-1-1 0 0,-1 1 1 0 0,0-1 0 0 0,0 1-1 0 0,0-1 1 0 0,0 0-1 0 0,0 0 1 0 0,0 0-1 0 0,0 0 1 0 0,-1 0 0 0 0,1 0-42 0 0,-20 5-4235 0 0,13-5-531 0 0</inkml:trace>
  <inkml:trace contextRef="#ctx0" brushRef="#br0" timeOffset="169552.165">5733 2207 5352 0 0,'0'0'116'0'0,"0"0"17"0"0,0 0 12 0 0,4-5 13 0 0,33-7 1571 0 0,-6 32 1174 0 0,-30-19-2463 0 0,3 11 3520 0 0,18-48-3880 0 0,4 16-80 0 0,11 15-31 0 0,-32 16-332 0 0,-1 0 149 0 0</inkml:trace>
  <inkml:trace contextRef="#ctx0" brushRef="#br0" timeOffset="170632.655">5849 2236 5760 0 0,'0'0'166'0'0,"-4"-9"1333"0"0,-9-3-606 0 0,11 11-459 0 0,2 1-2 0 0,-17-6 984 0 0,-25 26-72 0 0,11-12 352 0 0,31-8-1560 0 0,1-1-12 0 0,22-16 21 0 0,22-3-70 0 0,-35 18-155 0 0,17 11 20 0 0,-21-3 62 0 0,-5 10 136 0 0,-1-14-64 0 0,0-1 46 0 0,0 2-79 0 0,-1 0 0 0 0,-1 0 0 0 0,1-1 0 0 0,0 1 0 0 0,-1 0 1 0 0,1-1-1 0 0,-1 1 0 0 0,0-1 0 0 0,0 0 0 0 0,0 1 0 0 0,0-1 0 0 0,0 0 0 0 0,-1 0 0 0 0,1-1 0 0 0,-1 1 0 0 0,1 0 0 0 0,-1-1 0 0 0,1 1 0 0 0,-1-1 0 0 0,0 0 0 0 0,0 0 0 0 0,0 0 0 0 0,0 0 0 0 0,0-1 0 0 0,1 1 0 0 0,-1-1 0 0 0,0 0 1 0 0,-2 1-42 0 0,1-1 13 0 0,1 0 1 0 0,-1 0 0 0 0,1-1 0 0 0,0 1 0 0 0,-1-1 0 0 0,1 1 0 0 0,-1-1-1 0 0,1 0 1 0 0,0 0 0 0 0,0-1 0 0 0,0 1 0 0 0,0-1 0 0 0,0 1 0 0 0,0-1 0 0 0,0 0-1 0 0,0 0 1 0 0,0 0 0 0 0,1-1 0 0 0,0 1 0 0 0,-1-1-14 0 0,2 1 6 0 0,-1 1 0 0 0,1-1 1 0 0,0 1-1 0 0,1-1 0 0 0,-1 0 1 0 0,0 0-1 0 0,0 1 0 0 0,1-1 1 0 0,-1 0-1 0 0,1 0 0 0 0,0 0 0 0 0,-1 1 1 0 0,1-1-1 0 0,0 0 0 0 0,0 0 1 0 0,0 0-1 0 0,0 0 0 0 0,1 0 1 0 0,-1 1-1 0 0,0-1 0 0 0,1 0 1 0 0,-1 0-7 0 0,11-9-74 0 0,29 4-1876 0 0,-31 7-1088 0 0,-7 0-1612 0 0</inkml:trace>
  <inkml:trace contextRef="#ctx0" brushRef="#br0" timeOffset="171099.155">6161 2180 6192 0 0,'0'0'133'0'0,"0"0"23"0"0,0 0 13 0 0,2 0-18 0 0,19 9 601 0 0,-21-8-369 0 0,8 16 1781 0 0,-8-16-2082 0 0,0 0 0 0 0,0-1 0 0 0,0 1 0 0 0,0 0 1 0 0,0-1-1 0 0,0 1 0 0 0,0 0 0 0 0,0-1 0 0 0,0 1 1 0 0,0 0-1 0 0,0-1 0 0 0,0 1 0 0 0,0 0 0 0 0,-1-1 1 0 0,1 1-1 0 0,0-1 0 0 0,0 1 0 0 0,-1 0 0 0 0,1-1 1 0 0,0 1-1 0 0,-1-1 0 0 0,1 1 0 0 0,-1-1 0 0 0,1 1 1 0 0,-1-1-1 0 0,1 1 0 0 0,-1-1 0 0 0,1 1 0 0 0,-1-1 1 0 0,1 0-1 0 0,-1 1 0 0 0,0-1 0 0 0,1 0 0 0 0,-1 0 1 0 0,1 1-1 0 0,-1-1 0 0 0,0 0 0 0 0,1 0 0 0 0,-1 0 1 0 0,0 0-1 0 0,1 0 0 0 0,-1 0 0 0 0,0 0 0 0 0,1 0 1 0 0,-1 0-1 0 0,0 0 0 0 0,1 0 0 0 0,-2 0-82 0 0,-36-3 128 0 0,3-9-45 0 0,27-7 186 0 0,20 4-258 0 0,35 13-11 0 0,-2 19-1168 0 0,-44-16 760 0 0</inkml:trace>
  <inkml:trace contextRef="#ctx0" brushRef="#br0" timeOffset="172307.776">6570 2702 7200 0 0,'0'0'165'0'0,"0"0"22"0"0,0 0 6 0 0,0 0 32 0 0,0 0 114 0 0,0 0 49 0 0,0 0 11 0 0,0 0 2 0 0,0 0 6 0 0,0 0 1 0 0,0 0 0 0 0,0 0-12 0 0,0 0-51 0 0,0 0-22 0 0,0 0-3 0 0,0 0-16 0 0,17 4 517 0 0,74-4 712 0 0,-32-4-446 0 0,46-6-800 0 0,9 3 118 0 0,-6 0-331 0 0,-17 6-171 0 0,-90 1-5 0 0,-1 0-68 0 0,0 0-274 0 0,0 0-120 0 0,0 0-908 0 0,0 0-3558 0 0</inkml:trace>
  <inkml:trace contextRef="#ctx0" brushRef="#br0" timeOffset="172752.123">6698 2602 8432 0 0,'0'0'190'0'0,"0"0"28"0"0,0 0 10 0 0,5-7 1457 0 0,20-7 2770 0 0,-24 14-4231 0 0,20 9 456 0 0,1 16-161 0 0,13 54 273 0 0,-24-43-560 0 0,21 28 99 0 0,18 3 114 0 0,-7-32-245 0 0,-25-22-64 0 0,-17-12-70 0 0,0 0-8 0 0,2 3-58 0 0,-2-3-61 0 0,-1-1-18 0 0,0 0-83 0 0,0 0-348 0 0,0 0-148 0 0,0 0-28 0 0</inkml:trace>
  <inkml:trace contextRef="#ctx0" brushRef="#br0" timeOffset="176867.835">7710 2637 6392 0 0,'0'0'141'0'0,"-1"-8"199"0"0,-1-53 732 0 0,8 8 1321 0 0,-2 34-1291 0 0,-4 18-737 0 0,0 1-10 0 0,0 0-3 0 0,0 0 0 0 0,0 0-18 0 0,-8-3 570 0 0,2 6-801 0 0,1 1 1 0 0,0-1-1 0 0,1 1 0 0 0,-1 0 0 0 0,1 0 0 0 0,-1 0 0 0 0,1 1 1 0 0,0 0-1 0 0,1 0 0 0 0,-1 0 0 0 0,1 0 0 0 0,0 0 0 0 0,0 1 1 0 0,1-1-1 0 0,0 1 0 0 0,-1 0-103 0 0,-28 108 862 0 0,31-107-792 0 0,0 0-1 0 0,0 0 0 0 0,0 0 0 0 0,1 0 1 0 0,1 0-1 0 0,-1-1 0 0 0,1 1 0 0 0,0 0 1 0 0,0-1-1 0 0,1 1 0 0 0,0-1 0 0 0,0 0 0 0 0,3 5-69 0 0,-4-9 94 0 0,0-1 8 0 0,1 1-70 0 0,0 0 0 0 0,0 0 0 0 0,1 0 0 0 0,-1-1 0 0 0,1 0 0 0 0,-1 0 0 0 0,1 0 0 0 0,-1 0 0 0 0,1 0 0 0 0,0-1 0 0 0,0 1 0 0 0,-1-1 0 0 0,1 0 0 0 0,0 0 0 0 0,-1 0-1 0 0,1-1 1 0 0,0 0 0 0 0,0 1 0 0 0,-1-1 0 0 0,1 0 0 0 0,-1-1 0 0 0,3 0-32 0 0,1-1 34 0 0,0 0 0 0 0,0 0 0 0 0,-1 0-1 0 0,1-1 1 0 0,-1 0 0 0 0,0 0 0 0 0,0-1 0 0 0,0 0-1 0 0,-1 0 1 0 0,0 0 0 0 0,1-1-34 0 0,48-63 229 0 0,-36 43-241 0 0,-17 25-49 0 0,0 2-15 0 0,5 0 8 0 0,7 21-69 0 0,19 38 51 0 0,-30-56 92 0 0,0 1 0 0 0,0-1 0 0 0,0 0-1 0 0,1 1 1 0 0,-1-1 0 0 0,1 0 0 0 0,0 0-1 0 0,0-1 1 0 0,1 1 0 0 0,-1-1-1 0 0,1 1 1 0 0,0-1 0 0 0,0 0 0 0 0,0-1-1 0 0,0 1 1 0 0,0-1 0 0 0,1 0-1 0 0,-1 0 1 0 0,1 0 0 0 0,-1 0 0 0 0,1-1-1 0 0,0 0 1 0 0,-1 0 0 0 0,1 0 0 0 0,0 0-1 0 0,0-1 1 0 0,0 0 0 0 0,0 0-1 0 0,0 0 1 0 0,0-1 0 0 0,0 1 0 0 0,-1-1-1 0 0,1 0 1 0 0,4-2-6 0 0,-2 0 23 0 0,0-1 1 0 0,0 1-1 0 0,-1-1 1 0 0,1-1-1 0 0,-1 1 0 0 0,0-1 1 0 0,0 0-1 0 0,-1 0 0 0 0,1-1 1 0 0,-1 0-1 0 0,0 0 0 0 0,-1 0 1 0 0,0 0-1 0 0,0-1 1 0 0,0 1-1 0 0,0-1 0 0 0,-1 0 1 0 0,-1 0-1 0 0,1-1 0 0 0,-1 1 1 0 0,0-1-24 0 0,10-104-354 0 0,-12 111 85 0 0,0 1-10 0 0,0 0-75 0 0,0 0-314 0 0,0 0-136 0 0,0 0-604 0 0,0 0-2432 0 0,0 0-1037 0 0</inkml:trace>
  <inkml:trace contextRef="#ctx0" brushRef="#br0" timeOffset="177197.632">8356 2761 10080 0 0,'0'0'230'0'0,"0"0"30"0"0,-1 1 18 0 0,0 2-289 0 0,-5 8 284 0 0,1 0 1 0 0,0 0-1 0 0,1 0 0 0 0,0 0 0 0 0,1 1 0 0 0,0-1 0 0 0,1 1 0 0 0,1 0 0 0 0,-1 0 0 0 0,2 0 0 0 0,0 0 0 0 0,0 0 1 0 0,2 6-274 0 0,-2-16 50 0 0,1-1 0 0 0,-1 1 0 0 0,1 0 0 0 0,0 0 1 0 0,0-1-1 0 0,-1 1 0 0 0,1-1 0 0 0,0 1 1 0 0,1-1-1 0 0,-1 1 0 0 0,0-1 0 0 0,0 1 0 0 0,1-1 1 0 0,-1 0-1 0 0,1 0 0 0 0,-1 0 0 0 0,1 0 1 0 0,-1 0-1 0 0,1 0 0 0 0,-1 0 0 0 0,1 0 0 0 0,0-1 1 0 0,0 1-1 0 0,0 0 0 0 0,-1-1 0 0 0,1 0 1 0 0,0 1-1 0 0,0-1 0 0 0,0 0 0 0 0,0 0 1 0 0,-1 0-1 0 0,1 0 0 0 0,0-1 0 0 0,0 1 0 0 0,0 0 1 0 0,0-1-1 0 0,-1 1 0 0 0,1-1 0 0 0,0 0 1 0 0,0 1-1 0 0,-1-1 0 0 0,2-1-50 0 0,3 0 118 0 0,0 0 0 0 0,0-1 0 0 0,0 0 0 0 0,-1-1 0 0 0,1 1 1 0 0,-1-1-1 0 0,0 0 0 0 0,0-1 0 0 0,0 1 0 0 0,-1-1 0 0 0,1 0 0 0 0,-1-1-118 0 0,0 0-11 0 0,-1-1-1 0 0,0 0 1 0 0,0 0 0 0 0,-1 0-1 0 0,0-1 1 0 0,0 1-1 0 0,-1-1 1 0 0,0 1 0 0 0,0-1-1 0 0,-1 1 1 0 0,0-1 0 0 0,0 0-1 0 0,-1 1 1 0 0,1-1-1 0 0,-2-2 12 0 0,1 7-25 0 0,0 0-1 0 0,0 1 0 0 0,0-1 1 0 0,0 1-1 0 0,0-1 0 0 0,-1 1 1 0 0,1-1-1 0 0,-1 1 0 0 0,1 0 0 0 0,-1 0 1 0 0,0 0-1 0 0,0 0 0 0 0,0 0 1 0 0,0 0-1 0 0,0 0 0 0 0,0 1 1 0 0,-1-1-1 0 0,1 1 0 0 0,0-1 1 0 0,-1 1-1 0 0,1 0 0 0 0,-1 0 0 0 0,0 0 1 0 0,1 0-1 0 0,-1 1 0 0 0,0-1 1 0 0,1 1-1 0 0,-1-1 0 0 0,0 1 1 0 0,0 0-1 0 0,0 0 0 0 0,1 0 0 0 0,-1 1 26 0 0,-30 6-2494 0 0,26-6-1113 0 0,6-1-1051 0 0</inkml:trace>
  <inkml:trace contextRef="#ctx0" brushRef="#br0" timeOffset="177878.827">8799 2421 7856 0 0,'0'0'174'0'0,"4"-3"245"0"0,12-16-196 0 0,5 12 302 0 0,-18 5-340 0 0,1 1 1 0 0,-1-1-1 0 0,1 1 0 0 0,0 0 1 0 0,0 0-1 0 0,-1 0 0 0 0,1 0 1 0 0,0 1-1 0 0,0 0 0 0 0,0 0 1 0 0,0 0-1 0 0,-1 0 0 0 0,1 0 1 0 0,0 1-1 0 0,1 0-185 0 0,38 17 1760 0 0,-34-9-1599 0 0,43 55 629 0 0,-49-56-776 0 0,0-2 76 0 0,0 0 0 0 0,-1 0 1 0 0,0 0-1 0 0,0 0 0 0 0,0 1 0 0 0,-1-1 1 0 0,0 0-1 0 0,0 1 0 0 0,0 0 0 0 0,-1-1 0 0 0,0 1 1 0 0,0-1-1 0 0,-1 1 0 0 0,0-1 0 0 0,0 1 1 0 0,-1-1-1 0 0,1 0 0 0 0,-2 2-90 0 0,-52 85 321 0 0,-53 8 47 0 0,93-95-272 0 0,14-6-16 0 0,-6-1 256 0 0,93-73 58 0 0,-44 43-348 0 0,121-114-46 0 0,-58 37 0 0 0,-78 77 0 0 0,-65 74 0 0 0,35-39 3 0 0,-14 17 8 0 0,2 0 1 0 0,0 2 0 0 0,1 0-1 0 0,1 0 1 0 0,1 2 0 0 0,2-1-1 0 0,-4 14-11 0 0,22-5 388 0 0,19-17 92 0 0,-25-15-463 0 0,4 1 27 0 0,0 0 1 0 0,1 0-1 0 0,-1 0 1 0 0,1-1 0 0 0,-1 0-1 0 0,1 0 1 0 0,0 0 0 0 0,-1-1-1 0 0,1 0 1 0 0,0-1 0 0 0,-1 1-1 0 0,4-2-44 0 0,5-1-72 0 0,18-7 500 0 0,-12-1-6197 0 0,-13 5-273 0 0</inkml:trace>
  <inkml:trace contextRef="#ctx0" brushRef="#br0" timeOffset="178678.005">9791 2312 10880 0 0,'0'0'248'0'0,"0"0"34"0"0,0 0 20 0 0,0 0-38 0 0,2 0-131 0 0,40 3 967 0 0,8-6-312 0 0,0 1-1 0 0,0 3 1 0 0,-1 2 0 0 0,43 8-788 0 0,-71-9 34 0 0,2 0-1084 0 0,-9 2-2538 0 0,-1 2-1464 0 0</inkml:trace>
  <inkml:trace contextRef="#ctx0" brushRef="#br0" timeOffset="178954.573">9761 2487 9648 0 0,'0'0'216'0'0,"0"0"32"0"0,0 0 12 0 0,0 0 29 0 0,2 1 62 0 0,12 3 115 0 0,1-1 0 0 0,0-1 0 0 0,0 0 0 0 0,0-1 0 0 0,0-1 0 0 0,1 0 1 0 0,7-1-467 0 0,18-1 330 0 0,196 7 305 0 0,-182 1-4810 0 0,-28-5-570 0 0</inkml:trace>
  <inkml:trace contextRef="#ctx0" brushRef="#br0" timeOffset="179247.006">10605 2364 10736 0 0,'72'-7'1184'0'0,"257"6"3639"0"0,-232-1-4471 0 0,-20 12-428 0 0,-51 0 11 0 0,-24-10-647 0 0,-2 0-3202 0 0,0 0-1374 0 0</inkml:trace>
  <inkml:trace contextRef="#ctx0" brushRef="#br0" timeOffset="181040.7">11643 1955 6248 0 0,'0'0'133'0'0,"-10"-15"382"0"0,9 10-411 0 0,-4-9 4649 0 0,11 21-2198 0 0,43 31-1978 0 0,108 110 410 0 0,-103-85-987 0 0,-42-47 49 0 0,-2 1 0 0 0,0 1 0 0 0,-1 0 0 0 0,0 0 0 0 0,-2 1 0 0 0,0 0 0 0 0,-1 0 0 0 0,2 17-49 0 0,-4-8 52 0 0,-1-10-39 0 0,0 0 0 0 0,-2 1 0 0 0,0-1 0 0 0,-1 1 0 0 0,0-1 0 0 0,-2 0 1 0 0,-1 2-14 0 0,-15 55 111 0 0,10-61-85 0 0,7-10-11 0 0,-1-1-1 0 0,0 1 1 0 0,0-1-1 0 0,0 0 1 0 0,0 1 0 0 0,0-1-1 0 0,0 0 1 0 0,-1 0-1 0 0,1-1 1 0 0,-1 1-1 0 0,0-1 1 0 0,0 1 0 0 0,0-1-1 0 0,0 0 1 0 0,-1 0-1 0 0,1 0 1 0 0,0 0-1 0 0,-4 0-14 0 0,3 0 31 0 0,1 0-1 0 0,-1-1 0 0 0,0 0 0 0 0,0 0 0 0 0,0 0 0 0 0,0 0 1 0 0,0-1-1 0 0,0 1 0 0 0,0-1 0 0 0,0 0 0 0 0,0 0 0 0 0,0-1 0 0 0,0 1 1 0 0,0-1-1 0 0,0 0 0 0 0,0 0 0 0 0,0 0 0 0 0,0 0 0 0 0,0-1 1 0 0,0 0-1 0 0,1 0 0 0 0,-1 0 0 0 0,1 0 0 0 0,-1 0 0 0 0,1-1 0 0 0,-1 0-30 0 0,-1-6 34 0 0,0 0 0 0 0,1 0 0 0 0,0 0 0 0 0,1-1 0 0 0,0 1 0 0 0,0-1 0 0 0,1 0 0 0 0,1 0 0 0 0,-1 1-1 0 0,2-1 1 0 0,-1 0 0 0 0,1 0 0 0 0,1 0 0 0 0,0 0 0 0 0,0 0 0 0 0,1 0 0 0 0,0 0 0 0 0,1 1 0 0 0,0-1-1 0 0,0 1 1 0 0,1 0 0 0 0,1-3-34 0 0,14-62 118 0 0,32-54 141 0 0,31-51 42 0 0,-51 96-290 0 0,-14 21 42 0 0,-15-28-53 0 0,-13 63-46 0 0,4 20-68 0 0,6 6 42 0 0,1 1 0 0 0,0 0-66 0 0,-11 6-2437 0 0,11-5-3279 0 0</inkml:trace>
  <inkml:trace contextRef="#ctx0" brushRef="#br0" timeOffset="181688.125">12742 1965 8120 0 0,'0'0'182'0'0,"0"0"29"0"0,0 0 12 0 0,0 0 79 0 0,-1 1 330 0 0,-91 39 3732 0 0,-34 44-2289 0 0,87-53-1902 0 0,-74 69 744 0 0,44-13-554 0 0,42-37-150 0 0,27-49-141 0 0,-1 2-304 0 0,-5 6 617 0 0,4-6-5961 0 0,2-3 224 0 0</inkml:trace>
  <inkml:trace contextRef="#ctx0" brushRef="#br0" timeOffset="181999.868">12325 2049 9848 0 0,'0'0'222'0'0,"0"0"30"0"0,0 0 19 0 0,0 0 9 0 0,1 1 8 0 0,34 45 1432 0 0,-28-34-1427 0 0,1 1 0 0 0,1-2 1 0 0,0 1-1 0 0,1-1 0 0 0,0-1 0 0 0,1 0 0 0 0,0 0 1 0 0,12 7-294 0 0,-17-12 109 0 0,85 52 912 0 0,20 1-307 0 0,3 11-684 0 0,-103-62-1251 0 0,-3-4-4475 0 0</inkml:trace>
  <inkml:trace contextRef="#ctx0" brushRef="#br1" timeOffset="186328.699">4250 2910 9216 0 0,'0'0'208'0'0,"1"-2"33"0"0,1-2 1331 0 0,-4 17-702 0 0,-3 15 236 0 0,-3 65 827 0 0,5-34-1386 0 0,3 10 61 0 0,-1-29-290 0 0,1-40-224 0 0,0 0 8 0 0,0 0 2 0 0,0 0-2 0 0,0 0-13 0 0,0 0-8 0 0,0 0-1 0 0,0 0 10 0 0,0 0 39 0 0,0 0 20 0 0,0 0 3 0 0,0-7 0 0 0,4-64-152 0 0,13 2-12 0 0,-16 66 7 0 0,0 0 0 0 0,0 0 0 0 0,1 1 0 0 0,-1-1 0 0 0,1 0 0 0 0,-1 1-1 0 0,1-1 1 0 0,0 1 0 0 0,0-1 0 0 0,0 1 0 0 0,0 0 0 0 0,1 0-1 0 0,-1 0 1 0 0,0 0 0 0 0,1 0 0 0 0,0 1 0 0 0,-1-1 0 0 0,1 1 0 0 0,0-1-1 0 0,0 1 1 0 0,0 0 0 0 0,1 0 5 0 0,7 4-21 0 0,10 10-86 0 0,-14-7 97 0 0,-1 0 0 0 0,0 0 0 0 0,-1 0 1 0 0,1 1-1 0 0,-1 0 0 0 0,0 0 0 0 0,-1 1 0 0 0,0-1 0 0 0,0 1 0 0 0,-1 0 0 0 0,0 0 0 0 0,0 0 0 0 0,0 0 0 0 0,-1 2 10 0 0,1 1 0 0 0,3-3 12 0 0,-6 2 52 0 0,4-1 27 0 0,-3-8-3 0 0,-1 8 497 0 0,-10-49-409 0 0,2 2-112 0 0,21-7-64 0 0,-13 42 0 0 0,0 0 0 0 0,0 0 0 0 0,0-1 0 0 0,0 1 0 0 0,1 0 0 0 0,-1 0 0 0 0,1 0 0 0 0,0 0 0 0 0,0 0 0 0 0,0 0 0 0 0,0 0 0 0 0,0 0 0 0 0,1 0 0 0 0,-1 1 0 0 0,1-1 0 0 0,0 0 0 0 0,-1 1 0 0 0,1-1 0 0 0,1 0 0 0 0,-3 3 0 0 0,1-1-4 0 0,1-1 1 0 0,-1 0-1 0 0,0 0 0 0 0,1 1 0 0 0,-1-1 1 0 0,1 1-1 0 0,-1-1 0 0 0,1 1 0 0 0,0 0 1 0 0,-1 0-1 0 0,1 0 0 0 0,0 0 0 0 0,0 0 1 0 0,0 0-1 0 0,0 0 0 0 0,0 0 0 0 0,0 1 1 0 0,0-1-1 0 0,0 1 0 0 0,0 0 1 0 0,0-1-1 0 0,2 1 4 0 0,22 26-118 0 0,-1 20 118 0 0,-14-8 0 0 0,11 0 0 0 0,-21-36 3 0 0,-1 0-1 0 0,1 0 1 0 0,0 0-1 0 0,-1 0 1 0 0,1 0-1 0 0,0-1 1 0 0,0 1-1 0 0,0 0 1 0 0,0 0-1 0 0,0-1 0 0 0,1 1 1 0 0,-1 0-1 0 0,0-1 1 0 0,1 0-1 0 0,-1 1 1 0 0,1-1-1 0 0,0 0 1 0 0,-1 0-1 0 0,1 1 0 0 0,0-1 1 0 0,0 0-3 0 0,26 20 20 0 0,1-5-20 0 0,-13-11-56 0 0,13-3-644 0 0,-25-2-825 0 0,2-5-4361 0 0</inkml:trace>
  <inkml:trace contextRef="#ctx0" brushRef="#br1" timeOffset="186622.285">5126 2768 12384 0 0,'0'0'281'0'0,"0"0"40"0"0,0 0 21 0 0,0 0-45 0 0,1 2-197 0 0,1 6 76 0 0,0 1 0 0 0,-1-1 0 0 0,0 0 0 0 0,-1 1 0 0 0,0-1 0 0 0,0 1 0 0 0,-1-1 0 0 0,0 1 0 0 0,0-1 0 0 0,-1 0 0 0 0,0 0 0 0 0,0 0 0 0 0,-1 0 0 0 0,0 0 0 0 0,0 0 0 0 0,-3 3-176 0 0,-5 17 474 0 0,-62 123 633 0 0,10-71-854 0 0,46-70-814 0 0,4-16-5311 0 0,8-1 722 0 0</inkml:trace>
  <inkml:trace contextRef="#ctx0" brushRef="#br1" timeOffset="186812.661">4912 2916 10080 0 0,'0'0'230'0'0,"0"0"30"0"0,0 0 18 0 0,1 0-45 0 0,3 1-43 0 0,0 1 0 0 0,0-1 0 0 0,-1 1 0 0 0,1 0 0 0 0,-1 0 0 0 0,0 0 0 0 0,1 1 0 0 0,-1-1 0 0 0,0 1-1 0 0,0-1 1 0 0,-1 1 0 0 0,1 0 0 0 0,-1 0 0 0 0,1 1 0 0 0,-1-1 0 0 0,0 0 0 0 0,0 1 0 0 0,0-1 0 0 0,-1 1 0 0 0,1 0 0 0 0,0 1-190 0 0,6 10 362 0 0,50 86 729 0 0,-49-92-1041 0 0,1 0 0 0 0,0 0 0 0 0,1-1-1 0 0,0 0 1 0 0,0-1 0 0 0,1 0 0 0 0,0-1-1 0 0,0 0 1 0 0,1-1 0 0 0,-1 0 0 0 0,1-1-1 0 0,0-1 1 0 0,6 1-50 0 0,39 2-1501 0 0,-43-6-4128 0 0</inkml:trace>
  <inkml:trace contextRef="#ctx0" brushRef="#br1" timeOffset="187663.08">5032 2543 7568 0 0,'0'0'166'0'0,"0"0"29"0"0,0 0 14 0 0,0 0-5 0 0,0 0-70 0 0,0 0-34 0 0,0 0-4 0 0,0 0 52 0 0,0 0 217 0 0,0 0 92 0 0,0 0 21 0 0,0 0-25 0 0,0 0-110 0 0,15 7 961 0 0,-66-2-960 0 0,34-6-239 0 0,7-1 1559 0 0,19 6-1077 0 0,22 18-587 0 0,-4-4 37 0 0,-16-7 654 0 0,-10-10-447 0 0,-1-1-51 0 0,0 0-22 0 0,0 0-4 0 0,0 0 25 0 0,0 0 100 0 0,-9 12 682 0 0,7-11-970 0 0,0 0 1 0 0,0-1 0 0 0,0 1-1 0 0,0-1 1 0 0,-1 1-1 0 0,1-1 1 0 0,0 0 0 0 0,0 1-1 0 0,0-1 1 0 0,-1-1 0 0 0,1 1-1 0 0,0 0 1 0 0,0 0-1 0 0,0-1 1 0 0,0 1 0 0 0,0-1-1 0 0,-1 0 1 0 0,1 1-1 0 0,0-1 1 0 0,0 0 0 0 0,1 0-1 0 0,-1-1 1 0 0,0 1-1 0 0,0 0-4 0 0,-3 0-1647 0 0,5 1-4225 0 0</inkml:trace>
  <inkml:trace contextRef="#ctx0" brushRef="#br1" timeOffset="189494.835">7336 2630 7224 0 0,'0'0'165'0'0,"0"0"22"0"0,0 0 7 0 0,0 0 52 0 0,0 1 171 0 0,-5 49 2592 0 0,3 33-557 0 0,13-40-1976 0 0,-10-40-277 0 0,6 17 440 0 0,2 9 30 0 0,-10-35-211 0 0,-1-3-417 0 0,-11-82 174 0 0,30 9-225 0 0,-16 76-44 0 0,0 6 50 0 0,0-1 0 0 0,-1 1 0 0 0,1 0 0 0 0,0-1 0 0 0,0 1 0 0 0,-1-1 0 0 0,1 1-1 0 0,0 0 1 0 0,0 0 0 0 0,0 0 0 0 0,0-1 0 0 0,0 1 0 0 0,-1 0 0 0 0,1 0 0 0 0,0 0-1 0 0,0 0 1 0 0,0 0 0 0 0,0 0 0 0 0,0 1 0 0 0,-1-1 0 0 0,1 0 0 0 0,0 0 0 0 0,0 1-1 0 0,0-1 1 0 0,-1 0 0 0 0,1 1 0 0 0,0-1 0 0 0,0 1 0 0 0,-1-1 0 0 0,1 1 0 0 0,0 0 4 0 0,51 66-311 0 0,-48-60 334 0 0,4 23-23 0 0,-4-20 10 0 0,-1-4 44 0 0,-2-5 10 0 0,-1-1 1 0 0,-3 5 14 0 0,-2-6 163 0 0,4-3-265 0 0,1 1 0 0 0,-1-1 0 0 0,1 0-1 0 0,0 0 1 0 0,-1 0 0 0 0,2 0 0 0 0,-1 0-1 0 0,0 0 1 0 0,1 0 0 0 0,0 0 0 0 0,0 1 0 0 0,0-1-1 0 0,1 0 1 0 0,-1 1 0 0 0,1-1 0 0 0,-1 1 0 0 0,1-1-1 0 0,1 1 1 0 0,-1 0 0 0 0,0 0 0 0 0,1-1 0 0 0,-1 2-1 0 0,1-1 1 0 0,0 0 0 0 0,0 1 0 0 0,0-1 0 0 0,1 1 23 0 0,0 0-103 0 0,-1 3 105 0 0,0 0 0 0 0,0 0 1 0 0,0 0-1 0 0,0 1 0 0 0,0-1 0 0 0,0 1 1 0 0,0-1-1 0 0,-1 1 0 0 0,1 0 0 0 0,-1 0 1 0 0,1 0-1 0 0,-1 1 0 0 0,0-1 0 0 0,0 0 1 0 0,0 1-1 0 0,0 0 0 0 0,0-1 0 0 0,0 1 1 0 0,-1 0-1 0 0,1 0 0 0 0,0 2-2 0 0,4 5-32 0 0,17 39-52 0 0,8 44 26 0 0,-26-79 123 0 0,4 6-4428 0 0,1-9-565 0 0</inkml:trace>
  <inkml:trace contextRef="#ctx0" brushRef="#br1" timeOffset="200035.438">9734 2352 5192 0 0,'0'0'151'0'0,"-2"1"59"0"0,-29 40 2773 0 0,-38 101 2279 0 0,-5-11-3356 0 0,52-96-1496 0 0,-14 7-292 0 0,28-29-113 0 0,6-11 198 0 0,0-1-1195 0 0,2 0-3462 0 0,0-1-284 0 0</inkml:trace>
  <inkml:trace contextRef="#ctx0" brushRef="#br1" timeOffset="200362.62">9419 2381 7920 0 0,'0'0'174'0'0,"12"-7"430"0"0,33-6 3847 0 0,3 45-3173 0 0,-37-21-795 0 0,35 59 317 0 0,-22-29-393 0 0,3 15 45 0 0,35 30-122 0 0,-29-48-332 0 0,-31-35-361 0 0,7 6 725 0 0,-6 0-5297 0 0,-3-9-210 0 0</inkml:trace>
  <inkml:trace contextRef="#ctx0" brushRef="#br1" timeOffset="200710.943">9539 2103 9184 0 0,'0'0'208'0'0,"0"0"33"0"0,0 0 14 0 0,0-2-17 0 0,0 2-72 0 0,0 0-34 0 0,0 0-4 0 0,0 0 21 0 0,0 0 91 0 0,-11 7 331 0 0,-8 5 309 0 0,18-11-710 0 0,-16 2 22 0 0,-8-18 960 0 0,29-10-322 0 0,23 11 94 0 0,-25 13-848 0 0,7 5 56 0 0,-7-4-190 0 0,0 1 0 0 0,0 0 0 0 0,0 0 0 0 0,-1 0 0 0 0,1 0 1 0 0,0 0-1 0 0,0 1 0 0 0,-1-1 0 0 0,1 1 0 0 0,0-1 0 0 0,-1 1 1 0 0,1-1-1 0 0,-1 1 0 0 0,0 0 0 0 0,0 0 0 0 0,0 0 0 0 0,0-1 1 0 0,0 1-1 0 0,0 0 0 0 0,0 1 0 0 0,0-1 0 0 0,-1 0 0 0 0,1 0 1 0 0,-1 2 57 0 0,-2 7-5200 0 0</inkml:trace>
  <inkml:trace contextRef="#ctx0" brushRef="#br0" timeOffset="209634.412">12414 1921 10712 0 0,'9'-43'1206'0'0,"17"6"42"0"0,-25 36-764 0 0,-1 1 18 0 0,0 0 19 0 0,0 0 72 0 0,0 0 30 0 0,0 0 7 0 0,0 0-42 0 0,0 0-184 0 0,0 0-78 0 0,0 0-20 0 0,0 0-34 0 0,2 0-134 0 0,29-5 71 0 0,-29 4-132 0 0,-2 1 3 0 0,0 0 0 0 0,0 0 0 0 0,0 0 0 0 0,0 0 0 0 0,18 3 240 0 0,-40-2-80 0 0,-5-13-144 0 0,24 7-101 0 0,2 4 64 0 0,13-8 31 0 0,-4 5-95 0 0,0 1-1 0 0,0 0 0 0 0,0 1 1 0 0,0 0-1 0 0,1 0 0 0 0,-1 1 1 0 0,0-1-1 0 0,1 2 0 0 0,-1-1 1 0 0,1 2-1 0 0,-1-1 1 0 0,5 1 5 0 0,29 16-5746 0 0,-34-10-368 0 0</inkml:trace>
  <inkml:trace contextRef="#ctx0" brushRef="#br1" timeOffset="212544.571">13415 2086 7056 0 0,'0'0'157'0'0,"0"0"23"0"0,0 0 12 0 0,0 0 75 0 0,0 0 285 0 0,0 0 120 0 0,0 0 28 0 0,0 0-14 0 0,0 0-72 0 0,3-6 250 0 0,-4 6 5247 0 0,-145 127-4987 0 0,33-18-742 0 0,90-83-318 0 0,-54 78 354 0 0,49-47-324 0 0,27-55-41 0 0,-2 1-53 0 0,2-2-108 0 0,1-1-183 0 0,0 0-57 0 0,0 0-4 0 0,12-22-2722 0 0,-8 12-954 0 0,1 0-1141 0 0</inkml:trace>
  <inkml:trace contextRef="#ctx0" brushRef="#br1" timeOffset="212820.623">12979 2066 9328 0 0,'0'0'208'0'0,"0"0"33"0"0,0-5 234 0 0,-3 1 4724 0 0,5 13-4112 0 0,9 14-932 0 0,10 2 474 0 0,158 114 563 0 0,-101-60-1085 0 0,-32-27-25 0 0,-15-16-62 0 0,-27-29-388 0 0,-3-6-5150 0 0,-1-1-7 0 0</inkml:trace>
  <inkml:trace contextRef="#ctx0" brushRef="#br1" timeOffset="213351.482">13151 1630 6992 0 0,'10'-10'728'0'0,"5"-11"5054"0"0,-13 21-5494 0 0,-2 0-32 0 0,0 0-108 0 0,0 0-48 0 0,10 13 166 0 0,-9-12-229 0 0,-1 0 0 0 0,1 0-1 0 0,-1 0 1 0 0,0 0 0 0 0,0 0 0 0 0,1 0 0 0 0,-1 1 0 0 0,0-1 0 0 0,0 0 0 0 0,0 0 0 0 0,0 0 0 0 0,0 0 0 0 0,0 0 0 0 0,-1 0 0 0 0,1 0 0 0 0,0 0 0 0 0,-1 0 0 0 0,1 0 0 0 0,0 0 0 0 0,-1 0 0 0 0,1 0 0 0 0,-1 0 0 0 0,1 0 0 0 0,-1 0 0 0 0,0 0 0 0 0,1-1 0 0 0,-1 1 0 0 0,0 0 0 0 0,0 0 0 0 0,1-1 0 0 0,-1 1 0 0 0,0 0 0 0 0,0-1 0 0 0,0 1 0 0 0,0-1 0 0 0,0 1 0 0 0,0-1 0 0 0,0 0 0 0 0,0 1 0 0 0,0-1 0 0 0,0 0 0 0 0,0 0 0 0 0,0 0 0 0 0,0 1-1 0 0,-1-1-35 0 0,1 0 200 0 0,-13-9 1733 0 0,14 4-1814 0 0,18-3 32 0 0,-16 8-154 0 0,1-1 0 0 0,0 1 0 0 0,-1 0 0 0 0,1-1 0 0 0,-1 1 0 0 0,1 1 0 0 0,0-1-1 0 0,-1 0 1 0 0,1 1 0 0 0,0-1 0 0 0,-1 1 0 0 0,1 0 0 0 0,-1 0 0 0 0,0 0 0 0 0,1 0 0 0 0,-1 0-1 0 0,1 0 1 0 0,-1 1 0 0 0,0-1 0 0 0,0 1 0 0 0,0-1 0 0 0,0 1 0 0 0,0 0 0 0 0,0 0 0 0 0,1 2 2 0 0,36 56-20 0 0,-39-46 35 0 0,-23-14 160 0 0,-10-32-38 0 0,19 13-416 0 0,10 12-589 0 0,4 0-3526 0 0,4-1-1343 0 0</inkml:trace>
  <inkml:trace contextRef="#ctx0" brushRef="#br1" timeOffset="-209571.43">4752 4127 7728 0 0,'19'-6'225'0'0,"-29"-18"1479"0"0,6 23-1587 0 0,-22-3 141 0 0,24 4 95 0 0,-1 1 88 0 0,-68 19 1043 0 0,-9 22-524 0 0,12 33 10 0 0,33-15-354 0 0,28-9-216 0 0,12-35-304 0 0,-4-15-16 0 0,0 1 16 0 0,0 0-78 0 0,0-1 1 0 0,0 0-1 0 0,0 0 1 0 0,1 0 0 0 0,-1 0-1 0 0,0 0 1 0 0,0 0 0 0 0,1 0-1 0 0,-1 0 1 0 0,0-1 0 0 0,1 1-1 0 0,-1 0 1 0 0,1-1-1 0 0,-1 1 1 0 0,1-1 0 0 0,-1 0-1 0 0,1 0 1 0 0,0 1 0 0 0,-1-1-1 0 0,1 0 1 0 0,-1 0 0 0 0,1 0-1 0 0,-1 0 1 0 0,1-1 0 0 0,0 1-1 0 0,-1 0 1 0 0,1-1-1 0 0,-1 1 1 0 0,1-1 0 0 0,-1 1-1 0 0,1-1 1 0 0,-1 0 0 0 0,0 0-1 0 0,1 1 1 0 0,-1-1 0 0 0,0 0-1 0 0,0 0 1 0 0,1-1-19 0 0,8-3 36 0 0,49-47 219 0 0,8-28-37 0 0,-44 49-180 0 0,13-35 2 0 0,-2-41 24 0 0,-16-3 0 0 0,-8-8 0 0 0,-4-23-64 0 0,-11 107 64 0 0,8 27-64 0 0,-8 4 0 0 0,-12 29 0 0 0,10-5 0 0 0,5-18 0 0 0,0-1 0 0 0,1 1 0 0 0,0 0 0 0 0,-1 0 0 0 0,1 0 0 0 0,0 0 0 0 0,0 0 0 0 0,1 0 0 0 0,-1 0 0 0 0,1 1 0 0 0,-1-1 0 0 0,1 0 0 0 0,0 0 0 0 0,0 0 0 0 0,1 1 0 0 0,-1-1 0 0 0,-2 101 75 0 0,5-36 58 0 0,8-5 74 0 0,-10-1 69 0 0,12 11 239 0 0,3-8-225 0 0,13-9 70 0 0,-27-54-337 0 0,1 0-1 0 0,-1-1 1 0 0,1 1-1 0 0,0 0 1 0 0,0-1-1 0 0,0 0 1 0 0,0 0-1 0 0,0 0 1 0 0,0 0-1 0 0,0 0 1 0 0,0 0-1 0 0,0-1 1 0 0,0 0-1 0 0,1 1 0 0 0,-1-1 1 0 0,0 0-1 0 0,0-1 1 0 0,0 1-1 0 0,0-1 1 0 0,1 1-1 0 0,-1-1 1 0 0,0 0-1 0 0,0 0 1 0 0,0 0-23 0 0,-1 0 22 0 0,68-30 483 0 0,-10-12-2876 0 0,-53 34-4004 0 0</inkml:trace>
  <inkml:trace contextRef="#ctx0" brushRef="#br1" timeOffset="-209125.357">4250 4574 8000 0 0,'0'0'233'0'0,"-1"-1"-9"0"0,-4-1-89 0 0,4 1 313 0 0,6-3 34 0 0,0 1 0 0 0,1 0 0 0 0,-1 1 0 0 0,1-1 1 0 0,0 1-1 0 0,0 0 0 0 0,0 0 0 0 0,0 1 0 0 0,0 0 0 0 0,0 0 1 0 0,1 0-483 0 0,90-2 2843 0 0,77-11-1227 0 0,68-4-945 0 0,-95 5-618 0 0,-112 10-123 0 0,37-3-317 0 0,-27 12-3113 0 0,-33-2-2278 0 0</inkml:trace>
  <inkml:trace contextRef="#ctx0" brushRef="#br1" timeOffset="-208574.591">4430 4771 10656 0 0,'0'0'241'0'0,"0"0"38"0"0,0 0 10 0 0,1-1-33 0 0,27-2 200 0 0,-27 3-355 0 0,1 1-1 0 0,-1 0 1 0 0,0-1-1 0 0,1 1 1 0 0,-1 0 0 0 0,0 0-1 0 0,0 0 1 0 0,1 0-1 0 0,-1 0 1 0 0,0 0 0 0 0,0 0-1 0 0,0 0 1 0 0,0 0-1 0 0,0 0 1 0 0,-1 1 0 0 0,1-1-1 0 0,0 0 1 0 0,0 1-1 0 0,-1-1 1 0 0,1 0 0 0 0,-1 1-1 0 0,1-1 1 0 0,-1 1 0 0 0,0-1-1 0 0,0 1 1 0 0,1-1-1 0 0,-1 1 1 0 0,0-1 0 0 0,0 1-1 0 0,-1-1 1 0 0,1 1-1 0 0,0-1 1 0 0,0 1 0 0 0,-1-1-1 0 0,1 2-100 0 0,6 38 903 0 0,-2 9-433 0 0,8 22-54 0 0,7-24-152 0 0,-7-4-34 0 0,-8-24-129 0 0,-4-17-32 0 0,3 2 1 0 0,-2-4 15 0 0,-3 0-16 0 0,1 0-55 0 0,1-1-1 0 0,-1 1 0 0 0,1-1 1 0 0,-1 1-1 0 0,0-1 0 0 0,1 1 0 0 0,-1-1 1 0 0,0 0-1 0 0,1 0 0 0 0,-1 1 0 0 0,0-1 1 0 0,0 0-1 0 0,1 0 0 0 0,-1 0 1 0 0,0 0-1 0 0,0 0 0 0 0,0 0 0 0 0,1 0 1 0 0,-1 0-1 0 0,0 0 0 0 0,0 0 1 0 0,1 0-1 0 0,-1 0 0 0 0,0 0 0 0 0,0-1 1 0 0,1 1-1 0 0,-1 0 0 0 0,0-1 0 0 0,1 1 1 0 0,-1 0-1 0 0,0-1 0 0 0,1 1 1 0 0,-1-1-1 0 0,1 1 0 0 0,-1-1 0 0 0,1 1 1 0 0,-1-1-1 0 0,1 0 0 0 0,-1 1 1 0 0,1-1-1 0 0,-1 0 0 0 0,1 1 0 0 0,0-1 1 0 0,-1 0-1 0 0,1 1 0 0 0,0-1 0 0 0,0 0-13 0 0,-40-38-86 0 0,35 36 38 0 0,1 0 1 0 0,-1 0 0 0 0,0 0 0 0 0,0 1-1 0 0,-1 0 1 0 0,1 0 0 0 0,0 1-1 0 0,-1-1 1 0 0,1 1 0 0 0,-1 0 0 0 0,1 1-1 0 0,-1-1 1 0 0,0 1 0 0 0,1 0-1 0 0,-5 1 48 0 0,-63 22-157 0 0,69-21 172 0 0,0 0 1 0 0,0-1-1 0 0,0 1 0 0 0,0 1 1 0 0,0-1-1 0 0,0 0 0 0 0,1 1 1 0 0,-1 0-1 0 0,1 0 0 0 0,-1 0 1 0 0,1 0-1 0 0,0 1 0 0 0,1-1 1 0 0,-1 1-1 0 0,0 0 0 0 0,1 0 1 0 0,0 0-1 0 0,-2 4-15 0 0,-1 15 118 0 0,4-21-101 0 0,0 0 0 0 0,0-1 0 0 0,1 1 0 0 0,-1 0 0 0 0,1 0 0 0 0,-1 0 0 0 0,1 0-1 0 0,-1 0 1 0 0,1 0 0 0 0,0 1 0 0 0,0-1 0 0 0,0 0 0 0 0,1 0 0 0 0,-1 0 0 0 0,0 0 0 0 0,1 0-1 0 0,-1 0 1 0 0,1 0 0 0 0,0 0 0 0 0,-1 0 0 0 0,1-1 0 0 0,0 1 0 0 0,0 0 0 0 0,0 0 0 0 0,1-1-1 0 0,-1 1-16 0 0,27 33 416 0 0,-20-31-328 0 0,-6-1-46 0 0,1-1 1 0 0,0 0-1 0 0,1-1 1 0 0,-1 1-1 0 0,0-1 0 0 0,0 1 1 0 0,1-1-1 0 0,-1 0 0 0 0,0 0 1 0 0,1 0-1 0 0,-1-1 1 0 0,1 1-1 0 0,-1-1 0 0 0,1 0 1 0 0,0 0-1 0 0,-1 0 0 0 0,3-1-42 0 0,50-13 440 0 0,65-35-1813 0 0,-105 43-3320 0 0,6-1-1536 0 0</inkml:trace>
  <inkml:trace contextRef="#ctx0" brushRef="#br1" timeOffset="-208126.191">4756 4975 10680 0 0,'0'0'241'0'0,"0"0"38"0"0,0 0 11 0 0,0 0-28 0 0,1 0-169 0 0,7-3-56 0 0,19 9 289 0 0,-16 4 87 0 0,114 98 3092 0 0,-110-97-3563 0 0,1-1 0 0 0,0-1 0 0 0,0 0 1 0 0,1-1-1 0 0,0-1 0 0 0,0-1 0 0 0,12 3 58 0 0,-14-6-3816 0 0,-3-3-1305 0 0</inkml:trace>
  <inkml:trace contextRef="#ctx0" brushRef="#br1" timeOffset="-206447.736">5865 3812 5152 0 0,'0'0'116'0'0,"0"0"17"0"0,1 0 10 0 0,20-5 450 0 0,-20 4-104 0 0,8-4 2661 0 0,-10 3-3065 0 0,0 0 0 0 0,-1 0 0 0 0,1 0 1 0 0,-1 0-1 0 0,0 0 0 0 0,1 1 0 0 0,-1-1 0 0 0,0 1 1 0 0,0-1-1 0 0,0 1 0 0 0,0 0 0 0 0,0 0 0 0 0,0 0 1 0 0,-1 0-1 0 0,1 0 0 0 0,0 0 0 0 0,0 1 1 0 0,-1-1-1 0 0,1 1 0 0 0,0-1 0 0 0,-1 1 0 0 0,1 0 1 0 0,0 0-1 0 0,-1 0 0 0 0,1 0 0 0 0,-1 0 1 0 0,1 1-1 0 0,0-1-85 0 0,-2 0 30 0 0,-168 7-302 0 0,33-7 176 0 0,96 0 96 0 0,27 6 84 0 0,16-5-16 0 0,-1 0-4 0 0,2 36 141 0 0,2-28-138 0 0,45 171 482 0 0,-21-79-97 0 0,-12 38 819 0 0,-6-15 49 0 0,10-3-971 0 0,-15-20 107 0 0,3 15-80 0 0,-3-43-248 0 0,1-14 250 0 0,2 35 6 0 0,-7 71-402 0 0,4-143 28 0 0,8 7-10 0 0,-8-25 26 0 0,0 0-1 0 0,0 0 1 0 0,0-1-1 0 0,1 0 0 0 0,-1 0 1 0 0,1 0-1 0 0,0 0 1 0 0,0-1-1 0 0,0 0 0 0 0,0 0 1 0 0,0 0-1 0 0,0-1 1 0 0,1 1-1 0 0,-1-1 0 0 0,1-1 1 0 0,-1 1-1 0 0,1-1 0 0 0,-1 0 1 0 0,1 0-1 0 0,-1 0 1 0 0,1-1-1 0 0,-1 0 0 0 0,0 0 1 0 0,1 0-1 0 0,-1-1 1 0 0,0 0-1 0 0,3-1-25 0 0,19-1 70 0 0,62-9 6 0 0,10 2-2178 0 0,-84 8-3931 0 0</inkml:trace>
  <inkml:trace contextRef="#ctx0" brushRef="#br1" timeOffset="-201171.916">6203 4100 9136 0 0,'0'-12'266'0'0,"0"9"1"0"0,0 3-150 0 0,0 0 2 0 0,0 0 17 0 0,0 0 7 0 0,0 0 19 0 0,0 0 78 0 0,0 3 31 0 0,16 174 3488 0 0,-4-129-2935 0 0,-8-7 200 0 0,-4-39-941 0 0,0-2-15 0 0,0 0-1 0 0,0 0 10 0 0,0 0 3 0 0,-2-2-67 0 0,0 1 0 0 0,0 0 0 0 0,0 0 0 0 0,1-1 0 0 0,-1 1 0 0 0,1 0 0 0 0,-1-1 0 0 0,1 0 0 0 0,-1 1 0 0 0,1-1 0 0 0,0 0 0 0 0,0 0 0 0 0,0 0 0 0 0,0 0 0 0 0,0 0 0 0 0,0 0 0 0 0,1 0 0 0 0,-1 0 0 0 0,0 0 0 0 0,1 0 0 0 0,0 0 0 0 0,0 0-1 0 0,-1 0 1 0 0,1 0 0 0 0,0-1 0 0 0,1 1 0 0 0,-1 0 0 0 0,0 0 0 0 0,1 0 0 0 0,-1 0 0 0 0,1-2-13 0 0,0-4 36 0 0,-1 3-43 0 0,0 0 1 0 0,0 1 0 0 0,1-1-1 0 0,-1 1 1 0 0,1-1 0 0 0,1 1-1 0 0,-1-1 1 0 0,0 1 0 0 0,1 0-1 0 0,0-1 1 0 0,0 1 0 0 0,1 0-1 0 0,-1 0 1 0 0,1 1 0 0 0,-1-1-1 0 0,1 0 1 0 0,0 1 0 0 0,1 0-1 0 0,-1 0 1 0 0,1 0 0 0 0,-1 0-1 0 0,1 0 1 0 0,0 1 0 0 0,0-1 6 0 0,0 3 0 0 0,0 1 1 0 0,-1 0 0 0 0,1 0-1 0 0,0 0 1 0 0,-1 0 0 0 0,1 0-1 0 0,-1 1 1 0 0,1-1 0 0 0,-1 1-1 0 0,0 0 1 0 0,1 0 0 0 0,-1 0-1 0 0,0 1 1 0 0,0-1 0 0 0,-1 1-1 0 0,1 0 1 0 0,-1-1 0 0 0,1 1-1 0 0,-1 0 1 0 0,0 1 0 0 0,0-1-1 0 0,0 0 1 0 0,0 0 0 0 0,-1 1-1 0 0,1-1 1 0 0,-1 1 0 0 0,0 0-1 0 0,0 0 0 0 0,30 68 647 0 0,-24-35-71 0 0,-6-35-487 0 0,-1-2-1 0 0,0 0-4 0 0,0 0-10 0 0,0 0 11 0 0,0 0-12 0 0,0 0 11 0 0,0 0 4 0 0,4-11 74 0 0,9-52-400 0 0,13-23-374 0 0,23 12 312 0 0,-28 65 160 0 0,-17 10 157 0 0,1 0 0 0 0,0 0 0 0 0,-1 0 0 0 0,0 1 0 0 0,1 0 0 0 0,-1 0 0 0 0,0 0 0 0 0,0 0 0 0 0,0 0 0 0 0,0 1 0 0 0,0 0 0 0 0,-1 0 0 0 0,1 0 0 0 0,-1 0-1 0 0,0 1 1 0 0,0-1 0 0 0,1 2-17 0 0,5 5 46 0 0,18 28 76 0 0,10 16 308 0 0,-4 1-78 0 0,-31-54-415 0 0,-2-1-49 0 0,15 6-2782 0 0,-7-9 1430 0 0</inkml:trace>
  <inkml:trace contextRef="#ctx0" brushRef="#br1" timeOffset="-200831.102">7208 3930 11432 0 0,'0'0'333'0'0,"0"0"0"0"0,0 0-186 0 0,0 0 1 0 0,0 0 20 0 0,0 0 7 0 0,3 9 961 0 0,-4 3-779 0 0,-1 0 0 0 0,-1 0 1 0 0,0 0-1 0 0,0 0 0 0 0,-2 0 1 0 0,1-1-1 0 0,-1 0 0 0 0,-1 0 0 0 0,0 0 1 0 0,0 0-1 0 0,-1-1 0 0 0,-4 3-357 0 0,-59 94 536 0 0,-15 5-264 0 0,58-84-296 0 0,24-26-62 0 0,-45 18-2906 0 0,40-20 1591 0 0</inkml:trace>
  <inkml:trace contextRef="#ctx0" brushRef="#br1" timeOffset="-200528.629">6862 4102 9904 0 0,'0'0'222'0'0,"1"-6"540"0"0,0 5-679 0 0,0 1 1 0 0,1-1-1 0 0,-1 0 1 0 0,1 1-1 0 0,-1-1 1 0 0,0 1-1 0 0,1 0 1 0 0,-1 0-1 0 0,1-1 1 0 0,-1 1-1 0 0,1 0 1 0 0,-1 0-1 0 0,1 0 1 0 0,-1 0-1 0 0,0 1 1 0 0,1-1-1 0 0,-1 0 1 0 0,1 1-1 0 0,-1-1 1 0 0,1 1-1 0 0,-1-1 1 0 0,0 1-1 0 0,1-1 1 0 0,0 2-84 0 0,4 1 310 0 0,40 29 2222 0 0,-17-9-1589 0 0,67 39 123 0 0,70-6-455 0 0,-101-40-2610 0 0,-63-16 1092 0 0</inkml:trace>
  <inkml:trace contextRef="#ctx0" brushRef="#br1" timeOffset="-200172.072">7021 3740 12032 0 0,'0'0'356'0'0,"0"0"-8"0"0,0-4-212 0 0,-3 1-96 0 0,2 3 165 0 0,2-18 1550 0 0,17 17 1348 0 0,-17 3-3028 0 0,-1-2-6 0 0,0 0-5 0 0,0 0 2 0 0,-13 1 322 0 0,13-3-350 0 0,0-1 1 0 0,-1 0-1 0 0,1 0 0 0 0,0 0 1 0 0,0 1-1 0 0,1-1 0 0 0,-1 0 1 0 0,1 0-1 0 0,-1 0 0 0 0,1 1 1 0 0,0-1-1 0 0,0 0 1 0 0,0 1-1 0 0,0-1 0 0 0,1 1 1 0 0,-1-1-1 0 0,1 1 0 0 0,-1-1 1 0 0,2 0-39 0 0,-2 1 44 0 0,14-15 409 0 0,-14 17-335 0 0,30 3-746 0 0,-28-2 431 0 0,0 1 1 0 0,-1 0 0 0 0,1 1-1 0 0,0-1 1 0 0,-1 0 0 0 0,1 1-1 0 0,-1-1 1 0 0,0 1 0 0 0,0 0-1 0 0,0 0 1 0 0,0 0 0 0 0,0 0-1 0 0,-1 0 1 0 0,1 0 0 0 0,-1 0-1 0 0,0 1 1 0 0,0-1 0 0 0,0 0-1 0 0,0 1 197 0 0,-1 12-1238 0 0</inkml:trace>
  <inkml:trace contextRef="#ctx0" brushRef="#br1" timeOffset="-199654.711">6095 4597 7224 0 0,'0'0'165'0'0,"0"0"22"0"0,0 0 7 0 0,0 19 418 0 0,1-19-499 0 0,-1 1-1 0 0,0 0 1 0 0,1 0-1 0 0,0 0 0 0 0,-1-1 1 0 0,1 1-1 0 0,-1 0 0 0 0,1-1 1 0 0,0 1-1 0 0,0 0 1 0 0,-1-1-1 0 0,1 1 0 0 0,0-1 1 0 0,0 1-1 0 0,0-1 0 0 0,-1 1 1 0 0,1-1-1 0 0,0 0 1 0 0,0 0-1 0 0,0 1 0 0 0,0-1 1 0 0,0 0-1 0 0,0 0 1 0 0,0 0-1 0 0,0 0 0 0 0,0 0 1 0 0,0 0-1 0 0,0 0 0 0 0,0 0 1 0 0,-1 0-1 0 0,1-1 1 0 0,0 1-1 0 0,0 0 0 0 0,0 0 1 0 0,0-1-1 0 0,0 1 0 0 0,0-1 1 0 0,-1 1-1 0 0,1-1 1 0 0,0 1-1 0 0,0-1 0 0 0,-1 1 1 0 0,1-1-1 0 0,0 0 1 0 0,-1 1-1 0 0,1-2-112 0 0,11-2 342 0 0,139-6 4026 0 0,-44 3-3351 0 0,30 0-305 0 0,-17 3-712 0 0,50-16 131 0 0,-37 12-54 0 0,121-1-45 0 0,-173 23-1549 0 0,-66-8-1121 0 0,-8-2-1033 0 0,-1-1-1678 0 0</inkml:trace>
  <inkml:trace contextRef="#ctx0" brushRef="#br1" timeOffset="-199170.649">6550 4899 11664 0 0,'-16'-14'881'0'0,"16"14"-598"0"0,0-14-146 0 0,43-9 1173 0 0,-29 19-753 0 0,31 0 987 0 0,69 21-209 0 0,-85-3-1168 0 0,-22-6-182 0 0,-5-5 26 0 0,-1 0 0 0 0,0 0 0 0 0,0 0-1 0 0,-1 0 1 0 0,1 0 0 0 0,0 0 0 0 0,-1 1 0 0 0,0-1-1 0 0,0 0 1 0 0,0 0 0 0 0,0 0 0 0 0,-1 1-1 0 0,1-1 1 0 0,-1 0 0 0 0,0 0 0 0 0,1 0-1 0 0,-1 0 1 0 0,-1 0 0 0 0,1 0 0 0 0,0 0-1 0 0,-1 0 1 0 0,0-1 0 0 0,1 1 0 0 0,-1 0-1 0 0,-1-1-10 0 0,-59 60 243 0 0,-50 1-243 0 0,89-47 112 0 0,22-15-37 0 0,1-1 0 0 0,0 0 15 0 0,1 1-10 0 0,72 15 64 0 0,91-23 48 0 0,-106 7-206 0 0,-9 4-1110 0 0,-33-4-993 0 0,-15 0 1029 0 0</inkml:trace>
  <inkml:trace contextRef="#ctx0" brushRef="#br1" timeOffset="-196025.814">7788 4417 6992 0 0,'0'0'157'0'0,"0"0"23"0"0,0 0 12 0 0,-9 0-24 0 0,7 2 5032 0 0,4 0-5116 0 0,0 1-1 0 0,1-1 1 0 0,0 0 0 0 0,-1 0-1 0 0,1 0 1 0 0,0 0 0 0 0,0 0-1 0 0,0-1 1 0 0,0 1 0 0 0,0-1 0 0 0,0 0-1 0 0,1 0 1 0 0,-1 0 0 0 0,0 0-1 0 0,0-1 1 0 0,1 1 0 0 0,-1-1-1 0 0,1 0 1 0 0,-1 0 0 0 0,0 0-1 0 0,1 0 1 0 0,-1-1 0 0 0,1 1 0 0 0,2-2-84 0 0,10 2 390 0 0,209-7 844 0 0,-33-6-1146 0 0,-158 8-2336 0 0,-25 5-2978 0 0</inkml:trace>
  <inkml:trace contextRef="#ctx0" brushRef="#br1" timeOffset="-195696.019">7936 4245 11256 0 0,'0'0'256'0'0,"0"0"34"0"0,0 0 21 0 0,0 0-35 0 0,0 0-132 0 0,0 0 116 0 0,0 0 76 0 0,0 0 15 0 0,0 0 30 0 0,0 0 124 0 0,-1 1 58 0 0,-10 39 1410 0 0,-4 103 222 0 0,10-43-1365 0 0,26 0-518 0 0,-12-76-1197 0 0,-4-14-3989 0 0,-1-3-1350 0 0</inkml:trace>
  <inkml:trace contextRef="#ctx0" brushRef="#br1" timeOffset="-192827.719">8620 3812 7312 0 0,'0'0'165'0'0,"0"0"22"0"0,0-6 185 0 0,0-27 1497 0 0,0 32-1253 0 0,0 4 3277 0 0,16 114-2419 0 0,-9 8-511 0 0,2-34 57 0 0,-9-89-908 0 0,-5 4 488 0 0,2-14-636 0 0,1-1-1 0 0,0 1 0 0 0,1 0 0 0 0,-1-1 1 0 0,1 1-1 0 0,1 0 0 0 0,0-1 0 0 0,0 1 0 0 0,1-1 1 0 0,0 1-1 0 0,0-1 0 0 0,1 1 0 0 0,0 0 0 0 0,0 0 1 0 0,1 0-1 0 0,0 0 0 0 0,2-2 37 0 0,-4 5-17 0 0,1 0 0 0 0,0 1 0 0 0,0-1 0 0 0,0 1 0 0 0,1-1 0 0 0,-1 1 0 0 0,1 0 0 0 0,0 0-1 0 0,0 1 1 0 0,1-1 0 0 0,-1 0 0 0 0,1 1 0 0 0,-1 0 0 0 0,1 0 0 0 0,0 0 0 0 0,1 0 0 0 0,-1 1 0 0 0,0-1 0 0 0,1 1 0 0 0,-1 0 0 0 0,1 1-1 0 0,0-1 1 0 0,-1 1 0 0 0,1 0 0 0 0,0 0 0 0 0,0 0 0 0 0,0 1 0 0 0,0-1 0 0 0,0 1 0 0 0,0 1 0 0 0,-1-1 0 0 0,1 1 0 0 0,0-1 0 0 0,0 2 0 0 0,0-1-1 0 0,1 1 18 0 0,3 5 0 0 0,30 58 703 0 0,-13-18-284 0 0,-23-41-307 0 0,0-1 1 0 0,-1 0 0 0 0,1 0-1 0 0,-1 1 1 0 0,0-1-1 0 0,-1 1 1 0 0,1 0 0 0 0,-1-1-1 0 0,0 1 1 0 0,-1 0-1 0 0,1 5-112 0 0,-5-8 521 0 0,0-21-354 0 0,19-39-167 0 0,-11 44 0 0 0,1 0 0 0 0,0 1 0 0 0,1-1 0 0 0,0 1 0 0 0,1 0 0 0 0,1 0 0 0 0,-1 1 0 0 0,2 0 0 0 0,0 0 0 0 0,0 1 0 0 0,1 0 0 0 0,0 1 0 0 0,4-3 0 0 0,41-12 0 0 0,-49 21-16 0 0,15 10-144 0 0,-17-4 160 0 0,-1 0-1 0 0,0 0 1 0 0,0 0-1 0 0,0 0 1 0 0,0 0-1 0 0,0 1 1 0 0,-1 0-1 0 0,0-1 1 0 0,1 1-1 0 0,-1 0 1 0 0,-1 0-1 0 0,1 0 1 0 0,-1 0-1 0 0,1 1 1 0 0,-1-1-1 0 0,0 0 1 0 0,-1 0-1 0 0,1 1 1 0 0,-1 0 0 0 0,6 22 47 0 0,-9 64 99 0 0,3-51 43 0 0,0-22-7971 0 0,0-18 2256 0 0</inkml:trace>
  <inkml:trace contextRef="#ctx0" brushRef="#br1" timeOffset="-192315.352">9414 3678 11072 0 0,'0'0'324'0'0,"0"0"-3"0"0,-1 2-149 0 0,-30 54 1583 0 0,23-36-1384 0 0,-18 78 2167 0 0,25-37-1006 0 0,2-59-1466 0 0,14 20 405 0 0,-11-22-455 0 0,1 0 0 0 0,-1-1 0 0 0,1 0 0 0 0,-1 0 0 0 0,1-1 0 0 0,-1 1 0 0 0,0-1 0 0 0,1 0 0 0 0,-1 0 0 0 0,0 0 0 0 0,0 0 0 0 0,-1-1 0 0 0,1 0 0 0 0,0 0 0 0 0,-1 0 0 0 0,0 0-1 0 0,1 0 1 0 0,-1-1 0 0 0,0 0 0 0 0,1-2-16 0 0,-2 3-31 0 0,29-31-454 0 0,-4 0 38 0 0,-25 33 256 0 0,-2 1-53 0 0,0 0-4 0 0,27 56 0 0 0,-22-45 316 0 0,0 0 0 0 0,1-1 0 0 0,0 0 0 0 0,0 0 0 0 0,1 0 0 0 0,1-1 0 0 0,-1 0 0 0 0,5 4-68 0 0,-9-11 50 0 0,0 0-1 0 0,0 1 0 0 0,1-1 0 0 0,-1-1 0 0 0,0 1 0 0 0,1 0 0 0 0,-1-1 0 0 0,1 0 0 0 0,0 1 0 0 0,-1-1 0 0 0,1-1 0 0 0,0 1 0 0 0,0-1 0 0 0,0 1 0 0 0,0-1-49 0 0,1-1 43 0 0,0-1 0 0 0,-1 1-1 0 0,1-1 1 0 0,-1 0-1 0 0,1 0 1 0 0,-1-1-1 0 0,0 1 1 0 0,0-1-1 0 0,0 0 1 0 0,0 0-1 0 0,0 0 1 0 0,-1 0 0 0 0,1-1-1 0 0,-1 0 1 0 0,0 1-1 0 0,0-1 1 0 0,-1 0-1 0 0,1 0 1 0 0,-1-1-1 0 0,0 1 1 0 0,0-1 0 0 0,0 1-1 0 0,0-2-42 0 0,0-1-12 0 0,1 0 0 0 0,-1 0 0 0 0,-1 0 0 0 0,1 0 0 0 0,-1 0 0 0 0,-1 0 0 0 0,1 0 0 0 0,-1-1 0 0 0,-1 1 0 0 0,1 0 0 0 0,-1-3 12 0 0,-1-22-296 0 0,2 27 157 0 0,0-1-1 0 0,-1 1 0 0 0,1 0 1 0 0,-1 0-1 0 0,-1 0 1 0 0,1 0-1 0 0,-1 0 0 0 0,1 0 1 0 0,-2 0-1 0 0,1 1 1 0 0,0-1-1 0 0,-1 1 0 0 0,-2-4 140 0 0,-6 6-5874 0 0,6 2 1053 0 0</inkml:trace>
  <inkml:trace contextRef="#ctx0" brushRef="#br1" timeOffset="-191992.714">9870 3934 12496 0 0,'0'0'281'0'0,"-1"2"40"0"0,-4 8-204 0 0,0 1 0 0 0,1 0 0 0 0,0 0 0 0 0,0 0 0 0 0,1 1 0 0 0,1-1 0 0 0,0 1 0 0 0,0-1 0 0 0,1 1 0 0 0,1 0 0 0 0,0 0 0 0 0,1 5-117 0 0,1-7 296 0 0,-2-8-220 0 0,0 0 0 0 0,0-1 1 0 0,0 1-1 0 0,0 0 0 0 0,1 0 0 0 0,-1 0 0 0 0,1-1 0 0 0,-1 1 0 0 0,1 0 0 0 0,0 0 0 0 0,0-1 0 0 0,-1 1 0 0 0,1-1 0 0 0,1 1 1 0 0,-1-1-1 0 0,0 1 0 0 0,0-1 0 0 0,0 1 0 0 0,1-1 0 0 0,-1 0 0 0 0,0 0 0 0 0,1 0 0 0 0,0 0 0 0 0,-1 0 0 0 0,1 0 1 0 0,-1 0-1 0 0,1 0 0 0 0,0-1 0 0 0,0 1-76 0 0,6 0 82 0 0,0-1 0 0 0,0 0 0 0 0,0 0 0 0 0,0-1 0 0 0,0 0 0 0 0,0-1 0 0 0,-1 1 0 0 0,1-1 0 0 0,0-1 0 0 0,-1 0 0 0 0,0 0 0 0 0,1 0 0 0 0,-1-1 0 0 0,0 0 0 0 0,2-2-82 0 0,-1 1 7 0 0,0 0 0 0 0,0-1-1 0 0,0 1 1 0 0,-1-2-1 0 0,1 1 1 0 0,-2-1-1 0 0,1 0 1 0 0,-1-1 0 0 0,0 0-1 0 0,0 1 1 0 0,-1-2-1 0 0,0 1 1 0 0,0-3-7 0 0,2-3 13 0 0,3-27-12 0 0,-11 37-1 0 0,1 2 0 0 0,0 1 0 0 0,0 0 0 0 0,0 0 0 0 0,0-1 0 0 0,0 1 0 0 0,-1 0 0 0 0,1 0 0 0 0,0 0 0 0 0,-1-1 0 0 0,1 1 0 0 0,-1 0 0 0 0,1 0 0 0 0,-1 0 0 0 0,1 0 0 0 0,-1 0 0 0 0,0 0 0 0 0,0 0 0 0 0,0 0 0 0 0,1 0 0 0 0,-1 0 0 0 0,0 0 0 0 0,0 1 0 0 0,0-1 0 0 0,0 0 0 0 0,0 1 0 0 0,0-1 0 0 0,-1 1 0 0 0,1-1 0 0 0,0 1 0 0 0,0-1 0 0 0,0 1 0 0 0,-1 0 0 0 0,-8-3-204 0 0,1 1-1 0 0,-1 1 1 0 0,1 0 0 0 0,-1 0-1 0 0,0 1 1 0 0,1 0-1 0 0,-1 1 1 0 0,0 0-1 0 0,1 1 1 0 0,-1-1-1 0 0,-8 4 205 0 0,1 2-3982 0 0,1 3-1226 0 0</inkml:trace>
  <inkml:trace contextRef="#ctx0" brushRef="#br1" timeOffset="-189098.315">10589 3590 7400 0 0,'0'0'165'0'0,"0"0"22"0"0,0 0 10 0 0,0 0 79 0 0,0 0 247 0 0,0 0 106 0 0,0 0 19 0 0,0 0-3 0 0,0 0-38 0 0,0 0-20 0 0,0 0-3 0 0,0 0-38 0 0,0 0-155 0 0,0 0-67 0 0,-4 8 295 0 0,-42 72 1708 0 0,-9 16-808 0 0,-7 15-334 0 0,23-41-657 0 0,-19 67-117 0 0,46-102-298 0 0,1-8-90 0 0,11-25 9 0 0,-12 3-4490 0 0,8-12 462 0 0,-1-6-1184 0 0</inkml:trace>
  <inkml:trace contextRef="#ctx0" brushRef="#br1" timeOffset="-188772.858">10158 3782 9152 0 0,'0'0'208'0'0,"0"-11"544"0"0,0 2-662 0 0,0 7 373 0 0,0 2 129 0 0,7-3 608 0 0,-3 3-1023 0 0,-1 0 0 0 0,1 0 1 0 0,-1 1-1 0 0,1-1 0 0 0,-1 1 0 0 0,1 0 0 0 0,-1 0 0 0 0,0 0 1 0 0,1 0-1 0 0,-1 1 0 0 0,0-1 0 0 0,0 1 0 0 0,0 0 1 0 0,0 0-1 0 0,0 0 0 0 0,0 0 0 0 0,-1 0 0 0 0,1 1 1 0 0,-1-1-1 0 0,1 1 0 0 0,-1 0 0 0 0,0 0 0 0 0,0 0 1 0 0,0 0-178 0 0,2 1 201 0 0,16 24 638 0 0,41 38 666 0 0,26 6-657 0 0,-60-49-784 0 0,68 23-433 0 0,-74-38-3236 0 0,-17-8-2348 0 0</inkml:trace>
  <inkml:trace contextRef="#ctx0" brushRef="#br1" timeOffset="-188392.878">10644 3322 11256 0 0,'17'-12'256'0'0,"-14"9"34"0"0,0-3 297 0 0,1 3-472 0 0,22 2 245 0 0,-24 1-214 0 0,0 1 80 0 0,58 25 1443 0 0,-50-21-1225 0 0,18 25 381 0 0,-23 11-320 0 0,-8-36-460 0 0,1 0-1 0 0,0 0 0 0 0,-1 0 1 0 0,0-1-1 0 0,0 1 0 0 0,0-1 1 0 0,-1 0-1 0 0,1 0 0 0 0,-1 0 1 0 0,0 0-1 0 0,0-1 0 0 0,-1 1-44 0 0,4-3 10 0 0,-71 46 583 0 0,37-26-221 0 0,34-21-356 0 0,1 1-1 0 0,0-1 0 0 0,0 1 1 0 0,0-1-1 0 0,0 1 0 0 0,0-1 1 0 0,0 1-1 0 0,0-1 1 0 0,0 1-1 0 0,0-1 0 0 0,0 1 1 0 0,0-1-1 0 0,0 1 1 0 0,0-1-1 0 0,0 0 0 0 0,0 1 1 0 0,0-1-1 0 0,1 1 1 0 0,-1-1-1 0 0,0 1 0 0 0,0-1 1 0 0,0 1-1 0 0,1-1 1 0 0,-1 0-1 0 0,0 1 0 0 0,1-1 1 0 0,-1 0-1 0 0,0 1 0 0 0,1-1 1 0 0,-1 0-1 0 0,1 1 1 0 0,-1-1-1 0 0,0 0 0 0 0,1 0 1 0 0,-1 0-1 0 0,1 1 1 0 0,-1-1-1 0 0,1 0 0 0 0,-1 0 1 0 0,0 0-1 0 0,1 0 1 0 0,-1 0-1 0 0,1 0 0 0 0,-1 0 1 0 0,1 0-1 0 0,-1 0 1 0 0,1 0-1 0 0,-1 0 0 0 0,1 0 1 0 0,-1 0-1 0 0,1 0 1 0 0,-1 0-1 0 0,1 0 0 0 0,-1-1 1 0 0,0 1-1 0 0,1 0 0 0 0,-1 0-15 0 0,88 7 251 0 0,32 8-239 0 0,-97-11-563 0 0,-3-1-4460 0 0,-7-1-905 0 0</inkml:trace>
  <inkml:trace contextRef="#ctx0" brushRef="#br1" timeOffset="-184735.001">8826 4341 5496 0 0,'0'0'124'0'0,"0"0"17"0"0,-15 0 170 0 0,-82 0 4425 0 0,42 15-2640 0 0,-4 5-892 0 0,32-13-870 0 0,21-4 486 0 0,25-3-386 0 0,113-10 629 0 0,-62 4-599 0 0,144-15 784 0 0,-27 10-1778 0 0,-183 11 289 0 0,10 1-4873 0 0,-5 1-312 0 0</inkml:trace>
  <inkml:trace contextRef="#ctx0" brushRef="#br1" timeOffset="-184243.203">8810 4574 7056 0 0,'0'0'157'0'0,"0"0"23"0"0,-8 3 177 0 0,0-3-242 0 0,6 0 301 0 0,2 0 121 0 0,0 0 21 0 0,0 0 12 0 0,0 0 46 0 0,0 0 22 0 0,0 0 2 0 0,27 0 1257 0 0,51-6-378 0 0,-17 9-487 0 0,-57-4-965 0 0,-1 1 0 0 0,1 0 0 0 0,0 0 0 0 0,0 0 0 0 0,0 0 0 0 0,0 0 1 0 0,0 1-1 0 0,0-1 0 0 0,0 1 0 0 0,-1 0 0 0 0,1 1 0 0 0,0-1 0 0 0,0 0 1 0 0,-1 1-1 0 0,1 0 0 0 0,-1 0 0 0 0,0 0 0 0 0,0 0 0 0 0,1 1 0 0 0,-1-1 1 0 0,-1 1-1 0 0,1 0 0 0 0,0 0 0 0 0,-1 0 0 0 0,1 1-67 0 0,-2-1 13 0 0,-1 0 0 0 0,0 0 0 0 0,-1 0 0 0 0,1 0 0 0 0,0 1 0 0 0,-1-1-1 0 0,0 0 1 0 0,0 0 0 0 0,0 0 0 0 0,0 0 0 0 0,0 0 0 0 0,0-1 0 0 0,-1 1 0 0 0,0 0 0 0 0,1-1 0 0 0,-1 1-1 0 0,0-1 1 0 0,0 1 0 0 0,0-1 0 0 0,-1 0 0 0 0,1 0 0 0 0,0 0 0 0 0,-1 0 0 0 0,-1 1-13 0 0,-5 6 51 0 0,-88 62 125 0 0,58-43-165 0 0,18-15 53 0 0,19-12-5 0 0,2-1 31 0 0,5 15 588 0 0,2-12-627 0 0,1 1 1 0 0,0-2-1 0 0,-1 1 1 0 0,1-1-1 0 0,0 0 1 0 0,0 0-1 0 0,0-1 1 0 0,1 0-1 0 0,-1-1 1 0 0,0 0-1 0 0,0 0 1 0 0,5-1-52 0 0,25 1 91 0 0,87-5 42 0 0,-56-1-299 0 0,-37 1-5402 0 0,-12 5-665 0 0</inkml:trace>
  <inkml:trace contextRef="#ctx0" brushRef="#br1" timeOffset="-182907.57">11166 3570 5760 0 0,'0'0'166'0'0,"-5"0"28"0"0,-2 0-88 0 0,-23 7 4930 0 0,29-6-4557 0 0,1-1-30 0 0,-11 13 1127 0 0,10-4-1238 0 0,1-7-17 0 0,0-2-62 0 0,0 0-31 0 0,0 2-4 0 0,1-1-191 0 0,-1 1 0 0 0,0 0 0 0 0,1 0 0 0 0,-1-1 1 0 0,1 1-1 0 0,0 0 0 0 0,-1-1 0 0 0,1 1 1 0 0,0 0-1 0 0,0-1 0 0 0,0 1 0 0 0,0-1 1 0 0,0 0-1 0 0,1 1 0 0 0,-1-1 0 0 0,0 0 1 0 0,1 0-1 0 0,-1 0 0 0 0,0 0 0 0 0,1 0 0 0 0,0 0 1 0 0,-1 0-1 0 0,1 0 0 0 0,-1 0 0 0 0,1-1 1 0 0,0 1-1 0 0,0-1 0 0 0,-1 1 0 0 0,1-1 1 0 0,0 0-1 0 0,0 0 0 0 0,0 0 0 0 0,0 0-33 0 0,63 0 435 0 0,64-11-297 0 0,-61 1 27 0 0,-66 10-96 0 0,34 0 59 0 0,-21 24 162 0 0,3 77 340 0 0,-9 9-78 0 0,-6 46-32 0 0,21 61-16 0 0,-16-96-136 0 0,12 47-448 0 0,-8-107 80 0 0,2-6 75 0 0,14 28 96 0 0,-13-56-97 0 0,-2 1-74 0 0,-7-22 11 0 0,-4-3 32 0 0,0 4-22 0 0,-2-5 34 0 0,-3 5 159 0 0,-1-3-188 0 0,-1-1 0 0 0,1 1-1 0 0,-1-1 1 0 0,0 0-1 0 0,1-1 1 0 0,-1 1 0 0 0,0-1-1 0 0,-1 0 1 0 0,1 0-1 0 0,0-1 1 0 0,-1 0 0 0 0,1 0-1 0 0,0 0 1 0 0,-1 0-1 0 0,1-1 1 0 0,-1 0 0 0 0,-4 0-26 0 0,-7 1 34 0 0,-166 0 40 0 0,75-1-2360 0 0,90-3-477 0 0,16 2 1341 0 0</inkml:trace>
  <inkml:trace contextRef="#ctx0" brushRef="#br1" timeOffset="-179248.903">12119 4085 8032 0 0,'0'0'182'0'0,"0"0"29"0"0,0 0 12 0 0,0 0 30 0 0,0 0 124 0 0,0 0 58 0 0,0 0 12 0 0,0 0 27 0 0,0 0 113 0 0,0 0 48 0 0,8 5 626 0 0,42 7 930 0 0,24-17-796 0 0,129-7-109 0 0,-75 27-3147 0 0,-120-13 1189 0 0</inkml:trace>
  <inkml:trace contextRef="#ctx0" brushRef="#br1" timeOffset="-178949.894">12104 4269 11200 0 0,'0'0'256'0'0,"0"0"34"0"0,0 0 20 0 0,0 0-40 0 0,8 3-164 0 0,131-11 2998 0 0,24-8-1201 0 0,-26 15-1423 0 0,-78 6-480 0 0,6 2-1711 0 0,-52-4-2292 0 0,1-3-1250 0 0</inkml:trace>
  <inkml:trace contextRef="#ctx0" brushRef="#br1" timeOffset="-170452.271">5103 5086 3520 0 0,'0'0'101'0'0,"1"-2"1"0"0,21-42 1671 0 0,-3 3 571 0 0,-4 7-311 0 0,-18 16 2174 0 0,-1 19-4140 0 0,0 0 1 0 0,1 1-1 0 0,-1-1 1 0 0,0 1-1 0 0,1 0 1 0 0,-1 0-1 0 0,1 0 1 0 0,-1 1-1 0 0,1-1 1 0 0,0 1-1 0 0,0 0 1 0 0,0 0-1 0 0,1 0 1 0 0,-1 0-1 0 0,1 1 1 0 0,-1-1-1 0 0,1 0 1 0 0,0 1-1 0 0,1 0 1 0 0,-1-1-1 0 0,1 1 1 0 0,-1 2-68 0 0,-23 33 459 0 0,16-28-240 0 0,0 2 1 0 0,1-1 0 0 0,0 1 0 0 0,1 0 0 0 0,1 1 0 0 0,-5 13-220 0 0,7-19 56 0 0,-12 38 320 0 0,-18 27 232 0 0,14-30-176 0 0,1-1 40 0 0,11-1-104 0 0,7-40-301 0 0,4 12 90 0 0,-2 12 3 0 0,-1-2-160 0 0,-3-16 11 0 0,0 6 53 0 0,2-11-11 0 0,1-2 14 0 0,12 10 24 0 0,26 14 71 0 0,92 10-1806 0 0,-116-29-1698 0 0,-2 1-2439 0 0</inkml:trace>
  <inkml:trace contextRef="#ctx0" brushRef="#br1" timeOffset="-169001.206">13536 3204 5280 0 0,'81'-107'1138'0'0,"-27"37"1396"0"0,-23 26 2586 0 0,-30 43-4583 0 0,-1 1-128 0 0,0 0-51 0 0,0 0-8 0 0,-9 21 217 0 0,-21 61 147 0 0,2 16 30 0 0,2 6-560 0 0,10 3-184 0 0,27 32 366 0 0,1-96 532 0 0,-39-90-562 0 0,25 43-333 0 0,0 0-1 0 0,-1 1 1 0 0,0-1-1 0 0,1 0 1 0 0,-1 1-1 0 0,-1 0 1 0 0,1 0-1 0 0,0 0 1 0 0,-1 0-1 0 0,0 0 1 0 0,1 1-1 0 0,-1-1 1 0 0,0 1-1 0 0,0 0 1 0 0,0 0-1 0 0,-1 0 1 0 0,1 1-1 0 0,0 0 1 0 0,-1 0-1 0 0,1 0 1 0 0,-1 0-1 0 0,1 1 1 0 0,-1-1-1 0 0,1 1 1 0 0,-1 0-1 0 0,1 1 1 0 0,-1-1-1 0 0,1 1 1 0 0,-1 0-1 0 0,1 0 1 0 0,-1 0-1 0 0,1 0-2 0 0,1 1 19 0 0,0-1 0 0 0,0 0-1 0 0,0 1 1 0 0,0-1 0 0 0,1 1-1 0 0,-1 0 1 0 0,0 0 0 0 0,1 0-1 0 0,-1 1 1 0 0,1-1 0 0 0,0 0-1 0 0,0 1 1 0 0,0-1 0 0 0,0 1-1 0 0,0 0 1 0 0,1 0 0 0 0,-1 0-1 0 0,1 1-18 0 0,0-1 0 0 0,1 0 0 0 0,0 0 0 0 0,0 0 0 0 0,0 0-1 0 0,0 0 1 0 0,0 0 0 0 0,1 0 0 0 0,-1 0 0 0 0,1 0-1 0 0,0 0 1 0 0,0 0 0 0 0,0 0 0 0 0,0-1 0 0 0,1 1-1 0 0,-1 0 1 0 0,1-1 0 0 0,-1 1 0 0 0,1-1 0 0 0,0 1-1 0 0,0-1 1 0 0,0 0 0 0 0,0 0 0 0 0,1 0 0 0 0,-1 0-1 0 0,1 0 1 0 0,-1 0 0 0 0,1-1 0 0 0,0 1 0 0 0,-1-1-1 0 0,1 0 1 0 0,0 0 0 0 0,0 0 0 0 0,0 0 0 0 0,41 9-44 0 0,0-3 0 0 0,1-1 1 0 0,0-2-1 0 0,0-3 1 0 0,43-3 43 0 0,-14 1-4643 0 0,-50 1-1833 0 0</inkml:trace>
  <inkml:trace contextRef="#ctx0" brushRef="#br1" timeOffset="-168692.608">13274 3903 13072 0 0,'0'0'297'0'0,"0"0"39"0"0,0 0 19 0 0,12-7 89 0 0,119-26 1879 0 0,-102 28-1775 0 0,247-16 1611 0 0,-220 15-2116 0 0,0 3 0 0 0,-1 2 0 0 0,1 3 0 0 0,28 6-43 0 0,-41 0-498 0 0,-16 0-4600 0 0,-8-3-964 0 0</inkml:trace>
  <inkml:trace contextRef="#ctx0" brushRef="#br1" timeOffset="-168231.67">13536 4062 11144 0 0,'0'0'248'0'0,"0"0"34"0"0,0 0 22 0 0,0 0-29 0 0,0 2-179 0 0,7 179 3565 0 0,-7-74-1561 0 0,18 8-869 0 0,-17-113-1061 0 0,2 7 755 0 0,-6-25-714 0 0,-1 9-310 0 0,0 0-1 0 0,0-1 0 0 0,-1 1 0 0 0,0 1 0 0 0,-1-1 0 0 0,1 1 0 0 0,-1 0 1 0 0,-1 0-1 0 0,1 1 0 0 0,-1-1 0 0 0,0 2 0 0 0,0-1 0 0 0,0 1 0 0 0,-1 0 1 0 0,1 0-1 0 0,-1 1 0 0 0,0 0 0 0 0,0 0 0 0 0,-2 1 100 0 0,5 1 3 0 0,0 0 0 0 0,0 1 0 0 0,0 0 0 0 0,0 0 0 0 0,0 0 0 0 0,1 0 0 0 0,-1 1 0 0 0,0 0-1 0 0,0 0 1 0 0,0 1 0 0 0,0-1 0 0 0,1 1 0 0 0,-1 0 0 0 0,1 0 0 0 0,-1 0 0 0 0,1 1 0 0 0,0 0 0 0 0,0-1 0 0 0,0 2 0 0 0,0-1 0 0 0,0 0 0 0 0,1 1 0 0 0,0-1 0 0 0,0 1-1 0 0,-3 3-2 0 0,4-3 49 0 0,-1 1-1 0 0,1-1 0 0 0,-1 0 0 0 0,1 1 0 0 0,1-1 0 0 0,-1 1 0 0 0,1 0 0 0 0,0-1 0 0 0,0 1 1 0 0,0 0-1 0 0,0 0 0 0 0,1 0 0 0 0,0 0 0 0 0,0 0 0 0 0,0 0 0 0 0,1 0 0 0 0,-1-1 0 0 0,1 1 1 0 0,0 0-1 0 0,1 0 0 0 0,-1-1 0 0 0,1 1 0 0 0,0-1 0 0 0,1 2-48 0 0,1 0 61 0 0,0 0 1 0 0,0-1-1 0 0,1 0 0 0 0,0 0 1 0 0,0 0-1 0 0,0 0 0 0 0,0-1 1 0 0,1 0-1 0 0,0 0 0 0 0,-1 0 1 0 0,2-1-1 0 0,-1 0 0 0 0,0 0 1 0 0,1 0-1 0 0,-1-1 0 0 0,5 1-61 0 0,140 21 1382 0 0,-108-23-1546 0 0,56-5 184 0 0,-39-22-3555 0 0,-47 13 2192 0 0</inkml:trace>
  <inkml:trace contextRef="#ctx0" brushRef="#br1" timeOffset="-167928.13">13897 4161 12208 0 0,'0'0'273'0'0,"-4"8"376"0"0,8 75-36 0 0,0-59 85 0 0,-1 3 406 0 0,1-1 0 0 0,2-1 0 0 0,1 1 0 0 0,1-1 0 0 0,1 0 0 0 0,5 8-1104 0 0,-8-23 164 0 0,2 0 0 0 0,0-1 0 0 0,0 0 0 0 0,0 0 1 0 0,1 0-1 0 0,0-1 0 0 0,1-1 0 0 0,0 0 0 0 0,0 0 1 0 0,1-1-1 0 0,0 0 0 0 0,0 0 0 0 0,7 1-164 0 0,50 17 234 0 0,-22-23-664 0 0,-42 0 318 0 0,9-3-6350 0 0,-10-4-607 0 0</inkml:trace>
  <inkml:trace contextRef="#ctx0" brushRef="#br1" timeOffset="-167761.081">13801 4387 15032 0 0,'7'-11'1144'0'0,"60"-11"-578"0"0,-36 16-315 0 0,22-5 77 0 0,0 2 0 0 0,0 3 0 0 0,9 2-328 0 0,20-3 132 0 0,19-7-1503 0 0,-70 6-4623 0 0</inkml:trace>
  <inkml:trace contextRef="#ctx0" brushRef="#br1" timeOffset="-166985.138">14497 3339 11888 0 0,'0'0'266'0'0,"0"0"44"0"0,0 0 14 0 0,0 0-31 0 0,0 2-193 0 0,6 83 851 0 0,-1 11 123 0 0,11 45-152 0 0,-10-93-751 0 0,-5-31-44 0 0,0 0 0 0 0,1 0 0 0 0,1-1 0 0 0,0 1 0 0 0,2-1 0 0 0,-1 1-1 0 0,2-2 1 0 0,0 1 0 0 0,1 0 0 0 0,1-1 0 0 0,0-1 0 0 0,1 1 0 0 0,4 3-127 0 0,-11-16 51 0 0,0 0 0 0 0,0 1 0 0 0,1-1 1 0 0,-1 0-1 0 0,1 0 0 0 0,-1-1 0 0 0,1 1 1 0 0,0 0-1 0 0,0-1 0 0 0,0 0 0 0 0,0 1 1 0 0,0-1-1 0 0,0-1 0 0 0,0 1 0 0 0,0 0 1 0 0,0-1-1 0 0,0 1 0 0 0,1-1 0 0 0,-1 0 1 0 0,0 0-1 0 0,0 0 0 0 0,0 0 0 0 0,1-1 0 0 0,-1 0 1 0 0,0 1-1 0 0,0-1 0 0 0,0 0 0 0 0,2-1-51 0 0,0-1 25 0 0,-1-1-1 0 0,0 1 1 0 0,0-1 0 0 0,-1 1-1 0 0,1-1 1 0 0,-1 0-1 0 0,1-1 1 0 0,-1 1-1 0 0,-1-1 1 0 0,1 1-1 0 0,-1-1 1 0 0,1 0-1 0 0,-1 0 1 0 0,-1 0 0 0 0,1 0-1 0 0,-1 0 1 0 0,0 0-1 0 0,0 0 1 0 0,0 0-1 0 0,-1-1 1 0 0,1 1-1 0 0,-2-2-24 0 0,2-97 124 0 0,-1-7-60 0 0,-1 9-77 0 0,10 108-120 0 0,15 60 38 0 0,-14-25 38 0 0,29 101 57 0 0,-35-122 15 0 0,1 0 0 0 0,0 0 0 0 0,1-1 0 0 0,1 0 0 0 0,1 0 0 0 0,1-1 0 0 0,1 0 0 0 0,0-1-1 0 0,1 1 1 0 0,1-2 0 0 0,0 0 0 0 0,1-1 0 0 0,12 11-15 0 0,-23-24 15 0 0,0 0-1 0 0,0 0 1 0 0,0 0-1 0 0,1-1 0 0 0,-1 1 1 0 0,0-1-1 0 0,1 1 1 0 0,-1-1-1 0 0,1 0 0 0 0,0 0 1 0 0,-1 0-1 0 0,1 0 1 0 0,0-1-1 0 0,-1 1 0 0 0,1-1 1 0 0,0 1-1 0 0,0-1 1 0 0,-1 0-1 0 0,1 0 0 0 0,0-1 1 0 0,0 1-1 0 0,0 0 1 0 0,-1-1-1 0 0,1 0 0 0 0,0 1 1 0 0,-1-1-1 0 0,1 0 1 0 0,0 0-1 0 0,-1-1 0 0 0,2 0-14 0 0,1-5 74 0 0,-1 0-1 0 0,1-1 1 0 0,-1 0-1 0 0,-1 0 0 0 0,1 0 1 0 0,-2 0-1 0 0,1-1 0 0 0,-1 1 1 0 0,0-1-1 0 0,-1 1 1 0 0,1-1-1 0 0,-2 0 0 0 0,1 1 1 0 0,-2-7-74 0 0,3-14 324 0 0,6-214-68 0 0,23 11-256 0 0,-27 134-94 0 0,-4 97-406 0 0,-8 4-1740 0 0,0 1-2569 0 0,1 6-1403 0 0</inkml:trace>
  <inkml:trace contextRef="#ctx0" brushRef="#br1" timeOffset="-161026.92">15680 3736 6792 0 0,'0'0'149'0'0,"0"0"23"0"0,0 0 13 0 0,0 0 61 0 0,0 0 203 0 0,0 0 88 0 0,0 0 21 0 0,0 0 22 0 0,0 0 84 0 0,0 0 37 0 0,0 0 10 0 0,0 0-22 0 0,0 0-96 0 0,0 0-45 0 0,15-3 855 0 0,118-7 115 0 0,106 0-1062 0 0,-228 9-456 0 0,0 2 0 0 0,-1-1 0 0 0,1 2 0 0 0,-1-1 0 0 0,1 1 0 0 0,-1 1 0 0 0,0 0 0 0 0,5 2 0 0 0,8 2-2147 0 0,-23-7 975 0 0</inkml:trace>
  <inkml:trace contextRef="#ctx0" brushRef="#br1" timeOffset="-160752.643">15719 3875 10680 0 0,'0'0'241'0'0,"0"0"38"0"0,0 0 11 0 0,0 0-28 0 0,4 0 88 0 0,136 6 2110 0 0,31 1-806 0 0,-93 0-1212 0 0,-34-2-5122 0 0,-31-2-458 0 0</inkml:trace>
  <inkml:trace contextRef="#ctx0" brushRef="#br1" timeOffset="-160591.372">16579 3718 13128 0 0,'60'-12'633'0'0,"-58"12"-277"0"0,1-1-29 0 0,130-9 23 0 0,60 17 1779 0 0,-103 4-2094 0 0,-45-8-3058 0 0,-39-3 1168 0 0,10 2-3345 0 0</inkml:trace>
  <inkml:trace contextRef="#ctx0" brushRef="#br1" timeOffset="-160044.197">17462 3270 11072 0 0,'0'0'324'0'0,"0"0"-3"0"0,8-4-190 0 0,23 1 29 0 0,-21 6 62 0 0,0 0 1 0 0,0 0-1 0 0,0 1 0 0 0,0 0 1 0 0,-1 1-1 0 0,1 0 1 0 0,-1 0-1 0 0,-1 1 1 0 0,6 4-223 0 0,11 7 332 0 0,-5-5-63 0 0,-1 0 1 0 0,0 2-1 0 0,0 0 0 0 0,-1 1 0 0 0,-1 1 0 0 0,-1 0 0 0 0,0 1 1 0 0,3 6-271 0 0,30 46 416 0 0,-31-34-356 0 0,-2 0 0 0 0,-1 1 0 0 0,8 34-59 0 0,-21-64 44 0 0,1 1-1 0 0,-1 0 0 0 0,0-1 0 0 0,-1 1 0 0 0,0 0 1 0 0,0 0-1 0 0,-1 0 0 0 0,1 0 0 0 0,-1 0 0 0 0,-1 0 1 0 0,1 0-1 0 0,-1-1 0 0 0,-1 1 0 0 0,1 0 0 0 0,-1 0 1 0 0,0-1-1 0 0,-1 1 0 0 0,1-1 0 0 0,-1 1 0 0 0,-1 0-43 0 0,1-4 0 0 0,0 0 0 0 0,0 1 0 0 0,0-1 0 0 0,0-1 0 0 0,-1 1 0 0 0,1 0 0 0 0,-1-1 0 0 0,0 0 0 0 0,0 1 0 0 0,0-2 0 0 0,0 1 0 0 0,0 0 0 0 0,0-1 0 0 0,0 0 0 0 0,-1 0 0 0 0,1 0 0 0 0,-3 0 0 0 0,-6 1 43 0 0,0 0-1 0 0,0-1 0 0 0,0 0 1 0 0,0-2-1 0 0,-1 1 0 0 0,1-1 0 0 0,-8-3-42 0 0,16 3 5 0 0,0 0 0 0 0,0 0 0 0 0,0-1 0 0 0,0 0 0 0 0,0 0 0 0 0,1 0 0 0 0,-1-1-1 0 0,1 1 1 0 0,-1-1 0 0 0,1 0 0 0 0,0-1 0 0 0,0 1 0 0 0,0-1 0 0 0,1 1-1 0 0,-1-1 1 0 0,1 0 0 0 0,0 0 0 0 0,0-1 0 0 0,0 1 0 0 0,1-1 0 0 0,-1 1 0 0 0,1-1-1 0 0,-1-4-4 0 0,1 1 32 0 0,1 1 0 0 0,-1 0 0 0 0,2-1 0 0 0,-1 1 0 0 0,1-1 0 0 0,0 1 0 0 0,1-1 0 0 0,-1 1 0 0 0,1 0 0 0 0,1-1 0 0 0,0 1 0 0 0,0 0 0 0 0,0 0 0 0 0,1 0 0 0 0,0 0 0 0 0,0 0 0 0 0,1 1 0 0 0,0-1 0 0 0,0 1 0 0 0,2-2-32 0 0,74-104 471 0 0,22 5 50 0 0,0-3-346 0 0,-82 88-123 0 0,-1 0-1 0 0,-1-1 0 0 0,-1-1 1 0 0,-1-1-1 0 0,10-21-51 0 0,-21 37 13 0 0,-1 0 0 0 0,0 0 0 0 0,-1 0 0 0 0,0 0 0 0 0,0 0 0 0 0,-1-1 0 0 0,0 1 0 0 0,0-8-13 0 0,-2 15-102 0 0,0 2-164 0 0,0 0-71 0 0,0 0-828 0 0,-2 0-3423 0 0,-5 0-1465 0 0</inkml:trace>
  <inkml:trace contextRef="#ctx0" brushRef="#br1" timeOffset="-159675.293">18555 3270 11544 0 0,'0'0'264'0'0,"0"0"34"0"0,-1 1 20 0 0,-70 104 987 0 0,22-18 94 0 0,-47 52-138 0 0,-2 5-1019 0 0,89-131-223 0 0,5-5-66 0 0,0-1 0 0 0,-1 1 0 0 0,0-1 0 0 0,-1-1 0 0 0,0 1 1 0 0,0-1-1 0 0,0 0 0 0 0,-1 0 0 0 0,1 0 0 0 0,-3 0 47 0 0,0-5-381 0 0,2-1-3 0 0</inkml:trace>
  <inkml:trace contextRef="#ctx0" brushRef="#br1" timeOffset="-159458.505">18185 3501 10680 0 0,'0'0'241'0'0,"9"-3"328"0"0,1-4-284 0 0,27-4-135 0 0,51 50 2443 0 0,5 58-302 0 0,12 16-1165 0 0,-62-62-1264 0 0,-36-43-1430 0 0,-6-7-4277 0 0</inkml:trace>
  <inkml:trace contextRef="#ctx0" brushRef="#br1" timeOffset="-158857.731">18377 3038 10856 0 0,'13'-6'241'0'0,"-10"5"38"0"0,-3 1 14 0 0,0 0-21 0 0,38-10 219 0 0,-19 6-310 0 0,-11 4-170 0 0,-1 0 33 0 0,-6 0 184 0 0,-1 0 77 0 0,0 0 14 0 0,-5 7 213 0 0,-39 30 925 0 0,43-37-1360 0 0,1 0-7 0 0,0 0-5 0 0,0 0-10 0 0,0 0-3 0 0,0 0 0 0 0,0 0 8 0 0,0 0 33 0 0,0 0 14 0 0,0 0 1 0 0,15-12-1 0 0,8 2-127 0 0,-12 9 0 0 0,-4 2 0 0 0,-7 5 0 0 0,-22 21-65 0 0,-28 2 458 0 0,22-20-211 0 0,27-10-171 0 0,1 1 1 0 0,-1-1-1 0 0,0 0 1 0 0,1 1-1 0 0,-1-1 0 0 0,1 0 1 0 0,-1 0-1 0 0,1 0 1 0 0,-1 0-1 0 0,1 1 1 0 0,0-1-1 0 0,-1 0 0 0 0,1 0 1 0 0,0 0-1 0 0,0 0 1 0 0,0 0-1 0 0,0 0 1 0 0,0 0-1 0 0,0 0 0 0 0,0 0 1 0 0,0 0-1 0 0,0 0 1 0 0,0 0-1 0 0,0 0 1 0 0,1 0-1 0 0,-1 0 0 0 0,0 1 1 0 0,1-1-1 0 0,-1 0 1 0 0,0 0-1 0 0,1 0 0 0 0,-1 0 1 0 0,1 1-1 0 0,0-1 1 0 0,-1 0-1 0 0,1 0 1 0 0,0 1-1 0 0,-1-1 0 0 0,1 0 1 0 0,0 1-1 0 0,0-1 1 0 0,-1 1-1 0 0,1-1-11 0 0,3-5 135 0 0,19-27-523 0 0,-22 32 168 0 0,2-2-132 0 0,3-3 37 0 0,-2 6-3121 0 0,2 6 2732 0 0</inkml:trace>
  <inkml:trace contextRef="#ctx0" brushRef="#br1" timeOffset="-158157.409">19015 2834 10136 0 0,'0'0'230'0'0,"0"0"30"0"0,7 0 258 0 0,26-2-327 0 0,-30 2-121 0 0,-1-1-1 0 0,1 1 0 0 0,0 0 0 0 0,0-1 1 0 0,0 1-1 0 0,0 1 0 0 0,-1-1 1 0 0,1 0-1 0 0,0 1 0 0 0,0-1 0 0 0,-1 1 1 0 0,1 0-1 0 0,0 0 0 0 0,-1 0 0 0 0,1 0 1 0 0,-1 1-1 0 0,1-1-69 0 0,1 1 82 0 0,-1 0-1 0 0,0 0 1 0 0,0 0 0 0 0,0 0-1 0 0,0 0 1 0 0,0 1 0 0 0,-1-1-1 0 0,1 1 1 0 0,-1 0 0 0 0,1 0-1 0 0,-1 0 1 0 0,0 0 0 0 0,0 0-1 0 0,0 0 1 0 0,0 0 0 0 0,-1 1-1 0 0,0-1 1 0 0,1 1 0 0 0,-1-1 0 0 0,0 1-1 0 0,-1 0 1 0 0,1-1 0 0 0,-1 1-82 0 0,-1 7 154 0 0,0-1 0 0 0,-1 0 0 0 0,-1 0 0 0 0,1 0 0 0 0,-2 0 0 0 0,1-1 0 0 0,-1 1 1 0 0,-1-1-1 0 0,0 0 0 0 0,0 0 0 0 0,-1 0 0 0 0,0-1 0 0 0,0 0 0 0 0,-1 0 0 0 0,-5 4-154 0 0,-11 18 872 0 0,22-29-680 0 0,1-1 3 0 0,0 0 10 0 0,0 0 3 0 0,0 0 0 0 0,0 0-6 0 0,3 1-29 0 0,8 3-76 0 0,0-1 1 0 0,1 0-1 0 0,-1-1 0 0 0,1-1 0 0 0,0 1 1 0 0,-1-2-1 0 0,1 0 0 0 0,0 0 0 0 0,2-1-97 0 0,18 0 60 0 0,130-13-1672 0 0,-142 14 674 0 0</inkml:trace>
  <inkml:trace contextRef="#ctx0" brushRef="#br1" timeOffset="-156959.455">15660 1962 5984 0 0,'0'0'133'0'0,"0"0"23"0"0,1-1 11 0 0,14-9 1 0 0,24-7 5192 0 0,-67 20-4595 0 0,-77 12-58 0 0,-116-1-426 0 0,123-7-354 0 0,89-8 113 0 0,0 1 1 0 0,0 1 0 0 0,1 0 0 0 0,-1 0-1 0 0,0 1 1 0 0,0 0 0 0 0,1 0-1 0 0,-1 1 1 0 0,-5 3-41 0 0,11-4 23 0 0,1 1-1 0 0,-1 0 0 0 0,1 0 1 0 0,-1 0-1 0 0,1 0 0 0 0,0 0 1 0 0,0 1-1 0 0,0-1 0 0 0,1 1 1 0 0,-1-1-1 0 0,1 1 0 0 0,0 0 1 0 0,0-1-1 0 0,0 1 0 0 0,0 0 1 0 0,1 0-1 0 0,0 0 1 0 0,-1-1-1 0 0,1 1 0 0 0,1 0-22 0 0,-3 14 171 0 0,5 100 213 0 0,-2 65-310 0 0,3 144 972 0 0,-8-236-710 0 0,8-22-113 0 0,0-5 124 0 0,-4-63-331 0 0,0-1-148 0 0,0 0-76 0 0,0 0-714 0 0,0 0-2944 0 0,0 0-1264 0 0</inkml:trace>
  <inkml:trace contextRef="#ctx0" brushRef="#br1" timeOffset="-156652.348">15259 2716 6848 0 0,'0'0'157'0'0,"0"0"23"0"0,0 0 11 0 0,1 2-31 0 0,6 6-128 0 0,-4 2 40 0 0,1 23 1264 0 0,-7-17-426 0 0,-20 80 1260 0 0,21-90-2050 0 0,1-2-1 0 0,0 1 0 0 0,0-1 0 0 0,0 0 1 0 0,0 0-1 0 0,-1 0 0 0 0,0 0 0 0 0,1 0 0 0 0,-1-1 0 0 0,-1 1 0 0 0,1-1 0 0 0,0 1 1 0 0,-1-1-1 0 0,0 0 0 0 0,0 1 0 0 0,0-1 0 0 0,0-1 0 0 0,0 1 0 0 0,-1 0 0 0 0,1-1 1 0 0,-1 0-1 0 0,0 0 0 0 0,1 0 0 0 0,-1 0 0 0 0,0-1 0 0 0,0 1 0 0 0,0-1 0 0 0,0 0 1 0 0,-5 1-120 0 0,-65-36 1899 0 0,-35-49-487 0 0,8 27-770 0 0,84 46-628 0 0,-1 3-1978 0 0,18 7 896 0 0</inkml:trace>
  <inkml:trace contextRef="#ctx0" brushRef="#br1" timeOffset="-156039.997">16593 1436 11144 0 0,'-10'-6'1257'0'0,"9"5"-980"0"0,1 1 71 0 0,0 0 18 0 0,0 0-18 0 0,0 0-84 0 0,0 0-38 0 0,0 0-8 0 0,0 0 8 0 0,-1 10 333 0 0,-12 13 34 0 0,-1 14 77 0 0,-6 14-167 0 0,29-9-241 0 0,-8 56-25 0 0,7-23-94 0 0,6 24-65 0 0,-15-22-14 0 0,-19-33-410 0 0,16-23-4638 0 0,-10-17-373 0 0</inkml:trace>
  <inkml:trace contextRef="#ctx0" brushRef="#br1" timeOffset="-155602.198">16278 1764 9848 0 0,'0'0'222'0'0,"0"0"30"0"0,2 0 19 0 0,28-9 8 0 0,56 12-215 0 0,127 3-11 0 0,-44 9 22 0 0,-156-12-75 0 0,-6 3 0 0 0,-8-2 50 0 0,0 0 0 0 0,0 1 0 0 0,-1-1 0 0 0,1 0 0 0 0,-1 1 0 0 0,0-1 0 0 0,-1 0 0 0 0,1 0 0 0 0,-1-1 0 0 0,1 1 0 0 0,-1 0 0 0 0,0-1 0 0 0,-1 0 0 0 0,1 0 0 0 0,-3 3-50 0 0,-18 38 1215 0 0,27-14-503 0 0,-2-28-623 0 0,7 8 73 0 0,-5-8-132 0 0,1 0 0 0 0,0 0 0 0 0,0-1 0 0 0,0 1 1 0 0,0-1-1 0 0,1 1 0 0 0,-1-2 0 0 0,0 1 1 0 0,0 0-1 0 0,1-1 0 0 0,-1 1 0 0 0,0-1 0 0 0,1-1 1 0 0,-1 1-1 0 0,0 0 0 0 0,1-1 0 0 0,-1 0 1 0 0,0 0-1 0 0,0 0 0 0 0,1-1 0 0 0,-1 1 0 0 0,0-1 1 0 0,-1 0-1 0 0,1 0 0 0 0,0-1 0 0 0,0 1 1 0 0,0-1-31 0 0,1 0 8 0 0,0 0 0 0 0,0-1 0 0 0,0 0 0 0 0,0 0 0 0 0,-1 0 0 0 0,1 0 1 0 0,-1-1-1 0 0,0 1 0 0 0,0-1 0 0 0,-1 0 0 0 0,1 0 0 0 0,-1-1 0 0 0,0 1 1 0 0,-1-1-1 0 0,1 1 0 0 0,-1-1 0 0 0,0 0 0 0 0,-1 0 0 0 0,2-5-8 0 0,-1 0 41 0 0,-2 10-45 0 0,1-1 0 0 0,-1 1-1 0 0,1-1 1 0 0,-1 1-1 0 0,0-1 1 0 0,1 0 0 0 0,-1 1-1 0 0,0-1 1 0 0,0 1 0 0 0,0-1-1 0 0,0 1 1 0 0,-1-1-1 0 0,1 1 1 0 0,0-1 0 0 0,-1 1-1 0 0,1-1 1 0 0,-1 1 0 0 0,1-1-1 0 0,-1 1 1 0 0,0-1-1 0 0,1 1 1 0 0,-1 0 0 0 0,0-1-1 0 0,0 1 1 0 0,0 0 0 0 0,0 0-1 0 0,0 0 1 0 0,-1-1 4 0 0,-23-17-633 0 0,-30 5-2077 0 0,40 14-1532 0 0</inkml:trace>
  <inkml:trace contextRef="#ctx0" brushRef="#br1" timeOffset="-155300.013">17057 1530 9528 0 0,'0'0'216'0'0,"0"1"32"0"0,1 42 280 0 0,22 43 1040 0 0,8-9 336 0 0,-3-10-1136 0 0,-23-23-528 0 0,2-31-191 0 0,6 32 110 0 0,-14-28-341 0 0,-3 17 437 0 0,-7-16-4503 0 0,-2-7-497 0 0</inkml:trace>
  <inkml:trace contextRef="#ctx0" brushRef="#br1" timeOffset="-154527.788">17279 1668 7224 0 0,'151'41'1762'0'0,"-88"-27"596"0"0,-62-14-2335 0 0,0 0 0 0 0,0 1 0 0 0,-1-1 0 0 0,1 0 0 0 0,0 0 1 0 0,0 0-1 0 0,-1 0 0 0 0,1 0 0 0 0,0 0 0 0 0,0 0 0 0 0,-1 0 1 0 0,1 0-1 0 0,0-1 0 0 0,-1 1 0 0 0,1 0 0 0 0,0 0 0 0 0,0-1 0 0 0,-1 1 1 0 0,1 0-1 0 0,-1-1 0 0 0,1 1 0 0 0,0-1 0 0 0,-1 1 0 0 0,1-1 1 0 0,-1 1-1 0 0,1-1 0 0 0,-1 1 0 0 0,1-1 0 0 0,-1 1 0 0 0,1-1 1 0 0,-1 0-1 0 0,0 1 0 0 0,1-1 0 0 0,-1 0 0 0 0,0 1 0 0 0,1-1 0 0 0,-1 0 1 0 0,0 0-24 0 0,-3-10 70 0 0,1 9-72 0 0,0-1 0 0 0,0 1-1 0 0,0 0 1 0 0,-1-1 0 0 0,1 1 0 0 0,-1 0-1 0 0,1 0 1 0 0,-1 1 0 0 0,0-1 0 0 0,1 1-1 0 0,-1-1 1 0 0,0 1 0 0 0,0 0 0 0 0,0 0-1 0 0,0 0 1 0 0,-1 0 0 0 0,1 1-1 0 0,0-1 1 0 0,0 1 0 0 0,0 0 0 0 0,0 0-1 0 0,-1 0 1 0 0,1 0 0 0 0,0 0 0 0 0,0 1-1 0 0,0-1 1 0 0,0 1 0 0 0,-1 0-1 0 0,-1 1 3 0 0,-5-1 54 0 0,-56 24 304 0 0,24 8 331 0 0,31 5 158 0 0,8-32-788 0 0,3-6-48 0 0,-1 1 0 0 0,1 0 1 0 0,-1-1-1 0 0,1 1 0 0 0,-1 0 1 0 0,1-1-1 0 0,0 1 0 0 0,-1 0 1 0 0,1 0-1 0 0,0-1 1 0 0,0 1-1 0 0,0 0 0 0 0,-1 0 1 0 0,1 0-1 0 0,0-1 0 0 0,0 1 1 0 0,0 0-1 0 0,0 0 0 0 0,0 0 1 0 0,0-1-1 0 0,1 1 1 0 0,-1 0-1 0 0,0 0 0 0 0,0 0 1 0 0,1-1-1 0 0,-1 1 0 0 0,0 0 1 0 0,1-1-1 0 0,-1 1 0 0 0,0 0 1 0 0,1-1-1 0 0,-1 1 1 0 0,1 0-1 0 0,0 0-11 0 0,7 41 517 0 0,5-25 175 0 0,-10-15-685 0 0,1 0 0 0 0,0-1 0 0 0,0 1 0 0 0,-1-1 0 0 0,1 0 0 0 0,0 0 0 0 0,0 0 0 0 0,0 0 0 0 0,1-1 0 0 0,-1 0 0 0 0,0 0 0 0 0,0 0 0 0 0,0 0 0 0 0,0 0 0 0 0,0-1 0 0 0,0 0 0 0 0,0 0 0 0 0,0 0 0 0 0,0 0 0 0 0,0-1 0 0 0,0 1 0 0 0,-1-1 0 0 0,1 0 0 0 0,-1 0 0 0 0,1-1 0 0 0,-1 1 0 0 0,0-1 0 0 0,0 1 0 0 0,0-1 0 0 0,0 0 1 0 0,1-1-8 0 0,28-47-1056 0 0,-24 34 668 0 0,-6 13 323 0 0,0 0 0 0 0,0 1 0 0 0,0-1 0 0 0,-1 0 0 0 0,1 0 0 0 0,-1 0 0 0 0,0-1-1 0 0,0 1 1 0 0,0 0 0 0 0,-1 0 0 0 0,0 0 0 0 0,0-1 0 0 0,0 1 0 0 0,0-1 65 0 0,-1-6-493 0 0,-10 29 191 0 0,9-11 396 0 0,0 0 0 0 0,0 1-1 0 0,1-1 1 0 0,0 1-1 0 0,1-1 1 0 0,-1 1 0 0 0,2-1-1 0 0,-1 1 1 0 0,1-1 0 0 0,0 1-1 0 0,0-1 1 0 0,1 1-1 0 0,0-1 1 0 0,1 0 0 0 0,-1 0-1 0 0,1 0 1 0 0,1 0 0 0 0,3 6-94 0 0,-5-10 63 0 0,0 0 0 0 0,1 0 0 0 0,-1 0 1 0 0,1 0-1 0 0,0-1 0 0 0,0 1 0 0 0,0-1 1 0 0,0 1-1 0 0,0-1 0 0 0,0 0 0 0 0,0 0 1 0 0,1-1-1 0 0,-1 1 0 0 0,1-1 0 0 0,0 0 1 0 0,-1 1-1 0 0,1-2 0 0 0,0 1 0 0 0,-1 0 1 0 0,1-1-1 0 0,0 0 0 0 0,0 1 0 0 0,0-2 1 0 0,0 1-1 0 0,-1 0 0 0 0,1-1 0 0 0,0 1 1 0 0,0-2-64 0 0,107-35 359 0 0,-97 29-367 0 0,-1-1 0 0 0,1 0 1 0 0,-2 0-1 0 0,0-2 0 0 0,0 1 0 0 0,0-2 0 0 0,-2 1 0 0 0,1-1 0 0 0,-2-1 1 0 0,1 0-1 0 0,-2 0 0 0 0,0-1 0 0 0,0 0 0 0 0,-2-1 0 0 0,1 0 1 0 0,-2 1-1 0 0,0-2 0 0 0,1-5 8 0 0,-4 14-83 0 0,0 1-1 0 0,0-1 1 0 0,0 0 0 0 0,-1 0 0 0 0,0 0-1 0 0,0 0 1 0 0,0 0 0 0 0,-1 0-1 0 0,-1 0 1 0 0,1 0 0 0 0,-1 0 0 0 0,0 0-1 0 0,0 0 1 0 0,-1 0 0 0 0,0 0 0 0 0,0 1-1 0 0,-1-1 1 0 0,0 1 0 0 0,0-1 0 0 0,-1-1 83 0 0,0 5-10 0 0,0 0 0 0 0,0 0 1 0 0,0 0-1 0 0,0 0 1 0 0,0 0-1 0 0,0 1 0 0 0,-1 0 1 0 0,1 0-1 0 0,-1 0 1 0 0,0 0-1 0 0,1 1 0 0 0,-1 0 1 0 0,0 0-1 0 0,0 0 1 0 0,0 0-1 0 0,0 1 0 0 0,0 0 1 0 0,0 0-1 0 0,0 0 1 0 0,-3 1 9 0 0,5 0 6 0 0,-1-1 1 0 0,0 1 0 0 0,1 0 0 0 0,-1 0-1 0 0,1 0 1 0 0,0 1 0 0 0,-1-1 0 0 0,1 1 0 0 0,0 0-1 0 0,0 0 1 0 0,0 0 0 0 0,0 0 0 0 0,0 0 0 0 0,0 1-1 0 0,1-1 1 0 0,-1 1 0 0 0,1 0 0 0 0,-1 0-1 0 0,1 0 1 0 0,0 0 0 0 0,0 0 0 0 0,1 0 0 0 0,-2 3-7 0 0,0 5 29 0 0,1-7 45 0 0,1 0-1 0 0,0 1 0 0 0,0-1 0 0 0,0 1 1 0 0,0 0-1 0 0,1-1 0 0 0,0 1 1 0 0,0-1-1 0 0,0 1 0 0 0,0 0 1 0 0,1-1-1 0 0,-1 1 0 0 0,2 1-73 0 0,29 71 535 0 0,35 16 317 0 0,-52-76-744 0 0,1 0-1 0 0,1-1 1 0 0,1-1 0 0 0,0 0 0 0 0,1-1-1 0 0,1 0-107 0 0,58 24 406 0 0,-41-29-5595 0 0,-25-9-443 0 0</inkml:trace>
  <inkml:trace contextRef="#ctx0" brushRef="#br1" timeOffset="-153706.173">18774 1281 8432 0 0,'0'0'190'0'0,"0"0"28"0"0,0 0 10 0 0,0 0 60 0 0,0 0 188 0 0,0 0 78 0 0,0 0 20 0 0,0 0-24 0 0,0 0-104 0 0,-6 0 350 0 0,-83 30 964 0 0,-74 16-883 0 0,156-41-834 0 0,0 0-1 0 0,1 0 1 0 0,0 0 0 0 0,0 1 0 0 0,0 0-1 0 0,0 0 1 0 0,1 1 0 0 0,0-1 0 0 0,0 1 0 0 0,1 0-1 0 0,0 1 1 0 0,0-1 0 0 0,-2 7-43 0 0,2-5 109 0 0,0 0 0 0 0,1 0-1 0 0,0 0 1 0 0,0 1 0 0 0,1 0 0 0 0,0-1 0 0 0,1 1-1 0 0,0 8-108 0 0,0 68 634 0 0,20-37 100 0 0,-15-46-685 0 0,-1 0-1 0 0,0 0 0 0 0,1-1 0 0 0,0 1 0 0 0,0-1 1 0 0,0 0-1 0 0,0 1 0 0 0,0-2 0 0 0,0 1 0 0 0,0 0 1 0 0,0-1-1 0 0,1 0 0 0 0,-1 0 0 0 0,0 0 0 0 0,1-1 0 0 0,-1 0 1 0 0,1 1-1 0 0,-1-1 0 0 0,1-1 0 0 0,-1 1 0 0 0,3-1-48 0 0,93-27 619 0 0,-94 26-554 0 0,64-29-171 0 0,9 3-164 0 0,9 15-2680 0 0,-72 13 1629 0 0</inkml:trace>
  <inkml:trace contextRef="#ctx0" brushRef="#br1" timeOffset="-153301.701">18454 1520 6624 0 0,'0'0'192'0'0,"-9"-4"-34"0"0,9 3 4169 0 0,91-13-500 0 0,51 11-3130 0 0,-97 3-578 0 0,-6 4-4503 0 0,-20-4-576 0 0</inkml:trace>
  <inkml:trace contextRef="#ctx0" brushRef="#br1" timeOffset="-152818.957">18913 1433 7856 0 0,'0'0'174'0'0,"0"0"29"0"0,-1 2 13 0 0,-28 36 7 0 0,5-2 682 0 0,5 22 1151 0 0,19-55-1942 0 0,-1 4 175 0 0,0 0-1 0 0,0 0 0 0 0,0 0 0 0 0,1 0 1 0 0,0-1-1 0 0,1 1 0 0 0,-1 0 0 0 0,1 0 0 0 0,1 0 1 0 0,-1-1-1 0 0,1 1 0 0 0,1 0 0 0 0,2 5-288 0 0,-5-11 322 0 0,6 10 437 0 0,-3-12-765 0 0,1 1 0 0 0,0 0 0 0 0,-1-1 0 0 0,1 0 0 0 0,0 0-1 0 0,-1 0 1 0 0,1 0 0 0 0,-1 0 0 0 0,0-1 0 0 0,1 1-1 0 0,-1-1 1 0 0,0 0 0 0 0,0 0 0 0 0,0 0 0 0 0,0-1 0 0 0,-1 1-1 0 0,1-1 1 0 0,0 1 0 0 0,-1-1 0 0 0,0 0 0 0 0,0 0 0 0 0,2-3 5 0 0,6-9-486 0 0,1 1-1 0 0,1-1 0 0 0,0 2 0 0 0,0 0 0 0 0,2 0 0 0 0,-1 1 0 0 0,3 0 488 0 0,35-1-392 0 0,-50 13 498 0 0,11 16 433 0 0,18 75 1314 0 0,-23-75-1543 0 0,30 41 378 0 0,-33-53-685 0 0,1-1 1 0 0,-1 1 0 0 0,1-1 0 0 0,0 0-1 0 0,0 0 1 0 0,0-1 0 0 0,1 0 0 0 0,-1 0 0 0 0,0 0-1 0 0,1 0 1 0 0,0-1 0 0 0,-1 0 0 0 0,1 0 0 0 0,0 0-1 0 0,-1-1 1 0 0,1 0 0 0 0,0 0 0 0 0,0 0 0 0 0,1-1-4 0 0,49-34-3946 0 0,-41 19 2508 0 0</inkml:trace>
  <inkml:trace contextRef="#ctx0" brushRef="#br1" timeOffset="-151360.302">19442 1419 10912 0 0,'-9'-11'1096'0'0,"5"10"-974"0"0,0 0 1 0 0,0 1 0 0 0,0-1 0 0 0,0 1-1 0 0,0 0 1 0 0,0 0 0 0 0,0 0 0 0 0,0 1 0 0 0,0-1-1 0 0,0 1 1 0 0,0 0 0 0 0,0 0 0 0 0,0 1-1 0 0,0-1 1 0 0,1 1 0 0 0,-1 0 0 0 0,0 0-1 0 0,1 0 1 0 0,-1 0 0 0 0,1 0 0 0 0,0 1-1 0 0,0 0 1 0 0,0-1 0 0 0,0 1 0 0 0,1 0-1 0 0,-1 1 1 0 0,1-1 0 0 0,-1 0 0 0 0,1 1 0 0 0,0-1-1 0 0,0 1 1 0 0,1 0 0 0 0,-1 0 0 0 0,1 0-123 0 0,-5 6 114 0 0,3-6-45 0 0,1 0 0 0 0,0 1 0 0 0,0-1 0 0 0,1 1 1 0 0,-1-1-1 0 0,1 1 0 0 0,0-1 0 0 0,0 1 1 0 0,1 0-1 0 0,-1 0 0 0 0,1 0 0 0 0,0-1 0 0 0,1 1-69 0 0,-1-3 246 0 0,8 6 387 0 0,-3-5-597 0 0,0-1-1 0 0,0 0 1 0 0,0 0 0 0 0,0 0-1 0 0,0-1 1 0 0,0 0 0 0 0,1 0-1 0 0,-1 0 1 0 0,0-1 0 0 0,1 0-1 0 0,-1 0 1 0 0,1 0 0 0 0,-1 0-1 0 0,0-1 1 0 0,4-1-36 0 0,47 2 22 0 0,-51 1-15 0 0,4 0-24 0 0,0 0 0 0 0,-1 1 0 0 0,1 0 0 0 0,0 0 0 0 0,-1 1 0 0 0,0 0 0 0 0,0 1 0 0 0,0 0 0 0 0,0 0 0 0 0,0 0 0 0 0,-1 1 0 0 0,1 0 0 0 0,-1 1 0 0 0,-1 0 0 0 0,5 4 17 0 0,40 69-64 0 0,-44-57 64 0 0,0 1 0 0 0,-1-1 0 0 0,-2 1 0 0 0,0 0 0 0 0,0 23 0 0 0,3 83 0 0 0,-8-127 23 0 0,0 1-1 0 0,0 0 1 0 0,0-1-1 0 0,0 0 1 0 0,0 1-1 0 0,-1-1 1 0 0,1 0-1 0 0,-1 1 1 0 0,0-1-1 0 0,1 0 1 0 0,-1 0-1 0 0,0 0 1 0 0,0-1-1 0 0,-1 1 1 0 0,1 0-1 0 0,0-1 1 0 0,0 1-1 0 0,-1-1 1 0 0,1 0-1 0 0,-1 0 1 0 0,1 0-1 0 0,-1 0 1 0 0,0 0-1 0 0,1-1 1 0 0,-1 1-1 0 0,0-1 1 0 0,1 1-1 0 0,-1-1 1 0 0,0 0-1 0 0,0 0 1 0 0,1 0-1 0 0,-1-1 1 0 0,0 1-1 0 0,1-1 1 0 0,-1 1-1 0 0,0-1 1 0 0,1 0-1 0 0,-1 0 1 0 0,1 0-1 0 0,-1 0 1 0 0,1-1-1 0 0,-1 1 1 0 0,1-1-1 0 0,0 1 1 0 0,0-1-1 0 0,0 0 1 0 0,0 0-23 0 0,-6-2 37 0 0,0 1 1 0 0,0-2-1 0 0,0 1 1 0 0,1-1 0 0 0,0 0-1 0 0,0 0 1 0 0,0-1-1 0 0,1 0 1 0 0,0 0-1 0 0,0-1 1 0 0,0 0 0 0 0,1 0-1 0 0,0 0 1 0 0,0 0-1 0 0,1-1 1 0 0,0 0-1 0 0,-2-6-37 0 0,4 6 0 0 0,0 0 0 0 0,0 0 0 0 0,1-1 0 0 0,0 1 0 0 0,1 0 0 0 0,-1-1 0 0 0,2 1 0 0 0,-1-1 0 0 0,1 1 0 0 0,0-1 0 0 0,1 1 0 0 0,0 0 0 0 0,1 0 0 0 0,-1 0 0 0 0,1 0 0 0 0,1 0 0 0 0,2-4 0 0 0,12-15-14 0 0,1 1-1 0 0,1 0 0 0 0,2 1 0 0 0,0 2 0 0 0,2 0 1 0 0,0 2-1 0 0,1 0 0 0 0,2 2 0 0 0,21-13 15 0 0,22-5 5 0 0,-33 20-51 0 0,-30 17-34 0 0,6 20-147 0 0,-19 105 116 0 0,6-101 111 0 0,3-15-13 0 0,-2-6-40 0 0,1 1 50 0 0,15-10 110 0 0,17-33-33 0 0,18-39-807 0 0,-2 15-956 0 0,39-13-2312 0 0,-19 31 1891 0 0,-63 40 2165 0 0,-6 4 288 0 0,-1 1 133 0 0,-18 16 1106 0 0,-30 30 556 0 0,38-37-1869 0 0,0 1 0 0 0,1 0 0 0 0,0 1 0 0 0,1 0 0 0 0,0 0 0 0 0,1 1 0 0 0,-2 3-269 0 0,-5 10 419 0 0,-11 31-254 0 0,25-54-101 0 0,0 0 0 0 0,1-1-45 0 0,-1 0-1 0 0,1-1 0 0 0,-1 1 0 0 0,1 0 0 0 0,-1 0 0 0 0,1 0 0 0 0,0-1 0 0 0,-1 1 0 0 0,1 0 1 0 0,0-1-1 0 0,0 1 0 0 0,0-1 0 0 0,-1 1 0 0 0,1-1 0 0 0,0 1 0 0 0,0-1 0 0 0,0 1 0 0 0,0-1 0 0 0,0 0 1 0 0,0 0-1 0 0,0 1 0 0 0,0-1 0 0 0,0 0 0 0 0,0 0 0 0 0,0 0 0 0 0,-1 0 0 0 0,1 0 0 0 0,0 0 1 0 0,0 0-1 0 0,0-1 0 0 0,1 1-18 0 0,5-1 13 0 0,-1-1 1 0 0,1 0-1 0 0,-1 0 0 0 0,0 0 1 0 0,0-1-1 0 0,0 0 1 0 0,0 0-1 0 0,0-1 1 0 0,-1 0-1 0 0,0 1 0 0 0,1-2 1 0 0,-1 1-1 0 0,-1-1 1 0 0,1 0-1 0 0,-1 0 0 0 0,4-4-13 0 0,0-1-152 0 0,0 1-1 0 0,0 0 0 0 0,1 0 1 0 0,1 1-1 0 0,-1 1 0 0 0,2-1 1 0 0,-1 2-1 0 0,1-1 0 0 0,-1 1 1 0 0,2 1-1 0 0,-1 0 0 0 0,11-3 153 0 0,-20 7-10 0 0,0 1-1 0 0,0-1 0 0 0,0 1 0 0 0,0 0 0 0 0,0 0 0 0 0,0-1 0 0 0,0 1 1 0 0,0 1-1 0 0,0-1 0 0 0,0 0 0 0 0,0 0 0 0 0,-1 1 0 0 0,1-1 0 0 0,0 1 0 0 0,0-1 1 0 0,0 1-1 0 0,0 0 0 0 0,0 0 0 0 0,-1 0 0 0 0,1 0 0 0 0,0 0 0 0 0,-1 0 0 0 0,1 0 1 0 0,-1 1-1 0 0,1-1 0 0 0,-1 1 0 0 0,0-1 0 0 0,1 1 0 0 0,-1-1 0 0 0,0 1 1 0 0,0 0-1 0 0,0 0 0 0 0,0-1 0 0 0,-1 1 0 0 0,1 0 0 0 0,0 1 11 0 0,13 78-113 0 0,-13-67 105 0 0,-5 186 326 0 0,-2-114-100 0 0,5-1 172 0 0,-3-8 492 0 0,4-76-786 0 0,0-1 6 0 0,0 0 20 0 0,0 0 6 0 0,0 0 0 0 0,0 0-4 0 0,-15-18 192 0 0,7-4-339 0 0,1 0 0 0 0,1 0 0 0 0,1 0-1 0 0,0-1 1 0 0,2 0 0 0 0,1 0 0 0 0,1 0 0 0 0,1 0-1 0 0,0 0 1 0 0,2 0 0 0 0,1 0 0 0 0,1 0-1 0 0,1 0 1 0 0,7-19 23 0 0,-3 13-143 0 0,3 0 0 0 0,0 1 1 0 0,1 1-1 0 0,2 0 0 0 0,1 1 0 0 0,1 1 0 0 0,1 1 0 0 0,10-10 143 0 0,7 4-29 0 0,-35 29 26 0 0,1 0 1 0 0,0 1 0 0 0,0-1-1 0 0,0 1 1 0 0,0-1-1 0 0,0 1 1 0 0,0-1 0 0 0,0 1-1 0 0,0-1 1 0 0,0 1 0 0 0,0 0-1 0 0,0 0 1 0 0,0-1 0 0 0,0 1-1 0 0,0 0 1 0 0,0 0-1 0 0,0 0 1 0 0,0 0 0 0 0,0 0-1 0 0,0 0 1 0 0,0 0 0 0 0,0 1-1 0 0,0-1 1 0 0,0 0-1 0 0,0 1 1 0 0,0-1 0 0 0,0 0-1 0 0,0 1 1 0 0,0-1 0 0 0,0 1-1 0 0,0 0 1 0 0,-1-1-1 0 0,1 1 1 0 0,0 0 0 0 0,0-1-1 0 0,0 1 1 0 0,-1 0 0 0 0,1 0-1 0 0,-1 0 1 0 0,1 0-1 0 0,0-1 1 0 0,-1 1 2 0 0,4 10-1 0 0,0 0 0 0 0,-1 0 0 0 0,0 0 0 0 0,-1 0 0 0 0,0 0 0 0 0,-1 0 0 0 0,0 0 0 0 0,-1 1 0 0 0,0-1 0 0 0,-1 0 0 0 0,-2 8 1 0 0,6 60 11 0 0,22-67 274 0 0,59-50 6 0 0,14-24-582 0 0,-89 54 236 0 0,2 0 0 0 0,-1 1 0 0 0,1 0 0 0 0,0 1 0 0 0,0 0 0 0 0,0 1 0 0 0,1 0 0 0 0,0 1 0 0 0,0 0 0 0 0,0 1 0 0 0,1 1 0 0 0,-1-1 0 0 0,1 2 0 0 0,-1 0 0 0 0,1 0 0 0 0,0 2-1 0 0,3 0 56 0 0,-11 2 19 0 0,1 0 0 0 0,-1 0-1 0 0,-1 1 1 0 0,1 0-1 0 0,0 0 1 0 0,-1 1-1 0 0,0-1 1 0 0,0 1-1 0 0,0 0 1 0 0,-1 0-1 0 0,0 0 1 0 0,0 0-1 0 0,0 0 1 0 0,0 1-1 0 0,-1 0 1 0 0,0-1-1 0 0,0 1 1 0 0,-1 0-1 0 0,1 0 1 0 0,-1 0-1 0 0,-1 0 1 0 0,1 0 0 0 0,-1 5-19 0 0,2-4 36 0 0,24 229 1413 0 0,-25-232-1394 0 0,0 0 0 0 0,0-1 0 0 0,-1 1-1 0 0,1 0 1 0 0,-1 0 0 0 0,0 0 0 0 0,0 0 0 0 0,-1-1-1 0 0,1 1 1 0 0,-1 0 0 0 0,0 0 0 0 0,0 0-1 0 0,0-1 1 0 0,0 1 0 0 0,0 0 0 0 0,-1-1-1 0 0,0 0 1 0 0,0 1 0 0 0,0-1 0 0 0,0 0 0 0 0,0 0-1 0 0,-1 0 1 0 0,1 0 0 0 0,-1 0 0 0 0,0 0-1 0 0,-2 1-54 0 0,-41 3-441 0 0,26-8-4800 0 0,1-2-1140 0 0</inkml:trace>
  <inkml:trace contextRef="#ctx0" brushRef="#br1" timeOffset="-149720.226">6367 5490 7056 0 0,'0'0'157'0'0,"0"0"23"0"0,0 0 12 0 0,0-1-27 0 0,0-4-42 0 0,0 4 334 0 0,0 1 134 0 0,0 0 17 0 0,0 0 0 0 0,0 0-25 0 0,0 0-9 0 0,0 0-4 0 0,0 0-48 0 0,0 0-188 0 0,0 0-81 0 0,0 0-18 0 0,0 0-7 0 0,0 0-18 0 0,4 9 398 0 0,15 78 1114 0 0,-15-13-907 0 0,-3 45-135 0 0,-13-35-446 0 0,5-41 188 0 0,21-51-1030 0 0,19-52-4533 0 0,-30 51 3276 0 0,4-12-2680 0 0</inkml:trace>
  <inkml:trace contextRef="#ctx0" brushRef="#br1" timeOffset="-149365.533">6577 5476 8896 0 0,'0'0'200'0'0,"0"0"33"0"0,0 0 14 0 0,0 0 50 0 0,0 0 208 0 0,0 0 95 0 0,0 0 22 0 0,4 8 427 0 0,-3-4-943 0 0,-1 0 0 0 0,1 0 0 0 0,-1 1 0 0 0,0-1 0 0 0,0 0 0 0 0,-1 1 0 0 0,1-1 0 0 0,-1 0 0 0 0,0 0 0 0 0,0 1 0 0 0,0-1 0 0 0,-1 0 0 0 0,1 0 0 0 0,-1 0 0 0 0,0 0 0 0 0,0-1 0 0 0,-1 1 0 0 0,1 0 0 0 0,-1-1 0 0 0,0 0 0 0 0,0 1 1 0 0,0-1-1 0 0,-2 1-106 0 0,-1 4 79 0 0,0-1 0 0 0,0 0 1 0 0,-1 0-1 0 0,0 0 1 0 0,0-1-1 0 0,-1 0 1 0 0,0 0-1 0 0,0-1 0 0 0,0 0 1 0 0,0-1-1 0 0,-1 0 1 0 0,0 0-1 0 0,0-1 1 0 0,-3 1-80 0 0,6-3 10 0 0,3 2 331 0 0,22 4-286 0 0,-9-3 25 0 0,83 43 445 0 0,12 13 127 0 0,-101-55-936 0 0,-1 1-4685 0 0,-2 0-457 0 0</inkml:trace>
  <inkml:trace contextRef="#ctx0" brushRef="#br1" timeOffset="-149028.601">6768 5525 10448 0 0,'0'0'233'0'0,"0"0"39"0"0,0 0 16 0 0,0 0-32 0 0,8 9 819 0 0,-5 2-609 0 0,0 0 0 0 0,-1 1 0 0 0,0 0 0 0 0,-1-1 0 0 0,0 1 0 0 0,-1 0 0 0 0,0-1 0 0 0,-1 1 0 0 0,0 1-466 0 0,-1 31 281 0 0,1 70 511 0 0,1-112-776 0 0,0 0 0 0 0,1 0 0 0 0,-1 0 0 0 0,0 0-1 0 0,1 0 1 0 0,0 0 0 0 0,-1 0 0 0 0,1 0 0 0 0,0 0-1 0 0,0 0 1 0 0,0 0 0 0 0,0 0 0 0 0,0-1 0 0 0,0 1-1 0 0,1 0 1 0 0,-1-1 0 0 0,1 1 0 0 0,-1-1-1 0 0,1 1 1 0 0,-1-1 0 0 0,1 0 0 0 0,0 1 0 0 0,0-1-1 0 0,0 0 1 0 0,-1 0 0 0 0,1 0 0 0 0,0-1 0 0 0,0 1-1 0 0,0 0 1 0 0,1-1 0 0 0,-1 1 0 0 0,1-1-16 0 0,9-1 32 0 0,0 0 1 0 0,0-1-1 0 0,0-1 1 0 0,-1 0-1 0 0,1 0 0 0 0,-1-2 1 0 0,1 1-1 0 0,-1-1 1 0 0,-1-1-1 0 0,1 1 1 0 0,-1-2-1 0 0,6-4-32 0 0,-12 8-301 0 0,13-11-426 0 0,-7 1-4253 0 0,-3 3-506 0 0</inkml:trace>
  <inkml:trace contextRef="#ctx0" brushRef="#br1" timeOffset="-148852.676">6803 5670 11200 0 0,'0'0'256'0'0,"0"0"34"0"0,6-3 385 0 0,195-8 3022 0 0,-129 5-3655 0 0,-67 6-757 0 0,-5 0-3006 0 0,0 0-1307 0 0</inkml:trace>
  <inkml:trace contextRef="#ctx0" brushRef="#br1" timeOffset="-148549.937">6745 5480 12384 0 0,'0'0'281'0'0,"0"0"40"0"0,1-8 601 0 0,15 2-608 0 0,0 1 1 0 0,0 0 0 0 0,0 1 0 0 0,1 0 0 0 0,-1 2 0 0 0,1 0 0 0 0,0 1 0 0 0,-1 0 0 0 0,1 2-1 0 0,0 0 1 0 0,0 0 0 0 0,14 5-315 0 0,-17-5-47 0 0,20 3-173 0 0,-2-1-4414 0 0,-11 1-855 0 0</inkml:trace>
  <inkml:trace contextRef="#ctx0" brushRef="#br1" timeOffset="-148163.35">8395 5249 11144 0 0,'0'0'248'0'0,"0"0"34"0"0,0 0 22 0 0,0 0-29 0 0,2 0-179 0 0,20 11 540 0 0,-15 0-151 0 0,0 0 0 0 0,-1 0-1 0 0,0 0 1 0 0,-1 0 0 0 0,0 1 0 0 0,-1 0 0 0 0,2 10-485 0 0,1-1 412 0 0,25 153 1034 0 0,-25-102-1425 0 0,-7-63 32 0 0,0-8-22 0 0,-8-18-440 0 0,-4-6-952 0 0,-3-7-4029 0 0,4 11 552 0 0</inkml:trace>
  <inkml:trace contextRef="#ctx0" brushRef="#br1" timeOffset="-147892.47">8406 5227 7616 0 0,'1'-1'222'0'0,"11"-13"-2"0"0,-11 12-47 0 0,1-1 0 0 0,-1 1 1 0 0,1 0-1 0 0,0-1 0 0 0,0 1 0 0 0,0 0 0 0 0,0 0 0 0 0,1 0 0 0 0,-1 1 1 0 0,1-1-1 0 0,-1 0 0 0 0,1 1 0 0 0,-1-1 0 0 0,1 1 0 0 0,0 0 0 0 0,-1 0 1 0 0,1 0-1 0 0,0 1 0 0 0,0-1 0 0 0,2 0-173 0 0,-1 2 200 0 0,1 0 1 0 0,-1 0-1 0 0,1 1 1 0 0,-1 0-1 0 0,0 0 1 0 0,1 0-1 0 0,-1 0 1 0 0,0 0-1 0 0,0 1 1 0 0,-1 0-1 0 0,1-1 1 0 0,-1 2-1 0 0,1-1 1 0 0,-1 0-1 0 0,0 1 1 0 0,0-1-1 0 0,0 1 1 0 0,-1 0-1 0 0,1 0 1 0 0,-1 0-1 0 0,0 0 1 0 0,0 0-1 0 0,0 1 1 0 0,-1-1-1 0 0,0 1 1 0 0,0-1-1 0 0,0 1 1 0 0,0-1-1 0 0,0 1 0 0 0,-1 0-200 0 0,0 0 50 0 0,0-1-1 0 0,0 0 0 0 0,-1 1 0 0 0,0-1 0 0 0,0 0 0 0 0,0 0 1 0 0,0 0-1 0 0,0 0 0 0 0,-1 0 0 0 0,0 0 0 0 0,0 0 0 0 0,0 0 1 0 0,0 0-1 0 0,0-1 0 0 0,-1 1 0 0 0,0 0-49 0 0,-26 24-1177 0 0,24-22-4976 0 0</inkml:trace>
  <inkml:trace contextRef="#ctx0" brushRef="#br1" timeOffset="-147707.274">8733 5428 12840 0 0,'0'0'289'0'0,"0"0"40"0"0,0 0 23 0 0,0 0-36 0 0,8 3-194 0 0,35 17 5097 0 0,-43-20-4961 0 0,0 0-24 0 0,0 0-30 0 0,0 0-160 0 0,0 0-232 0 0,0 0-98 0 0,0 0-841 0 0,0 0-3437 0 0,0 0-1478 0 0</inkml:trace>
  <inkml:trace contextRef="#ctx0" brushRef="#br1" timeOffset="-147333.244">9040 5220 10768 0 0,'0'0'241'0'0,"0"0"38"0"0,0 0 13 0 0,0 0-26 0 0,1 2-102 0 0,6 131 4896 0 0,-7-127-4997 0 0,0-1 0 0 0,0 1 0 0 0,1 0 0 0 0,-1 0 0 0 0,1-1 0 0 0,0 1 0 0 0,1-1 0 0 0,-1 1 0 0 0,1-1-1 0 0,0 0 1 0 0,1 1 0 0 0,-1-1 0 0 0,1 0 0 0 0,0 0 0 0 0,0-1 0 0 0,1 1 0 0 0,-1-1 0 0 0,1 1 0 0 0,0-1 0 0 0,0 0 0 0 0,1-1 0 0 0,-1 1 0 0 0,1-1 0 0 0,0 0-1 0 0,0 0 1 0 0,0 0 0 0 0,0-1 0 0 0,0 1 0 0 0,0-1 0 0 0,2 0-63 0 0,40 1 248 0 0,116-7 63 0 0,-54-17-229 0 0,-50 0-570 0 0,-42 12-897 0 0,-15 7 52 0 0,-6-7-60 0 0</inkml:trace>
  <inkml:trace contextRef="#ctx0" brushRef="#br1" timeOffset="-147056.472">9157 5310 8416 0 0,'-8'0'489'0'0,"-22"-6"438"0"0,29 5-2 0 0,1 1 47 0 0,0 0-12 0 0,0 0-93 0 0,0 0-41 0 0,0 0-8 0 0,0 0-74 0 0,20-6 278 0 0,97-7-333 0 0,-48 5-321 0 0,-55 5-143 0 0,-5 2-4781 0 0,-8 1-1312 0 0</inkml:trace>
  <inkml:trace contextRef="#ctx0" brushRef="#br1" timeOffset="-146780.654">9095 5155 11200 0 0,'-7'-5'546'0'0,"-28"-27"900"0"0,35 30-1291 0 0,0 0 0 0 0,1 1 0 0 0,-1 0 0 0 0,1-1 0 0 0,0 1 0 0 0,-1-1 0 0 0,1 1 0 0 0,0 0 1 0 0,0-1-1 0 0,0 1 0 0 0,0 0 0 0 0,0 0 0 0 0,0 0 0 0 0,0 0 0 0 0,0 0 0 0 0,1 0 0 0 0,-1 0 1 0 0,0 0-1 0 0,1 0 0 0 0,-1 1 0 0 0,0-1 0 0 0,1 0 0 0 0,-1 1 0 0 0,1-1 0 0 0,-1 1 0 0 0,1 0 0 0 0,-1-1 1 0 0,1 1-1 0 0,-1 0 0 0 0,2 0-155 0 0,4-2 145 0 0,10-2-41 0 0,0 0 1 0 0,1 1 0 0 0,-1 0 0 0 0,1 2-1 0 0,-1 0 1 0 0,8 1-105 0 0,173 11-37 0 0,-167-7-97 0 0</inkml:trace>
  <inkml:trace contextRef="#ctx0" brushRef="#br1" timeOffset="-137824.02">18124 4788 9384 0 0,'0'0'208'0'0,"0"0"33"0"0,0 0 16 0 0,0 0-33 0 0,0-3-120 0 0,0 2 191 0 0,-27 6 1761 0 0,9 6-1330 0 0,0 2 0 0 0,0 0-1 0 0,2 1 1 0 0,0 1 0 0 0,-9 9-726 0 0,-1 3 513 0 0,-52 52 703 0 0,-31 28-272 0 0,50-31-880 0 0,7-4-537 0 0,51-71 81 0 0,1-1-7 0 0,-6 2-19 0 0,2-2-890 0 0,2 1-3980 0 0,2-1 599 0 0</inkml:trace>
  <inkml:trace contextRef="#ctx0" brushRef="#br1" timeOffset="-137524.423">17688 4939 8144 0 0,'6'-6'474'0'0,"5"-7"-244"0"0,-9 12 432 0 0,-2 1 225 0 0,0 0 45 0 0,0 0-35 0 0,0 0-190 0 0,0 0-88 0 0,0 0-13 0 0,0 0-30 0 0,9 12 1143 0 0,9 32-387 0 0,27 17-133 0 0,-31-47-1053 0 0,40 21 137 0 0,29-6 195 0 0,-26-18-1025 0 0,-19-13-3063 0 0,-29 0 2412 0 0</inkml:trace>
  <inkml:trace contextRef="#ctx0" brushRef="#br1" timeOffset="-137242.319">18318 4899 13760 0 0,'0'0'314'0'0,"0"0"46"0"0,11 1 466 0 0,125 3 203 0 0,-93-2-395 0 0,2-1-699 0 0,-15 4-4409 0 0,-15-1-838 0 0</inkml:trace>
  <inkml:trace contextRef="#ctx0" brushRef="#br1" timeOffset="-137075.771">18279 5003 12528 0 0,'0'0'281'0'0,"0"0"40"0"0,0 0 22 0 0,0 0-39 0 0,5 6-185 0 0,67 12 1557 0 0,58-8 455 0 0,61-14-3460 0 0,-169 4-4557 0 0</inkml:trace>
  <inkml:trace contextRef="#ctx0" brushRef="#br1" timeOffset="-135979.33">19547 4508 4808 0 0,'0'0'101'0'0,"0"0"22"0"0,0 0 8 0 0,2-1-14 0 0,4-2-50 0 0,1-1-793 0 0,1 0 4803 0 0,-14 6 1761 0 0,-20 14-5226 0 0,0 2 0 0 0,1 0 0 0 0,2 2 0 0 0,0 0 0 0 0,0 2 1 0 0,2 0-1 0 0,-15 21-612 0 0,-42 57 610 0 0,28-44-168 0 0,-59 50 208 0 0,63-60-579 0 0,45-46-268 0 0,1 0-85 0 0,0 0-26 0 0,0 0-62 0 0,0 0-248 0 0,0 0-107 0 0,0 0-1063 0 0,0 0-4182 0 0</inkml:trace>
  <inkml:trace contextRef="#ctx0" brushRef="#br1" timeOffset="-135720.034">19159 4678 10240 0 0,'0'0'298'0'0,"0"0"-3"0"0,4-12 1209 0 0,3 13-1161 0 0,-1 1 0 0 0,1-1 1 0 0,-1 1-1 0 0,0 0 0 0 0,0 1 0 0 0,0 0 0 0 0,0 0 0 0 0,0 0 1 0 0,-1 0-1 0 0,1 1 0 0 0,-1 0 0 0 0,0 0 0 0 0,0 0 1 0 0,-1 1-1 0 0,1 0 0 0 0,-1 0 0 0 0,3 4-343 0 0,55 43 1402 0 0,26-4-832 0 0,9-2-584 0 0,-61-32-1158 0 0,-15-9-2183 0 0,-20-4-2463 0 0</inkml:trace>
  <inkml:trace contextRef="#ctx0" brushRef="#br1" timeOffset="-135442.594">19622 4826 11376 0 0,'0'0'256'0'0,"0"0"34"0"0,0 0 21 0 0,0 0-35 0 0,0 1-180 0 0,0 8 174 0 0,0-1 0 0 0,0 0 0 0 0,0 0 0 0 0,1 0-1 0 0,0 0 1 0 0,1 0 0 0 0,0 0 0 0 0,0-1 0 0 0,1 1 0 0 0,0 0 0 0 0,0-1 0 0 0,1 0 0 0 0,0 0 0 0 0,0 0 0 0 0,1 0-1 0 0,1 2-269 0 0,-3-6 51 0 0,1 0 0 0 0,-1 1-1 0 0,1-1 1 0 0,0 0-1 0 0,0-1 1 0 0,0 1-1 0 0,0-1 1 0 0,0 1-1 0 0,0-1 1 0 0,1-1-1 0 0,-1 1 1 0 0,1-1-1 0 0,-1 1 1 0 0,1-1-1 0 0,0 0 1 0 0,-1-1 0 0 0,1 1-1 0 0,0-1 1 0 0,0 0-1 0 0,-1 0 1 0 0,1-1-1 0 0,0 0 1 0 0,0 1-1 0 0,-1-1 1 0 0,1-1-1 0 0,-1 1 1 0 0,1-1-1 0 0,-1 1 1 0 0,1-1-1 0 0,1-2-50 0 0,-4 2 2 0 0,0 0-1 0 0,0-1 0 0 0,0 1 0 0 0,0-1 0 0 0,0 1 1 0 0,-1-1-1 0 0,0 1 0 0 0,1-1 0 0 0,-1 0 0 0 0,0 0 1 0 0,0 1-1 0 0,0-1 0 0 0,-1 0 0 0 0,1 0 0 0 0,-1 0 1 0 0,0 0-1 0 0,1 0 0 0 0,-1 0 0 0 0,0 0 0 0 0,-1 0 1 0 0,1 0-1 0 0,-1 0 0 0 0,1 0 0 0 0,-1 0 1 0 0,0 0-1 0 0,0 1 0 0 0,0-1 0 0 0,0 0 0 0 0,-1 0 1 0 0,1 1-1 0 0,-1-1 0 0 0,1 1 0 0 0,-1-1 0 0 0,0 1 1 0 0,0 0-1 0 0,0 0 0 0 0,0 0 0 0 0,-1 0 0 0 0,1 0 1 0 0,-1 0-1 0 0,-2-1-1 0 0,0-1-28 0 0,-1 1 0 0 0,0 0-1 0 0,0 0 1 0 0,0 0 0 0 0,0 1 0 0 0,-1 0 0 0 0,1 0 0 0 0,-1 0 0 0 0,1 1 0 0 0,-1 0 0 0 0,0 0 0 0 0,1 1 0 0 0,-1 0-1 0 0,-1 0 29 0 0,-54 9-1668 0 0,43 4-877 0 0,17-11-2529 0 0</inkml:trace>
  <inkml:trace contextRef="#ctx0" brushRef="#br1" timeOffset="-133370.72">19992 4545 10680 0 0,'-31'-16'1197'0'0,"63"22"2538"0"0,71-20-3449 0 0,-88 12-262 0 0,-1-2-1 0 0,1 1 1 0 0,-1-2-1 0 0,0 0 1 0 0,0-1-1 0 0,-1 0 1 0 0,1-1-1 0 0,-1 0 1 0 0,-1-1-1 0 0,0-1 1 0 0,6-4-24 0 0,3-4 21 0 0,-11-3 291 0 0,-31 4 757 0 0,17 16-987 0 0,-1-1-1 0 0,1 1 0 0 0,-1 0 0 0 0,1 0 0 0 0,0 0 0 0 0,-1 1 0 0 0,1-1 0 0 0,0 1 0 0 0,-1 0 0 0 0,1 1 0 0 0,0-1 0 0 0,0 1 0 0 0,0 0 0 0 0,0-1 0 0 0,0 2 0 0 0,0 0-81 0 0,-8 2 130 0 0,4-1-61 0 0,0 1 0 0 0,0 0 1 0 0,1 0-1 0 0,-1 1 0 0 0,1 0 0 0 0,1 0 0 0 0,-1 1 0 0 0,1-1 0 0 0,0 1 1 0 0,0 1-1 0 0,1-1 0 0 0,0 1 0 0 0,1 0 0 0 0,-1 1 0 0 0,0 2-69 0 0,2 64 0 0 0,4-70 16 0 0,0 0 0 0 0,1 0-1 0 0,0 0 1 0 0,0-1-1 0 0,0 1 1 0 0,1-1-1 0 0,-1 1 1 0 0,1-1-1 0 0,0 0 1 0 0,0 0-1 0 0,1 0 1 0 0,-1-1 0 0 0,1 1-1 0 0,-1-1 1 0 0,1 0-1 0 0,1 0 1 0 0,-1 0-1 0 0,0 0 1 0 0,0-1-1 0 0,1 0 1 0 0,0 0 0 0 0,-1 0-1 0 0,1 0 1 0 0,2 0-16 0 0,15 5 63 0 0,0-1 0 0 0,0-1 0 0 0,0 0 0 0 0,1-2 0 0 0,0-1 0 0 0,6 0-63 0 0,53-2-25 0 0,-34-15-957 0 0,-29 2-4762 0 0,-8 4-296 0 0</inkml:trace>
  <inkml:trace contextRef="#ctx0" brushRef="#br1" timeOffset="-133098.526">20113 4110 13760 0 0,'-20'-19'1388'0'0,"40"14"-904"0"0,43 2 851 0 0,107-5-335 0 0,-51-19-3397 0 0,-102 20-3261 0 0</inkml:trace>
  <inkml:trace contextRef="#ctx0" brushRef="#br1" timeOffset="-132594.024">20576 3647 9472 0 0,'0'0'216'0'0,"0"0"32"0"0,0 0 9 0 0,2-8 6 0 0,-2 2-193 0 0,16-19 2386 0 0,-13 24-2346 0 0,0-1 0 0 0,0 1 0 0 0,0 0 0 0 0,1 0 0 0 0,-1 0-1 0 0,0 0 1 0 0,0 1 0 0 0,1-1 0 0 0,-1 1 0 0 0,0 0 0 0 0,1 0 0 0 0,-1 0-1 0 0,0 0 1 0 0,1 1 0 0 0,-1-1 0 0 0,0 1 0 0 0,0 0 0 0 0,1 0 0 0 0,-1 0 0 0 0,0 0-1 0 0,0 1 1 0 0,0-1 0 0 0,0 1 0 0 0,-1 0 0 0 0,1 0 0 0 0,0 0 0 0 0,-1 0-1 0 0,1 0 1 0 0,-1 0 0 0 0,2 2-110 0 0,6 3 87 0 0,91 79 99 0 0,-85-66-169 0 0,-1 0 0 0 0,-1 1-1 0 0,-1 1 1 0 0,0 0-1 0 0,5 18-16 0 0,-16-36 19 0 0,0 1-1 0 0,0 0 1 0 0,0 0-1 0 0,-1 0 1 0 0,0 0-1 0 0,0 0 1 0 0,0 0-1 0 0,-1 0 1 0 0,0 0 0 0 0,0 0-1 0 0,0 0 1 0 0,0 1-1 0 0,-1-1 1 0 0,0 0-1 0 0,0 0 1 0 0,0 0-1 0 0,-1 0 1 0 0,0-1-1 0 0,0 1 1 0 0,0 0-1 0 0,-2 2-18 0 0,3-5 44 0 0,-1 1-1 0 0,0-1 0 0 0,0 0 0 0 0,0 0 0 0 0,0 0 0 0 0,0 0 0 0 0,0 0 0 0 0,-1 0 0 0 0,1 0 0 0 0,-1-1 1 0 0,1 1-1 0 0,-1-1 0 0 0,0 0 0 0 0,1 0 0 0 0,-1 0 0 0 0,0 0 0 0 0,0 0 0 0 0,0-1 0 0 0,0 1 0 0 0,0-1 0 0 0,0 1 1 0 0,1-1-1 0 0,-1 0 0 0 0,0-1 0 0 0,-1 1-43 0 0,0 0 24 0 0,-1-1 0 0 0,1 0 0 0 0,0 0 0 0 0,-1-1 0 0 0,1 1 0 0 0,0-1 0 0 0,0 0 0 0 0,0 0 0 0 0,0 0 0 0 0,0 0 1 0 0,0-1-1 0 0,1 0 0 0 0,-1 0 0 0 0,1 0 0 0 0,0 0 0 0 0,0 0 0 0 0,0 0 0 0 0,0-1 0 0 0,1 0 0 0 0,-1 1 0 0 0,1-1 0 0 0,0 0 0 0 0,0 0 0 0 0,0 0 1 0 0,1-1-1 0 0,-1 1 0 0 0,1 0 0 0 0,0-1 0 0 0,0 1 0 0 0,1 0 0 0 0,-1-1 0 0 0,1 1 0 0 0,0-1 0 0 0,0 1 0 0 0,1-1 0 0 0,-1 1 0 0 0,1-1 0 0 0,1-1-24 0 0,4-32 6 0 0,2 0 0 0 0,2 1 0 0 0,1 1-1 0 0,2-1 1 0 0,2 2 0 0 0,1 0-1 0 0,5-6-5 0 0,23-13-77 0 0,-16 46-6392 0 0,-18 8 1080 0 0</inkml:trace>
  <inkml:trace contextRef="#ctx0" brushRef="#br1" timeOffset="-132302.119">21217 3422 12728 0 0,'0'0'289'0'0,"0"0"40"0"0,-7 6 433 0 0,-4 12-175 0 0,1 1 1 0 0,1 0-1 0 0,1 1 1 0 0,1 0-1 0 0,1 0 1 0 0,-2 9-588 0 0,-8 24 762 0 0,-46 196 216 0 0,55-224-1059 0 0,2 1 0 0 0,0 0 0 0 0,2 0-1 0 0,1 0 1 0 0,1 14 81 0 0,8-6-862 0 0,-7-33 224 0 0,2 0-1048 0 0,5 1-4079 0 0</inkml:trace>
  <inkml:trace contextRef="#ctx0" brushRef="#br1" timeOffset="-131771.865">21338 3736 7920 0 0,'0'0'174'0'0,"0"0"29"0"0,0 0 13 0 0,0 0 13 0 0,0 0 30 0 0,0 0 12 0 0,0 0 1 0 0,0 0 41 0 0,0 0 175 0 0,0 0 79 0 0,0 0 10 0 0,0 0-38 0 0,0 0-183 0 0,-4-3 44 0 0,5 2 2645 0 0,83-1-1876 0 0,-81 4-1107 0 0,0-1 0 0 0,0 1-1 0 0,0-1 1 0 0,-1 1 0 0 0,1 0-1 0 0,-1 0 1 0 0,1 0 0 0 0,-1 0-1 0 0,0 0 1 0 0,1 1 0 0 0,-1-1-1 0 0,-1 1 1 0 0,1-1 0 0 0,0 1-1 0 0,1 2-61 0 0,-10 35 335 0 0,4-35-294 0 0,1-1 0 0 0,-1 1 0 0 0,-1-1 1 0 0,1 0-1 0 0,0 0 0 0 0,-1 0 0 0 0,0 0 0 0 0,0 0 0 0 0,0-1 0 0 0,-1 0 0 0 0,1 0 0 0 0,-4 2-41 0 0,-31 18 352 0 0,-45 18 504 0 0,84-40-840 0 0,-1-1-1 0 0,1 0 1 0 0,-1 0-1 0 0,0 0 1 0 0,1 1-1 0 0,-1-1 1 0 0,1 0-1 0 0,0 1 1 0 0,-1-1-1 0 0,1 0 1 0 0,-1 1-1 0 0,1-1 1 0 0,-1 1-1 0 0,1-1 0 0 0,0 0 1 0 0,-1 1-1 0 0,1-1 1 0 0,0 1-1 0 0,-1-1 1 0 0,1 1-1 0 0,0 0 1 0 0,0-1-1 0 0,0 1 1 0 0,0-1-1 0 0,-1 1 1 0 0,1-1-1 0 0,0 1 1 0 0,0-1-1 0 0,0 1 0 0 0,0 0 1 0 0,0-1-1 0 0,0 1 1 0 0,0-1-1 0 0,0 1 1 0 0,1-1-1 0 0,-1 1 1 0 0,0 0-1 0 0,0-1 1 0 0,0 1-1 0 0,1-1 1 0 0,-1 1-1 0 0,0-1 1 0 0,0 1-1 0 0,1-1 1 0 0,-1 1-1 0 0,0-1 0 0 0,1 0 1 0 0,-1 1-1 0 0,1-1 1 0 0,-1 1-1 0 0,1-1 1 0 0,-1 0-1 0 0,1 1 1 0 0,-1-1-1 0 0,1 0 1 0 0,-1 0-1 0 0,1 1 1 0 0,-1-1-16 0 0,35 13 81 0 0,36-9 12 0 0,-54-9-455 0 0,31-9 118 0 0,-20-3-6243 0 0,-17 8 485 0 0</inkml:trace>
  <inkml:trace contextRef="#ctx0" brushRef="#br1" timeOffset="-131483.932">21669 3428 7856 0 0,'0'0'174'0'0,"0"0"29"0"0,0 0 13 0 0,4 22 2779 0 0,-3 68 1847 0 0,1 2-3643 0 0,7 2 361 0 0,9-32-815 0 0,-15-56-695 0 0,-1-1 0 0 0,1 1 0 0 0,0-1 0 0 0,0 0 0 0 0,1 0-1 0 0,-1 0 1 0 0,1-1 0 0 0,0 1 0 0 0,1-1 0 0 0,-1 0 0 0 0,5 4-50 0 0,-1-1 39 0 0,42 6 129 0 0,5-12-157 0 0,-48-2-475 0 0,14-7 415 0 0,-10-3-5845 0 0,-7 4-192 0 0</inkml:trace>
  <inkml:trace contextRef="#ctx0" brushRef="#br1" timeOffset="-131172.969">21607 3667 12032 0 0,'-3'-14'1309'0'0,"13"7"-1228"0"0,0 1 0 0 0,1 0-1 0 0,-1 1 1 0 0,1 0 0 0 0,1 1 0 0 0,-1 0 0 0 0,1 1 0 0 0,-1 0 0 0 0,1 1-1 0 0,0 0 1 0 0,0 1 0 0 0,0 0 0 0 0,0 1 0 0 0,4 1-81 0 0,34-2 273 0 0,25 0 119 0 0,-23 6-4498 0 0,-19 2-630 0 0</inkml:trace>
  <inkml:trace contextRef="#ctx0" brushRef="#br1" timeOffset="-130672.39">21525 4341 13288 0 0,'0'0'389'0'0,"0"0"-6"0"0,-16 0-169 0 0,12 2-105 0 0,0-1 0 0 0,1 1-1 0 0,-1 0 1 0 0,1 0-1 0 0,0 1 1 0 0,-1-1 0 0 0,1 1-1 0 0,0 0 1 0 0,0-1 0 0 0,0 1-1 0 0,1 1 1 0 0,-1-1 0 0 0,1 0-1 0 0,0 0 1 0 0,0 1-1 0 0,0 0 1 0 0,0-1 0 0 0,0 1-1 0 0,1 0 1 0 0,-1 2-109 0 0,1-3 4 0 0,-1 0 32 0 0,0 1-1 0 0,0-1 0 0 0,0 1 0 0 0,1 0 0 0 0,0-1 0 0 0,0 1 0 0 0,0 0 0 0 0,0 0 0 0 0,0 0 0 0 0,1 0 0 0 0,-1 0 0 0 0,1 0 0 0 0,0 0 1 0 0,1 0-1 0 0,-1 0 0 0 0,1 0 0 0 0,-1 0 0 0 0,1 0 0 0 0,0 0 0 0 0,1 0 0 0 0,-1 0 0 0 0,1-1 0 0 0,-1 1 0 0 0,1-1 0 0 0,0 1 0 0 0,1-1 1 0 0,-1 1-1 0 0,1-1 0 0 0,-1 0 0 0 0,1 0 0 0 0,0-1 0 0 0,0 1 0 0 0,0 0 0 0 0,0-1 0 0 0,1 0 0 0 0,-1 0 0 0 0,1 0 0 0 0,-1 0 0 0 0,2 0-35 0 0,7 0-9 0 0,1-1-1 0 0,-1 0 0 0 0,1-1 0 0 0,-1 0 0 0 0,1-1 0 0 0,-1-1 0 0 0,0 0 1 0 0,1 0-1 0 0,-1-1 0 0 0,0-1 0 0 0,0 0 0 0 0,-1-1 0 0 0,1 0 0 0 0,-1 0 0 0 0,4-4 10 0 0,20-17-1322 0 0,-49 65 1576 0 0,12-34-199 0 0,1-1 0 0 0,1 0 0 0 0,-1 1 0 0 0,1-1-1 0 0,0 1 1 0 0,0-1 0 0 0,0 1 0 0 0,1-1 0 0 0,-1 1-1 0 0,1-1 1 0 0,0 1 0 0 0,0-1 0 0 0,1 0-1 0 0,-1 0 1 0 0,1 0 0 0 0,0 0 0 0 0,0 0 0 0 0,0 0-1 0 0,1 0 1 0 0,0 0 0 0 0,-1-1 0 0 0,1 1-1 0 0,2 0-54 0 0,-2-2 27 0 0,1 0-1 0 0,-1 0 0 0 0,1 0 1 0 0,-1-1-1 0 0,1 0 0 0 0,0 0 0 0 0,0 0 1 0 0,0 0-1 0 0,-1 0 0 0 0,1-1 1 0 0,0 0-1 0 0,0 1 0 0 0,0-1 0 0 0,0-1 1 0 0,0 1-1 0 0,0-1 0 0 0,0 1 1 0 0,0-1-1 0 0,-1 0 0 0 0,1-1 1 0 0,0 1-1 0 0,-1-1 0 0 0,1 1 0 0 0,0-2-26 0 0,-1 2 25 0 0,5-1 17 0 0,-1 0 0 0 0,0-1-1 0 0,-1 0 1 0 0,1 0-1 0 0,0-1 1 0 0,-1 0 0 0 0,0 0-1 0 0,0 0 1 0 0,0-1-1 0 0,0 0 1 0 0,-1 0 0 0 0,0 0-1 0 0,0-1 1 0 0,0 1-1 0 0,-1-1-41 0 0,17-40 182 0 0,-19 40-245 0 0,-1 1 1 0 0,1-1-1 0 0,-1 0 1 0 0,-1-1-1 0 0,1 1 1 0 0,-1 0-1 0 0,0 0 1 0 0,0 0-1 0 0,-1 0 0 0 0,0 0 1 0 0,0 0-1 0 0,0 0 1 0 0,-1 0-1 0 0,0 0 1 0 0,0 1-1 0 0,-1-1 1 0 0,1 1-1 0 0,-1-1 1 0 0,0 1-1 0 0,-1 0 1 0 0,1 0-1 0 0,-1 0 1 0 0,0 0-1 0 0,0 1 1 0 0,0 0-1 0 0,-1 0 1 0 0,0 0-1 0 0,0 0 0 0 0,-2-1 63 0 0,-35-14-1436 0 0,22 15-3527 0 0,9 3 171 0 0</inkml:trace>
  <inkml:trace contextRef="#ctx0" brushRef="#br1" timeOffset="-130350.002">22191 4156 12896 0 0,'-9'0'633'0'0,"-49"27"150"0"0,44-20-522 0 0,1 1 1 0 0,0 1 0 0 0,0 0-1 0 0,1 0 1 0 0,0 2 0 0 0,1-1 0 0 0,-4 6-262 0 0,13-13 42 0 0,0 0 1 0 0,1 0 0 0 0,0 0-1 0 0,-1 0 1 0 0,1 0 0 0 0,0 0-1 0 0,1 0 1 0 0,-1 0-1 0 0,0 0 1 0 0,1 1 0 0 0,0-1-1 0 0,0 0 1 0 0,0 0 0 0 0,0 1-1 0 0,0-1 1 0 0,1 0 0 0 0,-1 0-1 0 0,1 1 1 0 0,0-1 0 0 0,0 0-1 0 0,0 0 1 0 0,0 0 0 0 0,1 0-1 0 0,-1 0 1 0 0,1 0 0 0 0,0-1-1 0 0,0 1 1 0 0,0-1 0 0 0,0 1-1 0 0,0-1 1 0 0,0 1 0 0 0,1-1-1 0 0,-1 0 1 0 0,4 2-43 0 0,86 62 153 0 0,-25-22-82 0 0,-40-17 174 0 0,-27-27-238 0 0,0 1 0 0 0,0 0 0 0 0,0 0 0 0 0,0-1 0 0 0,0 1-1 0 0,-1 0 1 0 0,1 0 0 0 0,0-1 0 0 0,0 1 0 0 0,0 0-1 0 0,-1-1 1 0 0,1 1 0 0 0,0 0 0 0 0,-1-1 0 0 0,1 1-1 0 0,-1-1 1 0 0,1 1 0 0 0,0 0 0 0 0,-1-1 0 0 0,1 1 0 0 0,-1-1-1 0 0,0 1 1 0 0,1-1 0 0 0,-1 0 0 0 0,1 1 0 0 0,-1-1-1 0 0,0 1 1 0 0,1-1 0 0 0,-1 0 0 0 0,0 0 0 0 0,1 1 0 0 0,-1-1-1 0 0,0 0 1 0 0,0 0 0 0 0,1 0 0 0 0,-1 0-7 0 0,-54 10-641 0 0,36-8-3906 0 0,4 0-1094 0 0</inkml:trace>
  <inkml:trace contextRef="#ctx0" brushRef="#br1" timeOffset="-129835.313">22688 4134 13256 0 0,'-2'0'389'0'0,"-6"2"-285"0"0,0 0 0 0 0,0 0 1 0 0,1 1-1 0 0,-1 0 0 0 0,0 1 0 0 0,1-1 1 0 0,0 1-1 0 0,0 1 0 0 0,0-1 0 0 0,1 1 0 0 0,-1 1 1 0 0,1-1-1 0 0,0 1 0 0 0,1 0 0 0 0,-1 0 1 0 0,1 1-1 0 0,-4 6-104 0 0,-12 29 1201 0 0,24-26-500 0 0,-2-15-373 0 0,0 1-100 0 0,1 0-191 0 0,0 0-1 0 0,0 1 0 0 0,0-1 0 0 0,0 0 1 0 0,1-1-1 0 0,-1 1 0 0 0,1 0 0 0 0,-1-1 1 0 0,1 1-1 0 0,-1-1 0 0 0,1 0 0 0 0,0 0 1 0 0,0 0-1 0 0,-1 0 0 0 0,1-1 0 0 0,0 1 0 0 0,0-1 1 0 0,0 1-1 0 0,0-1 0 0 0,2 0-36 0 0,13 3 119 0 0,52-9-327 0 0,33-19-1800 0 0,-72 18 1510 0 0,-29 7 325 0 0,-2 0-3 0 0,0 0 0 0 0,1 1 29 0 0,9 20 294 0 0,-9 18 924 0 0,6-20-260 0 0,-6-16-737 0 0,1 0-1 0 0,0-1 0 0 0,0 1 1 0 0,-1-1-1 0 0,1 0 0 0 0,1 0 1 0 0,-1 1-1 0 0,0-1 1 0 0,1-1-1 0 0,-1 1 0 0 0,1 0 1 0 0,-1-1-1 0 0,1 1 1 0 0,0-1-1 0 0,0 0 0 0 0,-1 0 1 0 0,1 0-1 0 0,0 0 1 0 0,0 0-1 0 0,0-1 0 0 0,0 1 1 0 0,0-1-1 0 0,0 0 0 0 0,1 0 1 0 0,-1 0-1 0 0,0 0 1 0 0,0 0-1 0 0,0-1 0 0 0,0 0 1 0 0,0 1-1 0 0,0-1 1 0 0,2-1-74 0 0,7 0 128 0 0,62-28 59 0 0,-67 24-186 0 0,0-1-1 0 0,0 1 1 0 0,0-1-1 0 0,-1 0 1 0 0,0-1-1 0 0,-1 1 1 0 0,0-1-1 0 0,0 0 1 0 0,0-1 0 0 0,-1 1-1 0 0,0-1 1 0 0,-1 0-1 0 0,0 1 1 0 0,0-2-1 0 0,-1 1 1 0 0,0 0-1 0 0,-1-1 0 0 0,1 4-104 0 0,-1 0 0 0 0,0 0 0 0 0,0 0-1 0 0,-1 0 1 0 0,1 0 0 0 0,-1 0 0 0 0,-1-1 0 0 0,1 1-1 0 0,-1 0 1 0 0,0 0 0 0 0,-2-5 104 0 0,3 9-202 0 0,-1 0 0 0 0,0 0 0 0 0,0 0-1 0 0,0 1 1 0 0,0-1 0 0 0,0 0 0 0 0,-1 1 0 0 0,1-1 0 0 0,0 0 0 0 0,-1 1 0 0 0,0 0 0 0 0,1-1-1 0 0,-1 1 1 0 0,0 0 0 0 0,1 0 0 0 0,-1 0 0 0 0,0 0 0 0 0,0 0 0 0 0,0 0 0 0 0,0 0 0 0 0,0 1-1 0 0,0-1 1 0 0,0 1 0 0 0,-2-1 202 0 0,-6 1-1430 0 0</inkml:trace>
  <inkml:trace contextRef="#ctx0" brushRef="#br1" timeOffset="-129497.913">23124 4491 13880 0 0,'-1'1'314'0'0,"-11"10"526"0"0,8-8-784 0 0,0 0 0 0 0,0 1 0 0 0,1-1-1 0 0,-1 0 1 0 0,1 1 0 0 0,0 0 0 0 0,0 0 0 0 0,0 0 0 0 0,1 0-1 0 0,-1 0 1 0 0,1 1 0 0 0,0-1 0 0 0,1 1 0 0 0,-1-1 0 0 0,1 1 0 0 0,-1 1-56 0 0,2-4 190 0 0,0-2 30 0 0,0 0 17 0 0,0 0 3 0 0,18 12 768 0 0,43-6-432 0 0,-50-8-545 0 0,1 0 0 0 0,-1 0 0 0 0,0-1 0 0 0,0-1 0 0 0,0 0-1 0 0,0 0 1 0 0,0-1 0 0 0,7-5-31 0 0,-15 8 12 0 0,0 1 0 0 0,-1-1 0 0 0,1 0 0 0 0,0 0 0 0 0,-1 0 0 0 0,1 0 0 0 0,-1 0 0 0 0,0-1 0 0 0,1 1 0 0 0,-1-1 1 0 0,-1 0-1 0 0,1 0 0 0 0,0 1 0 0 0,-1-1 0 0 0,1 0 0 0 0,-1 0 0 0 0,0 0 0 0 0,0-1 0 0 0,0 1 0 0 0,0 0 0 0 0,0 0 0 0 0,-1-1 0 0 0,0 1 0 0 0,0 0 0 0 0,1 0 0 0 0,-2-1 0 0 0,1 1 0 0 0,0 0 0 0 0,-1-1 0 0 0,0 1 0 0 0,1 0 0 0 0,-1 0 0 0 0,0 0 0 0 0,-1 0 0 0 0,1 0 0 0 0,-2-3-12 0 0,-7-1-27 0 0,0 0-1 0 0,0 1 0 0 0,0 0 1 0 0,-1 0-1 0 0,0 1 0 0 0,0 1 1 0 0,0 0-1 0 0,-1 0 0 0 0,1 1 0 0 0,-1 1 1 0 0,0 0-1 0 0,0 0 0 0 0,-4 1 28 0 0,-116-6-1270 0 0,113 13-1053 0 0,10-5-3219 0 0</inkml:trace>
  <inkml:trace contextRef="#ctx0" brushRef="#br1" timeOffset="-129004.716">23541 3772 9824 0 0,'0'0'289'0'0,"0"0"-8"0"0,0 0-101 0 0,0 0 252 0 0,0 0 131 0 0,0 0 21 0 0,0 0-13 0 0,0 0-83 0 0,0 1-38 0 0,-15 55 2144 0 0,6 28-723 0 0,10 51-400 0 0,29-18-534 0 0,2-54-223 0 0,-23-56-647 0 0,0 0 1 0 0,1-1 0 0 0,0 0 0 0 0,0-1-1 0 0,1 0 1 0 0,-1-1 0 0 0,1 0-1 0 0,0 0 1 0 0,0-1 0 0 0,0-1 0 0 0,1 0-1 0 0,-1-1 1 0 0,1 0 0 0 0,-1 0-1 0 0,1-1 1 0 0,-1-1 0 0 0,1 0 0 0 0,-1 0-1 0 0,7-3-67 0 0,8-6-1126 0 0,-16 0-130 0 0,-5-1-58 0 0</inkml:trace>
  <inkml:trace contextRef="#ctx0" brushRef="#br1" timeOffset="-128729.784">23354 3986 13416 0 0,'-4'-9'1458'0'0,"29"-15"-1397"0"0,-19 22-28 0 0,13-5 98 0 0,0 1 0 0 0,1 1 1 0 0,0 1-1 0 0,-1 0 0 0 0,1 2 0 0 0,1 0 1 0 0,-1 1-1 0 0,15 2-131 0 0,48 5-4468 0 0,-48-3-482 0 0</inkml:trace>
  <inkml:trace contextRef="#ctx0" brushRef="#br1" timeOffset="-118750.218">17773 6192 6648 0 0,'12'-3'505'0'0,"11"-4"-314"0"0,0-7 2471 0 0,-22 14-2364 0 0,4-2 2329 0 0,-10 4-1581 0 0,-69 47 177 0 0,23-15-653 0 0,1 3 0 0 0,2 2 1 0 0,1 1-1 0 0,-16 22-570 0 0,61-60 5 0 0,-76 88 356 0 0,32-38-233 0 0,19-5-177 0 0,27-46-294 0 0,0-1-133 0 0,3-4-4661 0 0,1-2-25 0 0</inkml:trace>
  <inkml:trace contextRef="#ctx0" brushRef="#br1" timeOffset="-118473.772">17384 6237 9168 0 0,'-1'-6'533'0'0,"-9"-9"-426"0"0,3 2 561 0 0,5 12 85 0 0,2 1 42 0 0,0 0-51 0 0,0 0-235 0 0,0 0-101 0 0,0 0-21 0 0,0 0-38 0 0,0 0-146 0 0,0 0-67 0 0,0 0-10 0 0,2 1 21 0 0,44 64 1763 0 0,65 47-430 0 0,-17-30-1194 0 0,-19-38-537 0 0,-40-33-2833 0 0,-35-11 2302 0 0</inkml:trace>
  <inkml:trace contextRef="#ctx0" brushRef="#br1" timeOffset="-118054.492">17494 5912 6104 0 0,'0'0'133'0'0,"0"0"23"0"0,0 0 12 0 0,2 0-23 0 0,13-3-25 0 0,2 22 4478 0 0,-22 13-2390 0 0,4-29-2129 0 0,0 0 1 0 0,-1 0-1 0 0,1 0 1 0 0,-1-1 0 0 0,0 1-1 0 0,0-1 1 0 0,0 1 0 0 0,0-1-1 0 0,0 0 1 0 0,0 0 0 0 0,-1 0-1 0 0,1 0 1 0 0,-1 0-1 0 0,0-1 1 0 0,1 1 0 0 0,-1-1-1 0 0,0 1 1 0 0,0-1 0 0 0,0 0-1 0 0,0 0 1 0 0,0 0 0 0 0,-1 0-80 0 0,2-1 16 0 0,1 0 1 0 0,-1 0-1 0 0,1 0 1 0 0,-1 0-1 0 0,1 0 1 0 0,-1 0-1 0 0,1 0 1 0 0,-1 0-1 0 0,1-1 1 0 0,-1 1-1 0 0,1 0 1 0 0,0-1-1 0 0,-1 0 1 0 0,1 1-1 0 0,0-1 1 0 0,-1 0-1 0 0,1 1 1 0 0,0-1 0 0 0,0 0-1 0 0,-1 0 1 0 0,1 0-1 0 0,0 0 1 0 0,0 0-1 0 0,0 0 1 0 0,0-1-1 0 0,0 1 1 0 0,1 0-1 0 0,-1 0 1 0 0,0-1-1 0 0,1 1 1 0 0,-1 0-1 0 0,0-1 1 0 0,1 1-1 0 0,0-1 1 0 0,-1 1-1 0 0,1-1 1 0 0,0 1 0 0 0,0-1-17 0 0,0-2 7 0 0,1 1 0 0 0,0-1 0 0 0,0 1 0 0 0,0-1 0 0 0,1 1 0 0 0,-1-1 0 0 0,1 1 0 0 0,0 0 0 0 0,0 0 0 0 0,0 0 0 0 0,0 0 0 0 0,1 0 0 0 0,-1 0 0 0 0,1 0 0 0 0,0 1 0 0 0,-1 0 0 0 0,1-1 0 0 0,0 1 0 0 0,0 0 0 0 0,1 0 0 0 0,-1 1 0 0 0,0-1 0 0 0,1 1 0 0 0,-1-1 0 0 0,1 1 0 0 0,-1 0 0 0 0,1 0 0 0 0,0 1 0 0 0,-1-1 0 0 0,1 1 0 0 0,0 0 0 0 0,-1 0 0 0 0,1 0 0 0 0,2 1-7 0 0,17 23-192 0 0,-21-21 159 0 0,0 1 0 0 0,-1-1 0 0 0,0 1 0 0 0,0-1 0 0 0,0 1 0 0 0,0-1-1 0 0,0 1 1 0 0,-1 0 0 0 0,0 0 0 0 0,0-1 0 0 0,0 1 0 0 0,0 0 0 0 0,0-1 0 0 0,-1 1 0 0 0,0 0-1 0 0,1-1 1 0 0,-1 1 0 0 0,-1-1 0 0 0,1 1 0 0 0,0-1 0 0 0,-1 1 0 0 0,0-1 0 0 0,0 0 0 0 0,-1 2 33 0 0,-2 1-352 0 0</inkml:trace>
  <inkml:trace contextRef="#ctx0" brushRef="#br1" timeOffset="-117663.283">18158 6106 11072 0 0,'0'0'324'0'0,"0"0"-3"0"0,0 0-169 0 0,0 0 39 0 0,0 0 38 0 0,0 0 10 0 0,0 0 73 0 0,0 0 301 0 0,0 0 128 0 0,2 0 26 0 0,83 6 2250 0 0,74 2-1852 0 0,-125-5-1184 0 0,32 14-2143 0 0,-65-17 648 0 0,-1 0-756 0 0,0 0-2748 0 0</inkml:trace>
  <inkml:trace contextRef="#ctx0" brushRef="#br1" timeOffset="-117364.274">18092 6258 9016 0 0,'0'0'265'0'0,"0"0"-4"0"0,0 0-95 0 0,1 1 211 0 0,95 9 3407 0 0,119 0-1968 0 0,-142-3-3080 0 0,-57-7-3909 0 0</inkml:trace>
  <inkml:trace contextRef="#ctx0" brushRef="#br1" timeOffset="-91701.776">19419 5812 4384 0 0,'0'0'127'0'0,"8"-14"121"0"0,-4-5 2873 0 0,-4 18-2465 0 0,0-3 382 0 0,-1 5 2020 0 0,-99 142 276 0 0,-5 10-2261 0 0,27-50-205 0 0,-19 9-1042 0 0,97-112-125 0 0,-7 8 863 0 0,2-7-4912 0 0,1-6-662 0 0</inkml:trace>
  <inkml:trace contextRef="#ctx0" brushRef="#br1" timeOffset="-91403.728">19081 5919 10448 0 0,'0'0'233'0'0,"0"0"39"0"0,0 0 16 0 0,0 0-32 0 0,0 0-89 0 0,0 0 231 0 0,0 0 125 0 0,0 0 21 0 0,0 0-17 0 0,0 0-101 0 0,2 1-46 0 0,7 5-117 0 0,-1 1-1 0 0,-1 0 0 0 0,1 0 1 0 0,-1 1-1 0 0,-1 0 1 0 0,1 0-1 0 0,-1 1 0 0 0,4 8-262 0 0,26 32 569 0 0,44 50 268 0 0,-14-42-837 0 0,-35-36-2287 0 0,-23-17 999 0 0</inkml:trace>
  <inkml:trace contextRef="#ctx0" brushRef="#br1" timeOffset="-91130.332">19509 6103 10512 0 0,'0'0'233'0'0,"0"0"39"0"0,0 2 16 0 0,-12 68 276 0 0,17 23 2568 0 0,-4-91-3079 0 0,1 1 0 0 0,-1-1 0 0 0,1 0 0 0 0,0 1 0 0 0,0-1 0 0 0,0 0 0 0 0,0 0 0 0 0,0 0 0 0 0,0 0 1 0 0,1-1-1 0 0,-1 1 0 0 0,1-1 0 0 0,-1 1 0 0 0,1-1 0 0 0,0 0 0 0 0,-1 0 0 0 0,1 0 0 0 0,0 0 0 0 0,0 0 0 0 0,0-1 0 0 0,-1 0 0 0 0,1 1 0 0 0,0-1 0 0 0,0 0 0 0 0,2 0-52 0 0,32-25 318 0 0,-32 20-295 0 0,-1 0 0 0 0,1-1 0 0 0,-1 1 0 0 0,0-1-1 0 0,0 0 1 0 0,-1 0 0 0 0,0 0 0 0 0,0-1 0 0 0,0 1-1 0 0,-1-1 1 0 0,0 1 0 0 0,0-1 0 0 0,0 0-24 0 0,-2 3-11 0 0,0 1-1 0 0,0 0 1 0 0,0-1 0 0 0,0 1 0 0 0,0-1 0 0 0,-1 1-1 0 0,1 0 1 0 0,-1 0 0 0 0,0-1 0 0 0,0 1 0 0 0,0 0-1 0 0,-1 0 1 0 0,1 0 0 0 0,-1 0 0 0 0,0 0 0 0 0,0 0-1 0 0,0 0 1 0 0,0 1 0 0 0,0-1 0 0 0,0 1 0 0 0,-1-1-1 0 0,1 1 1 0 0,-1 0 0 0 0,0 0 0 0 0,1 0 0 0 0,-1 0-1 0 0,0 1 1 0 0,0-1 0 0 0,0 1 0 0 0,-1-1 11 0 0,-27 6-477 0 0,-7 9-1158 0 0,26-9 838 0 0</inkml:trace>
  <inkml:trace contextRef="#ctx0" brushRef="#br1" timeOffset="-78957.708">19901 5884 5208 0 0,'0'0'116'0'0,"0"0"17"0"0,0 0 11 0 0,4-11 7 0 0,-4 6-82 0 0,0 4 288 0 0,0-22 1550 0 0,0 22-1704 0 0,0 1 13 0 0,13-29 2534 0 0,-21 30 401 0 0,8-1-3030 0 0,0 0-7 0 0,0 0-6 0 0,0 0-18 0 0,0 0-8 0 0,0 0-2 0 0,-1 2 18 0 0,-10 15 932 0 0,11-10-960 0 0,-4 10 379 0 0,-4 12-95 0 0,-6 15 94 0 0,13-10 4 0 0,1-14-455 0 0,5 9 342 0 0,-2-21-329 0 0,5-1-10 0 0,25 1 296 0 0,19-33-300 0 0,-32 11 62 0 0,53-55 88 0 0,-58 52-146 0 0,-10 17 0 0 0,-2 5-12 0 0,-12 67-165 0 0,0-35 166 0 0,9 35 87 0 0,1-70-62 0 0,-1-1 0 0 0,1 1 0 0 0,0 0 0 0 0,0-1-1 0 0,0 1 1 0 0,0-1 0 0 0,0 1 0 0 0,0-1 0 0 0,0 1-1 0 0,0-1 1 0 0,1 0 0 0 0,-1 0 0 0 0,0 1-1 0 0,1-1 1 0 0,-1 0 0 0 0,1 0 0 0 0,-1-1 0 0 0,1 1-1 0 0,0 0 1 0 0,-1 0 0 0 0,1-1 0 0 0,0 1 0 0 0,0-1-1 0 0,-1 1 1 0 0,1-1 0 0 0,0 0 0 0 0,0 0-1 0 0,-1 0 1 0 0,1 0 0 0 0,0 0 0 0 0,0 0 0 0 0,0 0-1 0 0,-1-1 1 0 0,1 1 0 0 0,0-1 0 0 0,1 0-14 0 0,3 0 50 0 0,3-1-9 0 0,1-1 0 0 0,-1 0 0 0 0,1-1-1 0 0,-1 0 1 0 0,0-1 0 0 0,-1 1 0 0 0,1-2 0 0 0,-1 1 0 0 0,0-1-1 0 0,0-1 1 0 0,0 1 0 0 0,-1-1 0 0 0,0-1 0 0 0,-1 1-1 0 0,0-1 1 0 0,0 0 0 0 0,0-1 0 0 0,-1 1 0 0 0,0-1 0 0 0,-1 0-1 0 0,3-8-40 0 0,27-91 0 0 0,-32 105-35 0 0,-1-1-1 0 0,1 0 0 0 0,-1 0 0 0 0,0 1 0 0 0,0-1 0 0 0,0 0 1 0 0,-1 0-1 0 0,1 0 0 0 0,-1 0 0 0 0,0 0 0 0 0,0 0 0 0 0,-1 0 1 0 0,1 0-1 0 0,-1 0 0 0 0,0 0 0 0 0,0 0 0 0 0,0 1 1 0 0,0-1-1 0 0,-1 0 0 0 0,1 1 0 0 0,-1-1 0 0 0,0 1 0 0 0,-1-2 36 0 0,3 5-214 0 0,-6-3-533 0 0,3 3 443 0 0,0 1 0 0 0,-1 0 0 0 0,1 0-1 0 0,0 0 1 0 0,0 0 0 0 0,0 0 0 0 0,0 0 0 0 0,0 1 0 0 0,0 0-1 0 0,0-1 1 0 0,1 1 0 0 0,-1 0 0 0 0,1 0 0 0 0,-1 1 0 0 0,1-1-1 0 0,0 1 305 0 0,-3 1-2023 0 0,-7 6-2869 0 0</inkml:trace>
  <inkml:trace contextRef="#ctx0" brushRef="#br1" timeOffset="-78572.195">20323 6145 8432 0 0,'0'0'190'0'0,"0"0"28"0"0,0 0 10 0 0,0 1 28 0 0,-1 4-43 0 0,1-1-1 0 0,-1 1 1 0 0,1-1 0 0 0,-1 1 0 0 0,0-1 0 0 0,-1 0 0 0 0,1 0 0 0 0,-1 1-1 0 0,0-1 1 0 0,0 0 0 0 0,0 0 0 0 0,-1-1 0 0 0,1 1 0 0 0,-2 1-213 0 0,-20 40 1728 0 0,21-39-1608 0 0,-1 1 1 0 0,1 0 0 0 0,1 0 0 0 0,-1 0 0 0 0,1 0-1 0 0,0 1 1 0 0,1-1 0 0 0,0 0 0 0 0,0 1 0 0 0,0 3-121 0 0,1-9 36 0 0,1 0 0 0 0,0 0 1 0 0,-1 0-1 0 0,1 0 0 0 0,0 0 1 0 0,0 0-1 0 0,0 0 0 0 0,0-1 1 0 0,0 1-1 0 0,0 0 0 0 0,1-1 1 0 0,-1 1-1 0 0,1-1 0 0 0,-1 1 1 0 0,1-1-1 0 0,-1 0 0 0 0,1 1 1 0 0,0-1-1 0 0,-1 0 0 0 0,1 0 1 0 0,0 0-1 0 0,0-1 1 0 0,0 1-1 0 0,0 0 0 0 0,0-1 1 0 0,0 1-1 0 0,0-1 0 0 0,0 0 1 0 0,0 1-1 0 0,0-1 0 0 0,0 0 1 0 0,0 0-1 0 0,0-1 0 0 0,0 1 1 0 0,0 0-1 0 0,0-1 0 0 0,0 1 1 0 0,0-1-1 0 0,0 1 0 0 0,0-1 1 0 0,0 0-1 0 0,0 0 0 0 0,0 0 1 0 0,-1 0-1 0 0,1 0 0 0 0,1-2-36 0 0,4-2 51 0 0,-1 0 0 0 0,0 0-1 0 0,0-1 1 0 0,0 0-1 0 0,-1 0 1 0 0,0 0-1 0 0,0-1 1 0 0,-1 0-1 0 0,0 0 1 0 0,0 0-1 0 0,0 0 1 0 0,-1-1-1 0 0,0 1 1 0 0,-1-1-1 0 0,1 0 1 0 0,-2 0-1 0 0,1 0 1 0 0,0-8-51 0 0,-1 13-11 0 0,-1 0 1 0 0,1 1-1 0 0,0-1 1 0 0,-1 0-1 0 0,0 0 1 0 0,0 0 0 0 0,0 1-1 0 0,0-1 1 0 0,0 0-1 0 0,-1 0 1 0 0,1 0-1 0 0,-1 1 1 0 0,1-1-1 0 0,-1 0 1 0 0,0 0-1 0 0,0 1 1 0 0,-1-1 0 0 0,1 1-1 0 0,0-1 1 0 0,-1 1-1 0 0,1 0 1 0 0,-1-1-1 0 0,0 1 1 0 0,0 0-1 0 0,0 0 1 0 0,0 0-1 0 0,0 1 1 0 0,0-1-1 0 0,-1 0 1 0 0,1 1 0 0 0,-1-1-1 0 0,0 0 11 0 0,-3 1-266 0 0,-1 0-1 0 0,1 0 1 0 0,0 1 0 0 0,0 0-1 0 0,-1 0 1 0 0,1 0 0 0 0,0 1-1 0 0,0-1 1 0 0,-1 2-1 0 0,1-1 1 0 0,0 1 0 0 0,0 0-1 0 0,0 0 1 0 0,-1 1 266 0 0,-4 2-725 0 0,2-2-3 0 0</inkml:trace>
  <inkml:trace contextRef="#ctx0" brushRef="#br1" timeOffset="-75186.419">18754 6099 5008 0 0,'0'0'108'0'0,"0"0"17"0"0,0 0 13 0 0,0 0 4 0 0,0 0-25 0 0,0 0-11 0 0,0 0-2 0 0,4-1 10 0 0,29-6 993 0 0,-13 4-739 0 0,-19 3-283 0 0,-1 0-3 0 0,6 0 104 0 0,-6 1 2238 0 0,-68 9-2060 0 0,14-3 378 0 0,49-7-277 0 0,15-1-344 0 0,24-2-62 0 0,32-7-48 0 0,-36 7-11 0 0,-9 3 176 0 0,-45 7-36 0 0,-69 10 88 0 0,4-14-83 0 0,119-10 190 0 0,86-4-407 0 0,-3-5 72 0 0,-50 22-1750 0 0,-63-6-2308 0 0</inkml:trace>
  <inkml:trace contextRef="#ctx0" brushRef="#br1" timeOffset="-72399.98">20699 5808 6592 0 0,'0'0'149'0'0,"0"0"23"0"0,0 0 11 0 0,0 0 13 0 0,0 0 52 0 0,0 0 28 0 0,0 0 4 0 0,0 0-11 0 0,0 0-45 0 0,0 0-21 0 0,0 0-3 0 0,0 0 4 0 0,2 1 17 0 0,26 2 463 0 0,-26-3-507 0 0,1 0-17 0 0,61-15 898 0 0,-26-15-282 0 0,-37 29-765 0 0,-1 0 1 0 0,1 0-1 0 0,0-1 1 0 0,-1 1-1 0 0,1 0 1 0 0,-1 0-1 0 0,1-1 1 0 0,-1 1-1 0 0,0 0 1 0 0,0-1-1 0 0,1 1 1 0 0,-1-1-1 0 0,0 1 1 0 0,0 0-1 0 0,0-1 1 0 0,0 1-1 0 0,-1 0 1 0 0,1-1-1 0 0,0 1 1 0 0,-1 0-1 0 0,1-1 1 0 0,0 1-1 0 0,-1 0 1 0 0,0 0-1 0 0,1-1 1 0 0,-1 1-1 0 0,0 0 1 0 0,1 0-1 0 0,-1 0 1 0 0,0 0 0 0 0,0 0-1 0 0,0 0 1 0 0,0 0-1 0 0,0 0 1 0 0,0 0-1 0 0,0 0 1 0 0,-1 1-1 0 0,1-1 1 0 0,0 0-1 0 0,0 1 1 0 0,-1-1-12 0 0,-21-13 10 0 0,8 8 73 0 0,-24 1 784 0 0,28 10-666 0 0,0 1 1 0 0,1 0-1 0 0,0 0 1 0 0,0 1 0 0 0,1 1-1 0 0,0-1 1 0 0,0 2-1 0 0,1-1 1 0 0,0 1 0 0 0,0 0-1 0 0,1 1 1 0 0,1 0 0 0 0,-1 0-1 0 0,1 1-201 0 0,-2 48 591 0 0,6-53-545 0 0,1-1-1 0 0,1 1 1 0 0,-1 0 0 0 0,1-1-1 0 0,0 1 1 0 0,0 0 0 0 0,0-1-1 0 0,1 1 1 0 0,0 0 0 0 0,0-1-1 0 0,1 1 1 0 0,0-1 0 0 0,0 1-1 0 0,0-1 1 0 0,0 0 0 0 0,1 0 0 0 0,0 0-1 0 0,0 0 1 0 0,0-1 0 0 0,0 1-1 0 0,1-1 1 0 0,0 1 0 0 0,0-1-1 0 0,0-1 1 0 0,0 1 0 0 0,1 0-1 0 0,0-1 1 0 0,-1 0 0 0 0,1 0-1 0 0,1 0-45 0 0,84 21 400 0 0,-75-22-341 0 0,-3 0-34 0 0,1 0-1 0 0,0-1 1 0 0,0-1 0 0 0,-1 0-1 0 0,1-1 1 0 0,0 0 0 0 0,0-1-1 0 0,1-1-24 0 0,-10 2-238 0 0,40-14 285 0 0,-16 0-5731 0 0,-17 4-24 0 0</inkml:trace>
  <inkml:trace contextRef="#ctx0" brushRef="#br1" timeOffset="-72075.737">20462 5390 10064 0 0,'0'0'297'0'0,"-1"-2"-9"0"0,-7-13-177 0 0,3 8-51 0 0,6 1 4390 0 0,31 1-3852 0 0,105 10 192 0 0,3-10-966 0 0,-113 2-779 0 0,-9-1-2708 0 0,-17 4 3267 0 0,15-3-4544 0 0</inkml:trace>
  <inkml:trace contextRef="#ctx0" brushRef="#br1" timeOffset="-71668.266">20957 5010 9648 0 0,'5'-6'724'0'0,"2"-13"-300"0"0,-3 18-337 0 0,-1 0-1 0 0,0 0 1 0 0,0 0 0 0 0,1 1 0 0 0,-1-1 0 0 0,0 1 0 0 0,1 0 0 0 0,-1 0 0 0 0,1 1 0 0 0,-1-1-1 0 0,0 1 1 0 0,1-1 0 0 0,-1 1 0 0 0,0 0 0 0 0,0 0 0 0 0,0 0 0 0 0,0 1 0 0 0,0-1 0 0 0,0 1-1 0 0,0 0 1 0 0,0-1 0 0 0,0 1 0 0 0,-1 1 0 0 0,3 1-87 0 0,9 7 235 0 0,-1 0 0 0 0,-1 1 1 0 0,0 0-1 0 0,0 1 0 0 0,-1 0 0 0 0,-1 1 1 0 0,0 0-1 0 0,-1 0 0 0 0,-1 1 0 0 0,0 0 0 0 0,-1 1 1 0 0,-1 0-1 0 0,0 0 0 0 0,0 3-235 0 0,-2 90 537 0 0,-5-104-500 0 0,0-1 0 0 0,0 1 0 0 0,-1 0 0 0 0,1-1 0 0 0,-1 1 0 0 0,0-1 0 0 0,0 1 0 0 0,0-1 0 0 0,-1 0 0 0 0,1 0 0 0 0,-1 0 0 0 0,0 0 0 0 0,0-1 0 0 0,-1 1 0 0 0,1-1 0 0 0,-1 0 0 0 0,0 0 0 0 0,1 0 0 0 0,-1 0 0 0 0,-1 0 0 0 0,1-1 0 0 0,0 0 0 0 0,-1 0 0 0 0,1 0 0 0 0,-1-1 0 0 0,1 1 0 0 0,-5 0-37 0 0,5-2 19 0 0,-1 1 0 0 0,1 0 0 0 0,-1-1 0 0 0,1 0 0 0 0,-1 0 0 0 0,1-1 0 0 0,-1 1 0 0 0,1-1 0 0 0,-1 0 0 0 0,1 0 0 0 0,-1 0 0 0 0,1-1 0 0 0,0 1 0 0 0,-1-1 0 0 0,1 0 0 0 0,0 0 0 0 0,0-1 0 0 0,1 1 0 0 0,-1-1 0 0 0,0 0 0 0 0,1 0 0 0 0,0 0 0 0 0,0-1 0 0 0,0 1 0 0 0,0-1 0 0 0,0 1 0 0 0,1-1 0 0 0,-1 0 0 0 0,1 0 0 0 0,0 0 0 0 0,0 0 0 0 0,1-1 0 0 0,-1 1 0 0 0,1 0 0 0 0,-1-4-19 0 0,2-3 16 0 0,0 0 0 0 0,1 0 0 0 0,0-1 0 0 0,0 1 0 0 0,2 0 0 0 0,-1 0 0 0 0,1 1 0 0 0,1-1 0 0 0,0 1 0 0 0,0-1 0 0 0,1 1 0 0 0,0 0 0 0 0,1 1 0 0 0,0-1 0 0 0,1 1 0 0 0,5-5-16 0 0,38-29 0 0 0,62-19-208 0 0,-34 25-1393 0 0,-66 29-27 0 0,0-1-3926 0 0</inkml:trace>
  <inkml:trace contextRef="#ctx0" brushRef="#br1" timeOffset="-71353.612">21653 4681 9384 0 0,'0'0'208'0'0,"0"0"33"0"0,0 0 16 0 0,0 1-33 0 0,-1 18 236 0 0,-2 0-1 0 0,1 0 1 0 0,-2 0-1 0 0,-1 0 1 0 0,0-1-1 0 0,-1 0 1 0 0,-1 0-1 0 0,-1-1 1 0 0,0 0-1 0 0,-1 0 1 0 0,-6 7-460 0 0,-61 107 1085 0 0,53-93-1000 0 0,2 1 0 0 0,2 1 0 0 0,-14 40-85 0 0,-21 44 192 0 0,35-92-122 0 0,17-23-58 0 0,0-2-62 0 0,2-6-210 0 0,0-1-79 0 0,12 3-4455 0 0,3-6-178 0 0</inkml:trace>
  <inkml:trace contextRef="#ctx0" brushRef="#br1" timeOffset="-71031.257">21607 5075 6992 0 0,'0'0'157'0'0,"7"-2"215"0"0,-1-1-188 0 0,1 0 0 0 0,-1 0 0 0 0,1 1 0 0 0,0 0 0 0 0,-1 0 0 0 0,1 0-1 0 0,0 1 1 0 0,0 0 0 0 0,0 0 0 0 0,0 1 0 0 0,0 0 0 0 0,0 0 0 0 0,0 0 0 0 0,0 1 0 0 0,0 0 0 0 0,5 2-184 0 0,-9-2 120 0 0,0 0 1 0 0,0 1-1 0 0,-1-1 1 0 0,1 1-1 0 0,0 0 1 0 0,-1 0 0 0 0,1 0-1 0 0,-1 0 1 0 0,1 0-1 0 0,-1 0 1 0 0,0 1-1 0 0,0-1 1 0 0,0 1-1 0 0,0-1 1 0 0,-1 1 0 0 0,1 0-1 0 0,-1 0 1 0 0,1 0-1 0 0,-1 0 1 0 0,0 0-1 0 0,0 0 1 0 0,-1 0-1 0 0,1 0 1 0 0,0 0 0 0 0,-1 0-1 0 0,0 1 1 0 0,0-1-1 0 0,0 0 1 0 0,0 0-1 0 0,0 0 1 0 0,-1 0-1 0 0,1 1 1 0 0,-1-1 0 0 0,0 0-1 0 0,0 0 1 0 0,0 0-1 0 0,-1 0 1 0 0,1 0-1 0 0,0-1 1 0 0,-1 1-1 0 0,0 0 1 0 0,0-1 0 0 0,0 2-121 0 0,-107 93 1243 0 0,82-70-975 0 0,27-26-172 0 0,0-1-2 0 0,11 0 74 0 0,98-31-250 0 0,-81 17-1685 0 0,-12 8 723 0 0</inkml:trace>
  <inkml:trace contextRef="#ctx0" brushRef="#br1" timeOffset="-70721.815">22043 4939 10384 0 0,'0'0'301'0'0,"0"0"4"0"0,-1 8-147 0 0,-15 58 956 0 0,13-45-923 0 0,0-12 66 0 0,1 1 1 0 0,1-1-1 0 0,0 1 1 0 0,0 0-1 0 0,1 0 1 0 0,0-1-1 0 0,1 1 0 0 0,0 0 1 0 0,0-1-1 0 0,1 1 1 0 0,0 0-1 0 0,4 8-257 0 0,52 73 1576 0 0,-10-46-747 0 0,-39-42-5830 0 0,0 0-569 0 0</inkml:trace>
  <inkml:trace contextRef="#ctx0" brushRef="#br1" timeOffset="-70564.39">22066 5006 10680 0 0,'0'0'241'0'0,"1"0"38"0"0,44 4 377 0 0,20-9-335 0 0,-49 3-88 0 0,0 2 0 0 0,0-1-1 0 0,0 2 1 0 0,0 0 0 0 0,0 1 0 0 0,0 1 0 0 0,0 0 0 0 0,1 1-233 0 0,-6 2-12 0 0,-10-5-48 0 0</inkml:trace>
  <inkml:trace contextRef="#ctx0" brushRef="#br1" timeOffset="-70258.322">22011 5493 10336 0 0,'0'0'233'0'0,"0"0"39"0"0,-7-3 255 0 0,-24-11 2125 0 0,30 14-2200 0 0,-4 7 401 0 0,4-6-813 0 0,-23 49 541 0 0,27-41-538 0 0,25 62 46 0 0,-2-32-15 0 0,-14-22-74 0 0,-3 3 0 0 0,-9 3 375 0 0,-1-21-229 0 0,1 0 39 0 0,-3 3-122 0 0,0-1 1 0 0,-1 0-1 0 0,1 0 0 0 0,-1 0 0 0 0,0 0 1 0 0,0 0-1 0 0,0-1 0 0 0,0 0 0 0 0,0 0 1 0 0,-1 0-1 0 0,0 0 0 0 0,1-1 0 0 0,-1 1 1 0 0,0-1-1 0 0,0 0 0 0 0,-1-1 0 0 0,1 1 1 0 0,-4-1-64 0 0,-26 13 50 0 0,-41 10-2455 0 0,75-24-1493 0 0,1-4-1158 0 0</inkml:trace>
  <inkml:trace contextRef="#ctx0" brushRef="#br1" timeOffset="-69984.736">22202 5577 11168 0 0,'0'0'330'0'0,"0"0"-8"0"0,2 0-210 0 0,3 3 79 0 0,0 1 0 0 0,0-1 0 0 0,-1 1 0 0 0,1 0 0 0 0,-1 0 0 0 0,0 1 0 0 0,0-1 0 0 0,-1 1 1 0 0,1 0-1 0 0,-1 0 0 0 0,1 3-191 0 0,-2-6 158 0 0,13 49 2066 0 0,1 20-437 0 0,-12-59-1263 0 0,3 2-5897 0 0,-7-14-365 0 0</inkml:trace>
  <inkml:trace contextRef="#ctx0" brushRef="#br1" timeOffset="-69660.491">22334 5532 10392 0 0,'4'8'505'0'0,"39"89"1007"0"0,-27-57 32 0 0,11-10 123 0 0,-12-18-1107 0 0,24 15 1161 0 0,-38-27-1704 0 0,0 0 0 0 0,0 0 0 0 0,0 0 0 0 0,1 0 0 0 0,-1 0 0 0 0,0 0-1 0 0,0 0 1 0 0,1-1 0 0 0,-1 1 0 0 0,0 0 0 0 0,0-1 0 0 0,0 1 0 0 0,0-1 0 0 0,0 1 0 0 0,1-1 0 0 0,-1 1 0 0 0,0-1 0 0 0,0 0 0 0 0,-1 0 0 0 0,1 0 0 0 0,0 1 0 0 0,0-1 0 0 0,0 0 0 0 0,0 0 0 0 0,-1 0 0 0 0,1 0 0 0 0,0 0 0 0 0,-1-1 0 0 0,1 1 0 0 0,-1 0 0 0 0,1 0-1 0 0,-1 0 1 0 0,0 0 0 0 0,1-1 0 0 0,-1 1 0 0 0,0 0 0 0 0,0 0 0 0 0,0 0 0 0 0,0-1 0 0 0,0 1 0 0 0,0 0 0 0 0,0-1-17 0 0,3-9 4 0 0,9-114-2381 0 0,18 81 1475 0 0,-13 43 782 0 0,-14 2 187 0 0,1-1 0 0 0,0 1 0 0 0,-1 0-1 0 0,1 0 1 0 0,-1 0 0 0 0,1 0 0 0 0,-1 1-1 0 0,0-1 1 0 0,1 1 0 0 0,-1 0 0 0 0,0 0 0 0 0,0 0-1 0 0,0 0 1 0 0,0 1 0 0 0,-1-1 0 0 0,1 1 0 0 0,-1 0-1 0 0,1-1 1 0 0,-1 1 0 0 0,0 0 0 0 0,0 1-1 0 0,1 1-66 0 0,103 141 1256 0 0,-68-109-1144 0 0,-23-29-5069 0 0,-6-4-661 0 0</inkml:trace>
  <inkml:trace contextRef="#ctx0" brushRef="#br1" timeOffset="-69233.039">22933 5466 11864 0 0,'0'7'576'0'0,"-3"65"190"0"0,5-59-370 0 0,1-1 0 0 0,0 0 0 0 0,0 0 0 0 0,1 0 0 0 0,1 0 0 0 0,0 0 0 0 0,5 8-396 0 0,-6-17 75 0 0,-1 0 0 0 0,1 0 0 0 0,0 0 0 0 0,1-1 0 0 0,-1 1 0 0 0,0-1 0 0 0,1 0 0 0 0,-1 0 0 0 0,1-1 0 0 0,0 1 0 0 0,-1-1 0 0 0,1 0 0 0 0,0 0 0 0 0,0-1 0 0 0,0 1 0 0 0,0-1 0 0 0,-1 0 0 0 0,1 0 0 0 0,0-1 0 0 0,0 0 0 0 0,0 1 0 0 0,0-2 0 0 0,-1 1 0 0 0,1 0-1 0 0,0-1 1 0 0,0-1-75 0 0,7-2-43 0 0,0-1-1 0 0,-1 0 0 0 0,1-1 0 0 0,-2 0 1 0 0,1 0-1 0 0,-1-1 0 0 0,0-1 1 0 0,-1 0-1 0 0,2-2 44 0 0,40-34-755 0 0,-38 35 606 0 0,28-11-241 0 0,-29 31 262 0 0,7 42 519 0 0,21 14 792 0 0,-9-39-39 0 0,-29-26-1098 0 0,0-1 1 0 0,0 1-1 0 0,0-1 0 0 0,0 0 1 0 0,1 0-1 0 0,-1 0 0 0 0,0 0 0 0 0,0 0 1 0 0,0 0-1 0 0,0-1 0 0 0,0 1 1 0 0,1-1-1 0 0,-1 1 0 0 0,0-1 0 0 0,0 0 1 0 0,0 0-1 0 0,0 0 0 0 0,-1 0 1 0 0,1 0-1 0 0,0 0 0 0 0,0-1 0 0 0,-1 1 1 0 0,1-1-1 0 0,0 1 0 0 0,-1-1 1 0 0,0 1-1 0 0,1-1 0 0 0,-1 0 0 0 0,0 0 1 0 0,0 0-1 0 0,0 1 0 0 0,0-1 1 0 0,0 0-1 0 0,0 0 0 0 0,-1-1 0 0 0,1 1 1 0 0,0 0-1 0 0,-1 0 0 0 0,0 0 1 0 0,0 0-1 0 0,0 0 0 0 0,0-1 0 0 0,0 1 1 0 0,0 0-1 0 0,0 0 0 0 0,-1-2-46 0 0,-14-182-958 0 0,0 111-1585 0 0,6 65 1512 0 0,3 3-3846 0 0,5 6-113 0 0</inkml:trace>
  <inkml:trace contextRef="#ctx0" brushRef="#br1" timeOffset="-68892.009">23576 5742 10712 0 0,'0'0'241'0'0,"0"0"38"0"0,-1 8 273 0 0,-19 60 98 0 0,17-58-187 0 0,2-10-395 0 0,1 0-1 0 0,0 1 0 0 0,-1-1 1 0 0,1 1-1 0 0,-1-1 0 0 0,1 1 1 0 0,0-1-1 0 0,-1 1 0 0 0,1-1 1 0 0,0 1-1 0 0,0-1 0 0 0,0 1 1 0 0,-1 0-1 0 0,1-1 0 0 0,0 1 1 0 0,0-1-1 0 0,0 1 0 0 0,0-1 1 0 0,0 1-1 0 0,0 0 0 0 0,0-1 1 0 0,0 1-1 0 0,0-1 0 0 0,0 1 1 0 0,0 0-1 0 0,0-1 0 0 0,1 1 1 0 0,-1-1-1 0 0,0 1 0 0 0,0-1 1 0 0,1 1-1 0 0,-1-1 0 0 0,0 1 1 0 0,1-1-1 0 0,-1 1 0 0 0,0-1 1 0 0,1 1-1 0 0,-1-1 0 0 0,1 1 1 0 0,-1-1-1 0 0,1 0 0 0 0,-1 1 1 0 0,1-1-1 0 0,-1 0 0 0 0,1 1 1 0 0,-1-1-1 0 0,1 0-67 0 0,2 0 34 0 0,0-1 0 0 0,-1 0-1 0 0,1 0 1 0 0,-1 0 0 0 0,0 0-1 0 0,1 0 1 0 0,-1 0 0 0 0,0 0 0 0 0,1-1-1 0 0,-1 0 1 0 0,0 1 0 0 0,0-1-1 0 0,0 0 1 0 0,-1 0 0 0 0,1 0 0 0 0,0 0-1 0 0,-1 0 1 0 0,1 0 0 0 0,-1 0-1 0 0,0-1 1 0 0,1 0-34 0 0,3-5 23 0 0,-1 2-11 0 0,-1 0 1 0 0,-1 0 0 0 0,1-1-1 0 0,-1 0 1 0 0,0 1 0 0 0,0-1-1 0 0,-1 0 1 0 0,0 0 0 0 0,0 0-1 0 0,-1 0 1 0 0,1 0 0 0 0,-2 0-1 0 0,1 1 1 0 0,-1-1 0 0 0,0 0-1 0 0,0 0 1 0 0,-1 0 0 0 0,0 0-1 0 0,0 1 1 0 0,-1-1 0 0 0,1 1-1 0 0,-4-5-12 0 0,4 8-8 0 0,-1 0-1 0 0,1 0 0 0 0,-1 0 0 0 0,0 0 0 0 0,0 0 1 0 0,0 1-1 0 0,0-1 0 0 0,0 1 0 0 0,0 0 0 0 0,-1 0 0 0 0,1 0 1 0 0,-1 1-1 0 0,1-1 0 0 0,-1 1 0 0 0,0-1 0 0 0,0 1 0 0 0,1 1 1 0 0,-1-1-1 0 0,0 0 0 0 0,0 1 0 0 0,0 0 0 0 0,0 0 0 0 0,0 0 1 0 0,0 0-1 0 0,0 1 0 0 0,0-1 0 0 0,1 1 0 0 0,-1 0 0 0 0,-2 1 9 0 0,4-1 8 0 0,1-1-30 0 0,0 0 0 0 0,-1 1 0 0 0,1-1 0 0 0,0 0 0 0 0,0 1 0 0 0,0-1 0 0 0,0 0 0 0 0,0 1 0 0 0,0 0 0 0 0,0-1 1 0 0,0 1-1 0 0,0 0 0 0 0,0-1 0 0 0,0 1 0 0 0,0 0 0 0 0,0 0 0 0 0,1 0 0 0 0,-1 0 0 0 0,0 0 0 0 0,0 0 0 0 0,1 0 0 0 0,-1 0 0 0 0,1 0 1 0 0,-1 0-1 0 0,1 0 0 0 0,-1 0 0 0 0,1 0 0 0 0,0 0 22 0 0,0 0-313 0 0,4 10-4337 0 0,3-4-196 0 0</inkml:trace>
  <inkml:trace contextRef="#ctx0" brushRef="#br1" timeOffset="-68545.3">23991 5231 9344 0 0,'0'0'273'0'0,"0"0"-5"0"0,-4 6-161 0 0,-26 63 1199 0 0,3 31 1358 0 0,11 8-237 0 0,25-1-1126 0 0,-9-103-1260 0 0,1 1 1 0 0,0 0-1 0 0,1-1 0 0 0,-1 1 0 0 0,1-1 1 0 0,0 1-1 0 0,0-1 0 0 0,0 0 0 0 0,1 0 1 0 0,-1 0-1 0 0,1 0 0 0 0,0 0 0 0 0,0-1 1 0 0,1 1-1 0 0,-1-1 0 0 0,1 0 0 0 0,0 1-41 0 0,-2-3 23 0 0,-1 1-1 0 0,1-1 1 0 0,0 0-1 0 0,0 0 1 0 0,0 0-1 0 0,0 0 1 0 0,0 0-1 0 0,0 0 1 0 0,0-1-1 0 0,0 1 1 0 0,1 0-1 0 0,-1-1 1 0 0,0 0-1 0 0,0 0 1 0 0,0 1-1 0 0,1-1 1 0 0,-1-1-1 0 0,0 1 0 0 0,0 0 1 0 0,0 0-1 0 0,1-1-22 0 0,25-10-1368 0 0,-21 4-4895 0 0</inkml:trace>
  <inkml:trace contextRef="#ctx0" brushRef="#br1" timeOffset="-68252.742">23840 5466 12152 0 0,'0'0'14'0'0,"0"-1"1"0"0,-1 1 0 0 0,1 0 0 0 0,0 0-1 0 0,0-1 1 0 0,0 1 0 0 0,-1 0 0 0 0,1-1-1 0 0,0 1 1 0 0,0 0 0 0 0,0-1 0 0 0,0 1-1 0 0,0 0 1 0 0,0-1 0 0 0,-1 1 0 0 0,1 0-1 0 0,0-1 1 0 0,0 1 0 0 0,0 0 0 0 0,0-1-1 0 0,0 1 1 0 0,0 0 0 0 0,0-1 0 0 0,0 1-1 0 0,1 0 1 0 0,-1-1 0 0 0,0 1 0 0 0,0 0-1 0 0,0-1 1 0 0,0 1 0 0 0,0 0 0 0 0,1-1-1 0 0,-1 1 1 0 0,0 0 0 0 0,0 0 0 0 0,0-1 0 0 0,1 1-1 0 0,-1 0 1 0 0,0 0 0 0 0,0-1 0 0 0,1 1-1 0 0,-1 0 1 0 0,0 0 0 0 0,1 0 0 0 0,-1 0-1 0 0,0-1 1 0 0,0 1 0 0 0,1 0 0 0 0,-1 0-1 0 0,0 0 1 0 0,1 0 0 0 0,-1 0 0 0 0,0 0-1 0 0,1 0 1 0 0,-1 0 0 0 0,1 0 0 0 0,-1 0-1 0 0,0 0 1 0 0,1 0 0 0 0,-1 0 0 0 0,0 0-15 0 0,102 6 2068 0 0,11 12-685 0 0,3-3-927 0 0,-11 1-464 0 0,-78-13-8 0 0</inkml:trace>
  <inkml:trace contextRef="#ctx0" brushRef="#br0" timeOffset="-64382.946">2569 5919 12152 0 0,'8'-34'705'0'0,"-8"32"-577"0"0,0-5-73 0 0,0 5 150 0 0,0 2 63 0 0,-3 8 244 0 0,-29 163 0 0 0,16-39 141 0 0,13-85-527 0 0,2-1 0 0 0,2 1 0 0 0,1 0 0 0 0,3 0 0 0 0,3-1 0 0 0,1 0 0 0 0,9 25-126 0 0,40 47 447 0 0,-58-117-377 0 0,0-1 22 0 0,0 0 10 0 0,0 0 2 0 0,7-18 466 0 0,-9 9-536 0 0,0-1 1 0 0,-1 1 0 0 0,0-1-1 0 0,0 1 1 0 0,-1 0-1 0 0,0 0 1 0 0,-1 0-1 0 0,0 1 1 0 0,0 0-1 0 0,-1 0 1 0 0,0 0 0 0 0,0 0-1 0 0,-6-5-34 0 0,-6-8 35 0 0,10 10-42 0 0,-1 1 0 0 0,-1 0 1 0 0,0 0-1 0 0,0 1 0 0 0,-1 0 0 0 0,0 1 0 0 0,-1 0 1 0 0,0 1-1 0 0,0 0 0 0 0,0 1 0 0 0,-10-4 7 0 0,15 8 16 0 0,0-1-1 0 0,0 1 0 0 0,0 1 1 0 0,-1-1-1 0 0,1 1 0 0 0,0 1 1 0 0,-1-1-1 0 0,1 1 0 0 0,0 0 1 0 0,-1 1-1 0 0,1 0 0 0 0,0 0 1 0 0,-1 1-1 0 0,1 0 0 0 0,0 0 1 0 0,0 0-1 0 0,0 1 0 0 0,1 0 1 0 0,-1 0-1 0 0,1 1 0 0 0,-1 0 0 0 0,-2 3-15 0 0,1-2 2 0 0,2 1-1 0 0,-1 0 0 0 0,0 0 1 0 0,1 0-1 0 0,0 1 0 0 0,1 0 1 0 0,0 0-1 0 0,0 0 0 0 0,0 1 1 0 0,1 0-1 0 0,0 0 0 0 0,0 0 1 0 0,1 0-1 0 0,0 1 0 0 0,1-1 1 0 0,0 1-1 0 0,-1 8-1 0 0,3-11 19 0 0,0 0 0 0 0,1 0 0 0 0,-1 0 0 0 0,1 0 0 0 0,1 0 1 0 0,-1 0-1 0 0,1 0 0 0 0,0-1 0 0 0,0 1 0 0 0,1-1 0 0 0,0 1 0 0 0,0-1 0 0 0,0 0 0 0 0,0 0 0 0 0,1 0 0 0 0,0 0 0 0 0,0-1 0 0 0,0 0 0 0 0,1 1 1 0 0,-1-2-1 0 0,1 1 0 0 0,0 0 0 0 0,0-1 0 0 0,1 0 0 0 0,-1 0 0 0 0,0-1 0 0 0,1 1 0 0 0,0-1 0 0 0,0 0 0 0 0,-1-1 0 0 0,1 1 0 0 0,0-1 0 0 0,5 0-19 0 0,15 3 186 0 0,1 0 0 0 0,0-2 0 0 0,-1-1 0 0 0,1-1-1 0 0,0-2 1 0 0,20-3-186 0 0,-22 1-117 0 0,0-2 0 0 0,0-1 0 0 0,-1-1 0 0 0,0-1 0 0 0,0-1 0 0 0,2-2 117 0 0,42-30-5960 0 0,-38 19 220 0 0</inkml:trace>
  <inkml:trace contextRef="#ctx0" brushRef="#br0" timeOffset="-63894.743">3071 6189 11024 0 0,'-2'1'55'0'0,"0"0"0"0"0,1-1 0 0 0,-1 1 1 0 0,0 0-1 0 0,1 0 0 0 0,-1 0 1 0 0,1 0-1 0 0,0 1 0 0 0,-1-1 0 0 0,1 0 1 0 0,0 1-1 0 0,0-1 0 0 0,-1 0 0 0 0,1 1 1 0 0,0 0-1 0 0,0-1 0 0 0,1 1 1 0 0,-1 0-1 0 0,0-1 0 0 0,1 1 0 0 0,-1 0 1 0 0,1 0-56 0 0,-8 27 152 0 0,1 0 1 0 0,2 1-1 0 0,1-1 1 0 0,1 1-1 0 0,2 2-152 0 0,5 197 2764 0 0,15-168-1523 0 0,-17-59-1081 0 0,-2-2-4 0 0,0 0-17 0 0,0 0-10 0 0,1-1-1 0 0,5-5-59 0 0,1-1-1 0 0,-1 0 0 0 0,-1 0 1 0 0,1 0-1 0 0,-1-1 0 0 0,0 0 1 0 0,-1 0-1 0 0,0 0 0 0 0,0-1 1 0 0,-1 1-1 0 0,2-8-68 0 0,2-2 8 0 0,22-62 56 0 0,-11 39-135 0 0,-10 23-66 0 0,0 1-1 0 0,1-1 1 0 0,0 2-1 0 0,2-1 1 0 0,0 1-1 0 0,3-3 138 0 0,-13 19-8 0 0,-1-1 0 0 0,0 1-1 0 0,0-1 1 0 0,1 1 0 0 0,-1-1-1 0 0,1 1 1 0 0,-1-1-1 0 0,0 1 1 0 0,1-1 0 0 0,-1 1-1 0 0,1 0 1 0 0,-1-1 0 0 0,1 1-1 0 0,-1 0 1 0 0,1 0 0 0 0,-1-1-1 0 0,1 1 1 0 0,-1 0-1 0 0,1 0 1 0 0,0 0 0 0 0,-1 0-1 0 0,1 0 1 0 0,-1 0 0 0 0,1-1-1 0 0,0 1 1 0 0,-1 1-1 0 0,1-1 1 0 0,-1 0 0 0 0,1 0-1 0 0,-1 0 1 0 0,1 0 0 0 0,0 0-1 0 0,-1 0 1 0 0,1 1-1 0 0,-1-1 1 0 0,1 0 0 0 0,-1 0-1 0 0,1 1 1 0 0,-1-1 0 0 0,1 0-1 0 0,-1 1 1 0 0,1-1-1 0 0,-1 1 1 0 0,0-1 0 0 0,1 0-1 0 0,-1 1 1 0 0,0-1 0 0 0,1 1-1 0 0,-1-1 1 0 0,1 1 8 0 0,12 35-74 0 0,-8-20 44 0 0,23 81-24 0 0,9-22 54 0 0,-35-70 2 0 0,0 0-1 0 0,0 1 1 0 0,0-2-1 0 0,1 1 1 0 0,0 0-1 0 0,0 0 1 0 0,0-1-1 0 0,0 0 0 0 0,1 0 1 0 0,0 0-1 0 0,0 0 1 0 0,0 0-1 0 0,0 0-1 0 0,33 37 289 0 0,15-20 799 0 0,-50-21-1035 0 0,0 0 0 0 0,-1 0 0 0 0,1-1 0 0 0,0 1 0 0 0,-1 0 0 0 0,1 0-1 0 0,-1-1 1 0 0,1 1 0 0 0,-1-1 0 0 0,1 1 0 0 0,-1-1 0 0 0,1 0 0 0 0,-1 0-1 0 0,1 1 1 0 0,-1-1 0 0 0,0 0 0 0 0,0 0 0 0 0,1 0 0 0 0,-1-1 0 0 0,0 1-1 0 0,0 0 1 0 0,0 0 0 0 0,0-1 0 0 0,0 1 0 0 0,0 0 0 0 0,-1-1 0 0 0,1 1 0 0 0,0-1-1 0 0,-1 1 1 0 0,1-2-53 0 0,7-12 154 0 0,33-60 158 0 0,2-57-184 0 0,-9 49-418 0 0,9-33-1404 0 0,-29 78-1361 0 0,-13 37 2159 0 0</inkml:trace>
  <inkml:trace contextRef="#ctx0" brushRef="#br0" timeOffset="-62251.152">3951 6812 13040 0 0,'0'0'297'0'0,"0"0"39"0"0,2 0 19 0 0,76-14 126 0 0,43 11 678 0 0,-8 12-565 0 0,-67 1-5118 0 0,-29-9-510 0 0</inkml:trace>
  <inkml:trace contextRef="#ctx0" brushRef="#br0" timeOffset="-59496.076">4679 6977 8264 0 0,'25'-6'182'0'0,"-10"-7"549"0"0,15-10 1152 0 0,39-1 1385 0 0,-15 15-1878 0 0,67-2 143 0 0,17 8-1091 0 0,-61-1-352 0 0,-76 5-141 0 0,93 4-13 0 0,-53-6-5212 0 0,-26 0-52 0 0</inkml:trace>
  <inkml:trace contextRef="#ctx0" brushRef="#br0" timeOffset="-58940.469">5464 6576 10768 0 0,'0'0'241'0'0,"0"0"38"0"0,0 0 13 0 0,8 1 69 0 0,90 37 714 0 0,-47-8-335 0 0,-2 1 0 0 0,-1 2 0 0 0,-2 3 0 0 0,-1 2-740 0 0,22 39 80 0 0,-51-57-38 0 0,-1 0 1 0 0,-1 2 0 0 0,-1 0-1 0 0,-1 1 1 0 0,5 11-43 0 0,-14-27 11 0 0,0 0 1 0 0,-1 1 0 0 0,1-1-1 0 0,-1 1 1 0 0,0-1-1 0 0,-1 1 1 0 0,0-1-1 0 0,0 1 1 0 0,-1 0-1 0 0,0 0 1 0 0,0-1 0 0 0,-1 1-1 0 0,0 0 1 0 0,0-1-1 0 0,-2 6-11 0 0,1-8 26 0 0,-1 0 0 0 0,1 0 1 0 0,-1 0-1 0 0,0 0 0 0 0,0 0 0 0 0,0 0 0 0 0,-1-1 0 0 0,0 0 1 0 0,0 1-1 0 0,0-1 0 0 0,0-1 0 0 0,0 1 0 0 0,-1-1 0 0 0,0 1 1 0 0,0-1-1 0 0,-1 0-26 0 0,2 0 13 0 0,0 0 1 0 0,-1 0-1 0 0,1-1 1 0 0,-1 1-1 0 0,0-1 1 0 0,0 0-1 0 0,0 0 0 0 0,0-1 1 0 0,0 1-1 0 0,0-1 1 0 0,-1 0-1 0 0,1-1 1 0 0,0 1-1 0 0,0-1 1 0 0,-1 0-1 0 0,1 0 0 0 0,0-1 1 0 0,-1 0-1 0 0,1 0 1 0 0,0 0-1 0 0,0 0 1 0 0,0-1-1 0 0,-2-1-13 0 0,4 0 46 0 0,0-2 1 0 0,1 1-1 0 0,-1 0 0 0 0,1-1 1 0 0,0 1-1 0 0,1-1 0 0 0,-1 1 1 0 0,1-1-1 0 0,0 0 0 0 0,0 1 1 0 0,0-1-1 0 0,1 0 0 0 0,0 0 1 0 0,-1 0-1 0 0,2 0 0 0 0,-1 0 1 0 0,1 1-1 0 0,-1-1 0 0 0,1 0 1 0 0,2-2-47 0 0,44-111 1038 0 0,23-37-184 0 0,0 33-612 0 0,-16 19-178 0 0,13-56 179 0 0,-52 56 72 0 0,-15 102-415 0 0,0 1-47 0 0,0 0-12 0 0,-1 1-65 0 0,-14 15-1302 0 0,7-2-3861 0 0,5-4-355 0 0</inkml:trace>
  <inkml:trace contextRef="#ctx0" brushRef="#br0" timeOffset="-56757.539">6453 6829 7584 0 0,'0'0'222'0'0,"0"0"64"0"0,0 0 156 0 0,0 0 64 0 0,0 0 7 0 0,0 0-38 0 0,0 0-183 0 0,0 0-79 0 0,1 2-18 0 0,2 39 733 0 0,1 12 352 0 0,-9-7-354 0 0,-1 54 677 0 0,9-74-919 0 0,-3-25-507 0 0,0-1-17 0 0,0 0-7 0 0,-4 6 1235 0 0,11-81-1168 0 0,9-18-892 0 0,-15 88 627 0 0,1 0 0 0 0,0 0 0 0 0,1-1 0 0 0,-1 2 0 0 0,1-1 0 0 0,0 0 0 0 0,0 0 0 0 0,0 1 0 0 0,0 0 0 0 0,1-1 0 0 0,0 1 0 0 0,0 1 0 0 0,0-1 0 0 0,1 1 0 0 0,-1-1 0 0 0,1 1 0 0 0,-1 0 0 0 0,1 1 0 0 0,0-1 0 0 0,0 1 0 0 0,1 0 45 0 0,26 11-262 0 0,-5 15 118 0 0,-17-12 134 0 0,0 0 1 0 0,-1 1 0 0 0,0 0 0 0 0,-2 0 0 0 0,1 0-1 0 0,-2 1 1 0 0,2 5 9 0 0,15 28 178 0 0,0 15 508 0 0,-22-61-590 0 0,-1-1 14 0 0,0 0 55 0 0,0 0 24 0 0,0 0 3 0 0,0 0-13 0 0,0 0-56 0 0,0 0-25 0 0,0 0-2 0 0,-11-5 79 0 0,-9-29 10 0 0,18 28-223 0 0,-1-1 0 0 0,1 1-1 0 0,0-1 1 0 0,0 0-1 0 0,1 0 1 0 0,0 0-1 0 0,0 0 1 0 0,1 0 0 0 0,0 0-1 0 0,0 1 1 0 0,1-1-1 0 0,-1 0 1 0 0,2 0 0 0 0,-1 0-1 0 0,1 0 1 0 0,0 0-1 0 0,0 1 1 0 0,1-1-1 0 0,-1 1 1 0 0,2 0 0 0 0,-1 0-1 0 0,1 0 1 0 0,0 0-1 0 0,0 0 1 0 0,0 1-1 0 0,1 0 1 0 0,0 0 0 0 0,0 0-1 0 0,0 0 1 0 0,1 1-1 0 0,-1 0 1 0 0,1 0 0 0 0,0 0-1 0 0,0 1 1 0 0,1 0-1 0 0,-1 0 1 0 0,1 1-1 0 0,1-1 39 0 0,-5 3-7 0 0,1-1-1 0 0,0 1 0 0 0,0 0 0 0 0,0 0 0 0 0,-1 0 0 0 0,1 1 0 0 0,0-1 0 0 0,0 1 0 0 0,-1 0 0 0 0,1 0 0 0 0,-1 0 0 0 0,1 1 0 0 0,-1-1 0 0 0,1 1 0 0 0,-1 0 0 0 0,0 0 0 0 0,1 0 0 0 0,-1 0 0 0 0,0 1 8 0 0,15 8-13 0 0,-8-4 24 0 0,0 0 0 0 0,-1 1-1 0 0,0 0 1 0 0,0 1 0 0 0,-1 0-1 0 0,0 0 1 0 0,-1 1 0 0 0,0 0-1 0 0,0 0 1 0 0,0 4-11 0 0,0-5 69 0 0,17 73 496 0 0,-21-66-444 0 0,-7 50-631 0 0,4-64 246 0 0</inkml:trace>
  <inkml:trace contextRef="#ctx0" brushRef="#br1" timeOffset="-49386.898">11274 2201 5456 0 0,'27'-7'1280'0'0,"-11"37"1768"0"0,11 71-594 0 0,-12-60-1546 0 0,-14-24-254 0 0,-1-16-598 0 0,0-1 86 0 0,0 0 12 0 0,5-17 326 0 0,25-45-320 0 0,5-1-160 0 0,-34 62 0 0 0,0 1 0 0 0,-1 0 0 0 0,1-1 0 0 0,0 1 0 0 0,0 0 0 0 0,-1-1 0 0 0,1 1 0 0 0,0 0 0 0 0,0 0 0 0 0,-1 0 0 0 0,1 0 0 0 0,0 0 0 0 0,0 0 0 0 0,0 0 0 0 0,-1 0 0 0 0,1 0 0 0 0,0 0 0 0 0,0 0 0 0 0,-1 0 0 0 0,1 1 0 0 0,0-1 0 0 0,0 0 0 0 0,-1 0 0 0 0,1 1 0 0 0,0-1 0 0 0,-1 1 0 0 0,1-1 0 0 0,0 1 0 0 0,-1-1 0 0 0,1 1 0 0 0,0-1 0 0 0,-1 1 0 0 0,1-1 0 0 0,-1 1 0 0 0,1 0 0 0 0,-1-1 0 0 0,0 1 0 0 0,1 0 0 0 0,-1-1 0 0 0,0 1 0 0 0,1 0 0 0 0,-1 0 0 0 0,0-1 0 0 0,0 1 0 0 0,26 81 296 0 0,-17-54-88 0 0,9-67 680 0 0,-4-11-962 0 0,4 7-74 0 0,1 14 47 0 0,-8 22 37 0 0,-8 7 21 0 0,31 24-31 0 0,16 57-214 0 0,-39-69 160 0 0</inkml:trace>
  <inkml:trace contextRef="#ctx0" brushRef="#br0" timeOffset="-39207.132">7512 6687 4264 0 0,'0'0'125'0'0,"7"-3"22"0"0,94-71 5750 0 0,-71 62-3449 0 0,-29 12-2171 0 0,16 4 845 0 0,-3 27-354 0 0,-17-19-603 0 0,0-1 1 0 0,-2 1 0 0 0,1 0-1 0 0,-1-1 1 0 0,-1 0 0 0 0,0 0 0 0 0,0-1-1 0 0,-1 0 1 0 0,-1 0 0 0 0,-5 6-166 0 0,-155 168 1166 0 0,95-105-1151 0 0,-4 4 346 0 0,75-81-618 0 0,-3 5 633 0 0,0-6-3589 0 0,5-1-2332 0 0</inkml:trace>
  <inkml:trace contextRef="#ctx0" brushRef="#br0" timeOffset="-38944.829">7231 6780 11256 0 0,'0'0'256'0'0,"0"0"34"0"0,0 0 21 0 0,0 0-35 0 0,0 0-125 0 0,0 0 142 0 0,0 0 84 0 0,0 0 21 0 0,0 0 10 0 0,2 0 32 0 0,33-3 1210 0 0,115 61 187 0 0,-38 14-1693 0 0,-48-22-1078 0 0,-41-32-1246 0 0,-12-9-3289 0 0</inkml:trace>
  <inkml:trace contextRef="#ctx0" brushRef="#br0" timeOffset="-38659.309">7749 6987 12208 0 0,'0'0'273'0'0,"0"0"40"0"0,0 0 23 0 0,0 0-34 0 0,0 3-201 0 0,-12 71 86 0 0,9 36 490 0 0,17-79 414 0 0,-13-30-827 0 0,0 0-215 0 0,-1 0 1 0 0,1 0-1 0 0,0 0 1 0 0,0 0-1 0 0,-1 0 1 0 0,1 0-1 0 0,0 0 1 0 0,0 0 0 0 0,0 0-1 0 0,0 0 1 0 0,1-1-1 0 0,-1 1 1 0 0,0 0-1 0 0,0-1 1 0 0,0 1-1 0 0,0-1 1 0 0,1 1-1 0 0,-1-1 1 0 0,0 0 0 0 0,0 0-1 0 0,1 1 1 0 0,-1-1-1 0 0,0 0 1 0 0,1 0-1 0 0,-1 0 1 0 0,0 0-1 0 0,1 0 1 0 0,-1-1 0 0 0,0 1-1 0 0,0 0-49 0 0,5-1 28 0 0,-1-1 1 0 0,1 0-1 0 0,-1 1 0 0 0,0-2 0 0 0,0 1 0 0 0,0 0 1 0 0,0-1-1 0 0,-1 0 0 0 0,1 0 0 0 0,-1-1 0 0 0,0 1 0 0 0,1-1 1 0 0,-1 0-1 0 0,-1 0 0 0 0,1 0 0 0 0,-1-1 0 0 0,0 1 1 0 0,0-1-1 0 0,0 0 0 0 0,0 0 0 0 0,-1 0 0 0 0,0 0 1 0 0,0 0-1 0 0,0 0 0 0 0,-1-1 0 0 0,0 1 0 0 0,0-1-28 0 0,1-1-6 0 0,-1 4 2 0 0,1-1 0 0 0,-1 0-1 0 0,0 0 1 0 0,0 0 0 0 0,-1 1 0 0 0,1-1-1 0 0,-1 0 1 0 0,0 0 0 0 0,0 0 0 0 0,0 0-1 0 0,0 0 1 0 0,-1 0 0 0 0,0 0-1 0 0,1 0 1 0 0,-1 0 0 0 0,-1 0 0 0 0,1 1-1 0 0,-1-1 1 0 0,1 0 0 0 0,-1 1 0 0 0,0-1-1 0 0,-2-1 5 0 0,-3 0-124 0 0,0 1 0 0 0,0 0-1 0 0,0 0 1 0 0,0 1 0 0 0,-1 0-1 0 0,0 0 1 0 0,0 0 0 0 0,0 1-1 0 0,0 1 1 0 0,0-1-1 0 0,0 1 1 0 0,0 1 0 0 0,0-1-1 0 0,-1 1 1 0 0,1 1 0 0 0,0-1-1 0 0,0 2 1 0 0,0-1-1 0 0,0 1 1 0 0,-4 1 124 0 0,-9 0-695 0 0,5 1 42 0 0</inkml:trace>
  <inkml:trace contextRef="#ctx0" brushRef="#br0" timeOffset="-38238.7">7806 6286 10768 0 0,'28'-42'1184'0'0,"-26"39"-1085"0"0,0 1 0 0 0,0 0 1 0 0,0 0-1 0 0,0 0 0 0 0,0 0 0 0 0,1 0 1 0 0,-1 1-1 0 0,1-1 0 0 0,-1 1 1 0 0,1-1-1 0 0,0 1 0 0 0,-1 0 1 0 0,1 0-1 0 0,0 0 0 0 0,0 1 0 0 0,0-1 1 0 0,0 0-1 0 0,0 1 0 0 0,0 0 1 0 0,0 0-1 0 0,0 0 0 0 0,0 0 1 0 0,-1 0-1 0 0,1 1 0 0 0,0-1 0 0 0,0 1 1 0 0,0 0-1 0 0,0 0 0 0 0,0 0 1 0 0,-1 0-1 0 0,1 0 0 0 0,0 1 1 0 0,-1-1-1 0 0,1 1 0 0 0,-1-1 0 0 0,0 1 1 0 0,1 0-1 0 0,-1 0 0 0 0,0 0 1 0 0,0 1-1 0 0,0-1 0 0 0,-1 0 1 0 0,1 1-1 0 0,0-1 0 0 0,-1 1 1 0 0,2 2-101 0 0,-2-2 19 0 0,1 0 1 0 0,-1 0-1 0 0,0-1 1 0 0,0 1-1 0 0,0 0 1 0 0,0 0-1 0 0,0-1 1 0 0,0 1-1 0 0,-1 0 1 0 0,1 0-1 0 0,-1 0 1 0 0,0 0-1 0 0,0 0 1 0 0,0 0-1 0 0,0 0 1 0 0,-1 0-1 0 0,1 0 1 0 0,-1 0-1 0 0,0 0-18 0 0,-38 74 407 0 0,17-43-173 0 0,21-33-170 0 0,3 7 547 0 0,7-7-539 0 0,0-1 0 0 0,-1 1 0 0 0,1-1 0 0 0,0-1 0 0 0,0 0-1 0 0,0 0 1 0 0,-1-1 0 0 0,1 0 0 0 0,1 0-72 0 0,31-6 54 0 0,-13 4-23 0 0,30-3-5237 0 0,-24 3-674 0 0</inkml:trace>
  <inkml:trace contextRef="#ctx0" brushRef="#br0" timeOffset="-35766.917">8087 6576 10968 0 0,'-1'-8'530'0'0,"0"1"-552"0"0,0 7 64 0 0,1 0 1 0 0,0 0-1 0 0,0 0 1 0 0,0 0-1 0 0,0 1 1 0 0,0-1-1 0 0,0 0 1 0 0,0 0 0 0 0,-1 0-1 0 0,1 0 1 0 0,0 0-1 0 0,0 0 1 0 0,0 0-1 0 0,0 0 1 0 0,0 0-1 0 0,-1 0 1 0 0,1 1 0 0 0,0-1-1 0 0,0 0 1 0 0,0 0-1 0 0,0 0 1 0 0,0 0-1 0 0,-1 0 1 0 0,1 0-1 0 0,0 0 1 0 0,0 0-1 0 0,0 0 1 0 0,0 0 0 0 0,-1 0-1 0 0,1 0 1 0 0,0-1-1 0 0,0 1 1 0 0,0 0-1 0 0,0 0 1 0 0,0 0-1 0 0,-1 0 1 0 0,1 0-1 0 0,0 0 1 0 0,0 0 0 0 0,0 0-1 0 0,0 0 1 0 0,0 0-1 0 0,0-1 1 0 0,-1 1-43 0 0,-2 5 92 0 0,-1 3 92 0 0,1 1 0 0 0,0-1 0 0 0,0 0 0 0 0,1 1 1 0 0,0 0-1 0 0,1-1 0 0 0,0 1 0 0 0,0 0 1 0 0,1 0-1 0 0,0 0 0 0 0,0-1 0 0 0,2 9-184 0 0,16 49 291 0 0,-16-63-276 0 0,-1 0 1 0 0,1 0-1 0 0,-1-1 0 0 0,1 1 1 0 0,0-1-1 0 0,0 1 1 0 0,0-1-1 0 0,0 0 0 0 0,0 0 1 0 0,1 0-1 0 0,-1 0 0 0 0,0 0 1 0 0,1 0-1 0 0,0-1 1 0 0,-1 1-1 0 0,1-1 0 0 0,0 0 1 0 0,0 0-1 0 0,0 0 1 0 0,0 0-1 0 0,0 0 0 0 0,0-1 1 0 0,0 1-1 0 0,0-1 0 0 0,0 0 1 0 0,0 0-1 0 0,0 0 1 0 0,0 0-1 0 0,0 0 0 0 0,0-1 1 0 0,0 1-1 0 0,0-1 1 0 0,0 0-1 0 0,0 0 0 0 0,0 0 1 0 0,0-1-1 0 0,0 1 0 0 0,-1 0 1 0 0,2-2-16 0 0,46-38 10 0 0,-26 18-83 0 0,-12 29-59 0 0,13 52 122 0 0,-22-47 10 0 0,-3-6 24 0 0,1 0 1 0 0,0 0 0 0 0,0 0 0 0 0,0 0 0 0 0,1 0 0 0 0,0 0 0 0 0,0-1 0 0 0,0 1 0 0 0,0-1 0 0 0,1 1-1 0 0,0-1 1 0 0,0 0 0 0 0,0 0 0 0 0,0 0 0 0 0,0 0 0 0 0,1-1 0 0 0,0 0 0 0 0,0 1 0 0 0,0-1 0 0 0,0 0-1 0 0,0-1 1 0 0,0 1 0 0 0,1-1 0 0 0,0 0 0 0 0,-1 0 0 0 0,1 0 0 0 0,0-1 0 0 0,0 0 0 0 0,0 0 0 0 0,0 0-1 0 0,1 0-24 0 0,2-2 63 0 0,0-1 0 0 0,0 0 0 0 0,-1 0 0 0 0,1-1 0 0 0,-1 0 0 0 0,1-1-1 0 0,-1 1 1 0 0,0-1 0 0 0,-1 0 0 0 0,1-1 0 0 0,-1 0 0 0 0,0 0 0 0 0,0 0-1 0 0,0-1 1 0 0,-1 0 0 0 0,0 0 0 0 0,0 0 0 0 0,0-1 0 0 0,-1 1 0 0 0,0-1-1 0 0,2-5-62 0 0,1 0 21 0 0,0-1-1 0 0,-1-1 1 0 0,0 1-1 0 0,-1-1 0 0 0,-1 0 1 0 0,0 0-1 0 0,-1-1 1 0 0,-1 1-1 0 0,0-1 0 0 0,0-9-20 0 0,-7-52-576 0 0,1 69-801 0 0,4 7 739 0 0</inkml:trace>
  <inkml:trace contextRef="#ctx0" brushRef="#br0" timeOffset="-35435.398">8702 6815 11408 0 0,'0'0'332'0'0,"0"0"-4"0"0,0 1-210 0 0,-1 77 630 0 0,3-61-366 0 0,-2-13-283 0 0,1 0 1 0 0,-1 0 0 0 0,1-1 0 0 0,0 1 0 0 0,0 0-1 0 0,0-1 1 0 0,1 1 0 0 0,-1-1 0 0 0,1 0-1 0 0,0 1 1 0 0,0-1 0 0 0,0 0 0 0 0,0 0 0 0 0,1 0-1 0 0,-1 0 1 0 0,1-1 0 0 0,0 1 0 0 0,0-1-1 0 0,0 1 1 0 0,0-1 0 0 0,0 0 0 0 0,0 0 0 0 0,1 0-1 0 0,-1-1 1 0 0,0 1 0 0 0,1-1 0 0 0,0 0-1 0 0,-1 0 1 0 0,1 0 0 0 0,0 0 0 0 0,-1-1 0 0 0,1 1-1 0 0,0-1 1 0 0,0 0 0 0 0,-1 0 0 0 0,1-1-1 0 0,3 0-99 0 0,-2 1 39 0 0,1-1-1 0 0,-1-1 0 0 0,1 1 0 0 0,-1-1 0 0 0,1 0 0 0 0,-1 0 0 0 0,0-1 0 0 0,0 1 1 0 0,0-1-1 0 0,0-1 0 0 0,0 1 0 0 0,-1 0 0 0 0,1-1 0 0 0,-1 0 0 0 0,0 0 0 0 0,0 0 0 0 0,-1-1 1 0 0,1 1-1 0 0,-1-1 0 0 0,0 0 0 0 0,0 0 0 0 0,0 0 0 0 0,-1 0 0 0 0,0-1 0 0 0,0 1 1 0 0,0-1-1 0 0,-1 1 0 0 0,0-1 0 0 0,0 1 0 0 0,0-1 0 0 0,-1 0 0 0 0,1 0 0 0 0,-1 1 0 0 0,-1-6-38 0 0,0 7-4 0 0,-1 0 0 0 0,1-1-1 0 0,-1 1 1 0 0,0 0-1 0 0,0 0 1 0 0,0 1-1 0 0,0-1 1 0 0,-1 0-1 0 0,1 1 1 0 0,-1-1 0 0 0,0 1-1 0 0,0 0 1 0 0,0 0-1 0 0,-1 0 1 0 0,1 0-1 0 0,-1 1 1 0 0,1-1-1 0 0,-3 0 5 0 0,-2-2-344 0 0,0 1 0 0 0,1 0 0 0 0,-1 0-1 0 0,-1 1 1 0 0,1 0 0 0 0,0 0-1 0 0,-1 1 1 0 0,1 0 0 0 0,-9 0 344 0 0,2 0-5541 0 0</inkml:trace>
  <inkml:trace contextRef="#ctx0" brushRef="#br0" timeOffset="-35104.56">8826 6158 11720 0 0,'0'0'264'0'0,"2"-2"34"0"0,56-34 478 0 0,-9 22 779 0 0,-14 11 273 0 0,-32 5-1790 0 0,-1-1 0 0 0,0 1 0 0 0,0-1 0 0 0,0 1 0 0 0,0 0 0 0 0,0 0 0 0 0,0 0 0 0 0,0 0 0 0 0,0 1-1 0 0,-1-1 1 0 0,1 0 0 0 0,-1 1 0 0 0,0-1 0 0 0,0 1 0 0 0,1-1 0 0 0,-2 1 0 0 0,1-1 0 0 0,0 1 0 0 0,0 0 0 0 0,-1 0 0 0 0,0-1 0 0 0,1 1 0 0 0,-1 0 0 0 0,0 0 0 0 0,-1 0 0 0 0,1-1 0 0 0,0 1 0 0 0,-1 0 0 0 0,1-1 0 0 0,-1 1 0 0 0,0 0 0 0 0,0-1 0 0 0,0 1 0 0 0,0-1 0 0 0,-1 1 0 0 0,1-1 0 0 0,-1 1 0 0 0,1-1-1 0 0,-1 0 1 0 0,-1 1-38 0 0,-73 94 11 0 0,75-96 42 0 0,4-1 17 0 0,88-8 379 0 0,-57 2-413 0 0,1 0-81 0 0,15-2-203 0 0,-17 5-4532 0 0,-6 2-1013 0 0</inkml:trace>
  <inkml:trace contextRef="#ctx0" brushRef="#br0" timeOffset="-32443.369">9663 6403 11672 0 0,'-4'-4'681'0'0,"-9"-8"-518"0"0,11 11-19 0 0,2 1 44 0 0,0 0 4 0 0,0 0-6 0 0,0 0-22 0 0,0 0-10 0 0,0 0-2 0 0,0 0 22 0 0,0 0 96 0 0,8-1 358 0 0,93-19 652 0 0,-77 10-1173 0 0,-14 6-104 0 0,0 1 0 0 0,0-1-1 0 0,0-1 1 0 0,-1 0 0 0 0,1 0 0 0 0,-1-1 0 0 0,-1 0 0 0 0,1-1 0 0 0,-1 0 0 0 0,3-3-3 0 0,-11 9 1 0 0,1 1 1 0 0,-1-1 0 0 0,0 1 0 0 0,1-1 0 0 0,-1 1 0 0 0,0 0-1 0 0,0-1 1 0 0,1 0 0 0 0,-1 1 0 0 0,0-1 0 0 0,0 1 0 0 0,0-1 0 0 0,1 1-1 0 0,-1-1 1 0 0,0 1 0 0 0,0-1 0 0 0,0 0 0 0 0,0 1 0 0 0,0-1 0 0 0,0 1-1 0 0,0-1 1 0 0,0 1 0 0 0,-1-1 0 0 0,1 1 0 0 0,0-1 0 0 0,0 0 0 0 0,0 1-1 0 0,-1-1 1 0 0,1 1 0 0 0,0-1 0 0 0,0 1 0 0 0,-1-1 0 0 0,1 1 0 0 0,-1 0-1 0 0,1-1 1 0 0,0 1 0 0 0,-1-1 0 0 0,1 1 0 0 0,-1 0 0 0 0,1-1 0 0 0,-1 1-1 0 0,1 0 1 0 0,-1-1 0 0 0,1 1 0 0 0,-1 0 0 0 0,1 0 0 0 0,-1 0 0 0 0,1-1-1 0 0,-1 1 1 0 0,1 0 0 0 0,-1 0 0 0 0,0 0 0 0 0,1 0 0 0 0,-1 0-2 0 0,-31-5 28 0 0,19 6 21 0 0,1 0 0 0 0,0 1 1 0 0,-1 0-1 0 0,1 0 0 0 0,1 2 0 0 0,-1-1 1 0 0,0 1-1 0 0,1 1 0 0 0,0 0 1 0 0,0 1-1 0 0,0 0 0 0 0,0 1 1 0 0,1 0-1 0 0,1 0 0 0 0,-1 1 1 0 0,1 1-1 0 0,0-1 0 0 0,-2 5-49 0 0,-13 39 456 0 0,20-43-383 0 0,2 0-1 0 0,-1 0 1 0 0,1 0-1 0 0,0 0 1 0 0,1 0-1 0 0,0 1 1 0 0,1-1-1 0 0,0 0 1 0 0,0 1-1 0 0,1-1 1 0 0,0 0-1 0 0,1 0 1 0 0,0 0-1 0 0,0 0 0 0 0,1 0 1 0 0,0 0-1 0 0,2 4-72 0 0,39 39 865 0 0,-30-41-650 0 0,-8-6-144 0 0,1-1 0 0 0,1-1 0 0 0,-1 1 0 0 0,0-1-1 0 0,1-1 1 0 0,0 1 0 0 0,-1-1 0 0 0,1-1-1 0 0,0 0 1 0 0,0 0 0 0 0,0 0 0 0 0,0-1 0 0 0,0 0-1 0 0,0 0 1 0 0,3-1-71 0 0,1 1 34 0 0,99-18 45 0 0,-83 6-849 0 0,-12 0-4628 0 0,-8 5-1040 0 0</inkml:trace>
  <inkml:trace contextRef="#ctx0" brushRef="#br0" timeOffset="-32200.015">9718 5985 11720 0 0,'-8'-27'1170'0'0,"5"23"-1042"0"0,11-11 667 0 0,7 9-477 0 0,0 1 1 0 0,0 0 0 0 0,0 0-1 0 0,1 2 1 0 0,-1 0-1 0 0,1 1 1 0 0,0 1-1 0 0,0 0 1 0 0,0 1-1 0 0,0 0 1 0 0,9 3-319 0 0,18-2 277 0 0,127 13 1202 0 0,-85-3-3481 0 0,-63-8 1466 0 0</inkml:trace>
  <inkml:trace contextRef="#ctx0" brushRef="#br0" timeOffset="-31625.612">10450 5456 9328 0 0,'0'0'208'0'0,"0"0"33"0"0,0 0 15 0 0,7 2 29 0 0,-2 0-180 0 0,-1 0 0 0 0,1 1 0 0 0,-1 0-1 0 0,0-1 1 0 0,0 1 0 0 0,0 1 0 0 0,0-1-1 0 0,0 1 1 0 0,-1-1 0 0 0,0 1 0 0 0,0 0-1 0 0,0 0 1 0 0,0 1-105 0 0,3 2 376 0 0,16 18 428 0 0,53 82 704 0 0,-17 42-668 0 0,-53-71-459 0 0,-7-74-357 0 0,1 1 1 0 0,0-1-1 0 0,-1 1 1 0 0,0-1-1 0 0,0 0 1 0 0,0 0-1 0 0,-1 0 1 0 0,1 0-1 0 0,-1 0 0 0 0,0 0 1 0 0,0-1-1 0 0,0 1 1 0 0,-1-1-1 0 0,1 0 1 0 0,-1 0-1 0 0,0 0 1 0 0,1-1-1 0 0,-1 1 1 0 0,-1-1-1 0 0,1 0 1 0 0,0 0-1 0 0,0 0 1 0 0,-3 0-25 0 0,-50 5 192 0 0,44-10-122 0 0,10 3-62 0 0,0 0 1 0 0,1-1-1 0 0,-1 1 0 0 0,0-1 1 0 0,1 1-1 0 0,-1-1 0 0 0,0 0 0 0 0,1 0 1 0 0,-1 0-1 0 0,1-1 0 0 0,0 1 0 0 0,-1-1 1 0 0,1 1-1 0 0,0-1 0 0 0,0 0 0 0 0,0 0 1 0 0,0 0-1 0 0,0 0 0 0 0,0 0 0 0 0,-1-2-8 0 0,1-1 39 0 0,0 1 0 0 0,0-1 0 0 0,1 1 0 0 0,-1-1 0 0 0,1 0 0 0 0,0 0 0 0 0,1 0 0 0 0,-1 0 0 0 0,1 0 0 0 0,0 0 0 0 0,0 0-1 0 0,0 0 1 0 0,1 0 0 0 0,0 0 0 0 0,0 1 0 0 0,0-2-39 0 0,31-84 1077 0 0,-13 59-776 0 0,-9 13-126 0 0,1 1 0 0 0,1 0 0 0 0,0 0 0 0 0,1 1 0 0 0,12-9-175 0 0,72-69 556 0 0,-21 23-928 0 0,-62 47-1342 0 0,-4 2-1318 0 0,-9 21-2437 0 0</inkml:trace>
  <inkml:trace contextRef="#ctx0" brushRef="#br0" timeOffset="-30843.275">11127 5428 6536 0 0,'0'0'190'0'0,"0"-1"-10"0"0,-3-39 2951 0 0,2 40-2536 0 0,1 0-3 0 0,0 0-11 0 0,-12-1 1456 0 0,-26 60-479 0 0,17-11-744 0 0,2 11-78 0 0,-8 97 473 0 0,27-144-1121 0 0,-1-4 21 0 0,1 1-1 0 0,0-1 0 0 0,0 1 1 0 0,0-1-1 0 0,1 1 1 0 0,1-1-1 0 0,-1 0 1 0 0,1 1-1 0 0,1-1 1 0 0,0 0-1 0 0,0 0 1 0 0,0-1-1 0 0,1 1 1 0 0,0-1-1 0 0,2 3-108 0 0,0-5 53 0 0,0 1-1 0 0,0-1 1 0 0,1 0-1 0 0,0-1 1 0 0,0 0-1 0 0,0 0 1 0 0,1 0-1 0 0,-1-1 1 0 0,1 0 0 0 0,0 0-1 0 0,0-1 1 0 0,0 0-1 0 0,0-1 1 0 0,0 0-1 0 0,0 0 1 0 0,0 0-1 0 0,1-1 1 0 0,-1 0 0 0 0,0-1-1 0 0,0 0 1 0 0,0 0-1 0 0,1-1 1 0 0,-2 0-1 0 0,6-2-52 0 0,-10 3-210 0 0,9-8-1713 0 0,0 1 776 0 0</inkml:trace>
  <inkml:trace contextRef="#ctx0" brushRef="#br0" timeOffset="-30584.123">10924 5687 13536 0 0,'-3'-2'36'0'0,"-5"-20"1396"0"0,50-8-411 0 0,-24 25-790 0 0,-1 0-1 0 0,2 2 1 0 0,-1 0 0 0 0,0 1-1 0 0,1 1 1 0 0,-1 1 0 0 0,1 0 0 0 0,-1 1-1 0 0,12 3-230 0 0,3-1 66 0 0,149 13-1236 0 0,-147-11 533 0 0</inkml:trace>
  <inkml:trace contextRef="#ctx0" brushRef="#br0" timeOffset="-28887.114">11208 6214 7776 0 0,'27'-28'772'0'0,"0"-35"1581"0"0,-27 63-2285 0 0,0-1 1 0 0,0 1-1 0 0,1 0 0 0 0,-1-1 1 0 0,0 1-1 0 0,0 0 1 0 0,0-1-1 0 0,0 1 0 0 0,0 0 1 0 0,0-1-1 0 0,0 1 0 0 0,0 0 1 0 0,0-1-1 0 0,0 1 0 0 0,0 0 1 0 0,0-1-1 0 0,0 1 1 0 0,0-1-1 0 0,0 1 0 0 0,0 0 1 0 0,0-1-1 0 0,0 1 0 0 0,-1 0 1 0 0,1-1-1 0 0,0 1 0 0 0,0 0 1 0 0,0-1-1 0 0,0 1 0 0 0,-1 0 1 0 0,1 0-1 0 0,0-1 1 0 0,0 1-1 0 0,-1 0 0 0 0,1 0 1 0 0,0-1-1 0 0,-1 1 0 0 0,1 0 1 0 0,0 0-1 0 0,-1 0 0 0 0,1 0 1 0 0,0-1-1 0 0,-1 1 1 0 0,1 0-1 0 0,0 0 0 0 0,-1 0 1 0 0,1 0-1 0 0,0 0 0 0 0,-1 0 1 0 0,1 0-1 0 0,0 0 0 0 0,-1 0 1 0 0,1 0-1 0 0,0 0 1 0 0,-1 0-1 0 0,1 0 0 0 0,-1 0 1 0 0,1 1-1 0 0,0-1 0 0 0,-1 0 1 0 0,1 0-1 0 0,0 0 0 0 0,-1 0 1 0 0,1 1-1 0 0,0-1-68 0 0,-22 15 558 0 0,18-13-557 0 0,1 1 0 0 0,0 0 0 0 0,0 0 0 0 0,0 0-1 0 0,0 0 1 0 0,1 0 0 0 0,-1 1 0 0 0,1-1 0 0 0,0 1 0 0 0,0-1 0 0 0,0 1-1 0 0,1 0 1 0 0,-1 0 0 0 0,1 0 0 0 0,0 0 0 0 0,0 0 0 0 0,0 0 0 0 0,1 0-1 0 0,-1 0 1 0 0,1 0 0 0 0,0 0 0 0 0,0 0 0 0 0,0 1 0 0 0,1-1 0 0 0,0 0-1 0 0,-1 0 1 0 0,2 0 0 0 0,0 3-1 0 0,21 28-66 0 0,-12-24 75 0 0,0-1 1 0 0,0 0-1 0 0,2-1 1 0 0,-1 0-1 0 0,1-1 1 0 0,0 0-1 0 0,1-1 1 0 0,11 4-10 0 0,42 31 156 0 0,9 24 459 0 0,-75-65-571 0 0,0 0-1 0 0,0 1 1 0 0,1-1-1 0 0,-1 0 1 0 0,0 1-1 0 0,0-1 1 0 0,-1 1 0 0 0,1 0-1 0 0,0-1 1 0 0,0 1-1 0 0,-1 0 1 0 0,1-1-1 0 0,-1 1 1 0 0,1 0-1 0 0,-1-1 1 0 0,0 1-1 0 0,0 0 1 0 0,1 0-1 0 0,-1 0 1 0 0,-1-1-1 0 0,1 1 1 0 0,0 0-1 0 0,0 0 1 0 0,-1-1-1 0 0,1 1 1 0 0,-1 0-1 0 0,1 0 1 0 0,-1-1-1 0 0,0 1 1 0 0,0-1-1 0 0,1 1 1 0 0,-1-1-1 0 0,0 1 1 0 0,0-1-1 0 0,-1 1 1 0 0,1-1-1 0 0,0 0 1 0 0,0 1-1 0 0,-1-1 1 0 0,1 0-1 0 0,-1 0 1 0 0,0 0-44 0 0,-68 36 670 0 0,-58-3-136 0 0,44-30-246 0 0,44-10-1318 0 0,39 6 515 0 0,2-8-1761 0 0,2-2-3614 0 0</inkml:trace>
  <inkml:trace contextRef="#ctx0" brushRef="#br0" timeOffset="-28646.521">11648 6254 14208 0 0,'0'0'416'0'0,"0"0"-3"0"0,0 1-266 0 0,31 55 534 0 0,12 47 1381 0 0,-36-66-2366 0 0,-6-36-129 0 0,-1-1-22 0 0</inkml:trace>
  <inkml:trace contextRef="#ctx0" brushRef="#br0" timeOffset="-28284.973">11866 6254 11256 0 0,'11'29'1229'0'0,"21"32"-713"0"0,3 35 2667 0 0,-24-65-1945 0 0,-11-30-982 0 0,0-1-7 0 0,0 0-21 0 0,0 0-82 0 0,0 0-33 0 0,0 0-8 0 0,1-1-2 0 0,26-123 12 0 0,-25 115-225 0 0,0-1 1 0 0,0 1-1 0 0,1 0 0 0 0,1 0 1 0 0,0 0-1 0 0,0 0 1 0 0,1 0-1 0 0,0 1 0 0 0,0 0 1 0 0,5-6 109 0 0,16-2-179 0 0,-5 24 108 0 0,-17-4 84 0 0,1-1 0 0 0,-1 1 0 0 0,0-1 0 0 0,0 1 0 0 0,0 0 0 0 0,0 1 0 0 0,-1-1-1 0 0,0 1 1 0 0,0-1 0 0 0,0 1 0 0 0,0 0 0 0 0,-1 0 0 0 0,1 1 0 0 0,-1 2-13 0 0,18 29 282 0 0,22 39 223 0 0,-32-61-831 0 0,23 25 1211 0 0,-1-31-6319 0 0,-21-11-362 0 0</inkml:trace>
  <inkml:trace contextRef="#ctx0" brushRef="#br0" timeOffset="-27780.503">12516 6088 12840 0 0,'0'0'289'0'0,"0"0"40"0"0,0 0 23 0 0,0 2-36 0 0,-25 45 166 0 0,11-9 710 0 0,10-16-820 0 0,2-16-281 0 0,1 0 0 0 0,0 0 0 0 0,0 1 0 0 0,0-1 1 0 0,1 0-1 0 0,0 1 0 0 0,0-1 0 0 0,1 1 1 0 0,-1-1-1 0 0,1 0 0 0 0,1 0 0 0 0,0 3-91 0 0,16 15 525 0 0,-5-16-257 0 0,-7-7-243 0 0,1-1 0 0 0,-1 1 0 0 0,0-1 0 0 0,1 0 0 0 0,-1-1 0 0 0,0 0 0 0 0,0 0-1 0 0,0 0 1 0 0,1 0 0 0 0,-1-1 0 0 0,0 0 0 0 0,-1 0 0 0 0,1-1 0 0 0,0 0-1 0 0,-1 0 1 0 0,1 0 0 0 0,-1-1 0 0 0,0 1 0 0 0,0-1 0 0 0,0 0 0 0 0,-1-1 0 0 0,1 1-1 0 0,0-2-24 0 0,37-28-265 0 0,12-1-534 0 0,-50 34 653 0 0,-3 1 55 0 0,14 14-29 0 0,28 59 413 0 0,-5-34 110 0 0,-22-32-228 0 0,-13-5-113 0 0,-1-1 0 0 0,1 1-1 0 0,0-1 1 0 0,-1 0 0 0 0,1 0-1 0 0,0 0 1 0 0,0 0 0 0 0,0-1-1 0 0,0 1 1 0 0,0-1 0 0 0,0 0-1 0 0,0 1 1 0 0,0-1 0 0 0,0-1-1 0 0,0 1 1 0 0,0 0 0 0 0,0-1-1 0 0,1 0-61 0 0,0 0 69 0 0,1 0-1 0 0,-1 0 0 0 0,1 0 0 0 0,-1-1 0 0 0,0 1 0 0 0,1-1 0 0 0,-1 0 1 0 0,0-1-1 0 0,0 1 0 0 0,0-1 0 0 0,-1 0 0 0 0,1 1 0 0 0,-1-2 0 0 0,1 1 0 0 0,-1 0 1 0 0,0-1-1 0 0,0 1 0 0 0,0-1 0 0 0,1-3-68 0 0,2-5 6 0 0,-1 0 0 0 0,0-1-1 0 0,-1 0 1 0 0,0 0 0 0 0,-1 0-1 0 0,0-1 1 0 0,-1 1 0 0 0,-1-1 0 0 0,0 1-1 0 0,-1-5-5 0 0,0 2-108 0 0,-10-45-1740 0 0,-6 35-1558 0 0,15 25-2191 0 0</inkml:trace>
  <inkml:trace contextRef="#ctx0" brushRef="#br0" timeOffset="-27486.455">13010 6438 13824 0 0,'0'0'314'0'0,"0"0"46"0"0,0 0 22 0 0,0 0-50 0 0,0 2-220 0 0,36 57 1937 0 0,-23-35-1013 0 0,12-6-438 0 0,-18-14-551 0 0,-1-2 0 0 0,1 1-1 0 0,-1-1 1 0 0,1 0-1 0 0,0-1 1 0 0,0 1 0 0 0,0-1-1 0 0,0 0 1 0 0,0-1-1 0 0,0 0 1 0 0,0 0 0 0 0,0-1-1 0 0,0 0 1 0 0,0 0-1 0 0,0 0 1 0 0,0-1-1 0 0,-1 0 1 0 0,3-1-47 0 0,33-31 215 0 0,-40 31-211 0 0,0-1 0 0 0,0 0 1 0 0,0 1-1 0 0,0-1 0 0 0,-1 0 1 0 0,0 0-1 0 0,0 0 0 0 0,0 0 0 0 0,0 0 1 0 0,0 0-1 0 0,-1 0 0 0 0,0 0 1 0 0,0 0-1 0 0,0-1 0 0 0,0 1 0 0 0,-1 0 1 0 0,1 0-1 0 0,-1 0 0 0 0,0 0 1 0 0,0 0-1 0 0,-1 0 0 0 0,1 0 1 0 0,-1 1-1 0 0,0-1 0 0 0,0 0 0 0 0,0 1 1 0 0,0-1-1 0 0,-1 1 0 0 0,1 0 1 0 0,-1 0-1 0 0,0 0 0 0 0,0 0 1 0 0,0 0-1 0 0,-1 1 0 0 0,1 0 0 0 0,-3-2-4 0 0,-11-5-155 0 0,-1 1 0 0 0,0 1-1 0 0,-1 1 1 0 0,0 0-1 0 0,0 2 1 0 0,0 0-1 0 0,-6 0 156 0 0,-57 15-1706 0 0,82-11 1140 0 0,0 0-649 0 0,0 0-2689 0 0,0 0-1152 0 0</inkml:trace>
  <inkml:trace contextRef="#ctx0" brushRef="#br0" timeOffset="-27180.967">13434 5953 9488 0 0,'0'0'276'0'0,"0"0"2"0"0,0 2-116 0 0,-12 80 2354 0 0,6-56-1891 0 0,1 0 0 0 0,2 1 1 0 0,0 0-1 0 0,1 0 0 0 0,2-1 1 0 0,1 2-626 0 0,0-17 187 0 0,1 0 1 0 0,0 0 0 0 0,0 0 0 0 0,1 0 0 0 0,0-1 0 0 0,1 1 0 0 0,1-1 0 0 0,-1 0-1 0 0,2 0 1 0 0,-1 0 0 0 0,1-1 0 0 0,1 1-188 0 0,0-3 112 0 0,1 0-1 0 0,0 0 0 0 0,0 0 1 0 0,0-1-1 0 0,1 0 1 0 0,0 0-1 0 0,0-1 1 0 0,1-1-1 0 0,0 1 0 0 0,-1-2 1 0 0,1 1-1 0 0,0-1 1 0 0,1-1-1 0 0,-1 0 0 0 0,5 0-111 0 0,55-9-5660 0 0,-62 3-685 0 0</inkml:trace>
  <inkml:trace contextRef="#ctx0" brushRef="#br0" timeOffset="-26904.431">13340 6150 13648 0 0,'0'0'306'0'0,"0"0"46"0"0,0 0 23 0 0,2 0-43 0 0,56-10 3 0 0,131 7 1192 0 0,-150 4-1429 0 0,15 1-4729 0 0,-26 3-663 0 0</inkml:trace>
  <inkml:trace contextRef="#ctx0" brushRef="#br0" timeOffset="6056.395">5659 8096 11968 0 0,'9'-4'825'0'0,"-5"2"-749"0"0,1-1 1 0 0,0 1-1 0 0,-1 0 0 0 0,1 1 0 0 0,0-1 1 0 0,0 1-1 0 0,0 0 0 0 0,0 0 1 0 0,0 1-1 0 0,1 0 0 0 0,-1-1 1 0 0,0 2-1 0 0,0-1 0 0 0,0 0 1 0 0,0 1-1 0 0,0 0 0 0 0,0 0 0 0 0,0 1 1 0 0,0 0-1 0 0,0-1 0 0 0,0 2 1 0 0,-1-1-1 0 0,1 0 0 0 0,-1 1 1 0 0,1 0-1 0 0,-1 0-76 0 0,-1 0 82 0 0,1 1 0 0 0,-1 0-1 0 0,1 0 1 0 0,-1 0 0 0 0,0 0 0 0 0,-1 0 0 0 0,1 0 0 0 0,-1 1-1 0 0,0-1 1 0 0,0 1 0 0 0,0 0 0 0 0,0 0 0 0 0,-1 0 0 0 0,0-1-1 0 0,0 1 1 0 0,0 0 0 0 0,-1 0 0 0 0,0 1 0 0 0,0-1-1 0 0,0 0 1 0 0,0 0 0 0 0,-1 0 0 0 0,0 0 0 0 0,-1 2-82 0 0,-29 55 290 0 0,1-18 553 0 0,30-43-671 0 0,0-1-20 0 0,1 11 417 0 0,7-9-522 0 0,0 0-1 0 0,0 0 0 0 0,0 0 0 0 0,0-1 0 0 0,0 0 0 0 0,0-1 0 0 0,1 0 0 0 0,-1 0 0 0 0,0-1 1 0 0,0 0-1 0 0,1 0-46 0 0,3 0 12 0 0,38-8-984 0 0,-26 4-3910 0 0,-4 2-903 0 0</inkml:trace>
  <inkml:trace contextRef="#ctx0" brushRef="#br0" timeOffset="6389.462">6574 8135 10968 0 0,'0'0'248'0'0,"0"0"34"0"0,0 0 21 0 0,0 0-34 0 0,0 0-127 0 0,0 0 108 0 0,0 0 66 0 0,2 1 18 0 0,5 0 47 0 0,-5 0 190 0 0,6 2 749 0 0,67 46 2038 0 0,-66-43-3242 0 0,-8-6-76 0 0,1 1 0 0 0,-1-1 1 0 0,1 1-1 0 0,-1 0 0 0 0,0 0 1 0 0,0 0-1 0 0,1 0 0 0 0,-1 0 1 0 0,0 0-1 0 0,0 0 0 0 0,0 0 0 0 0,0 0 1 0 0,0 0-1 0 0,0 1 0 0 0,0-1 1 0 0,0 0-1 0 0,-1 1 0 0 0,1-1 0 0 0,0 0 1 0 0,-1 1-1 0 0,1-1 0 0 0,-1 1 1 0 0,1-1-1 0 0,-1 1 0 0 0,0-1 0 0 0,0 1 1 0 0,0 0-1 0 0,0 0-40 0 0,-2 35 320 0 0,-1-20-211 0 0,6 13 419 0 0,0-29-466 0 0,-1 1-1 0 0,1-1 0 0 0,-1 1 0 0 0,1-1 0 0 0,-1 0 1 0 0,1 0-1 0 0,0-1 0 0 0,-1 1 0 0 0,1 0 0 0 0,0-1 1 0 0,0 0-1 0 0,0 1 0 0 0,-1-1 0 0 0,1 0 0 0 0,0-1 1 0 0,0 1-1 0 0,0 0 0 0 0,-1-1 0 0 0,4 0-61 0 0,7 0 15 0 0,122-14 250 0 0,25-2-2981 0 0,-144 19 1693 0 0</inkml:trace>
  <inkml:trace contextRef="#ctx0" brushRef="#br0" timeOffset="9989.114">8045 8190 14568 0 0,'20'-49'1442'0'0,"-7"44"-1078"0"0,0 1-1 0 0,1 1 0 0 0,-1 0 0 0 0,1 0 1 0 0,0 2-1 0 0,0 0 0 0 0,0 0 1 0 0,0 1-1 0 0,0 1 0 0 0,-1 0 1 0 0,1 1-1 0 0,5 2-363 0 0,201 20-17 0 0,-176-20-5712 0 0,-21 0-559 0 0</inkml:trace>
  <inkml:trace contextRef="#ctx0" brushRef="#br0" timeOffset="10560.703">8764 7730 7920 0 0,'0'0'174'0'0,"0"0"29"0"0,8-4 198 0 0,-3-3-249 0 0,12-9 4686 0 0,-15 15-4248 0 0,7-6 756 0 0,-2 9-1251 0 0,-1 0 1 0 0,1 0 0 0 0,-1 1 0 0 0,1 0 0 0 0,-1 0 0 0 0,0 1 0 0 0,0 0 0 0 0,0 0 0 0 0,-1 0 0 0 0,0 1 0 0 0,1-1 0 0 0,-2 1 0 0 0,1 1 0 0 0,0-1 0 0 0,-1 1 0 0 0,0-1 0 0 0,0 1 0 0 0,-1 0 0 0 0,0 1 0 0 0,0-1 0 0 0,0 1-1 0 0,1 3-95 0 0,4 6 60 0 0,39 102 385 0 0,-9-22-541 0 0,-6-19 252 0 0,-30-69-119 0 0,1-1 0 0 0,-1 1 0 0 0,-1 0 0 0 0,1 0 0 0 0,-1 0 0 0 0,-1 0 0 0 0,1 0 0 0 0,-2 0-1 0 0,0 7-36 0 0,0-13 20 0 0,0 1-1 0 0,0-1 1 0 0,-1 1-1 0 0,0-1 1 0 0,1 0-1 0 0,-1 1 1 0 0,0-1-1 0 0,0 0 1 0 0,0 0-1 0 0,0 0 1 0 0,0-1-1 0 0,-1 1 0 0 0,1 0 1 0 0,0-1-1 0 0,-1 0 1 0 0,1 1-1 0 0,-1-1 1 0 0,0 0-1 0 0,1 0 1 0 0,-1-1-1 0 0,0 1 1 0 0,0-1-1 0 0,1 1 1 0 0,-1-1-1 0 0,0 0 1 0 0,0 0-1 0 0,0 0 0 0 0,0 0 1 0 0,1 0-1 0 0,-2-1-19 0 0,-59-10 243 0 0,58 9-231 0 0,-1-1 0 0 0,1-1 0 0 0,0 1 0 0 0,0-1 0 0 0,0 0-1 0 0,0 0 1 0 0,1 0 0 0 0,0 0 0 0 0,0-1 0 0 0,0 0 0 0 0,0 0 0 0 0,1 0 0 0 0,-1 0 0 0 0,1 0 0 0 0,1-1 0 0 0,-1 0-1 0 0,1 1 1 0 0,0-1 0 0 0,0 0 0 0 0,1 0 0 0 0,-1 0 0 0 0,1 0 0 0 0,1-1 0 0 0,-1 1 0 0 0,1 0 0 0 0,0 0-1 0 0,0 0 1 0 0,1-3-12 0 0,1-9 37 0 0,1 1 0 0 0,0-1-1 0 0,2 0 1 0 0,0 1-1 0 0,0 0 1 0 0,2 0-1 0 0,6-11-36 0 0,-5 10 42 0 0,0 1-1 0 0,2 1 1 0 0,0 0-1 0 0,1 0 1 0 0,1 1-1 0 0,0 0 1 0 0,1 1-1 0 0,1 0 1 0 0,11-8-42 0 0,88-55 10 0 0,-71 57-10 0 0,5 2-381 0 0,-30 7-5271 0 0,-17 11 4086 0 0</inkml:trace>
  <inkml:trace contextRef="#ctx0" brushRef="#br0" timeOffset="10840.354">9450 7540 10104 0 0,'0'0'230'0'0,"0"0"30"0"0,-1 1 19 0 0,-38 89 664 0 0,20-32 297 0 0,0 73 1678 0 0,26 42-321 0 0,-5-162-2516 0 0,1 0 0 0 0,-1 0 0 0 0,1 0 0 0 0,1 0 0 0 0,0 0 0 0 0,1-1 0 0 0,0 0 0 0 0,1 0 0 0 0,0 0 0 0 0,0 0 0 0 0,1-1 0 0 0,3 3-81 0 0,46 19 435 0 0,-30-33-2630 0 0,-18-2 923 0 0</inkml:trace>
  <inkml:trace contextRef="#ctx0" brushRef="#br0" timeOffset="11069.855">9302 7892 15408 0 0,'3'-3'107'0'0,"1"0"0"0"0,0 0 1 0 0,-1 1-1 0 0,1-1 0 0 0,0 1 1 0 0,0 0-1 0 0,1 0 1 0 0,-1 1-1 0 0,0-1 0 0 0,1 1 1 0 0,-1 0-1 0 0,1 0 1 0 0,-1 0-1 0 0,1 1 0 0 0,0-1-107 0 0,10-1 131 0 0,34-9 656 0 0,-12 2-231 0 0,0 2 0 0 0,0 1 1 0 0,1 2-1 0 0,0 2-556 0 0,157 2-986 0 0,-167 4-5853 0 0</inkml:trace>
  <inkml:trace contextRef="#ctx0" brushRef="#br0" timeOffset="35105.672">10677 7799 7256 0 0,'0'0'165'0'0,"0"-2"22"0"0,42-77 1191 0 0,-39 73-1151 0 0,-2 7-138 0 0,-1-1 0 0 0,0 0 0 0 0,0 1 0 0 0,0-1 0 0 0,0 0 0 0 0,0 0 0 0 0,0 1-1 0 0,1-1 1 0 0,-1 0 0 0 0,0 0 0 0 0,0 1 0 0 0,0-1 0 0 0,1 0 0 0 0,-1 0 0 0 0,0 1 0 0 0,0-1-1 0 0,1 0 1 0 0,-1 0 0 0 0,0 0 0 0 0,1 0 0 0 0,-1 0 0 0 0,0 1 0 0 0,0-1 0 0 0,1 0-1 0 0,-1 0 1 0 0,0 0 0 0 0,1 0 0 0 0,-1 0 0 0 0,0 0 0 0 0,1 0 0 0 0,-1 0 0 0 0,0 0-1 0 0,1 0 1 0 0,-1 0 0 0 0,0 0 0 0 0,0 0 0 0 0,1 0 0 0 0,-1-1 0 0 0,0 1 0 0 0,1 0-1 0 0,-1 0 1 0 0,0 0 0 0 0,0 0 0 0 0,1 0 0 0 0,-1-1 0 0 0,0 1 0 0 0,0 0 0 0 0,1 0-89 0 0,2 18 156 0 0,-1 0 0 0 0,-1 0 1 0 0,-1 0-1 0 0,0 0 1 0 0,-1 0-1 0 0,-1 5-156 0 0,-2 43 214 0 0,12 148 339 0 0,-3-114-220 0 0,13 240 988 0 0,-2-143-709 0 0,23 41-212 0 0,-19-131-28 0 0,26 53-249 0 0,-26-75 45 0 0,7 23-40 0 0,9 26 69 0 0,-9-23-5 0 0,2 24-5 0 0,11 132-6 0 0,-4-41 438 0 0,-21-158-814 0 0,-12-48 117 0 0,-3-20 4 0 0,0 0-56 0 0,5 7-2378 0 0,-5-7-3677 0 0</inkml:trace>
  <inkml:trace contextRef="#ctx0" brushRef="#br0" timeOffset="36102.744">10431 10233 6648 0 0,'0'0'149'0'0,"0"0"23"0"0,0 0 12 0 0,16 0 116 0 0,38-4 479 0 0,1-6 557 0 0,46 0-278 0 0,36-1 45 0 0,112-9 416 0 0,157-15-319 0 0,-306 22-920 0 0,236-21 82 0 0,-54 5-180 0 0,31 1-270 0 0,-141 18 126 0 0,57 7-38 0 0,-196 3 26 0 0,371-14-26 0 0,-46 7 0 0 0,-98-9 50 0 0,115-14 209 0 0,-264 17-87 0 0,0 4 0 0 0,24 5-172 0 0,-32-3 131 0 0,-30-4 101 0 0,43 3 130 0 0,-49 6-245 0 0,18-2-53 0 0,-61-6-216 0 0,-24 5-497 0 0,-1 2 401 0 0,-1 0-1 0 0,1 0 1 0 0,-1 0-1 0 0,0 0 1 0 0,0 0-1 0 0,0 0 1 0 0,-1 0-1 0 0,1 1 0 0 0,-1-1 1 0 0,1 1-1 0 0,-1 0 1 0 0,0-1-1 0 0,0 1 1 0 0,0 0-1 0 0,-2-1 249 0 0,-15-5-4550 0 0</inkml:trace>
  <inkml:trace contextRef="#ctx0" brushRef="#br0" timeOffset="36378.564">14879 9711 8784 0 0,'-1'-7'418'0'0,"-10"-17"76"0"0,13 22-365 0 0,0 0 1 0 0,0-1-1 0 0,-1 1 0 0 0,2 0 1 0 0,-1 0-1 0 0,0 1 1 0 0,0-1-1 0 0,0 0 0 0 0,1 1 1 0 0,-1-1-1 0 0,1 1 1 0 0,0 0-1 0 0,-1 0 1 0 0,1 0-1 0 0,0 0 0 0 0,-1 0 1 0 0,1 1-1 0 0,0-1 1 0 0,0 1-1 0 0,0 0 1 0 0,0 0-1 0 0,-1 0 0 0 0,1 0 1 0 0,0 0-1 0 0,0 1 1 0 0,0-1-1 0 0,-1 1 0 0 0,1 0 1 0 0,1 0-130 0 0,4 0 173 0 0,0 1 0 0 0,-1 0 0 0 0,1 1 0 0 0,-1 0-1 0 0,0 0 1 0 0,1 0 0 0 0,-2 1 0 0 0,1 0 0 0 0,0 1 0 0 0,-1-1 0 0 0,0 1 0 0 0,0 0 0 0 0,0 1 0 0 0,0-1 0 0 0,-1 1 0 0 0,4 6-173 0 0,-5-7 104 0 0,0 1 1 0 0,-1 0-1 0 0,1 0 1 0 0,-1 0-1 0 0,-1 1 1 0 0,1-1-1 0 0,-1 1 1 0 0,0 0 0 0 0,0-1-1 0 0,-1 1 1 0 0,0 0-1 0 0,0 0 1 0 0,-1 0-1 0 0,0 3-104 0 0,0-3 125 0 0,0-3-57 0 0,1-1 0 0 0,-1 0 0 0 0,0 0 0 0 0,0 1 0 0 0,-1-1 0 0 0,1 0 0 0 0,-1 1 0 0 0,0-1 0 0 0,0 0 0 0 0,0 0 0 0 0,0 0-1 0 0,0 0 1 0 0,-1 0 0 0 0,1 0 0 0 0,-1 0 0 0 0,0 0 0 0 0,-1 2-68 0 0,-51 42 768 0 0,-77 6-648 0 0,41-32-3222 0 0,59-15-3043 0 0</inkml:trace>
  <inkml:trace contextRef="#ctx0" brushRef="#br0" timeOffset="37277.192">10654 7594 8144 0 0,'0'0'234'0'0,"0"0"6"0"0,4-8 998 0 0,-3 7-1115 0 0,0 0 1 0 0,0 0 0 0 0,0 0 0 0 0,1 0-1 0 0,-1 0 1 0 0,0 1 0 0 0,1-1 0 0 0,-1 0 0 0 0,0 1-1 0 0,1-1 1 0 0,-1 1 0 0 0,1-1 0 0 0,-1 1-1 0 0,1 0 1 0 0,-1-1 0 0 0,1 1 0 0 0,-1 0-1 0 0,1 0 1 0 0,-1 0 0 0 0,1 0 0 0 0,-1 1-1 0 0,1-1 1 0 0,-1 0 0 0 0,1 1 0 0 0,-1-1-1 0 0,1 1 1 0 0,-1-1 0 0 0,0 1 0 0 0,1-1-1 0 0,-1 1 1 0 0,0 0 0 0 0,1 0 0 0 0,-1 0-1 0 0,0 0 1 0 0,0 0 0 0 0,0 0 0 0 0,0 0-1 0 0,0 0 1 0 0,0 1-124 0 0,16 41 1128 0 0,-14 42-578 0 0,-23 3-175 0 0,8-62-290 0 0,10-19-59 0 0,0-1 0 0 0,-1 1-1 0 0,-1-1 1 0 0,1 0 0 0 0,-1 0 0 0 0,0 0 0 0 0,0-1-1 0 0,0 1 1 0 0,-1-1 0 0 0,0 0 0 0 0,0 0 0 0 0,0-1-1 0 0,-3 2-25 0 0,7-5 8 0 0,1 0 0 0 0,-1-1 0 0 0,0 1 0 0 0,0-1 0 0 0,0 0 0 0 0,1 1 0 0 0,-1-1-1 0 0,0 1 1 0 0,0-1 0 0 0,0 0 0 0 0,0 0 0 0 0,0 0 0 0 0,0 0 0 0 0,0 1 0 0 0,0-1-1 0 0,1 0 1 0 0,-1 0 0 0 0,0-1 0 0 0,0 1 0 0 0,0 0 0 0 0,0 0 0 0 0,0 0 0 0 0,0-1-1 0 0,0 1 1 0 0,0 0 0 0 0,1-1 0 0 0,-1 1 0 0 0,0-1 0 0 0,0 1 0 0 0,1-1-1 0 0,-1 1 1 0 0,0-1 0 0 0,0 1 0 0 0,1-1 0 0 0,-1 0 0 0 0,1 0 0 0 0,-1 1 0 0 0,0-1-1 0 0,1 0 1 0 0,0 0 0 0 0,-1 1 0 0 0,1-1 0 0 0,-1 0 0 0 0,1 0 0 0 0,0 0 0 0 0,0 0-1 0 0,-1 0 1 0 0,1 0 0 0 0,0 0 0 0 0,0 1 0 0 0,0-1 0 0 0,0-1-8 0 0,0-53 138 0 0,27-24-138 0 0,8 23-154 0 0,50-2-68 0 0,-78 56 265 0 0,-1 1 0 0 0,1 0-1 0 0,0 0 1 0 0,-1 0-1 0 0,1 1 1 0 0,0 0-1 0 0,-1 1 1 0 0,1-1 0 0 0,0 1-1 0 0,-1 0 1 0 0,1 1-1 0 0,-1 0 1 0 0,0 0-1 0 0,3 1-42 0 0,23 17 252 0 0,30 32 356 0 0,-46-34-561 0 0,7 16 80 0 0,40 46-53 0 0,-26-66-356 0 0,-35-14 68 0 0,-2 0-67 0 0,9-5-2644 0 0,-2-1-2692 0 0</inkml:trace>
  <inkml:trace contextRef="#ctx0" brushRef="#br0" timeOffset="45980.405">10832 8252 5152 0 0,'0'0'116'0'0,"0"0"17"0"0,0 0 10 0 0,0 0 19 0 0,0 0 81 0 0,0 0 40 0 0,0 0 5 0 0,0 0-6 0 0,0 0-20 0 0,0 0-6 0 0,0 0 0 0 0,0 0-19 0 0,0 0-78 0 0,0 0-37 0 0,0 0-8 0 0,0 0-8 0 0,0 0-22 0 0,0 0-10 0 0,0 0-2 0 0,-1 0-12 0 0,-3-1-48 0 0,-3-2-12 0 0,-19-3-352 0 0,25 6 428 0 0,1 0 0 0 0,0 0-4 0 0,0 0 0 0 0,0 0 0 0 0,0 0 0 0 0,0 0 9 0 0,0 0 40 0 0,0 0 21 0 0,0 0 2 0 0,0 0 12 0 0,0 0 49 0 0,0 0 19 0 0,0 0 7 0 0,0 0-1 0 0,0 0-4 0 0,0 0-2 0 0,0 0 0 0 0,0 0 0 0 0,0 0 0 0 0,0 0 0 0 0,22-1 850 0 0,21 31-247 0 0,-42-29-711 0 0,0 0 11 0 0,56 45 833 0 0,-13-3-248 0 0,-18-24-438 0 0,-2-3 177 0 0,-4-5-460 0 0,65 50 338 0 0,-77-44-259 0 0,25 21 17 0 0,58 29 426 0 0,-32-22-255 0 0,-27-27-62 0 0,3 8 186 0 0,13-1-452 0 0,-18-5-169 0 0,5-7 1032 0 0,-26-5 105 0 0,3-3-934 0 0,24 18-1127 0 0,1 15 1036 0 0,4-4 127 0 0,30 8 0 0 0,-21-15-240 0 0,4 2 167 0 0,-2-2 324 0 0,9 4-369 0 0,47 11 236 0 0,-50-18-305 0 0,-16 3 374 0 0,8 1-373 0 0,-9-10 406 0 0,15 9-208 0 0,36 18-78 0 0,-20-7-20 0 0,-19-13 86 0 0,28-2 0 0 0,14 8 0 0 0,-26-9 138 0 0,-10 5-124 0 0,-1 4-102 0 0,24 4 156 0 0,-36-18 208 0 0,1-7-276 0 0,73 22-114 0 0,26 13 60 0 0,-58-19 222 0 0,5-1-168 0 0,-73-21 0 0 0,6 7-152 0 0,-19-9 114 0 0,35 9 228 0 0,-22-6-190 0 0,14-3-14 0 0,31 5-56 0 0,-34-7 22 0 0,10 0 96 0 0,27 1-956 0 0,68 12-2685 0 0,-124-9 2771 0 0</inkml:trace>
  <inkml:trace contextRef="#ctx0" brushRef="#br0" timeOffset="51885.706">12392 9780 5400 0 0,'0'0'158'0'0,"0"0"58"0"0,0 0 136 0 0,0 0 58 0 0,0 0 7 0 0,0 0 8 0 0,0 0 13 0 0,0 0 2 0 0,0 0 0 0 0,2-1 6 0 0,1 3 2997 0 0,-3 18-1780 0 0,4 39-799 0 0,11 7-312 0 0,8-5-339 0 0,-3-9-72 0 0,-1-6-13 0 0,-11-16-1470 0 0,3-22 554 0 0</inkml:trace>
  <inkml:trace contextRef="#ctx0" brushRef="#br0" timeOffset="52284.843">12303 10371 10680 0 0,'-9'-2'412'0'0,"12"-2"448"0"0,-1 3-763 0 0,-2 1 6 0 0,15-3 359 0 0,78-28 1873 0 0,-56 24-1970 0 0,0 1-1 0 0,1 2 1 0 0,-1 1 0 0 0,14 3-365 0 0,-32-1 221 0 0,0 1 0 0 0,0 2 0 0 0,0 0 1 0 0,-1 0-1 0 0,1 2 0 0 0,0 1-221 0 0,28 15 384 0 0,20-10-270 0 0,-53-13-2581 0 0,-14 3-3259 0 0</inkml:trace>
  <inkml:trace contextRef="#ctx0" brushRef="#br0" timeOffset="52576.268">12723 10364 10120 0 0,'-49'11'592'0'0,"43"-8"-486"0"0,1 1 1 0 0,0-1 0 0 0,0 1-1 0 0,0 0 1 0 0,0 0 0 0 0,1 1-1 0 0,-1-1 1 0 0,1 1 0 0 0,0 0-1 0 0,1 0 1 0 0,-1 1 0 0 0,-2 5-107 0 0,-27 30 1176 0 0,17 7 10 0 0,14-43-1037 0 0,1 0 0 0 0,0 0 1 0 0,0 0-1 0 0,0 0 0 0 0,0 0 0 0 0,1 0 0 0 0,0 0 0 0 0,0 0 0 0 0,0 0 1 0 0,1 1-1 0 0,-1-1 0 0 0,1 0 0 0 0,1 0 0 0 0,-1 0-149 0 0,1 6 197 0 0,34 27 779 0 0,9-23-312 0 0,56-4 228 0 0,-58-10-722 0 0,51-4-220 0 0,-51-4-1560 0 0,-25 4-4743 0 0</inkml:trace>
  <inkml:trace contextRef="#ctx0" brushRef="#br0" timeOffset="53513.843">11174 9389 3600 0 0,'0'0'76'0'0,"0"0"16"0"0,0 0 5 0 0,0 0 47 0 0,0 0 176 0 0,2 0 80 0 0,26 0 937 0 0,-26 0-818 0 0,15 0 1616 0 0,-51 28 185 0 0,-142 12-2190 0 0,143-35-124 0 0,-105 1 74 0 0,136-6 4 0 0,2 0 17 0 0,0 0 10 0 0,0 0 1 0 0,0 0-40 0 0,15-2-3459 0 0,-7 1-202 0 0</inkml:trace>
  <inkml:trace contextRef="#ctx0" brushRef="#br0" timeOffset="54623.168">10100 9047 7256 0 0,'0'0'165'0'0,"0"0"22"0"0,0 0 7 0 0,0 0 68 0 0,0 0 238 0 0,0 0 106 0 0,0 0 24 0 0,0 0-30 0 0,0 0-135 0 0,0 0-60 0 0,1 2-11 0 0,14 36 1286 0 0,-7 30-723 0 0,-16 55-488 0 0,0 11-1406 0 0,8-132-2458 0 0,0-2-1091 0 0</inkml:trace>
  <inkml:trace contextRef="#ctx0" brushRef="#br0" timeOffset="54854.454">10364 9261 10944 0 0,'0'0'248'0'0,"0"0"34"0"0,-3 8 284 0 0,-68 102 735 0 0,10-23 428 0 0,-25 47-1063 0 0,43-61-1166 0 0,33-51-3964 0 0,8-13-180 0 0</inkml:trace>
  <inkml:trace contextRef="#ctx0" brushRef="#br0" timeOffset="56140.67">10435 9635 5672 0 0,'0'0'124'0'0,"0"0"17"0"0,0 0 12 0 0,0 0 53 0 0,0 0 168 0 0,0 0 70 0 0,0 0 18 0 0,0 0-24 0 0,0 0-106 0 0,0 0-48 0 0,2 0-10 0 0,15 3 351 0 0,-16-3-265 0 0,-1 0 7 0 0,2 0-21 0 0,6 0-158 0 0,-1 0-33 0 0,1 0 1 0 0,0-1-1 0 0,0 0 0 0 0,0 0 0 0 0,-1 0 1 0 0,1-1-1 0 0,-1-1 0 0 0,1 1 1 0 0,-1-1-1 0 0,0 0 0 0 0,5-3-155 0 0,-6 2 54 0 0,11-10 74 0 0,-6-6-64 0 0,-15 2 0 0 0,1 11-64 0 0,-1 3 0 0 0,0-1 0 0 0,1 4-12 0 0,2-1-36 0 0,1 2 46 0 0,-10-7-8 0 0,-2 8-4 0 0,10 1-39 0 0,-17 10 40 0 0,-6-2 837 0 0,23-9-760 0 0,-11 10 461 0 0,-16 12-46 0 0,-3-5 165 0 0,24-5-436 0 0,-10 1 208 0 0,16-14-323 0 0,-2 7 56 0 0,-13 7 9 0 0,15-13-78 0 0,2 0 10 0 0,-3 7-21 0 0,-9 18 66 0 0,1-9-52 0 0,7 14 187 0 0,-4-11-182 0 0,3 52 642 0 0,28-41-76 0 0,0-14-198 0 0,-21-16-373 0 0,64-1 298 0 0,-37-1-427 0 0,-1-1-1 0 0,1-2 0 0 0,-1-1 1 0 0,0-1-1 0 0,8-3 47 0 0,8 0-1827 0 0,-17 0 752 0 0</inkml:trace>
  <inkml:trace contextRef="#ctx0" brushRef="#br0" timeOffset="58858.182">10891 8099 4384 0 0,'1'0'127'0'0,"24"-13"386"0"0,2-10 1229 0 0,8 7-72 0 0,-34 16-1354 0 0,10-6 324 0 0,11-5 690 0 0,-21 11-1067 0 0,-1 0 8 0 0,0 0 1 0 0,-3 3 0 0 0,-154 70-217 0 0,73-39-278 0 0,7-2-3467 0 0,52-21 268 0 0</inkml:trace>
  <inkml:trace contextRef="#ctx0" brushRef="#br0" timeOffset="59594.619">10259 8033 7224 0 0,'0'0'165'0'0,"0"0"22"0"0,0 0 7 0 0,0 0 22 0 0,0 0 48 0 0,0 0 22 0 0,0 0 2 0 0,0 0 28 0 0,0 0 118 0 0,0 0 57 0 0,0 0 12 0 0,0 0-6 0 0,-11 8 1306 0 0,8 1-1680 0 0,0 1 0 0 0,0-1 0 0 0,1 1 0 0 0,0 0 0 0 0,1 0 1 0 0,0 0-1 0 0,0 0 0 0 0,1 0 0 0 0,1 0 0 0 0,0 0 0 0 0,0 0 0 0 0,1-1 1 0 0,0 1-1 0 0,0 0 0 0 0,1-1 0 0 0,1 1 0 0 0,-1-1 0 0 0,1 0 1 0 0,5 7-124 0 0,25 45 480 0 0,-8-33-144 0 0,-24-27-256 0 0,-2-1 10 0 0,0 0-20 0 0,0 0-6 0 0,-2-1 0 0 0,-3-2-31 0 0,0 0 0 0 0,0 0 0 0 0,0-1 0 0 0,1 0 1 0 0,-1 0-1 0 0,1 0 0 0 0,0 0 0 0 0,1-1 0 0 0,-1 0 1 0 0,1 0-1 0 0,0 0 0 0 0,-2-4-33 0 0,0 2 13 0 0,-2-5-12 0 0,1-1 0 0 0,1 0 0 0 0,0 0 0 0 0,1 0 0 0 0,0 0-1 0 0,1 0 1 0 0,1-1 0 0 0,0 0 0 0 0,1 0-1 0 0,-3-9-6 0 0,1-21-186 0 0,3 43 138 0 0,0 1-10 0 0,3 15-138 0 0,9 53-429 0 0,-9-51-631 0 0,-3 1-3938 0 0</inkml:trace>
  <inkml:trace contextRef="#ctx0" brushRef="#br0" timeOffset="71596.583">18200 9382 7712 0 0,'-11'-16'808'0'0,"4"-9"104"0"0,6 24-588 0 0,5-20 2264 0 0,2 15-2415 0 0,0 1 0 0 0,0 0 0 0 0,1 0 1 0 0,0 0-1 0 0,0 1 0 0 0,0 0 0 0 0,1 0 0 0 0,-1 0 1 0 0,1 1-1 0 0,0 1 0 0 0,0-1 0 0 0,5 0-173 0 0,-10 2 74 0 0,55-14 422 0 0,24 8 72 0 0,37-16-216 0 0,31-9 133 0 0,-78 17 365 0 0,-71 15-703 0 0,8 6 452 0 0,-6 20-371 0 0,-9-15-246 0 0,-1-1 0 0 0,0 0 1 0 0,-1 0-1 0 0,0 0 0 0 0,0-1 0 0 0,-1 0 1 0 0,0-1-1 0 0,-1 0 0 0 0,1 0 1 0 0,-2-1-1 0 0,1-1 0 0 0,-1 0 0 0 0,0 0 1 0 0,-10 3 17 0 0,-20 9-382 0 0,2-8 172 0 0,11-27 156 0 0,20-3 65 0 0,5 16 42 0 0,-9 60 1427 0 0,4-5-1208 0 0,6-8-189 0 0,1-34-51 0 0,0 1 0 0 0,0 0 0 0 0,1-1 0 0 0,0 1 0 0 0,1-1 0 0 0,0 1 0 0 0,1 0 0 0 0,0-1 0 0 0,0 0-32 0 0,0-5 26 0 0,-1 0-1 0 0,0 0 1 0 0,1-1-1 0 0,0 1 1 0 0,0-1-1 0 0,0 1 1 0 0,0-1-1 0 0,0 0 1 0 0,1 0 0 0 0,0 0-1 0 0,-1 0 1 0 0,1 0-1 0 0,0 0 1 0 0,0-1-1 0 0,1 0 1 0 0,-1 1-1 0 0,0-1 1 0 0,1 0-1 0 0,0-1-25 0 0,11 6-28 0 0,2-2-1 0 0,-1 0 1 0 0,1 0-1 0 0,-1-2 0 0 0,1 0 1 0 0,0-1-1 0 0,1-1 1 0 0,-1 0-1 0 0,0-2 0 0 0,0 0 1 0 0,10-2 28 0 0,-11 1-843 0 0,2 2-48 0 0</inkml:trace>
  <inkml:trace contextRef="#ctx0" brushRef="#br0" timeOffset="71904.905">19028 9375 11600 0 0,'1'-18'1164'0'0,"0"15"-1096"0"0,1 1 0 0 0,-1 0 0 0 0,1 0 0 0 0,-1 0 1 0 0,1 0-1 0 0,0 0 0 0 0,0 0 0 0 0,-1 1 0 0 0,1-1 0 0 0,1 1 1 0 0,-1-1-1 0 0,0 1 0 0 0,0 0 0 0 0,0 0 0 0 0,1 0 1 0 0,-1 0-1 0 0,0 0 0 0 0,1 0 0 0 0,-1 0 0 0 0,1 1 0 0 0,-1 0 1 0 0,1-1-69 0 0,8-2 344 0 0,36-13 1152 0 0,112 5-259 0 0,-66 15-1233 0 0,-85-2-835 0 0,-7-2-3179 0 0,-1 0-1366 0 0</inkml:trace>
  <inkml:trace contextRef="#ctx0" brushRef="#br0" timeOffset="72149.545">19103 9503 8480 0 0,'-55'16'700'0'0,"52"-12"4159"0"0,22 2-3852 0 0,129-8 520 0 0,-40-2-2135 0 0,-88 3-3239 0 0,-1-1-1351 0 0</inkml:trace>
  <inkml:trace contextRef="#ctx0" brushRef="#br0" timeOffset="72400.332">19881 8703 14600 0 0,'0'0'330'0'0,"0"0"45"0"0,0 0 20 0 0,0 0-38 0 0,0 0-205 0 0,0 0-15 0 0,0 0 20 0 0,8 11 291 0 0,-4-5-334 0 0,-1 0 0 0 0,0 0-1 0 0,-1 0 1 0 0,1 0 0 0 0,-1 0 0 0 0,0 1-1 0 0,-1-1 1 0 0,0 1 0 0 0,0-1-1 0 0,0 6-113 0 0,3 11 355 0 0,27 121 809 0 0,-15-74-788 0 0,5-4-24 0 0,32 21-441 0 0,-47-75-868 0 0,0-1-3756 0 0,2-3-1551 0 0</inkml:trace>
  <inkml:trace contextRef="#ctx0" brushRef="#br0" timeOffset="72648.995">19874 9399 14544 0 0,'-1'-9'364'0'0,"9"-3"864"0"0,269-71 3027 0 0,-235 75-4083 0 0,1 2-1 0 0,0 2 1 0 0,35 1-172 0 0,50 7 41 0 0,-28 10-2490 0 0,-83-8 1142 0 0</inkml:trace>
  <inkml:trace contextRef="#ctx0" brushRef="#br0" timeOffset="73434.818">20259 9517 10880 0 0,'0'0'248'0'0,"-5"-7"600"0"0,-8 1-676 0 0,11 5 180 0 0,-9 4 1754 0 0,7-1-1968 0 0,1 1 1 0 0,-1 0-1 0 0,1 0 0 0 0,0 0 0 0 0,0 0 1 0 0,0 1-1 0 0,1-1 0 0 0,-1 1 0 0 0,1 0 1 0 0,0 0-1 0 0,0 0 0 0 0,0 0 0 0 0,0 0 0 0 0,1 0 1 0 0,0 0-1 0 0,0 1 0 0 0,-1 2-138 0 0,-6 18 379 0 0,3-12-278 0 0,0 0 0 0 0,2 1 0 0 0,0-1 0 0 0,0 1 0 0 0,1-1 0 0 0,1 1 0 0 0,0 0 0 0 0,1 0 0 0 0,0 0 0 0 0,1 0 0 0 0,1-1 0 0 0,0 1 0 0 0,1 0 0 0 0,1-1 0 0 0,0 0 0 0 0,4 9-101 0 0,-5-12 36 0 0,1 0 0 0 0,0-1 0 0 0,1 1 0 0 0,0-1 0 0 0,0 0 0 0 0,1-1 0 0 0,0 1 0 0 0,1-1 0 0 0,0 0 0 0 0,0-1 0 0 0,0 0 0 0 0,9 6-36 0 0,69 13 256 0 0,31-19 18 0 0,-74-8-182 0 0,40-6 58 0 0,-54-10 12 0 0,-17-11 159 0 0,-11 26-302 0 0,1 1-1 0 0,-1 0 1 0 0,0-1-1 0 0,0 1 1 0 0,1 0-1 0 0,-1-1 1 0 0,0 1-1 0 0,0 0 1 0 0,-1-1-1 0 0,1 1 1 0 0,0 0 0 0 0,0-1-1 0 0,-1 1 1 0 0,1 0-1 0 0,-1-1 1 0 0,1 1-1 0 0,-1 0 1 0 0,1 0-1 0 0,-1 0 1 0 0,0-1-1 0 0,0 1 1 0 0,1 0 0 0 0,-1 0-1 0 0,0 0 1 0 0,0 0-1 0 0,0 0 1 0 0,0 0-1 0 0,0 1 1 0 0,0-1-1 0 0,-1 0 1 0 0,1 0-1 0 0,0 1 1 0 0,0-1-1 0 0,0 1 1 0 0,-1-1 0 0 0,1 1-1 0 0,0 0 1 0 0,-1-1-1 0 0,1 1 1 0 0,0 0-1 0 0,-1 0 1 0 0,1 0-1 0 0,-1 0-18 0 0,-45-10 12 0 0,9 10 30 0 0,-1-1 0 0 0,1-2-1 0 0,0-2 1 0 0,1-1-1 0 0,-9-4-41 0 0,-3-2 198 0 0,32 9-79 0 0,1-1-1 0 0,1-1 0 0 0,-1 0 1 0 0,1-1-1 0 0,0 0 1 0 0,0-2-1 0 0,-10-6-118 0 0,-92-72 1219 0 0,85 58-1193 0 0,-29-6-42 0 0,38 33-3897 0 0,22 2 2602 0 0</inkml:trace>
  <inkml:trace contextRef="#ctx0" brushRef="#br0" timeOffset="98856.935">20812 9094 5096 0 0,'0'0'108'0'0,"0"0"17"0"0,0 0 14 0 0,0 0 91 0 0,0 0 320 0 0,0 0 142 0 0,0 0 32 0 0,0 0-20 0 0,0 0-100 0 0,0 0-42 0 0,0 0-8 0 0,0 0-18 0 0,0 0-67 0 0,0 0-28 0 0,0 0-7 0 0,0 0-8 0 0,0 0-22 0 0,0 0-10 0 0,0 0-2 0 0,7 0 282 0 0,211-28 2242 0 0,-86 7-2579 0 0,-58 11-1899 0 0,-90 27-891 0 0,6-9 1063 0 0,2 2-3060 0 0</inkml:trace>
  <inkml:trace contextRef="#ctx0" brushRef="#br0" timeOffset="99200.731">20866 9237 6992 0 0,'0'0'157'0'0,"0"0"23"0"0,0 0 12 0 0,-4 6 112 0 0,1-2 714 0 0,3 3 6907 0 0,8-5-8415 0 0,100-10 3479 0 0,-53-1-2081 0 0,22-3 28 0 0,-16 4-40 0 0,6 1-856 0 0,-16 1-120 0 0,-24 2 80 0 0,-14 4 182 0 0,-7 0-7305 0 0,-6 0 649 0 0</inkml:trace>
  <inkml:trace contextRef="#ctx0" brushRef="#br0" timeOffset="102186.93">21816 8845 12600 0 0,'0'0'366'0'0,"-1"-1"1"0"0,-2-4-224 0 0,2 4-75 0 0,1 1-4 0 0,0 0 0 0 0,0 0 30 0 0,0 0 129 0 0,0 0 53 0 0,9 7 340 0 0,-4-6-382 0 0,0 1-1 0 0,-1-1 1 0 0,1 0 0 0 0,0 0 0 0 0,0 0-1 0 0,-1 0 1 0 0,1-1 0 0 0,0 0-1 0 0,0 0 1 0 0,0 0 0 0 0,0-1 0 0 0,3 0-234 0 0,24-2 609 0 0,219-3 1479 0 0,-139 7-1800 0 0,11 9-936 0 0,-114-9 482 0 0,-7 0-4587 0 0,-2-1 3089 0 0</inkml:trace>
  <inkml:trace contextRef="#ctx0" brushRef="#br0" timeOffset="102896.92">21991 9126 11600 0 0,'0'0'264'0'0,"0"0"34"0"0,0 0 21 0 0,0 0-36 0 0,-8 13-175 0 0,-43 132 3221 0 0,20-47-1757 0 0,-22 43-508 0 0,13-48-478 0 0,15-33-114 0 0,24-54-526 0 0,-1 6 637 0 0,7-16-210 0 0,37-118-1291 0 0,16-102-1402 0 0,-7 68 1352 0 0,-24 95 1818 0 0,-26 60-676 0 0,-1 1 2 0 0,19 3 635 0 0,31 62-54 0 0,-38-46-621 0 0,63 112 968 0 0,-5-7 400 0 0,38 58-128 0 0,-50-102-1804 0 0,-58-79 290 0 0,0-1 8 0 0,0 0-192 0 0,0 0-818 0 0,-7 7-1920 0 0,-2-4 1478 0 0</inkml:trace>
  <inkml:trace contextRef="#ctx0" brushRef="#br0" timeOffset="103142.33">21886 9557 13440 0 0,'0'0'396'0'0,"0"0"-12"0"0,7-3-228 0 0,57-8 568 0 0,-22 8 137 0 0,58-3 1233 0 0,86-5-848 0 0,-82 18-2698 0 0,-90-6 236 0 0,-2 2-57 0 0</inkml:trace>
  <inkml:trace contextRef="#ctx0" brushRef="#br0" timeOffset="103670.106">13074 10418 15200 0 0,'0'0'348'0'0,"0"0"49"0"0,0 0 19 0 0,0 0-50 0 0,0 0-188 0 0,6-10 2096 0 0,11 13-3587 0 0,-16-3-5089 0 0</inkml:trace>
  <inkml:trace contextRef="#ctx0" brushRef="#br0" timeOffset="142770.599">19805 7344 10536 0 0,'28'-62'736'0'0,"-17"36"266"0"0,-11 25-682 0 0,-2 1 86 0 0,-15 2-205 0 0,-1 1 1 0 0,2 1 0 0 0,-1 1-1 0 0,0 0 1 0 0,1 1 0 0 0,0 1 0 0 0,0 0-1 0 0,-5 4-201 0 0,-2 1 83 0 0,13-8-82 0 0,-2 1 17 0 0,-1 0 0 0 0,1 1 0 0 0,0 1 0 0 0,0 0 0 0 0,0 1 0 0 0,1 0 0 0 0,1 0 0 0 0,-1 1 0 0 0,1 1 0 0 0,-5 6-18 0 0,13-13 2 0 0,1-1 0 0 0,-1 1-1 0 0,1 0 1 0 0,-1 0 0 0 0,1 0 0 0 0,0 0 0 0 0,0 0 0 0 0,0 1-1 0 0,1-1 1 0 0,-1 0 0 0 0,1 0 0 0 0,0 0 0 0 0,0 1 0 0 0,0-1 0 0 0,0 0-1 0 0,0 0 1 0 0,1 1 0 0 0,0-1 0 0 0,-1 0 0 0 0,1 0 0 0 0,0 0-1 0 0,1 0 1 0 0,-1 0 0 0 0,1 2-2 0 0,52 68 100 0 0,-23-36-95 0 0,33 43 111 0 0,-48-64 36 0 0,-1 1 0 0 0,-1 1 1 0 0,-1 0-1 0 0,-1 1 0 0 0,0 1 1 0 0,2 7-153 0 0,-2-3 132 0 0,-10-21-61 0 0,0 0 0 0 0,0 1 1 0 0,0-1-1 0 0,0 1 0 0 0,-1-1 0 0 0,0 1 0 0 0,0 0 1 0 0,0 0-1 0 0,0-1 0 0 0,0 1 0 0 0,-1 0 1 0 0,1 0-1 0 0,-1 0 0 0 0,0 0 0 0 0,-1-1 0 0 0,1 2-71 0 0,-2 0 115 0 0,-1-1 0 0 0,1 0 0 0 0,-1 1 0 0 0,0-1 0 0 0,0-1-1 0 0,0 1 1 0 0,-1 0 0 0 0,1-1 0 0 0,-1 0 0 0 0,0 1 0 0 0,1-1 0 0 0,-2-1-1 0 0,1 1 1 0 0,0-1 0 0 0,0 1 0 0 0,-1-1 0 0 0,0-1 0 0 0,1 1-1 0 0,-1-1 1 0 0,0 1 0 0 0,0-1 0 0 0,1-1 0 0 0,-4 1-115 0 0,-33 5 265 0 0,33-4-246 0 0,0-1 0 0 0,0 1 0 0 0,-1-2 1 0 0,1 1-1 0 0,0-1 0 0 0,-1 0 0 0 0,1-1 0 0 0,0 0 0 0 0,0 0 0 0 0,-5-2-19 0 0,9 2 29 0 0,0 1 1 0 0,1-1 0 0 0,-1 0-1 0 0,0-1 1 0 0,0 1-1 0 0,1-1 1 0 0,-1 0 0 0 0,1 0-1 0 0,-1 0 1 0 0,1 0-1 0 0,0 0 1 0 0,0-1 0 0 0,0 0-1 0 0,0 1 1 0 0,1-1-1 0 0,-1 0 1 0 0,1 0 0 0 0,-1-1-1 0 0,1 1 1 0 0,0 0-1 0 0,0-1 1 0 0,1 1 0 0 0,-1-1-1 0 0,1 0 1 0 0,-1 1-1 0 0,1-1 1 0 0,0 0 0 0 0,1 0-1 0 0,-1 0 1 0 0,1 0 0 0 0,0 0-1 0 0,0 0 1 0 0,0 0-1 0 0,0-2-29 0 0,3-1 35 0 0,-1-1-1 0 0,1 1 0 0 0,0 0 0 0 0,1 0 0 0 0,0 1 0 0 0,0-1 1 0 0,0 1-1 0 0,1 0 0 0 0,0 0 0 0 0,0 0 0 0 0,0 0 1 0 0,1 1-1 0 0,0 0 0 0 0,0 0-34 0 0,14-14 105 0 0,-10 11-337 0 0,1 0 0 0 0,-1 1 0 0 0,1 0-1 0 0,1 0 1 0 0,-1 1 0 0 0,1 1 0 0 0,0 0-1 0 0,9-2 233 0 0,10-6-1490 0 0,-13 7-3121 0 0,2 2-1437 0 0</inkml:trace>
  <inkml:trace contextRef="#ctx0" brushRef="#br0" timeOffset="143413.082">20038 7465 7512 0 0,'0'0'166'0'0,"0"0"29"0"0,0 0 13 0 0,0 0 29 0 0,0 0 97 0 0,0 0 39 0 0,0 0 10 0 0,0 2 29 0 0,-34 79 3328 0 0,29-71-3487 0 0,2 1 1 0 0,-1-1 0 0 0,1 1-1 0 0,1 0 1 0 0,0 0 0 0 0,1 0 0 0 0,0 0-1 0 0,0 0 1 0 0,1 1 0 0 0,2 10-254 0 0,-2-19 66 0 0,0 0 0 0 0,1 0 0 0 0,-1 0 0 0 0,1 0 0 0 0,0 0 0 0 0,0 0 0 0 0,0 0 0 0 0,0 0 0 0 0,1 0 0 0 0,-1 0 0 0 0,1 0 0 0 0,-1-1 0 0 0,1 1 0 0 0,0-1 0 0 0,0 1 0 0 0,0-1 0 0 0,1 0 0 0 0,-1 0 0 0 0,0 0 0 0 0,1 0 0 0 0,0 0 0 0 0,-1 0 0 0 0,1-1 0 0 0,0 1 0 0 0,0-1 0 0 0,0 0 0 0 0,0 0 0 0 0,0 0 0 0 0,0 0 0 0 0,0 0 0 0 0,0-1 0 0 0,0 1 0 0 0,0-1 0 0 0,0 0 0 0 0,3 0-66 0 0,7-2 72 0 0,0 0-1 0 0,0 0 1 0 0,-1-2-1 0 0,1 1 0 0 0,-1-2 1 0 0,0 0-1 0 0,0 0 1 0 0,0-1-1 0 0,-1 0 0 0 0,0-1 1 0 0,0 0-1 0 0,-1-1 0 0 0,3-3-71 0 0,64-72-588 0 0,-75 84 575 0 0,-1 0-1 0 0,1 0 1 0 0,-1 1 0 0 0,0-1-1 0 0,1 1 1 0 0,-1-1-1 0 0,0 1 1 0 0,0-1-1 0 0,0 1 1 0 0,0-1-1 0 0,0 1 1 0 0,0 0-1 0 0,-1 0 1 0 0,1 0-1 0 0,-1-1 1 0 0,1 1-1 0 0,-1 0 1 0 0,1 0-1 0 0,-1 0 1 0 0,0 0-1 0 0,0 0 1 0 0,0 0-1 0 0,0 0 1 0 0,-1 1 13 0 0,3 3-17 0 0,0 4 19 0 0,1 1-1 0 0,0-1 0 0 0,1 0 1 0 0,0 0-1 0 0,0 0 0 0 0,1 0 1 0 0,1-1-1 0 0,-1 1 0 0 0,2-1 1 0 0,1 2-2 0 0,-3-6 49 0 0,0 0 1 0 0,0-1-1 0 0,0 1 0 0 0,0-1 1 0 0,1 0-1 0 0,0 0 0 0 0,-1-1 1 0 0,1 0-1 0 0,1 0 1 0 0,-1 0-1 0 0,0 0 0 0 0,1-1 1 0 0,0 0-1 0 0,-1-1 0 0 0,1 0 1 0 0,0 0-1 0 0,0 0 1 0 0,-1-1-1 0 0,1 0 0 0 0,0 0 1 0 0,0 0-1 0 0,0-1 0 0 0,0 0 1 0 0,-1-1-1 0 0,1 0 1 0 0,0 0-1 0 0,-1 0 0 0 0,0 0 1 0 0,1-1-1 0 0,-1-1-49 0 0,1-1 50 0 0,0 0 1 0 0,-1-1-1 0 0,1 0 0 0 0,-1 0 0 0 0,-1-1 1 0 0,1 1-1 0 0,-1-1 0 0 0,-1 0 1 0 0,1-1-1 0 0,-1 1 0 0 0,0-1 0 0 0,-1 0 1 0 0,0 0-1 0 0,0 0 0 0 0,-1-1 0 0 0,0 1 1 0 0,1-8-51 0 0,-1-4 13 0 0,0-1 1 0 0,-1 0-1 0 0,-2 1 1 0 0,0-1-1 0 0,-1 0 1 0 0,-1 1 0 0 0,-1-1-1 0 0,-1 1 1 0 0,-1 0-1 0 0,0 0 1 0 0,-1 1-1 0 0,-2 0-13 0 0,6 11-105 0 0,-1 1 1 0 0,0 0-1 0 0,0 0 0 0 0,-1 0 0 0 0,0 1 0 0 0,0 0 0 0 0,-1-1 0 0 0,1 2 0 0 0,-1-1 1 0 0,-1 1-1 0 0,1 0 0 0 0,-1 0 0 0 0,0 1 0 0 0,0 0 0 0 0,0 0 0 0 0,0 1 0 0 0,-1-1 0 0 0,-2 1 105 0 0,-14 6-3229 0 0,18 0 1771 0 0</inkml:trace>
  <inkml:trace contextRef="#ctx0" brushRef="#br0" timeOffset="143733.106">20952 7417 11544 0 0,'10'0'264'0'0,"-8"0"34"0"0,-1 0 20 0 0,158 3 1900 0 0,-31 7-479 0 0,46 7-1827 0 0,-154-13-4559 0 0,-19-3-359 0 0</inkml:trace>
  <inkml:trace contextRef="#ctx0" brushRef="#br0" timeOffset="143914.201">21066 7558 11376 0 0,'0'0'256'0'0,"0"0"34"0"0,0 0 21 0 0,0 0-35 0 0,0 0-83 0 0,9 9 1698 0 0,-3-5-1614 0 0,1-1 0 0 0,-1 0-1 0 0,1 0 1 0 0,0 0 0 0 0,-1-1 0 0 0,1 0 0 0 0,0 0 0 0 0,0-1-1 0 0,1 0 1 0 0,-1 0 0 0 0,6-1-277 0 0,226-5 867 0 0,-175 0-1131 0 0,-39 3-188 0 0,0-2-26 0 0</inkml:trace>
  <inkml:trace contextRef="#ctx0" brushRef="#br0" timeOffset="144547.724">22237 6987 12600 0 0,'9'-10'1128'0'0,"-7"10"-1059"0"0,0 0 1 0 0,-1 0-1 0 0,1 0 1 0 0,0 1-1 0 0,0-1 1 0 0,0 1-1 0 0,-1-1 1 0 0,1 1-1 0 0,0 0 1 0 0,-1 0-1 0 0,1 0 1 0 0,-1 0-1 0 0,1 0 1 0 0,-1 0-1 0 0,1 0 1 0 0,-1 0-1 0 0,0 0 1 0 0,1 1-1 0 0,-1-1 1 0 0,0 0-1 0 0,0 1 1 0 0,0-1-1 0 0,0 1 1 0 0,0 0-1 0 0,0-1 1 0 0,-1 1-1 0 0,1 0 1 0 0,0-1-1 0 0,-1 1 1 0 0,0 0-1 0 0,1 0 1 0 0,-1 0-1 0 0,0-1 1 0 0,0 1-1 0 0,0 0 1 0 0,0 0-1 0 0,0 0 1 0 0,0-1-1 0 0,0 2-69 0 0,0 27 432 0 0,-1 0 1 0 0,-1 0-1 0 0,-2 0 0 0 0,0 0 0 0 0,-5 9-432 0 0,-76 275 1535 0 0,52-193-1054 0 0,30-99-321 0 0,1-5 453 0 0,1-32 16 0 0,20-110-463 0 0,-16 2-460 0 0,7 59-162 0 0,4 0 0 0 0,2 2 1 0 0,15-37 455 0 0,-7 24-235 0 0,22-27 154 0 0,-29 84 58 0 0,-11 18 90 0 0,11 7 64 0 0,-12 1-130 0 0,-1 0 0 0 0,0 0-1 0 0,0 0 1 0 0,-1 0 0 0 0,0 0 0 0 0,0 1 0 0 0,-1-1 0 0 0,0 1 0 0 0,0 0 0 0 0,-1 0 0 0 0,0 0 0 0 0,-1 2-1 0 0,5 22 10 0 0,27 112 267 0 0,18-61 83 0 0,5-12 64 0 0,10-13-56 0 0,-41-38-357 0 0,1-1-1 0 0,1-1 1 0 0,1-1-1 0 0,0-2 1 0 0,1 0-1 0 0,7 1-10 0 0,-29-14-6301 0 0,-5-2-404 0 0</inkml:trace>
  <inkml:trace contextRef="#ctx0" brushRef="#br0" timeOffset="144828.075">22319 7389 12928 0 0,'-8'-9'381'0'0,"7"7"-6"0"0,2-17-154 0 0,45-4 2311 0 0,17 14-1498 0 0,138 19-258 0 0,-135-3-706 0 0,2 0-484 0 0,-22 0-4415 0 0,-22-4-789 0 0</inkml:trace>
  <inkml:trace contextRef="#ctx0" brushRef="#br0" timeOffset="145023.743">23089 7489 13344 0 0,'0'11'920'0'0,"12"62"189"0"0,-8-58-745 0 0,1 0 0 0 0,0-1-1 0 0,1 1 1 0 0,1-1 0 0 0,0-1 0 0 0,1 1 0 0 0,0-1 0 0 0,1 0 0 0 0,1-1 0 0 0,0 0-1 0 0,8 7-363 0 0,-10-13 38 0 0,1 0 0 0 0,0-1-1 0 0,0 1 1 0 0,0-2 0 0 0,0 1-1 0 0,1-1 1 0 0,0-1 0 0 0,0 0-1 0 0,0 0 1 0 0,0-1-1 0 0,0 0 1 0 0,1-1 0 0 0,1 0-38 0 0,43-11-1274 0 0,-35 0 810 0 0</inkml:trace>
  <inkml:trace contextRef="#ctx0" brushRef="#br0" timeOffset="145234.91">23361 7199 15136 0 0,'-45'-51'1112'0'0,"39"48"1991"0"0,21 24-3537 0 0,-6-8-702 0 0,0 0-5229 0 0</inkml:trace>
  <inkml:trace contextRef="#ctx0" brushRef="#br0" timeOffset="153752.113">23128 6569 5784 0 0,'0'0'132'0'0,"0"0"17"0"0,0 0 10 0 0,0 0 2 0 0,0 0 6 0 0,0 0 1 0 0,0 0 0 0 0,0 0-3 0 0,0 0-12 0 0,-8-3 137 0 0,-49 6 668 0 0,-22 9-372 0 0,-80 10 555 0 0,-83-10-129 0 0,132-3-757 0 0,-33 2 41 0 0,-222 13 94 0 0,57-3 156 0 0,-439 55-24 0 0,560-51-468 0 0,58-9-54 0 0,-307 33 230 0 0,117-11 172 0 0,-30 4-402 0 0,147-4-248 0 0,-14-7 160 0 0,11 0 308 0 0,96-12-408 0 0,70-1 204 0 0,35-14 40 0 0,3-3-45 0 0,0 0 0 0 0,-1 0 0 0 0,1 0 0 0 0,0 1 0 0 0,0-1-1 0 0,0 0 1 0 0,0 1 0 0 0,0-1 0 0 0,0 1 0 0 0,0-1 0 0 0,0 1 0 0 0,1-1 0 0 0,-1 1 0 0 0,1-1-1 0 0,-1 1 1 0 0,1 0 0 0 0,-1-1 0 0 0,1 1 0 0 0,0 0 0 0 0,0-1 0 0 0,0 1 0 0 0,0 1-11 0 0,8 111 0 0 0,12 42-90 0 0,7-52 4 0 0,11 87 611 0 0,-29-61-245 0 0,-2-57-120 0 0,-5-43-157 0 0,1 0-1 0 0,2-1 1 0 0,0 0 0 0 0,7 17-3 0 0,-12-44 0 0 0,8 22 54 0 0,0 0 0 0 0,2 0 1 0 0,1-1-1 0 0,0 0 1 0 0,3 1-55 0 0,17 19 13 0 0,-30-41 54 0 0,26 29 167 0 0,-15-21 292 0 0,-5-6-516 0 0,-1 0 1 0 0,1 0-1 0 0,0 0 1 0 0,0-1-1 0 0,1 0 1 0 0,-1 0-1 0 0,1 0 1 0 0,-1-1-1 0 0,7 0-10 0 0,18 7-6 0 0,55 9 6 0 0,-16-11-15 0 0,78-4 34 0 0,72-10-89 0 0,-11 7 152 0 0,-73-17-82 0 0,225-31 0 0 0,-195 24 0 0 0,98-22 0 0 0,239-29-15 0 0,-219 29-122 0 0,30 8 73 0 0,86 8 64 0 0,-273 26 0 0 0,141-7 0 0 0,-51-6 0 0 0,-73 7 236 0 0,95-10-472 0 0,-127 12 410 0 0,233-26-100 0 0,-265 33-74 0 0,-6-6 0 0 0,-56 5 0 0 0,-3 1-19 0 0,4-12-9 0 0,-40-43-41 0 0,-19-38 153 0 0,20 12-84 0 0,7-2 17 0 0,9-5 254 0 0,7-174 258 0 0,-24 74-88 0 0,-12 115-324 0 0,14 36 1269 0 0,2-3-2622 0 0,-5-2 1070 0 0,0 3 96 0 0,8 5-40 0 0,12 33 116 0 0,0-1-1 0 0,0 1 0 0 0,0 0 0 0 0,0 0 0 0 0,0-1 0 0 0,1 1 0 0 0,-1-1 0 0 0,1 1 0 0 0,0 0 1 0 0,-1-1-1 0 0,1 1 0 0 0,0-1 0 0 0,1 1 0 0 0,-1-1 0 0 0,0 1 0 0 0,1-1 0 0 0,-1 1 0 0 0,1 0 1 0 0,1-3-6 0 0,1-14 506 0 0,8-24-250 0 0,5-5-177 0 0,16-38 138 0 0,-29 80-220 0 0,-2 5 8 0 0,0 1 0 0 0,-1-1 0 0 0,1 0-1 0 0,0 1 1 0 0,-1-1 0 0 0,1 0 0 0 0,-1 1-1 0 0,1-1 1 0 0,-1 0 0 0 0,0 0 0 0 0,1 0-1 0 0,-1 1 1 0 0,0-1 0 0 0,0 0 0 0 0,1 0 0 0 0,-1 0-1 0 0,0 0 1 0 0,0 0 0 0 0,0 0 0 0 0,0 1-1 0 0,0-1 1 0 0,0 0 0 0 0,0 0 0 0 0,0 0-1 0 0,0 0 1 0 0,-1 0 0 0 0,1 1 0 0 0,0-1-1 0 0,-1 0 1 0 0,1 0 0 0 0,0 0 0 0 0,-1 1 0 0 0,1-1-1 0 0,-1 0 1 0 0,1 0 0 0 0,-1 1 0 0 0,0-1-1 0 0,1 0 1 0 0,-1 1 0 0 0,1-1 0 0 0,-1 1-1 0 0,0-1 1 0 0,0 1 0 0 0,1-1 0 0 0,-1 1-1 0 0,0-1-4 0 0,-10 0 0 0 0,-13 0-9 0 0,-1 2-1 0 0,1 0 1 0 0,0 2-1 0 0,-1 1 0 0 0,1 1 1 0 0,1 1-1 0 0,-1 0 1 0 0,-19 10 9 0 0,-18 3 12 0 0,-179 56-704 0 0,139-40-3909 0 0,19-4-1033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1:46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259 286 6048 0 0,'0'0'133'0'0,"0"0"23"0"0,0 0 11 0 0,-2-8 1843 0 0,-8-1-1108 0 0,10 8-454 0 0,0 1-11 0 0,0 0-44 0 0,-1-1 4586 0 0,-7 2-4924 0 0,-22 25 577 0 0,-24 48 149 0 0,-6 19 315 0 0,15 4-911 0 0,41-88-126 0 0,-3 3-14 0 0,1 0 0 0 0,0 1 1 0 0,1 0-1 0 0,0 0 1 0 0,1 0-1 0 0,1 0 1 0 0,0 0-1 0 0,1 1 1 0 0,0 0-1 0 0,1-1 1 0 0,0 1-1 0 0,2 8-45 0 0,11 26 113 0 0,-11-43-101 0 0,1-1 0 0 0,-1 0 0 0 0,1 0 0 0 0,0 0 0 0 0,1 0 0 0 0,-1 0 0 0 0,1-1 0 0 0,-1 1 0 0 0,1-1-1 0 0,0 0 1 0 0,1 1 0 0 0,-1-1 0 0 0,0-1 0 0 0,1 1 0 0 0,0 0 0 0 0,-1-1 0 0 0,3 1-12 0 0,12 10 20 0 0,14 9 33 0 0,52 12-1042 0 0,-68-30 350 0 0,0 0-29 0 0</inkml:trace>
  <inkml:trace contextRef="#ctx0" brushRef="#br0" timeOffset="834.324">685 415 6000 0 0,'0'0'174'0'0,"0"0"69"0"0,0 0 181 0 0,0 0 79 0 0,0 0 10 0 0,-1-8 2902 0 0,-31 5-2247 0 0,-9 14-296 0 0,6 7-184 0 0,-45 49 554 0 0,37-2-491 0 0,29-4 15 0 0,16-44-545 0 0,11 17 680 0 0,-2-25-872 0 0,1 0 0 0 0,0-1 1 0 0,1-1-1 0 0,0 0 0 0 0,0-1 1 0 0,0 0-1 0 0,1-1 0 0 0,0 0 1 0 0,0-1-1 0 0,0-1 0 0 0,1 0 1 0 0,-1-1-1 0 0,1 0 0 0 0,-1-1 1 0 0,4-1-30 0 0,90-13-263 0 0,-84-3-2327 0 0,-19 9-3054 0 0</inkml:trace>
  <inkml:trace contextRef="#ctx0" brushRef="#br0" timeOffset="1157.692">890 329 9488 0 0,'1'-2'-22'0'0,"0"2"114"0"0,-1-1 0 0 0,0 1 0 0 0,0-1 0 0 0,0 1 1 0 0,1-1-1 0 0,-1 1 0 0 0,0 0 0 0 0,1-1 0 0 0,-1 1 0 0 0,0-1 0 0 0,1 1 0 0 0,-1 0 0 0 0,1-1 0 0 0,-1 1 0 0 0,0 0 1 0 0,1-1-1 0 0,-1 1 0 0 0,1 0 0 0 0,-1 0 0 0 0,1-1 0 0 0,-1 1 0 0 0,1 0 0 0 0,-1 0 0 0 0,1 0 0 0 0,-1 0 1 0 0,1 0-1 0 0,-1 0 0 0 0,1 0 0 0 0,-1 0 0 0 0,1 0 0 0 0,-1 0 0 0 0,1 0 0 0 0,-1 0 0 0 0,1 0 0 0 0,-1 0 1 0 0,1 0-1 0 0,-1 1 0 0 0,1-1 0 0 0,-1 0 0 0 0,1 0 0 0 0,-1 0 0 0 0,1 1 0 0 0,-1-1 0 0 0,1 0 0 0 0,-1 1 0 0 0,0-1 1 0 0,1 0-1 0 0,-1 1 0 0 0,1-1 0 0 0,-1 1 0 0 0,0-1 0 0 0,0 1 0 0 0,1-1 0 0 0,-1 0 0 0 0,0 1 0 0 0,0-1 1 0 0,1 1-93 0 0,14 58 1586 0 0,-12 98-287 0 0,-5 14-965 0 0,17-123-206 0 0,-14-46-64 0 0,10 10 64 0 0,19 1-322 0 0,-28-13-13 0 0,9-3-361 0 0,15-15-2784 0 0,-14 8 2106 0 0</inkml:trace>
  <inkml:trace contextRef="#ctx0" brushRef="#br0" timeOffset="1655.236">1248 453 10136 0 0,'0'0'230'0'0,"0"0"30"0"0,-5-2 258 0 0,-23 10-331 0 0,24-4-46 0 0,-56 51 1803 0 0,35-16-864 0 0,20-33-961 0 0,1 1 0 0 0,-1-1 1 0 0,1 1-1 0 0,1 0 0 0 0,-1 0 1 0 0,1 1-1 0 0,1-1 1 0 0,-1 1-1 0 0,1 0 0 0 0,1-1 1 0 0,-1 1-1 0 0,1 0 1 0 0,0 3-120 0 0,5 14 162 0 0,-3-23-148 0 0,0-1 0 0 0,-1 0 0 0 0,1 0 0 0 0,0 0 0 0 0,0 0 0 0 0,0 0 0 0 0,0 0 1 0 0,0 0-1 0 0,0 0 0 0 0,0 0 0 0 0,0 0 0 0 0,0 0 0 0 0,0 0 0 0 0,0-1 0 0 0,1 1 0 0 0,-1 0 0 0 0,0-1 0 0 0,0 0 0 0 0,1 1 0 0 0,-1-1 0 0 0,1 1 0 0 0,-1-1 0 0 0,0 0 0 0 0,1 0 0 0 0,-1 0 0 0 0,0 0 0 0 0,1 0 0 0 0,-1 0 0 0 0,1 0 0 0 0,0-1-14 0 0,22-4 80 0 0,-19 3-125 0 0,0-1-1 0 0,-1 0 0 0 0,0 0 0 0 0,0-1 0 0 0,0 1 1 0 0,0-1-1 0 0,0 0 0 0 0,-1 0 0 0 0,1 0 0 0 0,-1 0 0 0 0,0-1 1 0 0,-1 1-1 0 0,1-1 0 0 0,-1 0 0 0 0,0 0 0 0 0,0 0 0 0 0,1-4 46 0 0,4-7 73 0 0,17-44-953 0 0,-16 38 857 0 0,9 36 658 0 0,39 90 143 0 0,-51-88-769 0 0,23 24-1 0 0,-15-30-2118 0 0,-11-9-3128 0 0</inkml:trace>
  <inkml:trace contextRef="#ctx0" brushRef="#br0" timeOffset="2028.087">1574 393 11000 0 0,'-12'0'833'0'0,"-29"18"-458"0"0,37-16-326 0 0,1 0 1 0 0,-1 1-1 0 0,0-1 1 0 0,0 1-1 0 0,1 0 1 0 0,0 0-1 0 0,-1 0 1 0 0,1 0-1 0 0,0 1 1 0 0,1-1-1 0 0,-1 1 1 0 0,1 0 0 0 0,-1 0-1 0 0,1 0 1 0 0,0 0-1 0 0,1 0 1 0 0,-1 0-1 0 0,1 0 1 0 0,-1 1-1 0 0,1 0-49 0 0,2-1 22 0 0,0 0 0 0 0,1 0 0 0 0,-1 0-1 0 0,1-1 1 0 0,0 1 0 0 0,0 0 0 0 0,0-1-1 0 0,0 0 1 0 0,0 1 0 0 0,1-1 0 0 0,0 0 0 0 0,-1 0-1 0 0,1-1 1 0 0,0 1 0 0 0,1 0 0 0 0,-1-1-1 0 0,0 0 1 0 0,1 0 0 0 0,-1 0 0 0 0,1 0 0 0 0,1 0-22 0 0,120 56-152 0 0,-117-41 158 0 0,-9-16 13 0 0,-2 2 44 0 0,0 1 0 0 0,0 0 0 0 0,0-1 1 0 0,0 1-1 0 0,-1-1 0 0 0,1 0 0 0 0,-1 0 0 0 0,0-1 0 0 0,0 1 1 0 0,0-1-1 0 0,0 0 0 0 0,0 0 0 0 0,-1 0 0 0 0,1 0 0 0 0,-1-1 1 0 0,1 0-1 0 0,-5 1-63 0 0,-15 6 135 0 0,-108 48-563 0 0,117-52-3788 0 0,14-4-126 0 0</inkml:trace>
  <inkml:trace contextRef="#ctx0" brushRef="#br0" timeOffset="2375.092">1972 375 9008 0 0,'-1'-1'34'0'0,"-1"-1"1"0"0,1 1 0 0 0,0 0-1 0 0,-1 1 1 0 0,1-1 0 0 0,-1 0-1 0 0,1 0 1 0 0,-1 1 0 0 0,1-1-1 0 0,-1 0 1 0 0,1 1 0 0 0,-1 0-1 0 0,0-1 1 0 0,1 1 0 0 0,-1 0-1 0 0,0 0 1 0 0,1 0 0 0 0,-1 0-1 0 0,0 0 1 0 0,1 0 0 0 0,-1 0-1 0 0,0 1 1 0 0,1-1 0 0 0,-1 1-1 0 0,0-1 1 0 0,1 1 0 0 0,-2 0-35 0 0,-139 39 901 0 0,88-9 532 0 0,53-30-1215 0 0,1-1-25 0 0,0 2-104 0 0,13 32 211 0 0,58 12-37 0 0,-22-10-252 0 0,-18 5 781 0 0,-38-14 560 0 0,-1-21-1214 0 0,-1 1 1 0 0,1-1 0 0 0,-1-1-1 0 0,0 0 1 0 0,0 0 0 0 0,0 0-1 0 0,-1-1 1 0 0,0-1 0 0 0,1 0 0 0 0,-8 1-139 0 0,7 0 59 0 0,-29 13-283 0 0,38-17 1 0 0,1 0-70 0 0,0 0-293 0 0,0 0-136 0 0,0 0-20 0 0</inkml:trace>
  <inkml:trace contextRef="#ctx0" brushRef="#br0" timeOffset="2669.67">2116 446 12032 0 0,'0'0'356'0'0,"0"0"-8"0"0,0 2-182 0 0,-4 139 4781 0 0,20-94-4403 0 0,0-20-403 0 0,14-8-1726 0 0,-24-22 868 0 0</inkml:trace>
  <inkml:trace contextRef="#ctx0" brushRef="#br0" timeOffset="2852.165">2220 318 8952 0 0,'0'0'192'0'0,"0"0"48"0"0,0 0 8 0 0,0 0 8 0 0,0 0-256 0 0,0 0 0 0 0,0 0 0 0 0,0 0 0 0 0,0 0 0 0 0,0 0-64 0 0,0 0-8 0 0,0 0-2544 0 0,0 0-504 0 0</inkml:trace>
  <inkml:trace contextRef="#ctx0" brushRef="#br0" timeOffset="3563.067">2615 308 10080 0 0,'0'0'230'0'0,"-1"-1"30"0"0,-3 0-223 0 0,0 1 0 0 0,0-1 0 0 0,0 1 0 0 0,0 0-1 0 0,0 0 1 0 0,0 0 0 0 0,0 0 0 0 0,0 1 0 0 0,0-1 0 0 0,0 1-1 0 0,0 0 1 0 0,0 1 0 0 0,0-1 0 0 0,0 1 0 0 0,-2 1-37 0 0,1-1 49 0 0,-76 34 1417 0 0,73-32-1282 0 0,1 1-1 0 0,-1 0 1 0 0,1 1 0 0 0,0 0-1 0 0,0 0 1 0 0,1 0-1 0 0,-1 1 1 0 0,1 0 0 0 0,1 0-1 0 0,-1 0 1 0 0,1 1-1 0 0,1 0 1 0 0,0 0 0 0 0,0 0-1 0 0,0 1 1 0 0,1-1-1 0 0,0 1 1 0 0,1 0 0 0 0,-1 0-1 0 0,1 6-183 0 0,1-9 62 0 0,1 1 1 0 0,0-1-1 0 0,0 1 0 0 0,1-1 0 0 0,0 0 1 0 0,0 1-1 0 0,1-1 0 0 0,-1 0 0 0 0,1 1 1 0 0,0-1-1 0 0,1 0 0 0 0,0-1 0 0 0,1 4-62 0 0,20 22 288 0 0,-13-23-171 0 0,34 9 246 0 0,25-17-295 0 0,-56-6-450 0 0,0-1 0 0 0,-1-1-1 0 0,1 0 1 0 0,-2-1 0 0 0,1 0-1 0 0,-1-1 1 0 0,0 0-1 0 0,-1-1 1 0 0,0-1 0 0 0,-1 1-1 0 0,-1-2 1 0 0,0 1 0 0 0,7-13 382 0 0,-12 19-237 0 0,11-29-981 0 0,-32 40 1792 0 0,-48 47 1671 0 0,59-46-2082 0 0,0 0 0 0 0,1 1 0 0 0,0 0 1 0 0,0 0-1 0 0,0 0 0 0 0,1 1 0 0 0,0 0 0 0 0,1-1 1 0 0,0 1-1 0 0,-2 6-163 0 0,5-14 20 0 0,1 0 1 0 0,-1 0 0 0 0,1 0-1 0 0,-1 0 1 0 0,1 0-1 0 0,-1 0 1 0 0,0 0-1 0 0,1 0 1 0 0,-1 0-1 0 0,1 0 1 0 0,-1 0 0 0 0,1 0-1 0 0,-1 0 1 0 0,0 0-1 0 0,1 0 1 0 0,-1 0-1 0 0,1 1 1 0 0,-1-1-1 0 0,0 0 1 0 0,1 0 0 0 0,-1 0-1 0 0,0 1 1 0 0,1-1-1 0 0,-1 0 1 0 0,0 1-1 0 0,1-1 1 0 0,-1 0-1 0 0,0 1 1 0 0,0-1 0 0 0,1 0-1 0 0,-1 1 1 0 0,0-1-1 0 0,0 0 1 0 0,0 1-1 0 0,0-1 1 0 0,1 1-1 0 0,-1-1 1 0 0,0 0 0 0 0,0 1-1 0 0,0-1 1 0 0,0 1-1 0 0,0-1 1 0 0,0 1-1 0 0,0-1 1 0 0,0 0-1 0 0,0 1 1 0 0,0-1 0 0 0,0 1-1 0 0,0-1 1 0 0,-1 1-1 0 0,1-1 1 0 0,0 0-1 0 0,0 1 1 0 0,0-1 0 0 0,-1 1-22 0 0,70-56-119 0 0,-64 52 102 0 0,0-1-1 0 0,1 1 0 0 0,-1 0 0 0 0,1 1 0 0 0,-1-1 1 0 0,1 1-1 0 0,0 0 0 0 0,0 1 0 0 0,0-1 0 0 0,0 1 1 0 0,0 0-1 0 0,0 1 0 0 0,0-1 0 0 0,0 1 0 0 0,0 0 1 0 0,1 1-1 0 0,-1 0 0 0 0,0 0 0 0 0,0 0 19 0 0,64 36 237 0 0,-62-33-151 0 0,0 1 0 0 0,0-1-1 0 0,0-1 1 0 0,1 0 0 0 0,-1 0-1 0 0,1 0 1 0 0,0-1 0 0 0,0 0-1 0 0,4 0-85 0 0,-9-2 29 0 0,-1 0 0 0 0,1 1 0 0 0,-1-2 0 0 0,1 1 0 0 0,-1 0 0 0 0,1 0 0 0 0,0-1 0 0 0,-1 0 0 0 0,1 0 0 0 0,-1 0 0 0 0,0 0 0 0 0,1-1 0 0 0,-1 1 0 0 0,0-1 0 0 0,0 0 0 0 0,0 1 0 0 0,0-2 0 0 0,0 1 0 0 0,0 0 0 0 0,-1 0 0 0 0,1-1 0 0 0,-1 0 0 0 0,1 1 0 0 0,-1-1 0 0 0,1-3-29 0 0,21-69 235 0 0,-16 14-630 0 0,16-117-1157 0 0,-17 63 891 0 0,-18 91 672 0 0,11 23 92 0 0,-11 16 205 0 0,4 2-231 0 0,1 0 1 0 0,1 0 0 0 0,0 1 0 0 0,1-1 0 0 0,1 1-1 0 0,1 0 1 0 0,1 0 0 0 0,0 0 0 0 0,1 0 0 0 0,1 0-1 0 0,2 9-77 0 0,9 62 682 0 0,22 14-334 0 0,0-64-93 0 0,-17-28-5355 0 0,-8-6-684 0 0</inkml:trace>
  <inkml:trace contextRef="#ctx0" brushRef="#br0" timeOffset="4532.627">3653 290 10016 0 0,'0'-12'230'0'0,"0"9"30"0"0,-1-4 251 0 0,-8-2 2913 0 0,11 26-2027 0 0,12 50-660 0 0,20 61 239 0 0,-11-46-437 0 0,-22-80-444 0 0,-1-2 7 0 0,0 0 2 0 0,0 0-4 0 0,0 0-17 0 0,0 0-10 0 0,0 0-1 0 0,0 0 4 0 0,0 0 16 0 0,0 0 4 0 0,7-16 96 0 0,10-36-269 0 0,-15 42-22 0 0,1 1 0 0 0,0-1 0 0 0,1 1 0 0 0,-1 0 0 0 0,2 0 0 0 0,-1 1 0 0 0,1-1 0 0 0,1 1 0 0 0,3-5 99 0 0,3-5-216 0 0,31-13-233 0 0,-42 31 369 0 0,1 0 20 0 0,4 4 47 0 0,0 0 1 0 0,0 0-1 0 0,-1 1 0 0 0,1-1 1 0 0,-1 1-1 0 0,0 1 0 0 0,0-1 1 0 0,-1 1-1 0 0,0-1 0 0 0,0 1 1 0 0,0 1-1 0 0,0-1 0 0 0,-1 0 1 0 0,0 1-1 0 0,-1 0 0 0 0,1 1 13 0 0,25 52 182 0 0,-3-6 412 0 0,-25-52-450 0 0,0-2-5 0 0,0 0-23 0 0,0 0-11 0 0,0 0-1 0 0,0 0-2 0 0,0 0-13 0 0,0 0-8 0 0,0 0-1 0 0,0 0-2 0 0,3-12 4 0 0,8-31 69 0 0,-10 36-149 0 0,-1 1 1 0 0,2-1-1 0 0,-1 0 1 0 0,1 1-1 0 0,0-1 1 0 0,1 1-1 0 0,-1 0 1 0 0,1 0-1 0 0,0-1 1 0 0,1 2 0 0 0,-1-1-1 0 0,1 0 1 0 0,1 1-1 0 0,-1 0 1 0 0,1 0-1 0 0,0 0 1 0 0,0 0-3 0 0,-4 4-6 0 0,1 0 1 0 0,-1 0 0 0 0,1-1 0 0 0,-1 1-1 0 0,1 0 1 0 0,-1 1 0 0 0,1-1-1 0 0,0 0 1 0 0,-1 0 0 0 0,1 1 0 0 0,0-1-1 0 0,0 1 1 0 0,0-1 0 0 0,0 1-1 0 0,-1 0 1 0 0,1 0 0 0 0,0 0 0 0 0,0 0-1 0 0,0 0 1 0 0,0 0 0 0 0,0 0-1 0 0,-1 1 1 0 0,1-1 0 0 0,0 1 0 0 0,0-1-1 0 0,0 1 1 0 0,-1 0 0 0 0,2 0 5 0 0,11 11-54 0 0,88 87 54 0 0,-30-45-297 0 0,-34-40-5404 0 0,-22-11 60 0 0</inkml:trace>
  <inkml:trace contextRef="#ctx0" brushRef="#br0" timeOffset="4877.694">4513 332 10568 0 0,'0'0'233'0'0,"-9"-3"328"0"0,7 2-479 0 0,0 0-1 0 0,-1 0 1 0 0,0 1-1 0 0,1-1 1 0 0,-1 1-1 0 0,1-1 1 0 0,-1 1-1 0 0,0 0 1 0 0,1 0 0 0 0,-1 1-1 0 0,1-1 1 0 0,-1 0-1 0 0,1 1 1 0 0,-1-1-1 0 0,0 1 1 0 0,1 0-1 0 0,0 0 1 0 0,-1 0-1 0 0,1 0 1 0 0,0 1-1 0 0,-1-1 1 0 0,1 0-1 0 0,0 1 1 0 0,0 0-1 0 0,0-1 1 0 0,0 1-1 0 0,0 0 1 0 0,0 1-82 0 0,-36 63 2211 0 0,34-57-2145 0 0,1-1-24 0 0,0-1-1 0 0,1 1 1 0 0,0-1 0 0 0,1 1-1 0 0,-1 0 1 0 0,2-1 0 0 0,-1 1-1 0 0,1 0 1 0 0,0 0 0 0 0,1 0-1 0 0,-1 0 1 0 0,2-1-1 0 0,-1 1 1 0 0,1 0 0 0 0,0-1-1 0 0,1 1 1 0 0,0-1 0 0 0,0 0-1 0 0,0 0 1 0 0,1 0 0 0 0,0 0-1 0 0,2 1-41 0 0,-4-5 12 0 0,1-1 0 0 0,0 0 0 0 0,0 1 0 0 0,-1-2 0 0 0,1 1 0 0 0,1 0 0 0 0,-1 0 0 0 0,0-1 0 0 0,0 0 0 0 0,0 1 0 0 0,1-1 0 0 0,-1-1 0 0 0,1 1 0 0 0,-1 0 0 0 0,1-1 0 0 0,-1 0-1 0 0,1 0 1 0 0,-1 0 0 0 0,1 0 0 0 0,-1 0 0 0 0,1-1 0 0 0,-1 1 0 0 0,0-1 0 0 0,1 0 0 0 0,-1 0 0 0 0,0 0 0 0 0,1-1 0 0 0,-1 1 0 0 0,0-1-12 0 0,3-1 9 0 0,0 0 0 0 0,0 0 0 0 0,0-1 0 0 0,-1 1 0 0 0,1-1 0 0 0,-1 0 0 0 0,0-1 0 0 0,0 0 0 0 0,-1 1 0 0 0,1-1 0 0 0,-1-1 0 0 0,0 1 0 0 0,0-1 0 0 0,-1 1-1 0 0,1-4-8 0 0,-1 5-46 0 0,-1 0 0 0 0,0-1 0 0 0,0 1-1 0 0,0-1 1 0 0,0 1 0 0 0,-1-1-1 0 0,0 0 1 0 0,0 0 0 0 0,0 0-1 0 0,-1 0 1 0 0,0 1 0 0 0,0-1 0 0 0,0 0-1 0 0,0 0 1 0 0,-1 0 0 0 0,0 0-1 0 0,0 0 1 0 0,0 0 0 0 0,0 1-1 0 0,-1-1 1 0 0,0 1 0 0 0,0-1-1 0 0,0 1 1 0 0,0-1 0 0 0,-1 1 0 0 0,-3-4 46 0 0,2 4-256 0 0,-7-5-463 0 0,3 5-3200 0 0,-1 4-911 0 0</inkml:trace>
  <inkml:trace contextRef="#ctx0" brushRef="#br0" timeOffset="5633.458">5008 336 10568 0 0,'-9'1'505'0'0,"-87"38"697"0"0,52-17-80 0 0,33-18-851 0 0,1 1 0 0 0,0 1 0 0 0,0 0 0 0 0,0 1 0 0 0,1 0 0 0 0,0 0 0 0 0,0 1 0 0 0,1 0 0 0 0,0 0 1 0 0,-1 2-272 0 0,-9 30 642 0 0,18-37-619 0 0,-1-1 9 0 0,1 0 0 0 0,-1 0 1 0 0,1 0-1 0 0,0 1 0 0 0,0-1 0 0 0,0 0 0 0 0,0 1 1 0 0,1-1-1 0 0,-1 0 0 0 0,1 0 0 0 0,-1 0 1 0 0,1 1-1 0 0,0-1 0 0 0,0 0 0 0 0,0 0 0 0 0,0 0 1 0 0,0 0-1 0 0,0 0 0 0 0,0-1 0 0 0,1 1 0 0 0,-1 0 1 0 0,1 0-1 0 0,-1-1 0 0 0,1 1 0 0 0,0-1 1 0 0,0 1-1 0 0,-1-1 0 0 0,1 0 0 0 0,0 0 0 0 0,2 1-32 0 0,1 0 16 0 0,0 1 0 0 0,0-2 0 0 0,1 1 0 0 0,-1 0 0 0 0,0-1 0 0 0,0 0-1 0 0,1 0 1 0 0,-1-1 0 0 0,1 0 0 0 0,-1 0 0 0 0,1 0 0 0 0,-1 0-1 0 0,0-1 1 0 0,1 0 0 0 0,-1 0 0 0 0,0 0 0 0 0,1-1 0 0 0,-1 0 0 0 0,0 0-1 0 0,0 0 1 0 0,0 0 0 0 0,-1-1 0 0 0,1 0 0 0 0,0 0 0 0 0,-1 0-1 0 0,3-3-15 0 0,-2 1 12 0 0,0 0 0 0 0,-1 0-1 0 0,1-1 1 0 0,-1 0-1 0 0,0 0 1 0 0,-1 0-1 0 0,1 0 1 0 0,-1 0-1 0 0,-1-1 1 0 0,1 1 0 0 0,-1-1-1 0 0,1-3-11 0 0,17-84 37 0 0,-27-56-1237 0 0,2 97 856 0 0,-6-3 186 0 0,11 55 86 0 0,0 1-8 0 0,-21 42 7 0 0,18 69 73 0 0,23 18 0 0 0,-17-114 18 0 0,2 0 0 0 0,0 0 1 0 0,1-1-1 0 0,0 0 1 0 0,1 0-1 0 0,0 0 1 0 0,6 6-19 0 0,-11-18 33 0 0,0 0 0 0 0,1 0 0 0 0,-1 0 0 0 0,1 0 1 0 0,0 0-1 0 0,0 0 0 0 0,0 0 0 0 0,-1-1 0 0 0,1 0 0 0 0,0 1 1 0 0,1-1-1 0 0,-1 0 0 0 0,0-1 0 0 0,0 1 0 0 0,0 0 0 0 0,1-1 1 0 0,-1 0-1 0 0,0 0 0 0 0,0 0 0 0 0,1 0 0 0 0,-1 0 0 0 0,0-1 1 0 0,1 1-1 0 0,0-2-33 0 0,49-33 186 0 0,-47 26-158 0 0,0 0 0 0 0,-1-1-1 0 0,0 1 1 0 0,0-1-1 0 0,-1 0 1 0 0,-1 0-1 0 0,1-1 1 0 0,-2 1-1 0 0,2-6-27 0 0,-3 11-18 0 0,-1 0-1 0 0,1 0 1 0 0,-1 1-1 0 0,1-1 1 0 0,-2 0-1 0 0,1 0 1 0 0,0 0-1 0 0,-1 0 1 0 0,0 1-1 0 0,0-1 1 0 0,0 0-1 0 0,-1 0 1 0 0,0 1-1 0 0,0-1 1 0 0,0 1-1 0 0,0-1 19 0 0,-3-2-60 0 0,5 7 52 0 0,0-1 0 0 0,0 0-1 0 0,-1 0 1 0 0,1 0 0 0 0,-1 1-1 0 0,1-1 1 0 0,0 0 0 0 0,-1 0 0 0 0,1 1-1 0 0,-1-1 1 0 0,1 1 0 0 0,-1-1-1 0 0,0 0 1 0 0,1 1 0 0 0,-1-1 0 0 0,0 1-1 0 0,1-1 1 0 0,-1 1 0 0 0,0-1-1 0 0,0 1 1 0 0,1 0 0 0 0,-1-1 0 0 0,0 1-1 0 0,0 0 1 0 0,0 0 0 0 0,1 0-1 0 0,-1 0 1 0 0,0-1 0 0 0,0 1 0 0 0,0 0-1 0 0,0 0 1 0 0,0 0 0 0 0,1 1-1 0 0,-1-1 1 0 0,0 0 0 0 0,0 0 0 0 0,0 0-1 0 0,1 1 1 0 0,-1-1 0 0 0,0 0-1 0 0,0 1 1 0 0,1-1 0 0 0,-1 1 0 0 0,0-1-1 0 0,0 1 1 0 0,1-1 0 0 0,-1 1-1 0 0,1-1 1 0 0,-1 1 0 0 0,0 0 8 0 0,-2 2 24 0 0,-1 1 1 0 0,1 0-1 0 0,0-1 0 0 0,0 1 1 0 0,1 0-1 0 0,-1 0 0 0 0,1 1 1 0 0,0-1-1 0 0,0 0 0 0 0,1 1 1 0 0,-1-1-1 0 0,1 1 0 0 0,0 0 1 0 0,0-1-1 0 0,0 1 0 0 0,1 0 1 0 0,0 0-1 0 0,0-1 0 0 0,0 1 1 0 0,0 0-1 0 0,1 0 0 0 0,0 0 1 0 0,0-1-1 0 0,0 1 0 0 0,0-1 1 0 0,1 1-1 0 0,0-1 0 0 0,0 1 1 0 0,0-1-1 0 0,0 0 0 0 0,2 2-24 0 0,24 45 719 0 0,-17-39-572 0 0,32 25 306 0 0,-36-34-417 0 0,1-1 0 0 0,0 0-1 0 0,0 0 1 0 0,1-1 0 0 0,-1 0 0 0 0,0 0 0 0 0,0-1-1 0 0,1 0 1 0 0,-1 0 0 0 0,0-1 0 0 0,0 0 0 0 0,1 0-1 0 0,-1-1-35 0 0,-4 1 67 0 0,35-9-5547 0 0,-16 3-594 0 0</inkml:trace>
  <inkml:trace contextRef="#ctx0" brushRef="#br0" timeOffset="6189.075">5426 379 9848 0 0,'0'0'222'0'0,"2"1"30"0"0,17 11 404 0 0,-17-11-109 0 0,1-1 162 0 0,53 4 2017 0 0,-41-10-1544 0 0,21-10-317 0 0,-26 6-659 0 0,-7 8-175 0 0,0 0 0 0 0,0-1 0 0 0,-1 1 0 0 0,1-1 0 0 0,-1 0 0 0 0,0 0 0 0 0,0 0 0 0 0,0 0 0 0 0,0 0 0 0 0,0-1 0 0 0,-1 1 0 0 0,1 0 0 0 0,-1-1 0 0 0,0 1 0 0 0,1-4-31 0 0,6-36 119 0 0,-4-25 22 0 0,-3-27-989 0 0,-3 54 805 0 0,3 10 43 0 0,-1 30-3 0 0,0 1-1 0 0,0 0 0 0 0,0-1 1 0 0,0 1-1 0 0,0-1 0 0 0,0 1 0 0 0,0-1 1 0 0,-1 1-1 0 0,1-1 0 0 0,0 1 0 0 0,0 0 1 0 0,0-1-1 0 0,0 1 0 0 0,-1-1 0 0 0,1 1 1 0 0,0 0-1 0 0,-1-1 0 0 0,1 1 0 0 0,0 0 1 0 0,0-1-1 0 0,-1 1 0 0 0,1 0 1 0 0,0 0-1 0 0,-1-1 0 0 0,1 1 0 0 0,-1 0 1 0 0,1 0-1 0 0,0-1 0 0 0,-1 1 0 0 0,1 0 1 0 0,-1 0-1 0 0,1 0 0 0 0,-1 0 0 0 0,1 0 1 0 0,-1 0-1 0 0,1 0 0 0 0,0 0 0 0 0,-1 0 1 0 0,1 0-1 0 0,-1 0 0 0 0,1 0 0 0 0,-1 0 1 0 0,1 0-1 0 0,-1 0 0 0 0,1 0 1 0 0,0 0-1 0 0,-1 1 0 0 0,1-1 4 0 0,-1 0-13 0 0,-13 5-96 0 0,4 8 42 0 0,-14 29 283 0 0,18-10-46 0 0,1 54 214 0 0,16 3 64 0 0,2-7 118 0 0,-10-70-497 0 0,1-1 0 0 0,0 0 0 0 0,1 0 0 0 0,0-1 0 0 0,1 1 0 0 0,0-1 0 0 0,1-1 0 0 0,0 2-69 0 0,-4-8 27 0 0,0 0-1 0 0,0-1 1 0 0,0 1-1 0 0,0-1 1 0 0,0 1-1 0 0,0-1 1 0 0,1 0-1 0 0,-1 0 0 0 0,1 0 1 0 0,-1-1-1 0 0,1 1 1 0 0,0-1-1 0 0,-1 0 1 0 0,1 0-1 0 0,0 0 1 0 0,0-1-1 0 0,0 1 0 0 0,0-1 1 0 0,0 0-1 0 0,0 0 1 0 0,0-1-1 0 0,3 1-26 0 0,34-7-4058 0 0,-32 5 2368 0 0,13-2-4263 0 0</inkml:trace>
  <inkml:trace contextRef="#ctx0" brushRef="#br0" timeOffset="6480.704">6093 0 10448 0 0,'-14'9'233'0'0,"20"1"327"0"0,54 64 435 0 0,-13 0 1951 0 0,-5 48 335 0 0,-35-36-2289 0 0,-15-3-320 0 0,7-74-646 0 0,-2-1-1 0 0,1 1 1 0 0,-1 0-1 0 0,0-1 1 0 0,-1 1-1 0 0,0-1 1 0 0,0 0-1 0 0,-1 0 0 0 0,0-1 1 0 0,-4 5-26 0 0,1 0 31 0 0,-46 33-696 0 0,25-26-4475 0 0,11-4-1140 0 0</inkml:trace>
  <inkml:trace contextRef="#ctx0" brushRef="#br0" timeOffset="7726.4">5574 758 7056 0 0,'-16'0'157'0'0,"13"0"23"0"0,3 0 12 0 0,1 0-27 0 0,4 0-33 0 0,-4 0 375 0 0,-1 0 153 0 0,0 0 20 0 0,2-1-11 0 0,-3-3 2808 0 0,-62 2-3198 0 0,60 2-139 0 0,-252 8 1360 0 0,1 8-1041 0 0,112-15-384 0 0,10-2-65 0 0,-181 1 54 0 0,-8 1 117 0 0,59 12-269 0 0,100-1 142 0 0,-126-6-108 0 0,119-1 54 0 0,36 3 64 0 0,-93 5-117 0 0,-15 19 42 0 0,149-21 11 0 0,-59 3 54 0 0,55-4-108 0 0,-54-2 54 0 0,-1 13 0 0 0,-21-10 64 0 0,42-4-77 0 0,-26 0-54 0 0,71 0 67 0 0,-39 8-10 0 0,57-9-43 0 0,-35-1 53 0 0,-80 13 0 0 0,69-8 0 0 0,13-2 0 0 0,44-8-380 0 0,44 0 136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2:06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5784 0 0,'0'0'132'0'0,"0"0"17"0"0,0 0 10 0 0,0 0 27 0 0,4-14 1658 0 0,6 3-1138 0 0,-9 10-482 0 0,-1 1 0 0 0,0 0-22 0 0,0 0-88 0 0,17-11 143 0 0,-15 11-218 0 0,0-1 1 0 0,1 1-1 0 0,-1-1 0 0 0,0 1 0 0 0,0 0 1 0 0,0 0-1 0 0,0 0 0 0 0,0 0 0 0 0,0 0 1 0 0,0 0-1 0 0,0 0 0 0 0,0 1 0 0 0,0-1 0 0 0,0 1 1 0 0,0 0-1 0 0,0 0 0 0 0,0-1 0 0 0,0 1 1 0 0,0 0-1 0 0,0 1 0 0 0,-1-1 0 0 0,1 0 1 0 0,0 1-40 0 0,0-1 13 0 0,-1-1 162 0 0,-1 0 2 0 0,14 15 539 0 0,-11-9-621 0 0,16 36 413 0 0,-18-41-428 0 0,8 16 512 0 0,-2-2-364 0 0,-7-14-154 0 0,0 11 216 0 0,-4-6-194 0 0,0 3 0 0 0,-24 24 320 0 0,27-32-352 0 0,1-1 0 0 0,0 0 0 0 0,0 0 0 0 0,0 0 0 0 0,0 0 2 0 0,0 0 12 0 0,45 3 666 0 0,85-22-824 0 0,-30 6-688 0 0,-73 9 496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2:16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1562 23 5296 0 0,'0'0'116'0'0,"0"0"17"0"0,0 0 12 0 0,2-1-14 0 0,6-2-55 0 0,-6 2 176 0 0,12-2 407 0 0,39-7 317 0 0,-51 10-656 0 0,0 0 8 0 0,9-5 1528 0 0,-8 5-1488 0 0,-3 0 0 0 0,0 0-20 0 0,0 0-84 0 0,0 0-38 0 0,0 0-8 0 0,-16 0 446 0 0,16 0-440 0 0,-4 0-11 0 0,-64 8 646 0 0,-101 21 77 0 0,-24-23 0 0 0,6 3-948 0 0,-77 12 46 0 0,59-18 232 0 0,25 8-266 0 0,35 4 160 0 0,76-5 183 0 0,138-10-343 0 0,362-15 64 0 0,-215 4-64 0 0,45 1 0 0 0,-195 10 0 0 0,146 0 0 0 0,-34-7 0 0 0,-137 7 16 0 0,-39 0 59 0 0,-2 0 0 0 0,-4-1 23 0 0,-110-2 620 0 0,-65 3-486 0 0,38-6-158 0 0,-137 12-74 0 0,-71 1 0 0 0,3 15 0 0 0,157-5 0 0 0,154-16-14 0 0,77 9-124 0 0,216-15 32 0 0,-80-3 84 0 0,235-14-42 0 0,-66 12 255 0 0,-172 2-414 0 0,-154 7 234 0 0,-36-9 466 0 0,-108-11 333 0 0,98 19-756 0 0,-74-7 90 0 0,-246 6-8 0 0,-72-5-72 0 0,198 11-64 0 0,167 5-68 0 0,90 1-173 0 0,57-4 218 0 0,85 3-349 0 0,155 6-996 0 0,-244-8 489 0 0,-46-5 431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2:19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1763 14 2472 0 0,'82'-6'1104'0'0,"-75"5"-1605"0"0,3-2 4875 0 0,-11 0 368 0 0,-9 3-4589 0 0,-67 7 631 0 0,-215 14 17 0 0,22-6 406 0 0,126-12-639 0 0,55 7-312 0 0,8 1-91 0 0,-18 7-80 0 0,5-1 43 0 0,6-5 117 0 0,48-6-245 0 0,4 1 0 0 0,-65 5 0 0 0,25-11 0 0 0,15 4 0 0 0,-14 3 0 0 0,-10-1 0 0 0,40 4 0 0 0,13-7 0 0 0,-5 2 0 0 0,8 1-418 0 0,116-10 173 0 0,41-7 117 0 0,-37 1 58 0 0,-1 4 0 0 0,30 5 70 0 0,138-8 270 0 0,46-1-573 0 0,-90 7 316 0 0,24-12-13 0 0,-74 11 0 0 0,-22-1 64 0 0,-102-2-54 0 0,-34 5 44 0 0,-5 1 10 0 0,-1 0 2 0 0,0 0 13 0 0,-16-8 88 0 0,-64 0-153 0 0,55 9-12 0 0,-259 14 62 0 0,119-2-64 0 0,27-9 64 0 0,-71-7-64 0 0,-40 6 176 0 0,25-13 415 0 0,71 9-591 0 0,108 6 0 0 0,62 5 0 0 0,147 4-64 0 0,-93-10-56 0 0,1-3-1 0 0,-1-3 0 0 0,42-8 121 0 0,-81 7-19 0 0,212-11 8 0 0,34-2 11 0 0,43-4 0 0 0,-232 16 0 0 0,-89 4 3 0 0,0 0 0 0 0,1-1-1 0 0,-1 1 1 0 0,0 0-1 0 0,0 0 1 0 0,0 0 0 0 0,1-1-1 0 0,-1 1 1 0 0,0 0-1 0 0,0-1 1 0 0,0 1 0 0 0,0 0-1 0 0,1 0 1 0 0,-1-1-1 0 0,0 1 1 0 0,0 0 0 0 0,0-1-1 0 0,0 1 1 0 0,0 0-1 0 0,0-1 1 0 0,0 1 0 0 0,0 0-1 0 0,0-1 1 0 0,0 1-1 0 0,0 0 1 0 0,0-1 0 0 0,0 1-1 0 0,0 0 1 0 0,0 0-1 0 0,0-1 1 0 0,0 1 0 0 0,-1 0-1 0 0,1-1 1 0 0,0 1-1 0 0,0 0 1 0 0,0 0 0 0 0,0-1-1 0 0,-1 1 1 0 0,1 0-1 0 0,0 0 1 0 0,0-1 0 0 0,-1 1-1 0 0,1 0 1 0 0,0 0-1 0 0,0 0 1 0 0,-1-1 0 0 0,1 1-1 0 0,0 0 1 0 0,-1 0-1 0 0,1 0 1 0 0,0 0 0 0 0,0 0-1 0 0,-1 0 1 0 0,1 0-1 0 0,0 0 1 0 0,-1-1 0 0 0,1 1-1 0 0,-1 0-2 0 0,1 0 1 0 0,-8-3 22 0 0,-1 0-1 0 0,1 0 1 0 0,-1 1-1 0 0,0 0 1 0 0,0 0-1 0 0,0 1 1 0 0,0 0-1 0 0,0 0 1 0 0,0 1-1 0 0,-6 1-22 0 0,-13-1 50 0 0,-324 10 145 0 0,-101-14 61 0 0,244 15 32 0 0,152-1-315 0 0,41-7-1837 0 0,16-3-3866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2:23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291 186 8232 0 0,'4'-11'618'0'0,"0"-15"-433"0"0,-3 23-29 0 0,0 1 0 0 0,0-1 0 0 0,0 0 0 0 0,-1 0 0 0 0,1 0 1 0 0,-1 0-1 0 0,0 0 0 0 0,0 1 0 0 0,0-1 0 0 0,0 0 0 0 0,-1 0 0 0 0,1 0 0 0 0,-1 0 1 0 0,1 0-1 0 0,-1 0 0 0 0,0 1 0 0 0,-1-2-156 0 0,-8-6 1311 0 0,8 9-943 0 0,-15 4 200 0 0,-30 23-80 0 0,-9 28-24 0 0,-17 56 334 0 0,42-41-414 0 0,32-14-169 0 0,2-43-183 0 0,-3-6-15 0 0,23 17 244 0 0,14-37-49 0 0,-16-9-105 0 0,26-54-54 0 0,-34 34-157 0 0,24-62-343 0 0,-37 105 440 0 0,1-1 0 0 0,-1 1 0 0 0,1 0 0 0 0,-1 0 0 0 0,1 0 1 0 0,-1 1-1 0 0,1-1 0 0 0,-1 0 0 0 0,1 0 0 0 0,-1 0 1 0 0,1 0-1 0 0,-1 0 0 0 0,1 1 0 0 0,-1-1 0 0 0,1 0 0 0 0,-1 0 1 0 0,0 1-1 0 0,1-1 0 0 0,-1 0 0 0 0,1 1 0 0 0,-1-1 1 0 0,0 0-1 0 0,1 1 0 0 0,-1-1 0 0 0,0 0 0 0 0,1 1 1 0 0,-1-1-1 0 0,0 1 0 0 0,0-1 0 0 0,1 1 0 0 0,-1-1 0 0 0,0 1 1 0 0,0-1-1 0 0,0 1 0 0 0,0-1 0 0 0,0 1 0 0 0,1-1 1 0 0,-1 1-1 0 0,0-1 0 0 0,0 1 0 0 0,0-1 0 0 0,-1 1 0 0 0,1-1 1 0 0,0 1-1 0 0,0-1 0 0 0,0 1 0 0 0,0-1 0 0 0,0 1 1 0 0,-1-1-1 0 0,1 1 0 0 0,0-1 0 0 0,0 1 0 0 0,-1-1 1 0 0,1 1 6 0 0,19 146 290 0 0,-6-83-183 0 0,-10-56-84 0 0,5 11 103 0 0,-8-18-50 0 0,0-1-4 0 0,10 2 287 0 0,-2-18-356 0 0,0 0-1 0 0,-1-1 1 0 0,-1 1 0 0 0,-1-2-1 0 0,-1 1 1 0 0,0-4-3 0 0,17-53-438 0 0,-12 55 338 0 0,-9 20 95 0 0,0 0-1 0 0,0-1 0 0 0,0 1 0 0 0,0 0 1 0 0,0-1-1 0 0,0 1 0 0 0,0 0 0 0 0,0-1 1 0 0,0 1-1 0 0,0 0 0 0 0,0-1 0 0 0,0 1 0 0 0,0 0 1 0 0,0-1-1 0 0,1 1 0 0 0,-1-1 0 0 0,0 1 1 0 0,1 0-1 0 0,-1-1 0 0 0,0 1 0 0 0,1-1 0 0 0,-1 1 1 0 0,0-1-1 0 0,1 1 0 0 0,-1-1 0 0 0,1 1 1 0 0,-1-1-1 0 0,1 0 0 0 0,-1 1 0 0 0,1-1 0 0 0,0 0 1 0 0,-1 1-1 0 0,1-1 0 0 0,-1 0 0 0 0,1 0 1 0 0,0 1-1 0 0,-1-1 0 0 0,1 0 0 0 0,0 0 0 0 0,-1 0 1 0 0,1 0-1 0 0,0 0 0 0 0,-1 0 0 0 0,1 0 1 0 0,0 0-1 0 0,-1 0 0 0 0,1 0 0 0 0,-1 0 0 0 0,1 0 1 0 0,0-1-1 0 0,-1 1 0 0 0,1 0 0 0 0,0 0 1 0 0,-1-1-1 0 0,1 1 0 0 0,-1 0 0 0 0,1-1 0 0 0,-1 1 1 0 0,1-1-1 0 0,-1 1 0 0 0,1-1 0 0 0,-1 1 1 0 0,1-1-1 0 0,-1 1 0 0 0,0-1 0 0 0,1 1 0 0 0,-1-1 1 0 0,0 1-1 0 0,1-1 0 0 0,-1 0 6 0 0,3 7 1 0 0,19 68-17 0 0,-13-47 11 0 0,31 56 210 0 0,-20-67-56 0 0,-19-16-132 0 0,1 0 0 0 0,-1 1 1 0 0,1-1-1 0 0,0 0 1 0 0,-1 0-1 0 0,1 0 0 0 0,0 0 1 0 0,-1 0-1 0 0,1 0 0 0 0,-1-1 1 0 0,1 1-1 0 0,-1-1 0 0 0,1 1 1 0 0,0-1-1 0 0,-1 1 0 0 0,1-1 1 0 0,-1 0-1 0 0,0 0 0 0 0,1 1 1 0 0,-1-1-1 0 0,0 0 0 0 0,1 0 1 0 0,-1-1-1 0 0,1 0-17 0 0,37-76 346 0 0,-8 0-202 0 0,1 13-144 0 0,-25 55-316 0 0,12-12 326 0 0,-3 15-5053 0 0,-8 7-143 0 0</inkml:trace>
  <inkml:trace contextRef="#ctx0" brushRef="#br0" timeOffset="602.682">736 315 8032 0 0,'0'0'182'0'0,"0"0"29"0"0,0 0 12 0 0,3 0-37 0 0,23-8-82 0 0,38-35 2332 0 0,-7-16-1033 0 0,-55 56-1382 0 0,1 0 0 0 0,-1 0-1 0 0,1 0 1 0 0,-1 0 0 0 0,0 0 0 0 0,0-1 0 0 0,0 1-1 0 0,-1 0 1 0 0,1-1 0 0 0,-1 0 0 0 0,0 1 0 0 0,0-1-1 0 0,0 0 1 0 0,0 1 0 0 0,-1-1 0 0 0,1 0 0 0 0,-1 0 0 0 0,0 0-1 0 0,0 1 1 0 0,-1-1 0 0 0,1 0 0 0 0,-1 0 0 0 0,0-1-21 0 0,-22-9 0 0 0,19 14 27 0 0,0 1 0 0 0,0 0 0 0 0,0 1 1 0 0,1-1-1 0 0,-1 1 0 0 0,0-1 1 0 0,0 1-1 0 0,1 0 0 0 0,0 0 1 0 0,-1 1-1 0 0,1-1 0 0 0,0 1 0 0 0,0 0 1 0 0,0 0-1 0 0,0 0 0 0 0,1 0 1 0 0,-2 2-28 0 0,-7 9 264 0 0,1 0 0 0 0,1 1 0 0 0,0 0 0 0 0,1 1 0 0 0,1 0 0 0 0,1 0 0 0 0,-5 16-264 0 0,2 21 566 0 0,7-47-533 0 0,1-1 1 0 0,-1 0-1 0 0,1 0 0 0 0,0 1 0 0 0,0-1 0 0 0,1 1 0 0 0,-1-1 1 0 0,1 1-1 0 0,1-1 0 0 0,-1 1 0 0 0,1-1 0 0 0,0 1 1 0 0,0-1-1 0 0,0 0 0 0 0,1 1 0 0 0,-1-1 0 0 0,2 0 0 0 0,-1 0-33 0 0,-1-4 12 0 0,0 0 0 0 0,0 0 0 0 0,0 0 0 0 0,0 0 0 0 0,0 0 0 0 0,0 0 0 0 0,0 0 0 0 0,0-1 0 0 0,0 1 0 0 0,1 0 0 0 0,-1-1 0 0 0,0 1 0 0 0,1-1 0 0 0,-1 1 0 0 0,0-1 0 0 0,1 1 0 0 0,-1-1-1 0 0,1 0 1 0 0,-1 0 0 0 0,0 0 0 0 0,1 0 0 0 0,-1 0 0 0 0,1 0 0 0 0,-1 0 0 0 0,0 0 0 0 0,1-1 0 0 0,0 1-12 0 0,5-1-1 0 0,-2 0 22 0 0,0 1 0 0 0,0-1 1 0 0,0 0-1 0 0,0 0 0 0 0,0-1 1 0 0,0 0-1 0 0,0 0 0 0 0,-1 0 1 0 0,1 0-1 0 0,-1-1 0 0 0,1 0 1 0 0,-1 1-1 0 0,0-2 0 0 0,0 1 1 0 0,0 0-1 0 0,-1-1 0 0 0,1 0 1 0 0,1-2-22 0 0,47-48-22 0 0,5-11-778 0 0,-55 63 768 0 0,0 0-1 0 0,0 0 1 0 0,0 0-1 0 0,1 0 0 0 0,-1 0 1 0 0,1 0-1 0 0,-1 0 0 0 0,1 1 1 0 0,-1 0-1 0 0,1-1 1 0 0,0 1-1 0 0,0 0 0 0 0,0 0 1 0 0,0 1-1 0 0,0-1 0 0 0,0 0 1 0 0,2 1 32 0 0,5 4-76 0 0,46 68-203 0 0,-42-45 587 0 0,-11-22-323 0 0,-3-5 46 0 0,0 0 1 0 0,1 1 0 0 0,-1-1-1 0 0,0 0 1 0 0,0 1-1 0 0,0-1 1 0 0,0 0 0 0 0,0 0-1 0 0,0 1 1 0 0,0-1-1 0 0,1 0 1 0 0,-1 0 0 0 0,0 1-1 0 0,0-1 1 0 0,0 0-1 0 0,0 0 1 0 0,1 1 0 0 0,-1-1-1 0 0,0 0 1 0 0,0 0-1 0 0,1 0 1 0 0,-1 0 0 0 0,0 1-1 0 0,0-1 1 0 0,1 0-1 0 0,-1 0 1 0 0,0 0 0 0 0,0 0-1 0 0,1 0 1 0 0,-1 0 0 0 0,0 0-1 0 0,1 0 1 0 0,-1 0-1 0 0,0 0 1 0 0,1 0 0 0 0,-1 0-1 0 0,0 0 1 0 0,0 0-1 0 0,1 0 1 0 0,-1 0 0 0 0,0 0-1 0 0,1 0 1 0 0,-1 0-1 0 0,0 0 1 0 0,0 0 0 0 0,1-1-1 0 0,-1 1 1 0 0,0 0-1 0 0,0 0 1 0 0,1 0 0 0 0,-1 0-1 0 0,0-1 1 0 0,0 1-1 0 0,0 0 1 0 0,1 0 0 0 0,-1-1-1 0 0,0 1 1 0 0,0 0-1 0 0,0 0-31 0 0,54-79-88 0 0,-24 35-1106 0 0,-15 27 621 0 0</inkml:trace>
  <inkml:trace contextRef="#ctx0" brushRef="#br0" timeOffset="1041.829">1436 15 10720 0 0,'0'0'314'0'0,"-1"0"-6"0"0,-28 28-118 0 0,-21 44 2156 0 0,10 22-638 0 0,24-46-1070 0 0,14-30-410 0 0,8 25 181 0 0,-3-38-375 0 0,-2-4-22 0 0,-1 1 0 0 0,1 0 0 0 0,0 0 0 0 0,0 0 0 0 0,0 0 0 0 0,0-1 0 0 0,1 1 0 0 0,-1 0 0 0 0,0-1 0 0 0,1 1 0 0 0,-1-1 0 0 0,1 0 0 0 0,0 1 0 0 0,-1-1 0 0 0,1 0 0 0 0,0 0 0 0 0,0 0 0 0 0,-1 0 0 0 0,1 0 0 0 0,0-1 0 0 0,0 1 0 0 0,0-1 0 0 0,0 1 0 0 0,0-1 0 0 0,0 1 0 0 0,0-1 0 0 0,0 0 0 0 0,0 0 0 0 0,0 0 0 0 0,0 0 0 0 0,1-1 0 0 0,-1 1 0 0 0,0 0 0 0 0,1-1-12 0 0,-1 0 9 0 0,1 0 0 0 0,0 1-1 0 0,-1-1 1 0 0,1 0 0 0 0,-1-1-1 0 0,1 1 1 0 0,-1 0 0 0 0,0-1-1 0 0,0 1 1 0 0,1-1 0 0 0,-1 0-1 0 0,0 0 1 0 0,0 0 0 0 0,0 0-1 0 0,-1 0 1 0 0,1 0 0 0 0,-1 0-1 0 0,1 0 1 0 0,-1-1 0 0 0,1 1-1 0 0,-1-1 1 0 0,0 1 0 0 0,0-1-1 0 0,0-1-8 0 0,30-81-174 0 0,-30 80 145 0 0,0 1 0 0 0,1-1 0 0 0,-1 1 0 0 0,1 0 0 0 0,0 0 0 0 0,0 0 0 0 0,0 0 0 0 0,0 0 0 0 0,1 0 0 0 0,0 0 0 0 0,0 1 0 0 0,0-1-1 0 0,0 1 30 0 0,-1 2-80 0 0,3 0-173 0 0,15 109 464 0 0,-1-37 47 0 0,-3-42-258 0 0,-8-22 0 0 0,16 8-26 0 0,-18-14-178 0 0,19 4-255 0 0,-7-8-4017 0 0,-6 0-654 0 0</inkml:trace>
  <inkml:trace contextRef="#ctx0" brushRef="#br0" timeOffset="1899.947">1806 40 11072 0 0,'0'0'324'0'0,"-11"-4"128"0"0,7 5-315 0 0,0 0-1 0 0,0 0 1 0 0,0 0 0 0 0,1 1 0 0 0,-1-1 0 0 0,0 1 0 0 0,1 0 0 0 0,-1 0 0 0 0,1 0 0 0 0,0 1 0 0 0,0-1 0 0 0,0 1 0 0 0,0 0 0 0 0,0 0-1 0 0,0 0 1 0 0,0 1-137 0 0,-8 7 298 0 0,-37 60 980 0 0,43-62-1187 0 0,0 0-1 0 0,1 0 1 0 0,0 0-1 0 0,0 0 1 0 0,0 0-1 0 0,2 1 1 0 0,-1 0-1 0 0,1 0 1 0 0,0-1-1 0 0,1 9-90 0 0,2-9 66 0 0,5-2 4 0 0,-3-6-50 0 0,0-1 0 0 0,-1 1-1 0 0,1-1 1 0 0,0 0-1 0 0,0 0 1 0 0,0 0 0 0 0,0 0-1 0 0,-1 0 1 0 0,1-1-1 0 0,0 1 1 0 0,0-1 0 0 0,0 0-1 0 0,-1 1 1 0 0,1-2-1 0 0,0 1 1 0 0,-1 0 0 0 0,1 0-1 0 0,-1-1 1 0 0,0 1-1 0 0,2-2-19 0 0,67-44-16 0 0,-62 47-64 0 0,-6 2 67 0 0,-1 0 0 0 0,1 0-1 0 0,-1 0 1 0 0,0 0-1 0 0,1 0 1 0 0,-1 0-1 0 0,0 1 1 0 0,0-1-1 0 0,-1 1 1 0 0,1-1-1 0 0,0 1 1 0 0,-1 0-1 0 0,0 0 1 0 0,1-1-1 0 0,-1 1 1 0 0,0 0-1 0 0,0 0 1 0 0,-1 0-1 0 0,1 0 1 0 0,-1 1-1 0 0,1-1 1 0 0,-1 0-1 0 0,0 0 1 0 0,0 0-1 0 0,-1 0 1 0 0,1 0-1 0 0,-1 0 14 0 0,3 18-3 0 0,-21 93 274 0 0,-9-6 49 0 0,-1-57 96 0 0,-31-10-16 0 0,-1-11-336 0 0,25-13-64 0 0,-19 1 152 0 0,41-14-8 0 0,16-29-128 0 0,57-61-16 0 0,30-32-144 0 0,-72 99 160 0 0,15-20-348 0 0,2 2 0 0 0,1 2 0 0 0,2 1 0 0 0,6-2 332 0 0,100-74-224 0 0,-117 93 224 0 0,-2-2 0 0 0,0 0 0 0 0,0-2 0 0 0,14-17 0 0 0,-25 15 0 0 0,-10 16 0 0 0,-5 2 18 0 0,1 4 67 0 0,-30-10 255 0 0,14 15-220 0 0,12-3-47 0 0,0 0 0 0 0,0 0 0 0 0,1 0 0 0 0,-1 1 0 0 0,0-1 0 0 0,1 1 0 0 0,-1 1 0 0 0,1-1 0 0 0,0 0 0 0 0,-1 1 0 0 0,1 0 0 0 0,0 0 0 0 0,1 0 0 0 0,-1 1 0 0 0,-2 2-73 0 0,0 2-43 0 0,1 0 0 0 0,1 0 0 0 0,-1 1 1 0 0,1 0-1 0 0,0 0 0 0 0,1 0 0 0 0,0 0 0 0 0,1 0 0 0 0,-2 7 43 0 0,3-10 14 0 0,0 0 0 0 0,1 0 0 0 0,-1 0 0 0 0,1 0 0 0 0,0 0-1 0 0,1 1 1 0 0,-1-1 0 0 0,1 0 0 0 0,0 0 0 0 0,1 0 0 0 0,-1 0 0 0 0,1-1-1 0 0,1 1 1 0 0,-1 0 0 0 0,1-1 0 0 0,0 1 0 0 0,0-1 0 0 0,0 0-1 0 0,1 0 1 0 0,0 0 0 0 0,0-1 0 0 0,0 1 0 0 0,0-1 0 0 0,1 0-1 0 0,0 0 1 0 0,0-1 0 0 0,0 1 0 0 0,0-1 0 0 0,0 0 0 0 0,1 0-1 0 0,-1-1 1 0 0,1 0 0 0 0,0 0 0 0 0,0 0 0 0 0,0-1 0 0 0,0 1-1 0 0,5-1-13 0 0,102 3-1453 0 0,-93-7-4653 0 0</inkml:trace>
  <inkml:trace contextRef="#ctx0" brushRef="#br0" timeOffset="2793.165">90 936 8232 0 0,'0'0'182'0'0,"0"0"29"0"0,0 0 14 0 0,0 0 81 0 0,0 0 288 0 0,0 0 129 0 0,0 0 21 0 0,0 0-32 0 0,0 0-160 0 0,0 0-68 0 0,0 0-17 0 0,-1 3-33 0 0,-10 63 910 0 0,2 66 261 0 0,-15 111-605 0 0,4-31-480 0 0,17-156-160 0 0,-3-82-558 0 0,0-233-6659 0 0,21 59 270 0 0,-13 190 6675 0 0,0 0 0 0 0,1 0 0 0 0,1 1 0 0 0,-1-1 0 0 0,2 1-1 0 0,-1 0 1 0 0,1 0 0 0 0,0 0 0 0 0,1 0 0 0 0,0 1 0 0 0,2-2-88 0 0,-2 3 336 0 0,0-1 1 0 0,1 0-1 0 0,-1 1 0 0 0,2 1 1 0 0,-1-1-1 0 0,1 1 0 0 0,0 0 1 0 0,0 1-1 0 0,0-1 0 0 0,1 2 1 0 0,7-4-337 0 0,40-11 2400 0 0,-53 19-1814 0 0,0 1-123 0 0,0-1-380 0 0,0 1 1 0 0,0 0-1 0 0,-1 0 1 0 0,1 0-1 0 0,0 0 1 0 0,0 0-1 0 0,-1 0 1 0 0,1 1-1 0 0,-1-1 1 0 0,1 1-1 0 0,-1 0 1 0 0,1-1-1 0 0,-1 1 1 0 0,0 1-1 0 0,0-1 1 0 0,0 0-1 0 0,0 0 1 0 0,-1 1-1 0 0,1-1 1 0 0,0 1-1 0 0,-1-1 1 0 0,0 1-1 0 0,0 0 1 0 0,0-1-1 0 0,0 1 1 0 0,0 0-1 0 0,0 0 1 0 0,-1 0-1 0 0,1 0 1 0 0,-1 0-1 0 0,0 0 1 0 0,0 0-1 0 0,0 0 1 0 0,0 1-84 0 0,-30 43 927 0 0,-60 18-247 0 0,-39 5-681 0 0,86-49-1527 0 0,41-21 347 0 0,2 0-2548 0 0,0 0-1087 0 0</inkml:trace>
  <inkml:trace contextRef="#ctx0" brushRef="#br0" timeOffset="3144.073">323 1137 11024 0 0,'0'0'248'0'0,"0"2"34"0"0,-24 85 1516 0 0,23-53-920 0 0,16-13 4 0 0,-9-19-834 0 0,0-1 1 0 0,-1 0 0 0 0,1 0-1 0 0,0 0 1 0 0,0-1 0 0 0,-1 1-1 0 0,1-1 1 0 0,0-1 0 0 0,0 1 0 0 0,-1-1-1 0 0,1 0 1 0 0,0 0 0 0 0,-1-1-1 0 0,1 1 1 0 0,-1-1 0 0 0,1-1-1 0 0,-1 1 1 0 0,0-1 0 0 0,0 0-1 0 0,0 0 1 0 0,1-1-49 0 0,2 0 31 0 0,0-1 1 0 0,0-1-1 0 0,0 1 0 0 0,0-1 0 0 0,-1-1 1 0 0,0 1-1 0 0,0-1 0 0 0,-1-1 0 0 0,1 1 0 0 0,-2-1 1 0 0,1 0-1 0 0,0-2-31 0 0,-5-26 104 0 0,-2 33-107 0 0,0-1 1 0 0,0 1-1 0 0,-1-1 1 0 0,0 1-1 0 0,0 0 1 0 0,0 0-1 0 0,0 0 0 0 0,0 0 1 0 0,0 0-1 0 0,-1 0 1 0 0,0 1-1 0 0,1-1 1 0 0,-1 1-1 0 0,0 0 1 0 0,0 0-1 0 0,0 0 1 0 0,-1 0-1 0 0,1 0 0 0 0,0 1 1 0 0,-1-1-1 0 0,1 1 1 0 0,-3-1 2 0 0,-5 0-68 0 0,4 0-9 0 0,-1 0-1 0 0,0 0 1 0 0,0 1 0 0 0,0 0 0 0 0,0 0 0 0 0,0 1-1 0 0,0 0 1 0 0,0 0 0 0 0,0 1 0 0 0,-7 2 77 0 0,-54 15-2065 0 0,59-16-1305 0 0,5-1-1056 0 0</inkml:trace>
  <inkml:trace contextRef="#ctx0" brushRef="#br0" timeOffset="3568.836">713 951 8552 0 0,'0'0'190'0'0,"0"0"28"0"0,0 0 11 0 0,-1 2-21 0 0,-14 42 288 0 0,-5 13 1517 0 0,14-46-1699 0 0,1 1-1 0 0,1-1 0 0 0,0 0 1 0 0,0 1-1 0 0,1 0 0 0 0,1 0 1 0 0,0 0-1 0 0,1 0 0 0 0,0 1 1 0 0,0 1-314 0 0,1-13 96 0 0,0-1 0 0 0,14 10 457 0 0,-9-12-559 0 0,-1 0 0 0 0,1 0 0 0 0,-1-1 0 0 0,0 0-1 0 0,0 0 1 0 0,0 0 0 0 0,0 0 0 0 0,-1 0 0 0 0,1-1 0 0 0,-1 0 0 0 0,0 0 0 0 0,0 0 0 0 0,0 0 0 0 0,-1 0 0 0 0,1-1-1 0 0,-1 1 1 0 0,0-1 0 0 0,0 1 0 0 0,-1-1 0 0 0,1-2 6 0 0,23-40-871 0 0,-13 43 150 0 0,8 31 732 0 0,19 25 803 0 0,-36-50-716 0 0,-1 1 1 0 0,1-1-1 0 0,-1 0 1 0 0,1 0-1 0 0,0 0 1 0 0,0 0-1 0 0,-1 0 1 0 0,1-1-1 0 0,1 1 1 0 0,-1-1 0 0 0,0 0-1 0 0,0 0 1 0 0,0 0-1 0 0,1 0 1 0 0,-1 0-1 0 0,0-1 1 0 0,1 1-1 0 0,-1-1 1 0 0,1 0-1 0 0,-1 0 1 0 0,0-1-1 0 0,3 1-98 0 0,-3-1 68 0 0,0 0 0 0 0,0 0 0 0 0,0 1 0 0 0,0-2-1 0 0,0 1 1 0 0,-1 0 0 0 0,1-1 0 0 0,0 1-1 0 0,-1-1 1 0 0,1 0 0 0 0,-1 1 0 0 0,1-1-1 0 0,-1-1 1 0 0,0 1 0 0 0,0 0 0 0 0,0 0-1 0 0,0-1 1 0 0,0 1 0 0 0,-1-1 0 0 0,2-1-68 0 0,1-2 122 0 0,2-46 227 0 0,-7 33-360 0 0,-8-46-263 0 0,9 55-195 0 0,-1-10-452 0 0,3 8-3957 0 0,1 5-435 0 0</inkml:trace>
  <inkml:trace contextRef="#ctx0" brushRef="#br0" timeOffset="4244.402">955 1141 8952 0 0,'31'17'936'0'0,"-23"-16"-796"0"0,64-14 5371 0 0,-60 9-5329 0 0,-1-1-1 0 0,0-1 0 0 0,0 0 0 0 0,0 0 0 0 0,-1-1 0 0 0,1-1 0 0 0,5-5-181 0 0,-12 9 36 0 0,1 1-1 0 0,-1-1 0 0 0,1 0 0 0 0,-1 0 0 0 0,0-1 0 0 0,-1 1 0 0 0,1-1 0 0 0,-1 0 0 0 0,0 0 1 0 0,0 0-1 0 0,0 0 0 0 0,-1 0 0 0 0,0-1 0 0 0,0 1 0 0 0,0-1 0 0 0,-1 0 0 0 0,1 0 0 0 0,-1 1 1 0 0,-1-1-1 0 0,1 0 0 0 0,-1 0 0 0 0,0 0 0 0 0,0 0 0 0 0,-1-1-35 0 0,1 5 2 0 0,0 1 1 0 0,0-1-1 0 0,-1 0 0 0 0,1 1 0 0 0,0-1 0 0 0,-1 1 1 0 0,1-1-1 0 0,-1 1 0 0 0,1-1 0 0 0,-1 1 0 0 0,0-1 1 0 0,1 1-1 0 0,-1-1 0 0 0,0 1 0 0 0,0 0 0 0 0,0 0 1 0 0,0-1-1 0 0,0 1 0 0 0,0 0 0 0 0,-1 0 0 0 0,1 0 1 0 0,0 0-1 0 0,-1 0 0 0 0,1 0 0 0 0,0 1 0 0 0,-1-1 1 0 0,1 0-1 0 0,-1 1 0 0 0,1-1 0 0 0,-1 1 0 0 0,1-1 1 0 0,-1 1-1 0 0,0 0 0 0 0,1 0 0 0 0,-1 0 0 0 0,1 0 1 0 0,-1 0-1 0 0,0 0 0 0 0,1 0 0 0 0,-1 0 0 0 0,1 0 1 0 0,-1 1-1 0 0,1-1 0 0 0,-1 1 0 0 0,0-1 0 0 0,1 1-2 0 0,-6 3 6 0 0,0 1 0 0 0,0-1 0 0 0,0 1 0 0 0,1 1 0 0 0,0-1 0 0 0,0 1 0 0 0,0 0 0 0 0,1 1 0 0 0,0-1 0 0 0,0 1 0 0 0,1 0 0 0 0,0 0 0 0 0,0 0 0 0 0,0 1 0 0 0,-1 5-6 0 0,0-4-16 0 0,1 0 1 0 0,0 0-1 0 0,1 0 1 0 0,0 1 0 0 0,0-1-1 0 0,1 1 1 0 0,0 0-1 0 0,0 0 1 0 0,1-1-1 0 0,1 1 1 0 0,0 0-1 0 0,0 5 16 0 0,0-13-2 0 0,0 1 1 0 0,0-1-1 0 0,0 1 0 0 0,1-1 0 0 0,-1 1 0 0 0,0-1 0 0 0,1 0 0 0 0,0 1 0 0 0,-1-1 0 0 0,1 0 0 0 0,0 1 0 0 0,0-1 0 0 0,1 0 0 0 0,-1 0 0 0 0,0 0 0 0 0,1 0 0 0 0,-1 0 0 0 0,1 0 0 0 0,0 0 0 0 0,-1-1 0 0 0,1 1 0 0 0,0 0 0 0 0,0-1 0 0 0,0 0 0 0 0,0 1 0 0 0,0-1 0 0 0,1 0 0 0 0,-1 0 0 0 0,0 0 0 0 0,0 0 0 0 0,1-1 0 0 0,-1 1 0 0 0,1 0 1 0 0,-1-1-1 0 0,0 0 0 0 0,1 0 0 0 0,-1 0 0 0 0,1 0 0 0 0,-1 0 0 0 0,1 0 0 0 0,-1 0 0 0 0,1-1 2 0 0,10-3 9 0 0,0 0 0 0 0,0-1 0 0 0,-1-1 0 0 0,0 0 0 0 0,0 0 0 0 0,-1-1 0 0 0,0-1 0 0 0,0 0 0 0 0,9-9-9 0 0,8-9-294 0 0,0 3 1 0 0,1 0-1 0 0,1 2 1 0 0,8-4 292 0 0,-32 22-28 0 0,0 0-1 0 0,0 0 0 0 0,0 1 0 0 0,0 0 0 0 0,1 0 0 0 0,-1 0 0 0 0,1 1 1 0 0,-1 0-1 0 0,1 0 0 0 0,-1 1 0 0 0,1 0 0 0 0,-1 0 0 0 0,1 0 0 0 0,0 1 1 0 0,2 0 29 0 0,-5 1 19 0 0,-1 0 1 0 0,1 0 0 0 0,-1 0 0 0 0,1 1-1 0 0,-1 0 1 0 0,0-1 0 0 0,0 1 0 0 0,0 0 0 0 0,0 0-1 0 0,0 1 1 0 0,-1-1 0 0 0,0 1 0 0 0,1-1 0 0 0,-1 1-1 0 0,-1 0 1 0 0,1 0 0 0 0,0-1 0 0 0,-1 1-1 0 0,1 2-18 0 0,-2 70 1246 0 0,0-76-1227 0 0,0-1-1 0 0,0 1 0 0 0,0 0 1 0 0,-1 0-1 0 0,1 0 0 0 0,0 0 0 0 0,0-1 1 0 0,0 1-1 0 0,0 0 0 0 0,0 0 1 0 0,0 0-1 0 0,0 0 0 0 0,-1 0 0 0 0,1-1 1 0 0,0 1-1 0 0,0 0 0 0 0,0 0 1 0 0,0 0-1 0 0,0 0 0 0 0,-1 0 0 0 0,1 0 1 0 0,0 0-1 0 0,0 0 0 0 0,0 0 1 0 0,-1 0-1 0 0,1 0 0 0 0,0 0 0 0 0,0 0 1 0 0,0 0-1 0 0,-1 0 0 0 0,1 0 1 0 0,0 0-1 0 0,0 0 0 0 0,0 0 0 0 0,0 0 1 0 0,-1 0-1 0 0,1 0 0 0 0,0 0 1 0 0,0 0-1 0 0,0 0 0 0 0,0 0 0 0 0,-1 0 1 0 0,1 0-1 0 0,0 0 0 0 0,0 1 1 0 0,0-1-1 0 0,0 0 0 0 0,-1 0 0 0 0,1 0 1 0 0,0 0-1 0 0,0 0 0 0 0,0 1 1 0 0,0-1-1 0 0,0 0 0 0 0,0 0 0 0 0,0 0-19 0 0,-1-7 96 0 0,1-1-1 0 0,0 1 1 0 0,1-1-1 0 0,0 1 1 0 0,0 0-1 0 0,0-1 1 0 0,1 1-1 0 0,0 0 1 0 0,0 0-1 0 0,1 0 1 0 0,0 0-1 0 0,1 1 1 0 0,1-3-96 0 0,-1-1-34 0 0,7-9 33 0 0,1 0-1 0 0,1 1 0 0 0,0 1 1 0 0,1 0-1 0 0,1 0 0 0 0,1 2 0 0 0,15-12 2 0 0,-20 17-149 0 0,1 1 0 0 0,-1 0 0 0 0,2 1 0 0 0,0 0 0 0 0,0 1 0 0 0,0 1 0 0 0,0 0 0 0 0,8-2 149 0 0,7 0-564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3:37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98 7800 0 0,'23'-62'869'0'0,"-11"50"102"0"0,-7 2-334 0 0,-5 9-362 0 0,9-11 1978 0 0,-7 29-2098 0 0,-1 1 1 0 0,0-1-1 0 0,-2 1 0 0 0,0 0 1 0 0,-1-1-1 0 0,-1 1 0 0 0,-1 0-155 0 0,-2 22 14 0 0,-3 17 233 0 0,4-34-178 0 0,1 0 0 0 0,1 0 0 0 0,1 0 1 0 0,1 0-1 0 0,1 0 0 0 0,1 0 0 0 0,1 0 0 0 0,1 0 1 0 0,1 1-70 0 0,18 55 560 0 0,-20-75-532 0 0,0-1 1 0 0,0 0 0 0 0,1 0 0 0 0,-1 0 0 0 0,1 0 0 0 0,-1 0-1 0 0,1 0 1 0 0,0-1 0 0 0,0 1 0 0 0,0-1 0 0 0,0 0 0 0 0,1 0-1 0 0,-1 0 1 0 0,1 0 0 0 0,-1-1 0 0 0,1 1 0 0 0,-1-1 0 0 0,1 0-1 0 0,0 0 1 0 0,0 0 0 0 0,-1-1 0 0 0,1 1 0 0 0,0-1 0 0 0,0 0 0 0 0,0 0-1 0 0,0 0 1 0 0,2-1-29 0 0,3 0-133 0 0,17-13-1819 0 0,-21 6-3133 0 0</inkml:trace>
  <inkml:trace contextRef="#ctx0" brushRef="#br0" timeOffset="252.813">4 367 9848 0 0,'0'0'222'0'0,"0"-8"301"0"0,-3-2-291 0 0,3 2-185 0 0,3 4 40 0 0,1 1 0 0 0,-1 0 1 0 0,1 0-1 0 0,0 0 0 0 0,0 0 0 0 0,0 0 1 0 0,0 1-1 0 0,1-1 0 0 0,-1 1 1 0 0,0 0-1 0 0,1 1 0 0 0,0-1 0 0 0,-1 1 1 0 0,1 0-1 0 0,0 0 0 0 0,0 0 1 0 0,3 1-88 0 0,55-12 273 0 0,0 2 1 0 0,0 4 0 0 0,16 1-274 0 0,-43 5-3173 0 0,-4 0-1119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16:29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379 304 6480 0 0,'0'-2'141'0'0,"-12"-50"390"0"0,11 47-227 0 0,-1-1 0 0 0,1 0 0 0 0,0 0 0 0 0,0 0 0 0 0,1 0 0 0 0,0 0 0 0 0,0 0 1 0 0,1 0-1 0 0,-1 0 0 0 0,1 0 0 0 0,0 0 0 0 0,2-5-304 0 0,5-28 1852 0 0,-7 36-1745 0 0,0 1 21 0 0,1-1 0 0 0,-1 0 0 0 0,1 1 0 0 0,-1-1 0 0 0,0 0 0 0 0,0 0 0 0 0,-1 0-1 0 0,1 0 1 0 0,-1 0 0 0 0,1 0 0 0 0,-1 0 0 0 0,0 0 0 0 0,0 0 0 0 0,0 0 0 0 0,0 0 0 0 0,-1 0-1 0 0,1 0 1 0 0,-1 1 0 0 0,-1-4-128 0 0,1 5 224 0 0,1-11 783 0 0,0 16-341 0 0,10 60-528 0 0,-3-23 220 0 0,14 55-364 0 0,-6-12 175 0 0,13 31 150 0 0,-19-72-81 0 0,11 12-166 0 0,-20-46-61 0 0,0-7 42 0 0,-6 7 382 0 0,-25-54-166 0 0,8-19-77 0 0,-10-66-128 0 0,-4-23-128 0 0,17 89 64 0 0,14 39-82 0 0,5 24 27 0 0,13 16-88 0 0,8 15 143 0 0,40 64 0 0 0,-32-54 0 0 0,13 31 0 0 0,6 12 0 0 0,-45-55-146 0 0,-3 26-4069 0 0,1-44 2873 0 0</inkml:trace>
  <inkml:trace contextRef="#ctx0" brushRef="#br0" timeOffset="580.314">620 530 7920 0 0,'0'0'174'0'0,"2"-1"29"0"0,31-20 574 0 0,-32 21-426 0 0,1-1 245 0 0,3-1-555 0 0,-5 1 3809 0 0,-7-1-3728 0 0,1 1 1 0 0,-1 0-1 0 0,0 0 1 0 0,0 1 0 0 0,0 0-1 0 0,0 0 1 0 0,0 0 0 0 0,0 1-1 0 0,0 0 1 0 0,0 1-1 0 0,0-1 1 0 0,-5 3-123 0 0,-5 0 190 0 0,-75 10 295 0 0,-48 13 8 0 0,133-26-482 0 0,6-1 42 0 0,3 0 11 0 0,180-19-24 0 0,-53 9-297 0 0,-12-1 35 0 0,-108 10 211 0 0,-7 0-42 0 0,-6 7-11 0 0,-76 12 249 0 0,-179 0 101 0 0,197-11-275 0 0,82-17 26 0 0,160-26-1022 0 0,-69 20-646 0 0,-64 7-2555 0 0,-19 6-59 0 0</inkml:trace>
  <inkml:trace contextRef="#ctx0" brushRef="#br0" timeOffset="1311.724">564 7 7856 0 0,'0'0'174'0'0,"0"0"29"0"0,0 0 13 0 0,-8-3 72 0 0,-17 1 185 0 0,0 0 1 0 0,0 2-1 0 0,0 1 0 0 0,0 1 0 0 0,0 1 1 0 0,-9 3-474 0 0,-16 0 391 0 0,-73 9 233 0 0,-14-9-163 0 0,75-3 267 0 0,594-23-481 0 0,-403 13-363 0 0,-69 6 713 0 0,-84 6-434 0 0,-309 18 917 0 0,232-15-1056 0 0,145-19 104 0 0,204-13-160 0 0,-93 16 32 0 0,-58 8-339 0 0,-95 0-530 0 0,-2 0-2726 0 0,0 0-1170 0 0</inkml:trace>
  <inkml:trace contextRef="#ctx0" brushRef="#br0" timeOffset="1787.243">356 54 6848 0 0,'0'0'157'0'0,"0"0"23"0"0,0 0 11 0 0,2 0-31 0 0,17 0 544 0 0,-17 0 34 0 0,-2 0 29 0 0,0 0-44 0 0,0 0-218 0 0,0 0-97 0 0,0 0-21 0 0,0 2-6 0 0,1 110 2694 0 0,-3-95-2874 0 0,2 0 0 0 0,-1-1 1 0 0,2 1-1 0 0,0-1 0 0 0,2 1 0 0 0,2 11-200 0 0,4 13 373 0 0,-7-28-226 0 0,1-1 1 0 0,0 1 0 0 0,1-1-1 0 0,1 0 1 0 0,-1 0-1 0 0,2 0 1 0 0,2 4-149 0 0,7 16 313 0 0,-13-31-241 0 0,-2-1 0 0 0,0 0-1 0 0,0 1 826 0 0,-5-44-1337 0 0,5 42-553 0 0,0 1-3365 0 0,0 0-1442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7:07:28.466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7384 1056 3568 0 0,'0'0'76'0'0,"0"0"16"0"0,0 0 5 0 0,2-1-11 0 0,61-25 752 0 0,-63 26-812 0 0,0 0-1 0 0,0 0 1 0 0,0 0-1 0 0,-1 0 0 0 0,1 0 1 0 0,0 0-1 0 0,0 0 1 0 0,-1 0-1 0 0,1 0 1 0 0,0 0-1 0 0,0 0 0 0 0,0 0 1 0 0,-1 0-1 0 0,1 0 1 0 0,0 0-1 0 0,0 0 1 0 0,0 0-1 0 0,-1 0 1 0 0,1-1-1 0 0,0 1 0 0 0,0 0 1 0 0,0 0-1 0 0,0 0 1 0 0,0 0-1 0 0,-1 0 1 0 0,1-1-1 0 0,0 1 1 0 0,0 0-1 0 0,0 0 0 0 0,0 0 1 0 0,0-1-1 0 0,0 1 1 0 0,0 0-1 0 0,-1 0 1 0 0,1 0-1 0 0,0-1 1 0 0,0 1-1 0 0,0 0 0 0 0,0 0 1 0 0,0 0-1 0 0,0-1 1 0 0,0 1-1 0 0,0 0 1 0 0,0 0-1 0 0,0 0 1 0 0,0-1-1 0 0,0 1 0 0 0,0 0 1 0 0,1 0-1 0 0,-1 0 1 0 0,0-1-26 0 0,-32 1 1623 0 0,26 0-1485 0 0,-191-3 182 0 0,-2-8 109 0 0,-42 11-154 0 0,85-3-175 0 0,-140 2 24 0 0,-104-9 509 0 0,298 4-578 0 0,-142-2-419 0 0,102-12 540 0 0,0 10-100 0 0,25 13-76 0 0,58 6 0 0 0,41-1 10 0 0,6 27 300 0 0,14-14-310 0 0,27 101 333 0 0,2-36-186 0 0,-13-25-67 0 0,-2 8 80 0 0,4 9-144 0 0,7 39-16 0 0,0 28 117 0 0,0 94 186 0 0,-23-74 29 0 0,-28 33 80 0 0,-26 12-275 0 0,34-123-70 0 0,9 45 69 0 0,18-22-214 0 0,-15-72 132 0 0,2-25 21 0 0,2-12-67 0 0,-1 1 0 0 0,1-1 1 0 0,0 1-1 0 0,-1-1 1 0 0,1 1-1 0 0,0-1 1 0 0,0 1-1 0 0,0-1 1 0 0,1 1-1 0 0,-1-1 0 0 0,0 0 1 0 0,0 1-1 0 0,1-1 1 0 0,-1 1-1 0 0,1-1 1 0 0,-1 0-1 0 0,1 1 1 0 0,-1-1-1 0 0,1 0 1 0 0,0 1-1 0 0,0-1 0 0 0,0 0 1 0 0,0 0-1 0 0,0 0 1 0 0,0 0-1 0 0,0 0 1 0 0,0 0-1 0 0,0 0 1 0 0,0 0-9 0 0,3 3 44 0 0,-1 0 1 0 0,1 0 0 0 0,0 0-1 0 0,0-1 1 0 0,0 0 0 0 0,0 1 0 0 0,0-1-1 0 0,1-1 1 0 0,-1 1 0 0 0,1-1-1 0 0,0 1 1 0 0,0-1 0 0 0,0-1 0 0 0,0 1-1 0 0,1-1-44 0 0,61 5 330 0 0,49-8 38 0 0,219-6-163 0 0,97 16-138 0 0,59 11-67 0 0,-91-4 64 0 0,-240-11-64 0 0,-21-16 0 0 0,-46-8 0 0 0,-55-23 109 0 0,-29 28-74 0 0,-8-42 251 0 0,-5-49 36 0 0,-1-57-141 0 0,-5-119-170 0 0,8 237-7 0 0,-24-230 45 0 0,-29 57 26 0 0,-18 15-75 0 0,29 86 0 0 0,30 83-620 0 0,13 32 133 0 0,1 2-856 0 0,0 0-3335 0 0</inkml:trace>
  <inkml:trace contextRef="#ctx0" brushRef="#br0" timeOffset="683.705">5582 1517 3520 0 0,'0'0'101'0'0,"-8"1"22"0"0,-55 43 553 0 0,49-31-103 0 0,9 1 43 0 0,-6 32 943 0 0,25-12-743 0 0,-9-30-725 0 0,0-1 1 0 0,1 0 0 0 0,-1 0 0 0 0,0-1-1 0 0,1 0 1 0 0,0 0 0 0 0,-1 0-1 0 0,1 0 1 0 0,0-1 0 0 0,0 0 0 0 0,0 0-1 0 0,0-1 1 0 0,0 1 0 0 0,0-1-1 0 0,0-1 1 0 0,0 1 0 0 0,0-1 0 0 0,0 0-1 0 0,0 0 1 0 0,0-1 0 0 0,-1 0-1 0 0,1 0 1 0 0,0 0 0 0 0,-1-1 0 0 0,0 0-1 0 0,1 0 1 0 0,-1 0 0 0 0,0-1-92 0 0,-3 3 22 0 0,0 0-1 0 0,0-1 1 0 0,0 1 0 0 0,0-1 0 0 0,0 1 0 0 0,-1-1 0 0 0,1 0 0 0 0,-1 0 0 0 0,1 0 0 0 0,-1 0 0 0 0,0 0-1 0 0,1 0 1 0 0,-1 0 0 0 0,0 0 0 0 0,-1-1 0 0 0,1 1 0 0 0,0 0 0 0 0,-1-1 0 0 0,1 1 0 0 0,-1 0-1 0 0,1-1 1 0 0,-1 0-22 0 0,1-2 53 0 0,0 0-46 0 0,-1 5 2 0 0,1-1 1 0 0,-1 0-1 0 0,0 0 0 0 0,1 0 0 0 0,-1 0 0 0 0,0 0 1 0 0,0 1-1 0 0,0-1 0 0 0,0 0 0 0 0,0 0 0 0 0,0 0 1 0 0,0 0-1 0 0,0 0 0 0 0,0 0 0 0 0,0 0 0 0 0,0 0 0 0 0,0 0 1 0 0,-1 1-1 0 0,1-1 0 0 0,0 0 0 0 0,-1 0 0 0 0,1 0 1 0 0,0 0-1 0 0,-1 1 0 0 0,1-1 0 0 0,-1 0 0 0 0,0 0 1 0 0,1 1-1 0 0,-1-1 0 0 0,0 0 0 0 0,1 1 0 0 0,-1-1 1 0 0,0 1-1 0 0,1-1 0 0 0,-1 1 0 0 0,0-1 0 0 0,0 1 0 0 0,0 0 1 0 0,0-1-10 0 0,-3 0 0 0 0,0 0 1 0 0,0 0 0 0 0,1 1-1 0 0,-1-1 1 0 0,0 1 0 0 0,0 0-1 0 0,0 0 1 0 0,0 0 0 0 0,0 1-1 0 0,0-1 1 0 0,1 1 0 0 0,-1 0-1 0 0,0 0 1 0 0,1 0 0 0 0,-1 0-1 0 0,0 1 1 0 0,1 0 0 0 0,-1 0-1 0 0,-45 24-40 0 0,48-25-179 0 0,4 9-1434 0 0,-3-10 1045 0 0</inkml:trace>
  <inkml:trace contextRef="#ctx0" brushRef="#br0" timeOffset="1036.56">6349 1475 4000 0 0,'0'0'91'0'0,"0"0"11"0"0,-5 5 102 0 0,-30 36 490 0 0,-19 31 1135 0 0,50-56-1309 0 0,4-15-283 0 0,2 11 104 0 0,0-9-292 0 0,1-1-1 0 0,0 1 1 0 0,-1-1-1 0 0,1 0 0 0 0,0 1 1 0 0,0-2-1 0 0,1 1 1 0 0,-1 0-1 0 0,0 0 0 0 0,1-1 1 0 0,-1 0-1 0 0,1 0 1 0 0,-1 0-1 0 0,1 0 0 0 0,-1 0 1 0 0,1-1-1 0 0,0 0 1 0 0,-1 1-1 0 0,1-1 1 0 0,0-1-1 0 0,-1 1 0 0 0,1 0 1 0 0,1-1-49 0 0,14-4 81 0 0,-15 5-52 0 0,1 0-1 0 0,-1-1 1 0 0,1 0 0 0 0,-1 0 0 0 0,0 0 0 0 0,1 0 0 0 0,-1 0 0 0 0,0-1-1 0 0,0 0 1 0 0,0 0 0 0 0,0 0 0 0 0,0 0 0 0 0,-1-1 0 0 0,1 0-1 0 0,0 1 1 0 0,-1-1 0 0 0,0-1 0 0 0,0 1 0 0 0,0 0 0 0 0,0-1 0 0 0,-1 1-1 0 0,1-1 1 0 0,-1 0 0 0 0,0 0 0 0 0,0 0 0 0 0,0 0 0 0 0,0 0-29 0 0,-1-1 4 0 0,-1 1 1 0 0,1 0-1 0 0,-1-1 1 0 0,0 1 0 0 0,0-1-1 0 0,0 1 1 0 0,0 0-1 0 0,-1-1 1 0 0,0 1-1 0 0,0 0 1 0 0,0 0 0 0 0,0-1-1 0 0,-1 1 1 0 0,0-1-5 0 0,-1 0-19 0 0,2 4-81 0 0,0-1-47 0 0,-14-6-2683 0 0,8 11-162 0 0</inkml:trace>
  <inkml:trace contextRef="#ctx0" brushRef="#br0" timeOffset="1472.25">5913 2161 4232 0 0,'-6'3'193'0'0,"2"-1"-182"0"0,0 1 0 0 0,0 0 0 0 0,0 0 0 0 0,0 0-1 0 0,0 1 1 0 0,0 0 0 0 0,1-1 0 0 0,0 1 0 0 0,0 0 0 0 0,0 1 0 0 0,0-1-1 0 0,0 0 1 0 0,1 1 0 0 0,0-1 0 0 0,0 1 0 0 0,0 0 0 0 0,1 0-1 0 0,-1 0 1 0 0,1 0 0 0 0,0 0 0 0 0,1 0 0 0 0,-1 2-11 0 0,1-4 35 0 0,0 1 0 0 0,0-1 0 0 0,1 0 0 0 0,-1 1 0 0 0,1-1 0 0 0,0 0 0 0 0,0 1 1 0 0,0-1-1 0 0,0 0 0 0 0,0 0 0 0 0,1 0 0 0 0,0 0 0 0 0,-1 0 0 0 0,1 0 0 0 0,0-1 0 0 0,0 1 0 0 0,1 0 0 0 0,-1-1 1 0 0,0 0-1 0 0,1 1 0 0 0,0-1 0 0 0,-1 0 0 0 0,1 0 0 0 0,0-1 0 0 0,0 1 0 0 0,0 0 0 0 0,0-1 0 0 0,0 0 0 0 0,0 0 1 0 0,1 0-1 0 0,-1 0 0 0 0,0 0 0 0 0,1-1 0 0 0,-1 0 0 0 0,0 1 0 0 0,1-1 0 0 0,-1 0 0 0 0,0-1 0 0 0,1 1 0 0 0,-1 0 1 0 0,0-1-1 0 0,1 0 0 0 0,-1 0 0 0 0,1 0-35 0 0,3-1 82 0 0,0 0 0 0 0,-1 0 0 0 0,0 0 0 0 0,1-1 0 0 0,-1 0 0 0 0,0 0 0 0 0,0-1 0 0 0,-1 1 0 0 0,1-1 1 0 0,-1 0-1 0 0,0-1 0 0 0,0 0 0 0 0,0 1 0 0 0,0-1 0 0 0,-1-1 0 0 0,0 1 0 0 0,0-1 0 0 0,1-2-82 0 0,-4 5 27 0 0,1 0 0 0 0,-1 1 0 0 0,0-1 0 0 0,0 0 1 0 0,0 0-1 0 0,0 0 0 0 0,-1 0 0 0 0,1 0 0 0 0,-1 0 0 0 0,0 0 0 0 0,0 0 0 0 0,0 0 0 0 0,0 0 0 0 0,0 0 0 0 0,-1 0 0 0 0,0 0 1 0 0,1 0-1 0 0,-1 0 0 0 0,0 0 0 0 0,0 0 0 0 0,-1 1 0 0 0,1-1 0 0 0,0 0 0 0 0,-1 1 0 0 0,0-1 0 0 0,1 1 0 0 0,-1-1 0 0 0,0 1 0 0 0,-1 0 1 0 0,1 0-1 0 0,0 0 0 0 0,-1-1-27 0 0,-5-2 0 0 0,0 2-15 0 0,-25 14-2584 0 0,31-10 45 0 0</inkml:trace>
  <inkml:trace contextRef="#ctx0" brushRef="#br0" timeOffset="1799.678">6613 2056 4984 0 0,'0'0'143'0'0,"0"1"-3"0"0,-50 64-34 0 0,-20 63 202 0 0,54-90 504 0 0,16-37-431 0 0,0 1 17 0 0,6 12 122 0 0,-5-13-435 0 0,1 0-18 0 0,2 1-26 0 0,0-1 1 0 0,1 1-1 0 0,-1-1 0 0 0,0 0 1 0 0,0 0-1 0 0,1-1 1 0 0,-1 1-1 0 0,1-1 0 0 0,-1 0 1 0 0,1 0-1 0 0,-1-1 1 0 0,0 1-1 0 0,1-1 1 0 0,-1 0-1 0 0,0 0 0 0 0,1 0 1 0 0,1-2-42 0 0,4-1 60 0 0,0-1 0 0 0,0 0 0 0 0,0-1 0 0 0,-1 0 0 0 0,1 0 1 0 0,-2-1-1 0 0,1 0 0 0 0,-1-1 0 0 0,0 0 0 0 0,5-6-60 0 0,49-85-527 0 0,-58 92 406 0 0,0 0 8 0 0</inkml:trace>
  <inkml:trace contextRef="#ctx0" brushRef="#br0" timeOffset="2298.103">5920 2579 3888 0 0,'-1'3'83'0'0,"-2"2"11"0"0,0 0 0 0 0,0 1 0 0 0,1-1 0 0 0,0 1 0 0 0,0-1 0 0 0,0 1 0 0 0,1 0 0 0 0,0 0 0 0 0,0 0 0 0 0,0 0 0 0 0,1 0 0 0 0,0 0 0 0 0,0 0 0 0 0,1 0 0 0 0,-1 0 0 0 0,1 0-1 0 0,0 0 1 0 0,1 0 0 0 0,0 0 0 0 0,0-1 0 0 0,0 1 0 0 0,1 1-94 0 0,0-5 99 0 0,0 1-1 0 0,0-2 1 0 0,0 1-1 0 0,0 0 1 0 0,0-1-1 0 0,0 1 1 0 0,0-1-1 0 0,1 0 1 0 0,-1 0-1 0 0,1 0 1 0 0,-1 0-1 0 0,1-1 1 0 0,-1 1-1 0 0,1-1 1 0 0,-1 0-1 0 0,1 0 1 0 0,-1 0-1 0 0,1-1 1 0 0,-1 1-1 0 0,0-1 1 0 0,1 0-1 0 0,-1 0 1 0 0,1 0-1 0 0,-1 0 1 0 0,0-1-1 0 0,0 1 1 0 0,0-1-1 0 0,0 0 1 0 0,0 0-1 0 0,1-1-98 0 0,0 1 66 0 0,1-1 0 0 0,-1 0-1 0 0,1-1 1 0 0,-1 1 0 0 0,0-1 0 0 0,0 0-1 0 0,-1 0 1 0 0,1 0 0 0 0,-1-1 0 0 0,0 1-1 0 0,0-1 1 0 0,0 0 0 0 0,-1 0 0 0 0,1 0-1 0 0,-1 0 1 0 0,0-2-66 0 0,6-38 139 0 0,-19 34-339 0 0,-1 1-288 0 0,3 6 232 0 0</inkml:trace>
  <inkml:trace contextRef="#ctx0" brushRef="#br0" timeOffset="2750.125">5822 1807 3248 0 0,'0'1'68'0'0,"-22"36"200"0"0,10 6-139 0 0,17 4 831 0 0,-2-45-850 0 0,0 1 0 0 0,0-1 0 0 0,1 0 0 0 0,-1 0 0 0 0,1 0 0 0 0,-1 0 0 0 0,1 0 0 0 0,0-1 0 0 0,0 0 0 0 0,-1 0 0 0 0,1 0 0 0 0,0 0 0 0 0,0-1 0 0 0,0 1 0 0 0,0-1 0 0 0,0 0 0 0 0,0 0 0 0 0,0 0 0 0 0,0-1 0 0 0,0 0 0 0 0,0 1 0 0 0,0-1-1 0 0,0-1 1 0 0,0 1 0 0 0,2-1-110 0 0,10-5 156 0 0,33-25 362 0 0,-46 28-498 0 0,-1 1 0 0 0,1-1 1 0 0,-1 0-1 0 0,0 0 0 0 0,0 0 0 0 0,0 0 1 0 0,0 0-1 0 0,-1-1 0 0 0,0 1 1 0 0,1 0-1 0 0,-2-1 0 0 0,1 1 0 0 0,0-1 1 0 0,-1-3-21 0 0,0 7-71 0 0,-1 0 0 0 0,1 0 1 0 0,-1 0-1 0 0,1 0 0 0 0,-1 0 1 0 0,1 1-1 0 0,-1-1 0 0 0,0 0 1 0 0,1 0-1 0 0,-1 1 0 0 0,0-1 1 0 0,0 0-1 0 0,1 1 0 0 0,-1-1 1 0 0,0 1-1 0 0,0-1 0 0 0,0 1 1 0 0,0-1-1 0 0,0 1 0 0 0,0 0 1 0 0,0-1-1 0 0,0 1 0 0 0,0 0 1 0 0,0 0-1 0 0,0 0 0 0 0,0 0 1 0 0,0 0-1 0 0,0 0 0 0 0,0 0 1 0 0,0 0-1 0 0,0 0 0 0 0,0 0 1 0 0,0 0-1 0 0,1 1 0 0 0,-2-1 71 0 0,-7 1-2538 0 0</inkml:trace>
  <inkml:trace contextRef="#ctx0" brushRef="#br0" timeOffset="4164.968">6707 1174 5496 0 0,'0'0'124'0'0,"-9"-7"354"0"0,9 4-390 0 0,0 0-1 0 0,0 0 0 0 0,0 0 0 0 0,0 0 1 0 0,1 0-1 0 0,-1 0 0 0 0,1 0 0 0 0,-1 0 1 0 0,1 0-1 0 0,0 0 0 0 0,0 1 0 0 0,0-1 1 0 0,1 0-1 0 0,-1 1 0 0 0,1-1 0 0 0,0 1 0 0 0,-1-1 1 0 0,1 1-1 0 0,1-1-87 0 0,2-6 284 0 0,5-6-178 0 0,-1 1 1 0 0,2 0 0 0 0,0 0-1 0 0,0 1 1 0 0,1 1 0 0 0,1 0-1 0 0,6-5-106 0 0,-6 7 137 0 0,-1 0-73 0 0,1-1 1 0 0,0 2-1 0 0,1-1 0 0 0,0 2 1 0 0,0 0-1 0 0,1 0 1 0 0,0 2-1 0 0,0 0 0 0 0,4-1-64 0 0,-8 4 29 0 0,0 0 0 0 0,0 1 0 0 0,0 0 0 0 0,1 1 0 0 0,-1 0 0 0 0,1 1 0 0 0,-1 0 0 0 0,1 1 0 0 0,-1 0 0 0 0,7 2-29 0 0,51 30 64 0 0,-67-33-10 0 0,0 0 0 0 0,0-1 1 0 0,0 1-1 0 0,0-1 0 0 0,0 0 1 0 0,0 0-1 0 0,-1 0 0 0 0,1 0 1 0 0,0 0-1 0 0,0 0 0 0 0,-1 0 1 0 0,1 0-1 0 0,-1-1 1 0 0,1 1-1 0 0,-1 0 0 0 0,0-1 1 0 0,1 0-1 0 0,-1 1 0 0 0,0-1 1 0 0,0 0-1 0 0,0 1 0 0 0,0-1 1 0 0,0 0-1 0 0,-1 0 0 0 0,1 0 1 0 0,0 0-1 0 0,-1 0 0 0 0,0 0 1 0 0,1 0-55 0 0,12-84 408 0 0,23-39-232 0 0,-30 109-185 0 0,1 1 1 0 0,0 1-1 0 0,2-1 1 0 0,-1 1 0 0 0,2 1-1 0 0,0-1 1 0 0,0 2 0 0 0,1-1-1 0 0,1 2 1 0 0,0-1-1 0 0,0 2 1 0 0,1-1 0 0 0,1 2-1 0 0,4-3 9 0 0,75-70-90 0 0,-57 40 256 0 0,-10 11 28 0 0,-3-7 136 0 0,-23 37-271 0 0,-33 1-178 0 0,15 17-622 0 0,-8 8-3114 0 0,18-15 477 0 0</inkml:trace>
  <inkml:trace contextRef="#ctx0" brushRef="#br0" timeOffset="4548.388">7414 288 3968 0 0,'76'-23'795'0'0,"-11"-1"1368"0"0,-56 23-1751 0 0,-8 0-379 0 0,0 1 1 0 0,0-1-1 0 0,0 0 0 0 0,0 1 1 0 0,0-1-1 0 0,1 1 0 0 0,-1-1 1 0 0,0 1-1 0 0,0-1 0 0 0,1 1 1 0 0,-1 0-1 0 0,0 0 0 0 0,0 0 1 0 0,1-1-1 0 0,-1 1 0 0 0,0 1 1 0 0,1-1-1 0 0,-1 0 0 0 0,0 0 1 0 0,1 0-1 0 0,-1 1 0 0 0,0-1 1 0 0,0 0-1 0 0,0 1 0 0 0,1-1 1 0 0,-1 1-1 0 0,0 0 1 0 0,0-1-1 0 0,0 1 0 0 0,0 0 1 0 0,0 0-1 0 0,0 0 0 0 0,0-1 1 0 0,0 1-1 0 0,0 0 0 0 0,0 0 1 0 0,-1 0-1 0 0,1 1 0 0 0,0-1 1 0 0,-1 0-1 0 0,1 0 0 0 0,-1 0 1 0 0,1 0-1 0 0,-1 1 0 0 0,0-1 1 0 0,1 0-1 0 0,-1 0 0 0 0,0 1 1 0 0,0-1-1 0 0,0 0 0 0 0,0 1 1 0 0,0-1-34 0 0,-14 64 1152 0 0,-34 38-448 0 0,38-72-670 0 0,14-2-124 0 0,-3-28-104 0 0,5 8-4 0 0</inkml:trace>
  <inkml:trace contextRef="#ctx0" brushRef="#br0" timeOffset="5595.961">6002 1147 5840 0 0,'0'0'132'0'0,"0"0"17"0"0,7-5 150 0 0,5-22-187 0 0,-10 21-31 0 0,-1 0 0 0 0,1-1 0 0 0,-1 1-1 0 0,-1-1 1 0 0,1 1 0 0 0,-1-1 0 0 0,0 1 0 0 0,-1-1 0 0 0,1 0 0 0 0,-1 1 0 0 0,-1 0 0 0 0,1-1 0 0 0,-1 1-1 0 0,0 0 1 0 0,0-1 0 0 0,-1 1 0 0 0,0 1 0 0 0,0-1 0 0 0,-1 0 0 0 0,1 1 0 0 0,-1-1 0 0 0,-2-1-81 0 0,-56-83 293 0 0,-2 4-282 0 0,-1-19-186 0 0,37 49-340 0 0,5-71-379 0 0,19 95 644 0 0,5 30 239 0 0,-1 2 16 0 0,1-1-1 0 0,-1 0 1 0 0,0 0-1 0 0,0 0 1 0 0,0 0-1 0 0,1 1 1 0 0,-1-1-1 0 0,0 0 1 0 0,0 0-1 0 0,0 0 1 0 0,0 0 0 0 0,-1 0-1 0 0,1 1 1 0 0,0-1-1 0 0,0 0 1 0 0,0 0-1 0 0,-1 0 1 0 0,1 0-1 0 0,0 1 1 0 0,-1-1-1 0 0,1 0 1 0 0,-1 0-1 0 0,1 1 1 0 0,-1-1-1 0 0,1 0 1 0 0,-1 1-1 0 0,1-1 1 0 0,-1 1-1 0 0,1-1 1 0 0,-1 0-1 0 0,0 1 1 0 0,0 0-1 0 0,1-1 1 0 0,-1 1 0 0 0,0-1-1 0 0,0 1 1 0 0,1 0-1 0 0,-1-1 1 0 0,0 1-1 0 0,0 0 1 0 0,0 0-1 0 0,0 0 1 0 0,1 0-1 0 0,-1 0 1 0 0,0 0-1 0 0,0 0 1 0 0,-1 0-5 0 0,-111-4 0 0 0,78-8 0 0 0,21 2 0 0 0,9 3 0 0 0,4 1 0 0 0,0 0 0 0 0,0 0 0 0 0,1 0 0 0 0,-1 0 0 0 0,1 0 0 0 0,1 0 0 0 0,-1 0 0 0 0,1 0 0 0 0,0 0 0 0 0,1 0 0 0 0,-1 0 0 0 0,1 0 0 0 0,0 1 0 0 0,2-3 0 0 0,2-10 0 0 0,13-41 0 0 0,12-56-1785 0 0,-18 76 811 0 0,-10 16 397 0 0,-3 22 417 0 0,-5-10 232 0 0,-47 9-331 0 0,8 15 670 0 0,-30 15 493 0 0,51-27 160 0 0,22-1-872 0 0,1 0-6 0 0,0 0-22 0 0,-2-12 268 0 0,13-15-393 0 0,24-8 92 0 0,-33 33-131 0 0,0 0 0 0 0,1 0 0 0 0,-1 0 0 0 0,1 0 0 0 0,0 1 0 0 0,-1-1 0 0 0,1 1 0 0 0,0-1 0 0 0,0 1 0 0 0,0 0 0 0 0,0 0 0 0 0,0 0 0 0 0,0 1 0 0 0,0-1 0 0 0,0 1 0 0 0,0-1 0 0 0,1 1 0 0 0,-1 0 0 0 0,0 1 0 0 0,0-1 0 0 0,0 0 0 0 0,0 1 0 0 0,1 0 0 0 0,51 24-72 0 0,-14-6 72 0 0,-16-11 74 0 0,52 16-1705 0 0,-65-19-596 0 0</inkml:trace>
  <inkml:trace contextRef="#ctx0" brushRef="#br0" timeOffset="6665.717">5621 1393 4480 0 0,'0'0'132'0'0,"-8"0"16"0"0,-31 9-84 0 0,29-6-27 0 0,0 0 0 0 0,0-1-1 0 0,0 0 1 0 0,0-1-1 0 0,0 0 1 0 0,0-1 0 0 0,-1 0-1 0 0,-6-1-36 0 0,-14-6 504 0 0,1-1-1 0 0,0-2 1 0 0,1-1 0 0 0,-21-11-504 0 0,-25-3 564 0 0,65 23-570 0 0,0 0 0 0 0,0 1 0 0 0,0-1 0 0 0,0 2 0 0 0,0 0 0 0 0,0 0 0 0 0,0 0 0 0 0,0 2 0 0 0,-4 0 6 0 0,-56 35-138 0 0,1 22 306 0 0,-26 53 136 0 0,90-108-290 0 0,1 1-1 0 0,-1-1 1 0 0,0 0 0 0 0,-1 0 0 0 0,1 0 0 0 0,0 0-1 0 0,-1-1 1 0 0,0 0 0 0 0,0-1 0 0 0,0 1 0 0 0,0-1 0 0 0,0 0-1 0 0,-1 0 1 0 0,1-1 0 0 0,0 0 0 0 0,-1 0 0 0 0,1-1-1 0 0,-1 1 1 0 0,1-1 0 0 0,-1-1 0 0 0,1 1 0 0 0,-1-1-14 0 0,-76-34 172 0 0,6-13-43 0 0,0-4-65 0 0,71 49-67 0 0,-1 0 0 0 0,1 0 0 0 0,-1 1 0 0 0,1 0 0 0 0,-1 0 0 0 0,0 1 0 0 0,0 0 0 0 0,0 0 0 0 0,0 1 0 0 0,0-1 0 0 0,0 1 1 0 0,0 1-1 0 0,0 0 0 0 0,0 0 0 0 0,0 0 0 0 0,0 0 0 0 0,0 1 0 0 0,-3 2 3 0 0,-79 28 0 0 0,-20 19 432 0 0,79-40 96 0 0,5-7-280 0 0,26-4-120 0 0,33-11-64 0 0,56-37 0 0 0,-49 10-138 0 0,53-17-4 0 0,-63 38 78 0 0,-23 16 0 0 0,-58 32 0 0 0,-67 39 162 0 0,45-16 193 0 0,71-53-345 0 0,0 1 0 0 0,0 0 0 0 0,0 0 0 0 0,0 0 0 0 0,0 0 0 0 0,0 1 0 0 0,1-1 0 0 0,-1 0 1 0 0,1 0-1 0 0,-1 0 0 0 0,1 0 0 0 0,0 1 0 0 0,0-1 0 0 0,0 0 0 0 0,0 0 0 0 0,0 1 0 0 0,1-1 0 0 0,-1 0 0 0 0,1 0 0 0 0,-1 0 0 0 0,1 0 0 0 0,0 1-10 0 0,3 4-25 0 0,0-2-1 0 0,1 1 0 0 0,-1 0 0 0 0,1-1 0 0 0,1 0 1 0 0,-1 0-1 0 0,1 0 0 0 0,-1-1 0 0 0,1 0 1 0 0,1 0-1 0 0,-1-1 0 0 0,0 1 0 0 0,1-1 0 0 0,0-1 1 0 0,4 2 25 0 0,7 1-144 0 0</inkml:trace>
  <inkml:trace contextRef="#ctx0" brushRef="#br0" timeOffset="7472.353">5505 2329 4664 0 0,'0'0'101'0'0,"0"0"22"0"0,0 0 5 0 0,-22 0 31 0 0,-75-6 2198 0 0,-7 2-1581 0 0,-32 11-572 0 0,82 1-204 0 0,-44 53 454 0 0,48-27-260 0 0,-13-12-18 0 0,49-20-134 0 0,-1 0 0 0 0,1-2 0 0 0,-1 0 0 0 0,1 0 0 0 0,-1-1 0 0 0,1-1 0 0 0,0 0 0 0 0,-10-4-42 0 0,-157-38 290 0 0,81 61-423 0 0,68 2 26 0 0,26-16 99 0 0,-1 4-373 0 0,1-2-2728 0 0,6-5 421 0 0</inkml:trace>
  <inkml:trace contextRef="#ctx0" brushRef="#br0" timeOffset="7739.1">4328 2336 5040 0 0,'0'0'144'0'0,"0"2"1"0"0,-2 3-10 0 0,1 0-1 0 0,-1 1 1 0 0,1-1-1 0 0,1 0 1 0 0,-1 1-1 0 0,1-1 1 0 0,0 1 0 0 0,0-1-1 0 0,0 1 1 0 0,1-1-1 0 0,0 0 1 0 0,1 5-135 0 0,16 46 1114 0 0,6 14-196 0 0,-16-42-752 0 0,0-9-672 0 0,-1-12-1600 0 0,-3 1-696 0 0</inkml:trace>
  <inkml:trace contextRef="#ctx0" brushRef="#br0" timeOffset="8727.097">5940 2772 5552 0 0,'0'0'124'0'0,"8"0"169"0"0,54 7 483 0 0,-35-2 844 0 0,-26-4-1587 0 0,1 0 0 0 0,-1 0 0 0 0,1 0 0 0 0,-1 1 1 0 0,0-1-1 0 0,0 1 0 0 0,1-1 0 0 0,-1 1 0 0 0,0-1 0 0 0,0 1 0 0 0,0 0 0 0 0,-1-1 0 0 0,1 1 0 0 0,0 0 1 0 0,-1 0-1 0 0,1 0 0 0 0,-1 0 0 0 0,1-1 0 0 0,-1 1 0 0 0,0 0 0 0 0,0 0 0 0 0,0 0 0 0 0,0 1-33 0 0,-42 91 484 0 0,23-59-254 0 0,11-22-192 0 0,2 0 0 0 0,-1 1 0 0 0,2 0 1 0 0,0 0-1 0 0,0 0 0 0 0,2 1 0 0 0,0-1 0 0 0,0 1 1 0 0,0 10-39 0 0,4-19 5 0 0,0 0 1 0 0,0 0-1 0 0,0 0 1 0 0,1 0 0 0 0,-1 0-1 0 0,1-1 1 0 0,1 1-1 0 0,-1 0 1 0 0,1-1 0 0 0,0 0-1 0 0,0 1 1 0 0,1-1-1 0 0,0-1 1 0 0,-1 1 0 0 0,2 0-1 0 0,-1-1 1 0 0,0 0-1 0 0,1 0 1 0 0,0 0 0 0 0,0-1-1 0 0,0 1 1 0 0,0-1-1 0 0,1 0 1 0 0,-1-1 0 0 0,2 1-6 0 0,62 28 222 0 0,-65-27-202 0 0,0 0 1 0 0,0 0-1 0 0,-1 1 0 0 0,1-1 0 0 0,-1 0 0 0 0,-1 1 0 0 0,1 0 0 0 0,0 0 0 0 0,-1 0 0 0 0,0 0 0 0 0,0 0 0 0 0,-1 0 1 0 0,0 1-1 0 0,1-1 0 0 0,-2 0 0 0 0,1 1 0 0 0,-1-1 0 0 0,1 1 0 0 0,-1-1 0 0 0,-1 1 0 0 0,1-1 0 0 0,-1 0 0 0 0,0 1 1 0 0,0-1-1 0 0,-1 0 0 0 0,0 1 0 0 0,0-1 0 0 0,0 0 0 0 0,-2 2-20 0 0,-1 17 97 0 0,-19 75 182 0 0,12-5 56 0 0,12-36-437 0 0,5-41-68 0 0,-3-15 157 0 0,-1-1 0 0 0,1 1 0 0 0,0-1 0 0 0,0 0 0 0 0,0 1-1 0 0,0-1 1 0 0,0 0 0 0 0,0 0 0 0 0,0 0 0 0 0,0-1 0 0 0,0 1 0 0 0,0 0 0 0 0,1-1 0 0 0,-1 1 0 0 0,0-1 0 0 0,0 0 0 0 0,1 0 0 0 0,-1 0 0 0 0,0 0 0 0 0,0 0 0 0 0,1 0 0 0 0,-1-1 0 0 0,0 1 0 0 0,0-1 0 0 0,0 0 0 0 0,1 1 0 0 0,-1-1 0 0 0,0 0 13 0 0,14-3-101 0 0,12-11-31 0 0,-21 13 122 0 0,0 0-1 0 0,-6 2-42 0 0,-1 0 11 0 0,0 0 97 0 0,0 0 45 0 0,-1 5 38 0 0,-2 1 1 0 0,1-1-1 0 0,-1 1 0 0 0,1-1 1 0 0,-1 0-1 0 0,-1 0 0 0 0,1 0 1 0 0,-1 0-1 0 0,0-1 0 0 0,0 1 1 0 0,0-1-1 0 0,-1 0 0 0 0,1 0 1 0 0,-1-1-1 0 0,0 1 0 0 0,-2 0-138 0 0,1 1 85 0 0,-1-1 0 0 0,0 1 0 0 0,0-1 0 0 0,0-1 0 0 0,0 1-1 0 0,-1-1 1 0 0,0-1 0 0 0,1 1 0 0 0,-1-1 0 0 0,0-1 0 0 0,0 1 0 0 0,0-1 0 0 0,0-1-1 0 0,0 1 1 0 0,0-1 0 0 0,-1-1 0 0 0,1 0 0 0 0,0 0 0 0 0,0 0 0 0 0,-1-1-85 0 0,-87-39 342 0 0,79 31-1342 0 0,9 2-2674 0 0,3 1-882 0 0</inkml:trace>
  <inkml:trace contextRef="#ctx0" brushRef="#br0" timeOffset="9522.628">6695 2728 6448 0 0,'7'-2'305'0'0,"4"-3"-62"0"0,0 0 0 0 0,0 1-1 0 0,1 0 1 0 0,-1 1 0 0 0,1 0 0 0 0,-1 0-1 0 0,1 1 1 0 0,0 1 0 0 0,0 0 0 0 0,0 1-1 0 0,0 0 1 0 0,0 1 0 0 0,0 0 0 0 0,5 2-243 0 0,62 25 920 0 0,-69-21-793 0 0,-5-4-64 0 0,-1 1 0 0 0,1-1 0 0 0,0 1 0 0 0,-1 0-1 0 0,0 0 1 0 0,0 1 0 0 0,0-1 0 0 0,-1 1 0 0 0,1 0-1 0 0,-1 0 1 0 0,2 4-63 0 0,-3-4 67 0 0,0 0 0 0 0,0-1 0 0 0,-1 1-1 0 0,0 0 1 0 0,0 0 0 0 0,0 0 0 0 0,-1 0 0 0 0,0 0-1 0 0,0 0 1 0 0,0 0 0 0 0,0 0 0 0 0,-1 0 0 0 0,-1 5-67 0 0,1 6 99 0 0,-9 32 143 0 0,7-40-220 0 0,8-3 414 0 0,-3-4-442 0 0,9 3 8 0 0,-1 0 1 0 0,1 0 0 0 0,-1 1-1 0 0,0 0 1 0 0,-1 1 0 0 0,1 0-1 0 0,-1 1 1 0 0,0 0 0 0 0,0 1-3 0 0,81 91 664 0 0,15 50 949 0 0,-86-127-1406 0 0,1-1 0 0 0,0-1 1 0 0,2-1-1 0 0,0-1 0 0 0,11 5-207 0 0,2 4 142 0 0,39 24 168 0 0,38 45 212 0 0,-72-60-408 0 0,-26-26-177 0 0,-12-10 106 0 0,0 2-117 0 0,-5-15-2627 0 0,-1 0-2849 0 0</inkml:trace>
  <inkml:trace contextRef="#ctx0" brushRef="#br0" timeOffset="9760.632">7663 3333 7920 0 0,'0'0'174'0'0,"0"0"29"0"0,0 0 13 0 0,1 1-31 0 0,77 108 3874 0 0,-56-78-3231 0 0,-17-26-748 0 0,-1 1-1 0 0,1 0 1 0 0,-1-1 0 0 0,0 2 0 0 0,-1-1 0 0 0,0 0-1 0 0,0 1 1 0 0,0-1 0 0 0,0 1 0 0 0,-1 0 0 0 0,-1 0 0 0 0,1 0-1 0 0,-1 0 1 0 0,0 5-80 0 0,-2-6 55 0 0,0 0-1 0 0,0 0 1 0 0,-1 0 0 0 0,0 0-1 0 0,0 0 1 0 0,-1 0-1 0 0,0 0 1 0 0,0-1 0 0 0,0 1-1 0 0,-1-1 1 0 0,1 0-1 0 0,-1 0 1 0 0,-1-1 0 0 0,1 1-1 0 0,-1-1 1 0 0,1 0-1 0 0,-1 0 1 0 0,0 0 0 0 0,-1 0-1 0 0,1-1 1 0 0,-2 1-55 0 0,-27 4-2207 0 0,21-8-2771 0 0</inkml:trace>
  <inkml:trace contextRef="#ctx0" brushRef="#br0" timeOffset="10533.317">6940 1967 5352 0 0,'0'0'116'0'0,"0"0"17"0"0,0 0 12 0 0,-1-1-14 0 0,-5-5-104 0 0,17-11 449 0 0,78-67-238 0 0,-26 19-51 0 0,-46 49-180 0 0,-11 10 24 0 0,0 0-1 0 0,1 0 1 0 0,-1 1 0 0 0,1-1 0 0 0,0 1 0 0 0,1 1-1 0 0,-1-1 1 0 0,1 1 0 0 0,0 1 0 0 0,0-1-1 0 0,1 1-30 0 0,27-8 189 0 0,42-3 281 0 0,-23 18 242 0 0,6 9 183 0 0,65 12 345 0 0,-120-25-1206 0 0,-1 1 1 0 0,1-1 0 0 0,-1 0 0 0 0,1 0 0 0 0,-1-1-1 0 0,1 0 1 0 0,-1 0 0 0 0,0 0 0 0 0,1-1-1 0 0,-1 1 1 0 0,0-1 0 0 0,0 0 0 0 0,0-1-1 0 0,0 1 1 0 0,0-1 0 0 0,-1 0 0 0 0,1 0 0 0 0,-1-1-1 0 0,0 1 1 0 0,0-1 0 0 0,0 0 0 0 0,0 0-1 0 0,-1 0 1 0 0,0-1 0 0 0,0 1 0 0 0,1-2-35 0 0,78-195-1494 0 0,-71 174 1365 0 0,-10 22 101 0 0,0 1 0 0 0,1-1-1 0 0,0 0 1 0 0,0 0 0 0 0,0 1-1 0 0,1-1 1 0 0,-1 1 0 0 0,1 0-1 0 0,0 0 1 0 0,0 0 0 0 0,1 0-1 0 0,-1 0 1 0 0,1 1 0 0 0,0-1-1 0 0,0 1 1 0 0,0 0 0 0 0,0 0 28 0 0,0 3 0 0 0,0 0 1 0 0,0 0 0 0 0,0 0-1 0 0,0 1 1 0 0,0-1-1 0 0,-1 1 1 0 0,1 0 0 0 0,0 0-1 0 0,0 0 1 0 0,-1 0 0 0 0,1 1-1 0 0,0 0 1 0 0,-1-1-1 0 0,2 2 0 0 0,3 1 20 0 0,93 40 360 0 0,-76-35-249 0 0,-22-7-117 0 0,-1-1 0 0 0,1 0 0 0 0,0 0 1 0 0,0 0-1 0 0,0 0 0 0 0,-1-1 0 0 0,1 1 0 0 0,0-1 1 0 0,0 1-1 0 0,0-1 0 0 0,0 0 0 0 0,0 0 0 0 0,0 0 1 0 0,0-1-1 0 0,0 1 0 0 0,0-1 0 0 0,-1 1 0 0 0,1-1-14 0 0,15-4 80 0 0,-2-14-2912 0 0,-15 11-386 0 0</inkml:trace>
  <inkml:trace contextRef="#ctx0" brushRef="#br0" timeOffset="10822.994">8057 1192 7456 0 0,'74'34'776'0'0,"-12"-2"600"0"0,20 15 1136 0 0,-79-44-2393 0 0,1 0 0 0 0,-1 1 0 0 0,0-1 0 0 0,-1 0 0 0 0,1 1 1 0 0,0 0-1 0 0,-1-1 0 0 0,0 1 0 0 0,0 0 0 0 0,0 0 0 0 0,0 0 1 0 0,-1 0-1 0 0,0 1 0 0 0,0-1 0 0 0,0 0 0 0 0,0 1 0 0 0,-1-1 1 0 0,1 0-1 0 0,-1 1 0 0 0,0-1 0 0 0,0 1 0 0 0,-1-1 0 0 0,1 1 1 0 0,-1-1-120 0 0,-26 28 302 0 0,-15 19-1190 0 0,41-50 290 0 0,0 1-30 0 0,-2 6-4 0 0</inkml:trace>
  <inkml:trace contextRef="#ctx0" brushRef="#br1" timeOffset="19651.293">2920 1891 4056 0 0,'0'0'91'0'0,"0"0"11"0"0,0 0 10 0 0,-2-3 908 0 0,82 15-353 0 0,25-14-249 0 0,-21-2 20 0 0,15 11-222 0 0,80 7-62 0 0,-87-3-100 0 0,56 5-54 0 0,1-30 10 0 0,8 9 218 0 0,-88 7-170 0 0,16 5-58 0 0,139-3 53 0 0,-75-8 22 0 0,38 15 117 0 0,-16-12-80 0 0,-10-6-112 0 0,184-6 0 0 0,-274 12 12 0 0,45-2 120 0 0,199 2-68 0 0,-163 7-64 0 0,42-12 64 0 0,92 4-64 0 0,-85-3 0 0 0,-30-4 0 0 0,-38 13 0 0 0,50-4 0 0 0,7 0 0 0 0,-76-11 0 0 0,49 8 64 0 0,-72 3-64 0 0,142-3 64 0 0,-31-1 152 0 0,-90 1-152 0 0,29 3 64 0 0,-67 7-139 0 0,-56-7-42 0 0</inkml:trace>
  <inkml:trace contextRef="#ctx0" brushRef="#br1" timeOffset="21022.529">2866 2440 4232 0 0,'0'0'91'0'0,"0"0"11"0"0,2-1 12 0 0,70-9 59 0 0,6 0 1005 0 0,348-31 940 0 0,-280 34-1654 0 0,84-1-224 0 0,-40 9-102 0 0,296-5-172 0 0,-281 4 98 0 0,111 0-128 0 0,12-6 128 0 0,154-4-64 0 0,-275 11-64 0 0,26 12 64 0 0,-28 0 0 0 0,-56-2 0 0 0,77-10 248 0 0,143 1-488 0 0,-89-9 364 0 0,-113-3-151 0 0,68 0-70 0 0,71-1 425 0 0,17 5 501 0 0,-148 11-626 0 0,-88 0-203 0 0,-49-2-2739 0 0,-38-3-466 0 0</inkml:trace>
  <inkml:trace contextRef="#ctx0" brushRef="#br1" timeOffset="21760.414">8338 1748 5840 0 0,'0'0'132'0'0,"0"0"17"0"0,0 0 11 0 0,-4-3 7 0 0,3-3-107 0 0,1 5 246 0 0,0 1 89 0 0,0 0 12 0 0,0 0-31 0 0,0 0-135 0 0,0 0-60 0 0,0 0-11 0 0,0 0 18 0 0,83 21 1449 0 0,2 14-974 0 0,34 12 95 0 0,35 13-410 0 0,-121-48-286 0 0,1 2-1 0 0,-2 1 0 0 0,0 1 1 0 0,7 7-62 0 0,74 73 128 0 0,-77-68-94 0 0,0-1 1 0 0,1-1 0 0 0,33 15-35 0 0,-4 8 0 0 0,-47-13 152 0 0,-15-28-142 0 0,-3 1 44 0 0,-2-5-21 0 0,0-1 0 0 0,1 0 0 0 0,-1 0-1 0 0,-1 1 1 0 0,1-1 0 0 0,0 0 0 0 0,-1 0 0 0 0,1 0 0 0 0,-1-1 0 0 0,0 1 0 0 0,0 0 0 0 0,0-1 0 0 0,0 1 0 0 0,-1-1 0 0 0,1 1 0 0 0,-1-1 0 0 0,1 0 0 0 0,-1 0 0 0 0,0 0 0 0 0,0-1 0 0 0,0 1 0 0 0,0-1 0 0 0,0 1 0 0 0,0-1 0 0 0,0 0 0 0 0,-1 0 0 0 0,1-1 0 0 0,0 1 0 0 0,0 0 0 0 0,-1-1 0 0 0,1 0-33 0 0,-13 5-14 0 0,-159 54 188 0 0,86-35-108 0 0,-59 10 126 0 0,47-5-54 0 0,80-25-99 0 0,-1 2-1 0 0,1 0 0 0 0,0 1 0 0 0,0 1 0 0 0,1 1 1 0 0,-11 7-39 0 0,17-8 0 0 0,-26 30 0 0 0,28-1-4448 0 0,12-33 48 0 0</inkml:trace>
  <inkml:trace contextRef="#ctx0" brushRef="#br1" timeOffset="25990.097">317 1866 5248 0 0,'97'-48'1777'0'0,"-90"45"-1119"0"0,-13 7 530 0 0,-12 9-387 0 0,-101 60-279 0 0,-25 16-280 0 0,97-54 76 0 0,39-29-242 0 0,-1 0 1 0 0,1 1-1 0 0,0 0 0 0 0,1 1 0 0 0,0 0 0 0 0,0 0 0 0 0,1 0 0 0 0,0 1 1 0 0,0 0-1 0 0,-3 9-76 0 0,4 24 204 0 0,21-25 84 0 0,-10-14-258 0 0,0 0 0 0 0,0 0 0 0 0,0-1 0 0 0,0 0 0 0 0,1 0 0 0 0,-1 0 0 0 0,0-1 0 0 0,1 1 0 0 0,0-2 0 0 0,-1 1 0 0 0,1-1 1 0 0,0 0-1 0 0,-1 0 0 0 0,1-1 0 0 0,0 0 0 0 0,-1 0 0 0 0,1 0 0 0 0,-1-1 0 0 0,0 0 0 0 0,1-1 0 0 0,4-1-30 0 0,11-2 30 0 0,66-19 55 0 0,-57 18-31 0 0,-31 7-56 0 0,0 0 1 0 0,-1 1 0 0 0,1-1 0 0 0,0 0-1 0 0,0 0 1 0 0,0 0 0 0 0,0 0-1 0 0,0 1 1 0 0,0-1 0 0 0,0 0 0 0 0,0 0-1 0 0,0 0 1 0 0,0 0 0 0 0,0 1 0 0 0,0-1-1 0 0,0 0 1 0 0,0 0 0 0 0,0 0 0 0 0,0 0-1 0 0,0 1 1 0 0,0-1 0 0 0,0 0 0 0 0,0 0-1 0 0,0 0 1 0 0,0 0 0 0 0,0 1-1 0 0,0-1 1 0 0,0 0 0 0 0,0 0 0 0 0,1 0-1 0 0,-1 0 1 0 0,0 0 0 0 0,0 1 0 0 0,0-1-1 0 0,0 0 1 0 0,0 0 0 0 0,0 0 0 0 0,1 0-1 0 0,-1 0 1 0 0,0 0 0 0 0,0 0-1 0 0,0 0 1 0 0,0 1 0 0 0,1-1 0 0 0,-1 0-1 0 0,0 0 1 0 0,0 0 0 0 0,0 0 0 0 0,0 0-1 0 0,1 0 1 0 0,-1 0 0 0 0,0 0 0 0 0,0 0-1 0 0,0 0 1 0 0,0 0 0 0 0,1 0 0 0 0,-1 0-1 0 0,0 0 2 0 0,-105 95-22 0 0,40-42 114 0 0,45-22 104 0 0,14-25-211 0 0,4-4-33 0 0,2-2 91 0 0,0 0 42 0 0,16 9 234 0 0,-11-7-305 0 0,-1 1 0 0 0,1-2 0 0 0,0 1 0 0 0,0 0 0 0 0,1-1 0 0 0,-1 0 0 0 0,0 0 1 0 0,0-1-1 0 0,0 0 0 0 0,1 1 0 0 0,-1-2 0 0 0,0 1 0 0 0,0-1 0 0 0,1 1-14 0 0,14-1-61 0 0,-10 1-143 0 0,52-1 305 0 0,-22-2-4265 0 0,-28 1 175 0 0</inkml:trace>
  <inkml:trace contextRef="#ctx0" brushRef="#br1" timeOffset="26280.78">726 2085 8000 0 0,'7'-21'605'0'0,"-7"20"-86"0"0,0 1 151 0 0,0 0 24 0 0,0 0-78 0 0,0 0-336 0 0,-1 2-148 0 0,-57 107 1200 0 0,-31 15-786 0 0,44-65-159 0 0,44-58-562 0 0,1-1-90 0 0,0 0-20 0 0,0 0-39 0 0,0 0-151 0 0,0 0-65 0 0,-1-1-677 0 0,-3-5-2643 0 0</inkml:trace>
  <inkml:trace contextRef="#ctx0" brushRef="#br1" timeOffset="26563.388">550 2115 7976 0 0,'0'0'174'0'0,"0"0"29"0"0,0 0 14 0 0,4 8 269 0 0,12 60 1266 0 0,-2-33-1058 0 0,19 24 12 0 0,17-28-548 0 0,9-35-1686 0 0,-48 1-2414 0 0</inkml:trace>
  <inkml:trace contextRef="#ctx0" brushRef="#br1" timeOffset="26872.97">951 2026 8496 0 0,'0'0'190'0'0,"0"0"28"0"0,-8-4 212 0 0,-20 11-351 0 0,18 1 95 0 0,0 1-1 0 0,0 0 1 0 0,1 0 0 0 0,0 1-1 0 0,0 1 1 0 0,1-1-1 0 0,1 1 1 0 0,-5 8-174 0 0,2-4 116 0 0,-17 57 660 0 0,26-69-743 0 0,1-1-1 0 0,0 1 1 0 0,0-1-1 0 0,1 1 1 0 0,-1-1 0 0 0,0 0-1 0 0,1 1 1 0 0,0-1-1 0 0,-1 0 1 0 0,1 1-1 0 0,0-1 1 0 0,0 0-1 0 0,0 0 1 0 0,0 0 0 0 0,1 0-1 0 0,-1 0 1 0 0,1 0-1 0 0,-1 0 1 0 0,1 0-1 0 0,0 0 1 0 0,-1-1 0 0 0,1 1-1 0 0,0-1 1 0 0,0 1-1 0 0,0-1 1 0 0,0 0-1 0 0,0 0 1 0 0,1 0-1 0 0,-1 0 1 0 0,0 0 0 0 0,1 0-33 0 0,100 4 444 0 0,-94-5-797 0 0,0-1 0 0 0,0 0 0 0 0,0 0 0 0 0,0-1 1 0 0,0 0-1 0 0,-1-1 0 0 0,1 0 0 0 0,-1 0 0 0 0,0-1 1 0 0,1 0-1 0 0,-2-1 0 0 0,1 0 0 0 0,-1 0 1 0 0,1 0-1 0 0,4-5 353 0 0,-3 0-992 0 0</inkml:trace>
  <inkml:trace contextRef="#ctx0" brushRef="#br1" timeOffset="26873.97">1130 2149 5904 0 0,'0'0'266'0'0,"0"0"1"0"0,0 0-71 0 0,0 0 332 0 0,0 0 164 0 0,-7 16 1789 0 0,-5 37-295 0 0,11-6-700 0 0,16-21-802 0 0,-15-25-1294 0 0,0-1-2781 0 0,0 0-1202 0 0</inkml:trace>
  <inkml:trace contextRef="#ctx0" brushRef="#br1" timeOffset="27204.892">1285 1856 9880 0 0,'0'0'290'0'0,"0"0"-3"0"0,0 0-142 0 0,0 0 99 0 0,0 0 63 0 0,0 0 12 0 0,0 0-77 0 0,0 0-323 0 0,0 0-140 0 0,0 0-31 0 0,0 0-4 0 0,0 0 0 0 0,0 0 0 0 0,0 0 0 0 0,0 0-12 0 0,0 0-52 0 0,0 0-28 0 0,0 0-4 0 0,0 0 34 0 0,17-3-152 0 0,-14 4 492 0 0,0 1 1 0 0,0-1-1 0 0,-1 1 0 0 0,1-1 1 0 0,-1 1-1 0 0,1 0 1 0 0,-1 0-1 0 0,0 0 0 0 0,1 0 1 0 0,-1 0-1 0 0,0 1 1 0 0,-1-1-1 0 0,1 1 0 0 0,0-1 1 0 0,-1 1-1 0 0,1 0 1 0 0,-1 0-1 0 0,0-1 1 0 0,0 1-1 0 0,0 0 0 0 0,0 0 1 0 0,0 0-1 0 0,-1 0 1 0 0,0 0-1 0 0,1 0 0 0 0,-1 0 1 0 0,0 0-1 0 0,0 0 1 0 0,-1 0-1 0 0,1 2-22 0 0,2 9 453 0 0,5 131 2418 0 0,-6 36-1363 0 0,-1-160-3290 0 0,0-21-2512 0 0</inkml:trace>
  <inkml:trace contextRef="#ctx0" brushRef="#br1" timeOffset="27693.762">1363 2073 7312 0 0,'0'0'165'0'0,"0"0"22"0"0,2 0 9 0 0,43-20 62 0 0,53 9 1368 0 0,-45 8-1392 0 0,10-1-120 0 0,-49 2-84 0 0,-4 0 45 0 0,-10 2-68 0 0,0 0 1 0 0,0 0-1 0 0,0 1 0 0 0,0-1 1 0 0,0 0-1 0 0,0 0 0 0 0,0 0 1 0 0,0 1-1 0 0,0-1 0 0 0,0 0 1 0 0,0 0-1 0 0,0 0 1 0 0,0 1-1 0 0,0-1 0 0 0,0 0 1 0 0,0 0-1 0 0,1 0 0 0 0,-1 0 1 0 0,0 1-1 0 0,0-1 0 0 0,0 0 1 0 0,0 0-1 0 0,0 0 0 0 0,0 0 1 0 0,1 1-1 0 0,-1-1 1 0 0,0 0-1 0 0,0 0 0 0 0,0 0 1 0 0,0 0-1 0 0,1 0 0 0 0,-1 0 1 0 0,0 0-8 0 0,-58 41 264 0 0,-51 62 912 0 0,87-76-746 0 0,21-26-308 0 0,2 7 918 0 0,3-9-1002 0 0,0-1 0 0 0,-1 1 0 0 0,1 0 0 0 0,0-1 1 0 0,-1 0-1 0 0,1 0 0 0 0,-1 0 0 0 0,0 0 0 0 0,0 0 0 0 0,0-1 1 0 0,0 1-1 0 0,0-1 0 0 0,0 0 0 0 0,2-3-38 0 0,11-9 106 0 0,35-46-362 0 0,-39 47 158 0 0,-10 11 72 0 0,0 0-1 0 0,0 0 1 0 0,1 1-1 0 0,-1-1 1 0 0,1 1 0 0 0,0-1-1 0 0,0 1 1 0 0,-1 0-1 0 0,2 0 1 0 0,-1 0 0 0 0,0 0-1 0 0,0 1 1 0 0,1-1-1 0 0,-1 1 1 0 0,0 0 0 0 0,2 0 26 0 0,-3 1-17 0 0,0 1 0 0 0,0 0 0 0 0,0 0 0 0 0,0-1 0 0 0,0 1 1 0 0,0 1-1 0 0,0-1 0 0 0,-1 0 0 0 0,1 0 0 0 0,0 1 0 0 0,-1-1 1 0 0,1 1-1 0 0,-1-1 0 0 0,0 1 0 0 0,1 0 0 0 0,-1-1 1 0 0,0 1-1 0 0,0 0 0 0 0,0 0 0 0 0,0 0 0 0 0,0 0 0 0 0,-1 0 1 0 0,1 0-1 0 0,-1 0 0 0 0,1 0 0 0 0,-1 0 0 0 0,0 0 0 0 0,1 0 1 0 0,-1 3 16 0 0,11 56 37 0 0,-11-59-22 0 0,-1 3 39 0 0,1-1 1 0 0,0 1-1 0 0,1-1 0 0 0,-1 1 1 0 0,1 0-1 0 0,0-1 0 0 0,0 1 1 0 0,1-1-1 0 0,-1 0 0 0 0,1 1 1 0 0,0-1-1 0 0,0 0 0 0 0,1 1-54 0 0,8 5 131 0 0,10-13-332 0 0,-15-4-878 0 0,-2-2-3418 0 0</inkml:trace>
  <inkml:trace contextRef="#ctx0" brushRef="#br1" timeOffset="28567.227">1873 1925 10600 0 0,'0'0'308'0'0,"0"0"-2"0"0,0 2-196 0 0,8 89 286 0 0,0 31 156 0 0,-5-64 480 0 0,5-65-928 0 0,24-52-688 0 0,18-13-442 0 0,-43 64 992 0 0,-6 6 32 0 0,1 0-1 0 0,0-1 0 0 0,-1 1 0 0 0,1 0 0 0 0,0 0 0 0 0,0 0 1 0 0,0 0-1 0 0,0 1 0 0 0,0-1 0 0 0,0 0 0 0 0,1 1 0 0 0,-1 0 0 0 0,1-1 1 0 0,-1 1-1 0 0,1 0 0 0 0,-1 0 0 0 0,1 1 0 0 0,0-1 0 0 0,-1 0 0 0 0,1 1 1 0 0,0 0-1 0 0,-1-1 0 0 0,1 1 0 0 0,0 0 0 0 0,0 1 0 0 0,1-1 3 0 0,-1 3 59 0 0,1 0-1 0 0,-1 0 1 0 0,1 0-1 0 0,-1 0 1 0 0,0 1-1 0 0,0-1 1 0 0,0 1 0 0 0,-1 0-1 0 0,1 0 1 0 0,-1 0-1 0 0,0 0 1 0 0,0 0-1 0 0,0 1 1 0 0,-1-1-1 0 0,1 0 1 0 0,-1 1-1 0 0,0 0 1 0 0,-1-1-1 0 0,1 1 1 0 0,-1 0-59 0 0,12 68 495 0 0,-11-72-378 0 0,14 11 244 0 0,-11-12-356 0 0,0 0-1 0 0,0 1 1 0 0,0-2-1 0 0,0 1 0 0 0,0 0 1 0 0,0-1-1 0 0,0 0 1 0 0,0 0-1 0 0,0 0 1 0 0,0-1-1 0 0,0 1 1 0 0,-1-1-1 0 0,1 0 0 0 0,-1 0 1 0 0,1 0-1 0 0,-1 0 1 0 0,0-1-1 0 0,0 1 1 0 0,0-1-1 0 0,0 0 1 0 0,2-2-5 0 0,50-58-480 0 0,2-29-883 0 0,-56 91 1312 0 0,-4-9-82 0 0,-6 20 240 0 0,-37 111 490 0 0,46-121-585 0 0,0 1-1 0 0,0-1 1 0 0,0 1 0 0 0,1-1-1 0 0,-1 1 1 0 0,0-1 0 0 0,1 1-1 0 0,-1-1 1 0 0,0 0 0 0 0,1 1-1 0 0,-1-1 1 0 0,0 1 0 0 0,1-1-1 0 0,-1 0 1 0 0,1 1 0 0 0,-1-1-1 0 0,1 0 1 0 0,-1 1 0 0 0,1-1-1 0 0,-1 0 1 0 0,1 0 0 0 0,-1 0-1 0 0,1 1 1 0 0,-1-1 0 0 0,1 0-1 0 0,-1 0 1 0 0,1 0 0 0 0,-1 0-1 0 0,1 0 1 0 0,0 0 0 0 0,-1 0-1 0 0,1 0 1 0 0,-1 0 0 0 0,1 0-1 0 0,-1 0 1 0 0,1-1 0 0 0,-1 1-1 0 0,1 0 1 0 0,-1 0 0 0 0,1 0-1 0 0,-1-1 1 0 0,1 1 0 0 0,-1 0-1 0 0,1-1 1 0 0,-1 1 0 0 0,1 0-1 0 0,-1-1 1 0 0,0 1 0 0 0,1-1-1 0 0,-1 1 1 0 0,0 0 0 0 0,1-1-1 0 0,-1 1 1 0 0,0-1 0 0 0,0 1-1 0 0,1-1 1 0 0,-1 1 0 0 0,0-1-1 0 0,0 1 1 0 0,0-1 0 0 0,0 1-1 0 0,1-1 1 0 0,-1 0 0 0 0,0 0-12 0 0,53-71 192 0 0,-12 48-443 0 0,-24 15-2 0 0,-7 7 153 0 0,7 10 68 0 0,32 71-204 0 0,-37-45 484 0 0,4 3 416 0 0,-16-35-554 0 0,0-2-12 0 0,0 0-2 0 0,0 0 5 0 0,0 0 22 0 0,0 0 5 0 0,0 0 0 0 0,0 0-4 0 0,0 0-16 0 0,0 0-4 0 0,11-17 198 0 0,14-35-26 0 0,-14 37-222 0 0,5 8-69 0 0,0 1-69 0 0,-5 6 25 0 0,30 33-681 0 0,-28-13-3488 0 0,-4-8-166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2:28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0 403 10712 0 0,'12'-7'1072'0'0,"-2"1"-871"0"0,-9 6 304 0 0,16-6 2651 0 0,25 36-1469 0 0,-27-17-6578 0 0,-7-8-463 0 0</inkml:trace>
  <inkml:trace contextRef="#ctx0" brushRef="#br0" timeOffset="384.949">534 186 11552 0 0,'0'0'334'0'0,"0"0"5"0"0,-2 1-218 0 0,-5 5 83 0 0,-1 0 0 0 0,1-1 0 0 0,-1 0 0 0 0,0 0 0 0 0,-1-1-1 0 0,1 0 1 0 0,-1-1 0 0 0,0 0 0 0 0,-3 1-204 0 0,-62 15 1211 0 0,61-17-1099 0 0,0 0 0 0 0,0-2 0 0 0,0 1 0 0 0,0-1 0 0 0,0-1 0 0 0,0-1 0 0 0,-12-2-112 0 0,-17-11-54 0 0,40 13 67 0 0,0 0 1 0 0,1-1-1 0 0,-1 1 0 0 0,1 0 0 0 0,0-1 1 0 0,0 1-1 0 0,0 0 0 0 0,0-1 0 0 0,0 1 0 0 0,0-1 1 0 0,1 0-1 0 0,-1 1 0 0 0,1-1 0 0 0,0 0 1 0 0,0 1-1 0 0,0-1 0 0 0,0 0 0 0 0,0 1 1 0 0,0-1-1 0 0,1 0 0 0 0,-1 1 0 0 0,1-1 0 0 0,0 1 1 0 0,0-1-1 0 0,0 1 0 0 0,1-2-13 0 0,1-6 8 0 0,1 1 0 0 0,1 0 0 0 0,0 0 1 0 0,0 0-1 0 0,1 0 0 0 0,0 1 0 0 0,0 0 0 0 0,1 0 0 0 0,0 1 0 0 0,1 0 0 0 0,-1 0 0 0 0,1 1 1 0 0,4-3-10 0 0,0 2-3 0 0,59-31-184 0 0,-69 37 196 0 0,1 0-1 0 0,-1 1 1 0 0,1-1 0 0 0,-1 0-1 0 0,0 1 1 0 0,1 0-1 0 0,-1 0 1 0 0,1 0 0 0 0,-1 0-1 0 0,1 0 1 0 0,-1 0-1 0 0,1 0 1 0 0,-1 1 0 0 0,0-1-1 0 0,1 1 1 0 0,-1 0 0 0 0,0 0-1 0 0,1 0 1 0 0,-1 0-1 0 0,0 0 1 0 0,0 0 0 0 0,0 1-1 0 0,0-1 1 0 0,0 1-1 0 0,0-1 1 0 0,0 1 0 0 0,0 0-1 0 0,-1 0 1 0 0,1-1 0 0 0,-1 2-9 0 0,6 11 102 0 0,-1 0-1 0 0,-1 1 0 0 0,0 0 0 0 0,-1 0 0 0 0,0 0 0 0 0,-1 0 0 0 0,-1 1 0 0 0,-1-1 0 0 0,0 1 0 0 0,-1 0 0 0 0,-1-1 0 0 0,0 1 0 0 0,-1-1 0 0 0,-3 15-100 0 0,3-14 71 0 0,-32 115 631 0 0,-1-67-384 0 0,34-57-424 0 0,1-5-2493 0 0,0-2 2595 0 0,0 0-5954 0 0</inkml:trace>
  <inkml:trace contextRef="#ctx0" brushRef="#br0" timeOffset="698.936">662 379 14368 0 0,'0'0'330'0'0,"0"0"45"0"0,0 0 17 0 0,0 0-47 0 0,0 2-225 0 0,10 26 207 0 0,-5-3 1401 0 0,-2 10-3236 0 0,-3-35-4441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7:08:14.7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212 203 8784 0 0,'0'0'197'0'0,"0"-6"264"0"0,-14 6-207 0 0,-37 68 18 0 0,38-46 278 0 0,1 0 1 0 0,1 1 0 0 0,2 1 0 0 0,0-1 0 0 0,-5 24-551 0 0,-26 62 1174 0 0,12-47-350 0 0,28-62-807 0 0,-1 0 1 0 0,1 1-1 0 0,0-1 1 0 0,-1 0 0 0 0,1 0-1 0 0,0 0 1 0 0,-1 0-1 0 0,1 0 1 0 0,0 0 0 0 0,-1 0-1 0 0,1 0 1 0 0,0 0-1 0 0,-1-1 1 0 0,1 1 0 0 0,0 0-1 0 0,-1 0 1 0 0,1 0-1 0 0,0 0 1 0 0,-1 0 0 0 0,1 0-1 0 0,0-1 1 0 0,0 1 0 0 0,-1 0-1 0 0,1 0 1 0 0,0-1-1 0 0,-1 1 1 0 0,1 0 0 0 0,0 0-1 0 0,0-1 1 0 0,0 1-1 0 0,-1 0 1 0 0,1 0 0 0 0,0-1-1 0 0,0 1 1 0 0,0 0-1 0 0,0-1 1 0 0,0 1 0 0 0,0 0-1 0 0,-1-1 1 0 0,1 1-1 0 0,0 0 1 0 0,0-1 0 0 0,0 1-1 0 0,0-1 1 0 0,0 1 0 0 0,0 0-1 0 0,0-1 1 0 0,1 1-1 0 0,-1 0 1 0 0,0-1 0 0 0,0 1-1 0 0,0 0 1 0 0,0-1-1 0 0,0 1 1 0 0,0 0 0 0 0,1 0-1 0 0,-1-1 1 0 0,0 1-1 0 0,0 0 1 0 0,0-1 0 0 0,1 1-1 0 0,-1 0 1 0 0,0 0-18 0 0,32-159 299 0 0,10 28-353 0 0,-15 50-64 0 0,7 9 46 0 0,-24 51 27 0 0,47-65-34 0 0,-52 81 79 0 0,-3 3-2 0 0,-1 0 0 0 0,0 0 1 0 0,1 0-1 0 0,0 0 0 0 0,-1 0 0 0 0,1 0 0 0 0,0 1 1 0 0,0-1-1 0 0,0 1 0 0 0,0-1 0 0 0,0 1 0 0 0,1 0 1 0 0,-1 0-1 0 0,0 0 0 0 0,1 0 0 0 0,-1 0 0 0 0,0 0 1 0 0,1 1-1 0 0,-1-1 0 0 0,1 1 0 0 0,-1 0 1 0 0,1 0-1 0 0,-1 0 0 0 0,1 0 0 0 0,-1 0 0 0 0,1 0 1 0 0,-1 0-1 0 0,1 1 0 0 0,-1 0 0 0 0,2 0 2 0 0,5 16 70 0 0,9 37 244 0 0,18 66-380 0 0,-8-19 199 0 0,1 11 301 0 0,-24-34-218 0 0,-24-36-185 0 0,15-39-545 0 0,-7 7 785 0 0,0-8-5201 0 0,1-2-87 0 0</inkml:trace>
  <inkml:trace contextRef="#ctx0" brushRef="#br0" timeOffset="253.226">77 331 12784 0 0,'0'0'289'0'0,"0"0"40"0"0,0 0 22 0 0,0 0-40 0 0,12-3-95 0 0,244-6 2183 0 0,-192 11-6926 0 0,-30 1-689 0 0</inkml:trace>
  <inkml:trace contextRef="#ctx0" brushRef="#br0" timeOffset="5549.298">481 169 7512 0 0,'0'0'166'0'0,"0"0"29"0"0,0 0 13 0 0,0 0 23 0 0,0 0 67 0 0,0 0 29 0 0,0 0 8 0 0,0 0-35 0 0,0 0-152 0 0,0 0-70 0 0,0 0-12 0 0,0 0 40 0 0,0 0 181 0 0,0 0 81 0 0,0 0 15 0 0,0 0 1 0 0,0 0 0 0 0,0 0 0 0 0,13 10 570 0 0,-9-4-882 0 0,0 1 0 0 0,0-1 0 0 0,-1 1 0 0 0,1 0 0 0 0,-1 0 0 0 0,-1 0 0 0 0,1 1 0 0 0,-1-1-1 0 0,-1 1 1 0 0,0-1 0 0 0,0 1 0 0 0,0-1 0 0 0,-1 1 0 0 0,0 0 0 0 0,0-1 0 0 0,-1 5-72 0 0,3 40 268 0 0,10 58 207 0 0,0-25-102 0 0,-1 31 102 0 0,-11-102-331 0 0,0-12-64 0 0,0-2 33 0 0,0 0 14 0 0,0 0 1 0 0,0 0-7 0 0,0 0-28 0 0,0 0-10 0 0,0 0 3 0 0,0 0 2 0 0,4-15 152 0 0,0-54-132 0 0,32-90-708 0 0,-35 153 585 0 0,1 0 0 0 0,0-1 0 0 0,0 2 0 0 0,0-1 0 0 0,1 0 0 0 0,0 0 0 0 0,0 1 0 0 0,1-1 0 0 0,-1 1 0 0 0,1 0 0 0 0,0 0 0 0 0,0 1 0 0 0,1-1 0 0 0,-1 1 0 0 0,1 0 0 0 0,0 0 0 0 0,1 0 0 0 0,-1 1 0 0 0,0-1 0 0 0,3 0 15 0 0,-5 3-6 0 0,0 0 0 0 0,-1 0-1 0 0,1 0 1 0 0,0 1 0 0 0,0-1-1 0 0,0 0 1 0 0,-1 1-1 0 0,1 0 1 0 0,0 0 0 0 0,0 0-1 0 0,0 0 1 0 0,0 0-1 0 0,0 1 1 0 0,0-1 0 0 0,-1 1-1 0 0,1-1 1 0 0,0 1-1 0 0,0 0 1 0 0,-1 0 0 0 0,1 1-1 0 0,-1-1 1 0 0,1 0-1 0 0,-1 1 1 0 0,1 0 0 0 0,-1-1-1 0 0,0 1 1 0 0,0 0-1 0 0,0 0 1 0 0,0 1 0 0 0,1 0 6 0 0,6 3 0 0 0,21 34 0 0 0,-18-7 53 0 0,-12-7 11 0 0,-1-20-41 0 0,-1 0-1 0 0,0 0 1 0 0,-1 0 0 0 0,1-1-1 0 0,-1 1 1 0 0,0-1 0 0 0,-1 1 0 0 0,1-1-1 0 0,-1 0 1 0 0,0-1 0 0 0,0 1-1 0 0,-1-1 1 0 0,1 1 0 0 0,-1-1 0 0 0,0-1-1 0 0,0 1 1 0 0,0-1 0 0 0,0 1 0 0 0,-1-2-1 0 0,0 1 1 0 0,1-1 0 0 0,-1 1-1 0 0,0-1 1 0 0,0-1 0 0 0,-2 1-23 0 0,-8 4 2 0 0,11-2-57 0 0,0-1 0 0 0,0 0 0 0 0,-1-1 0 0 0,1 1 0 0 0,-1-1 1 0 0,0 0-1 0 0,0-1 0 0 0,1 1 0 0 0,-1-1 0 0 0,0 0 0 0 0,0-1 0 0 0,0 1 0 0 0,0-1 1 0 0,0-1-1 0 0,0 1 0 0 0,0-1 0 0 0,0 0 0 0 0,0 0 0 0 0,0 0 0 0 0,0-1 0 0 0,0 0 1 0 0,-3-2 54 0 0,1-17-2298 0 0,12 11 1620 0 0</inkml:trace>
  <inkml:trace contextRef="#ctx0" brushRef="#br0" timeOffset="5870.229">1034 110 11856 0 0,'0'0'348'0'0,"0"0"-7"0"0,-8 4-206 0 0,-24 20 163 0 0,20-17-198 0 0,1 1 1 0 0,0 1-1 0 0,0 0 0 0 0,1 0 0 0 0,0 1 0 0 0,0 0 0 0 0,1 1 0 0 0,1 0 1 0 0,-3 5-101 0 0,9-14 0 0 0,1 0 0 0 0,0 0 0 0 0,1 0 0 0 0,-1 0 0 0 0,0 0 0 0 0,0 1 0 0 0,1-1 0 0 0,-1 0 0 0 0,1 0 0 0 0,0 0 0 0 0,0 0 0 0 0,0 1 0 0 0,0-1 0 0 0,0 0 0 0 0,0 0 0 0 0,1 0 0 0 0,-1 1 0 0 0,1-1 0 0 0,-1 0 0 0 0,1 0 0 0 0,0 0 0 0 0,0 0 0 0 0,0 0 0 0 0,0 0 0 0 0,0 0 0 0 0,0 0 0 0 0,1 0 0 0 0,38 40 74 0 0,21-5 70 0 0,-19-6-6 0 0,-41-31-123 0 0,0 1 0 0 0,0-1 0 0 0,0 1 0 0 0,0 0 0 0 0,0-1 1 0 0,0 1-1 0 0,-1 0 0 0 0,1 0 0 0 0,0 0 0 0 0,0-1 0 0 0,0 1 1 0 0,-1 0-1 0 0,1 0 0 0 0,0 0 0 0 0,-1 0 0 0 0,1 0 0 0 0,-1 0 1 0 0,1 0-1 0 0,-1 1 0 0 0,0-1 0 0 0,1 0 0 0 0,-1 0 0 0 0,0 0 0 0 0,0 0 1 0 0,0 0-1 0 0,0 1 0 0 0,0-1 0 0 0,0 0 0 0 0,0 0 0 0 0,0 0 1 0 0,0 1-1 0 0,0-1 0 0 0,-1 0 0 0 0,1 0 0 0 0,-1 0 0 0 0,1 0 1 0 0,-1 0-1 0 0,1 0 0 0 0,-1 0 0 0 0,1 0 0 0 0,-1 0 0 0 0,0 0 1 0 0,1 0-1 0 0,-1 0 0 0 0,0 0 0 0 0,0-1 0 0 0,0 1 0 0 0,0 0 1 0 0,0 0-1 0 0,0-1 0 0 0,0 1 0 0 0,0-1 0 0 0,0 1 0 0 0,0-1 1 0 0,0 1-1 0 0,0-1 0 0 0,0 0 0 0 0,-1 0 0 0 0,1 1-15 0 0,-69 17 303 0 0,-4-2-1730 0 0,62-18 853 0 0</inkml:trace>
  <inkml:trace contextRef="#ctx0" brushRef="#br0" timeOffset="6149.864">1111 341 13760 0 0,'0'0'314'0'0,"10"1"872"0"0,42 29-301 0 0,-27-19-223 0 0,-24-10-598 0 0,10 7 235 0 0,-6-6-5197 0 0,1 4-374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7:08:02.6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198 121 4320 0 0,'0'0'99'0'0,"0"0"11"0"0,0 0 9 0 0,0 2-19 0 0,-3 13-397 0 0,4-13 3884 0 0,10-10-3521 0 0,-7 4-54 0 0,16-19 269 0 0,14-10-206 0 0,-18 12-75 0 0,-11 16 24 0 0,-3 4 96 0 0,-2 1 24 0 0,0-2 0 0 0,42-37 1336 0 0,-17 36-414 0 0,41 23-372 0 0,-15 21-108 0 0,-44-34-562 0 0,-1-1 35 0 0,-3-4 32 0 0,19-2 61 0 0,-21-1-232 0 0,0 0-16 0 0,0 0-259 0 0,9-13 479 0 0,-8 9-4939 0 0,-2 5 1445 0 0</inkml:trace>
  <inkml:trace contextRef="#ctx0" brushRef="#br0" timeOffset="751.759">335 30 6392 0 0,'0'0'141'0'0,"0"0"23"0"0,0 0 12 0 0,0 0 72 0 0,0 0 277 0 0,0 0 126 0 0,0 0 21 0 0,0 0-77 0 0,0 0-353 0 0,0 3-148 0 0,1 57 795 0 0,10 20-390 0 0,11 33 378 0 0,-13-29-490 0 0,-9 71 317 0 0,-15 19-352 0 0,3-60-72 0 0,-16 56 44 0 0,24-138-321 0 0,1 1 0 0 0,2 0 0 0 0,1 0 0 0 0,4 25-3 0 0,3 46 280 0 0,6-38-280 0 0,-6 13 0 0 0,-6-20 0 0 0,5 35 0 0 0,0-36 0 0 0,5-6 176 0 0,-12 0-157 0 0,-3-21-22 0 0,-11 58 67 0 0,0-15 2 0 0,11-19 81 0 0,-4-3-19 0 0,0-21-64 0 0,7-10-53 0 0,-5 5-1 0 0,21-4 612 0 0,13 13-534 0 0,-26-29-114 0 0,18 18-1038 0 0,-19-23 776 0 0,3 3-3964 0 0,-1 2-174 0 0</inkml:trace>
  <inkml:trace contextRef="#ctx0" brushRef="#br0" timeOffset="1487.427">0 2166 4320 0 0,'0'0'99'0'0,"0"0"11"0"0,0 0 9 0 0,1-1-19 0 0,5-2-56 0 0,19-1 380 0 0,96-17 1534 0 0,22 7-1292 0 0,118 4-85 0 0,-83 3-41 0 0,185-6 627 0 0,-200 3-1087 0 0,176-8 105 0 0,-106 11-258 0 0,-72 4 73 0 0,148-8 53 0 0,-48 1-42 0 0,43 17-11 0 0,-54 3 0 0 0,-193-9 0 0 0,17 5-978 0 0,-73-6 636 0 0,-1 0-2 0 0</inkml:trace>
  <inkml:trace contextRef="#ctx0" brushRef="#br0" timeOffset="1746.05">3157 2006 5008 0 0,'0'0'108'0'0,"0"0"17"0"0,8 4 136 0 0,131 97 1979 0 0,-136-99-2040 0 0,0 1 0 0 0,0-1 0 0 0,-1 1 0 0 0,1 0 0 0 0,0 0 0 0 0,-1 0 0 0 0,0 0 0 0 0,0 1 0 0 0,0-1 0 0 0,0 0 0 0 0,0 1 0 0 0,-1 0 0 0 0,1-1 0 0 0,-1 1 0 0 0,0 0 0 0 0,0 0 0 0 0,-1-1 0 0 0,1 1 0 0 0,-1 0 0 0 0,0 0 0 0 0,0 0 0 0 0,0 0 0 0 0,-1 3-200 0 0,-3 2 263 0 0,3-4-163 0 0,-1 0-1 0 0,0-1 1 0 0,0 1 0 0 0,0-1 0 0 0,-1 0 0 0 0,0 0 0 0 0,1 0 0 0 0,-2 0 0 0 0,1 0 0 0 0,0-1 0 0 0,-1 1 0 0 0,1-1 0 0 0,-3 1-100 0 0,-95 52 488 0 0,39-32-1599 0 0,39-18-3650 0 0</inkml:trace>
  <inkml:trace contextRef="#ctx0" brushRef="#br0" timeOffset="14614.891">331 2068 6736 0 0,'0'0'149'0'0,"-8"0"398"0"0,5 0-487 0 0,-28 17 3320 0 0,30-17-3172 0 0,1 0 0 0 0,0 0-10 0 0,0 0-39 0 0,0 0-20 0 0,0 0-3 0 0,0 0-4 0 0,0 0-18 0 0,2 0-8 0 0,5 0-2 0 0,-5 0 4 0 0,0 0 16 0 0,73-9 460 0 0,-3 5-430 0 0,79-8 588 0 0,-30-4-732 0 0,-5-4 182 0 0,41-22 100 0 0,-75 8 70 0 0,-71 28-304 0 0,0-1 0 0 0,-1 0 0 0 0,0-1 0 0 0,0 0 0 0 0,0 0 0 0 0,-1-1 0 0 0,-1 0 1 0 0,1 0-1 0 0,-2-1 0 0 0,2-3-58 0 0,15-22 243 0 0,10-57-81 0 0,17-154-44 0 0,0-19-65 0 0,-16 66 352 0 0,-11 107-256 0 0,37-118 147 0 0,-24 79-77 0 0,-2 42-166 0 0,-1-1-53 0 0,20 2-88 0 0,-44 77 87 0 0,1-1-1 0 0,0 2 0 0 0,1-1 0 0 0,0 2 0 0 0,1-1 0 0 0,0 2 0 0 0,5-3 2 0 0,-16 11-14 0 0,0 0-1 0 0,0 0 1 0 0,0 0-1 0 0,1 0 1 0 0,-1 1-1 0 0,0-1 1 0 0,0 0-1 0 0,0 1 1 0 0,0 0-1 0 0,0-1 1 0 0,0 1-1 0 0,0 0 1 0 0,0 0-1 0 0,0 0 1 0 0,0 1-1 0 0,0-1 1 0 0,-1 0-1 0 0,1 1 1 0 0,-1-1-1 0 0,1 1 1 0 0,-1-1-1 0 0,1 1 1 0 0,-1 0-1 0 0,0-1 1 0 0,1 1 13 0 0,30 81 33 0 0,-9-11-37 0 0,-12-18-55 0 0,-2 38 45 0 0,-3 33 63 0 0,6-15 32 0 0,0-30-80 0 0,-4 3 0 0 0,19 52 216 0 0,-11-65-141 0 0,10 5-22 0 0,10 11 94 0 0,22 29 109 0 0,-13-40-11 0 0,-24-46-245 0 0,-5-6 0 0 0,12 18 0 0 0,-21-33 0 0 0,5 17 0 0 0,8 27 64 0 0,-13-25-64 0 0,4 11 0 0 0,-7-33 11 0 0,-3-3 32 0 0,4 2-33 0 0,1 5-10 0 0,21 17 64 0 0,-8-16-64 0 0,8 6 64 0 0,-1-8-53 0 0,-16-5 32 0 0,18 11-33 0 0,-1 0-10 0 0,11-1 0 0 0,-6 1 0 0 0,50 11 64 0 0,-19-12 0 0 0,1 1 62 0 0,54 4 76 0 0,-61-8-130 0 0,-2-6-72 0 0,16 2-401 0 0,-34-9-1440 0 0,-31-4 322 0 0,-3 4 745 0 0</inkml:trace>
  <inkml:trace contextRef="#ctx0" brushRef="#br0" timeOffset="15291.697">1362 1107 4984 0 0,'0'0'143'0'0,"0"0"69"0"0,0 0 185 0 0,0 0 77 0 0,0 0 20 0 0,0 0 8 0 0,0 0 29 0 0,0 0 12 0 0,0 0 1 0 0,0 0-11 0 0,0 0-45 0 0,0 0-21 0 0,0 0-3 0 0,0 0-19 0 0,0 0-80 0 0,0 0-39 0 0,-1 2-6 0 0,0 1-235 0 0,-1 0 1 0 0,0-1-1 0 0,0 1 1 0 0,0-1-1 0 0,0 1 1 0 0,0-1-1 0 0,-1 0 1 0 0,1 0-1 0 0,-1 0 1 0 0,0 0-1 0 0,1 0 1 0 0,-1 0-1 0 0,0-1 1 0 0,0 1-1 0 0,0-1 1 0 0,-1 0-86 0 0,-47 11 392 0 0,-46 2-40 0 0,39-8-171 0 0,-129-3 88 0 0,118-10-5 0 0,68 7-236 0 0,1 0-89 0 0,5-15-970 0 0,5 9-3167 0 0,-1 0-30 0 0</inkml:trace>
  <inkml:trace contextRef="#ctx0" brushRef="#br0" timeOffset="15734.854">1214 1007 9272 0 0,'0'0'208'0'0,"0"0"33"0"0,0 0 14 0 0,-20 0 881 0 0,-18 3 2360 0 0,50 13-3200 0 0,-6-10-230 0 0,0-1 1 0 0,1 0-1 0 0,-1 0 1 0 0,1-1-1 0 0,0 0 1 0 0,1 0-1 0 0,-1 0 1 0 0,1-1-1 0 0,-1 0 1 0 0,1-1-1 0 0,0 0 1 0 0,0 0-1 0 0,1-1-66 0 0,14 6 120 0 0,-18-6-131 0 0,0 1 1 0 0,0-1 0 0 0,-1 1 0 0 0,1 1 0 0 0,0-1 0 0 0,-1 1 0 0 0,1 0 0 0 0,-1 0 0 0 0,0 0 0 0 0,0 0 0 0 0,0 1 0 0 0,0-1 0 0 0,-1 1-1 0 0,0 0 1 0 0,1 0 0 0 0,-2 1 0 0 0,1-1 0 0 0,1 3 10 0 0,-4-5 14 0 0,1 0 0 0 0,-1 0 0 0 0,0 0 0 0 0,0 0 0 0 0,0 0 0 0 0,0 0 0 0 0,0 0 0 0 0,-1 0 0 0 0,1 0 0 0 0,-1 0 0 0 0,1 0 0 0 0,-1 0 0 0 0,0 0 0 0 0,1-1 0 0 0,-1 1 0 0 0,0 0 0 0 0,0 0 0 0 0,-1-1 0 0 0,1 1 0 0 0,0 0 0 0 0,-2 0-14 0 0,-15 17 59 0 0,-1-1 1 0 0,0-2-1 0 0,-2 0 1 0 0,0-1-1 0 0,-1-1 1 0 0,0-1 0 0 0,-1-1-1 0 0,-22 9-59 0 0,16-7-50 0 0,-37 25-1026 0 0,53-29-3469 0 0,5-5-108 0 0</inkml:trace>
  <inkml:trace contextRef="#ctx0" brushRef="#br0" timeOffset="16166.621">2044 1120 10104 0 0,'0'0'230'0'0,"0"0"30"0"0,0 0 19 0 0,0 2-40 0 0,3 2-181 0 0,0-1 0 0 0,0 1 1 0 0,0-1-1 0 0,1 0 0 0 0,-1 0 0 0 0,1 0 1 0 0,-1 0-1 0 0,1-1 0 0 0,0 0 1 0 0,0 1-1 0 0,1-2 0 0 0,-1 1 0 0 0,0 0 1 0 0,1-1-1 0 0,-1 1 0 0 0,1-1 0 0 0,-1-1 1 0 0,1 1-1 0 0,-1-1 0 0 0,1 1 1 0 0,1-1-59 0 0,99-3 1694 0 0,9-12-788 0 0,32-11-624 0 0,-76 12-228 0 0,-45 13-182 0 0,-17-2 1 0 0,-6 2 6 0 0,13 1-5035 0 0,-14 0 952 0 0</inkml:trace>
  <inkml:trace contextRef="#ctx0" brushRef="#br0" timeOffset="16717.485">2206 864 9760 0 0,'-4'1'669'0'0,"-42"37"1324"0"0,-20 9 209 0 0,-4 12-788 0 0,44-30-1084 0 0,21 11 301 0 0,7-35-561 0 0,1 1-1 0 0,0-1 0 0 0,-1 0 0 0 0,2-1 1 0 0,-1 1-1 0 0,1 0 0 0 0,-1-1 0 0 0,1 0 1 0 0,0 0-1 0 0,1 0 0 0 0,-1 0 0 0 0,1-1 0 0 0,4 3-69 0 0,5-1-43 0 0,0 0-1 0 0,1-1 0 0 0,-1 0 0 0 0,1-1 0 0 0,0-1 1 0 0,0 0-1 0 0,0-2 0 0 0,0 1 0 0 0,0-2 0 0 0,1 0 1 0 0,-1 0-1 0 0,-1-2 0 0 0,1 0 0 0 0,3-1 44 0 0,10-5-1314 0 0,-17 8 558 0 0</inkml:trace>
  <inkml:trace contextRef="#ctx0" brushRef="#br0" timeOffset="19983.771">2051 1197 7456 0 0,'0'0'166'0'0,"0"0"29"0"0,0 0 12 0 0,0 0 46 0 0,0 0 190 0 0,0 0 79 0 0,0 0 20 0 0,0 0-56 0 0,0 0-239 0 0,0 0-102 0 0,0 0-17 0 0,0 0-5 0 0,0 0 5 0 0,0 0 7 0 0,0 0 1 0 0,0 0-3 0 0,1 11 328 0 0,150 63 1098 0 0,-113-24-1147 0 0,-2-13-401 0 0,-17-22-11 0 0,7 3 285 0 0,-26-18-255 0 0,0 0 0 0 0,0-1 0 0 0,0 1 0 0 0,0 0 0 0 0,0 0 0 0 0,0 0 0 0 0,0 0 0 0 0,0-1 0 0 0,0 1 0 0 0,0 0 0 0 0,0 0 0 0 0,0 0 0 0 0,0 0 0 0 0,1-1 0 0 0,-1 1 0 0 0,0 0 1 0 0,0 0-1 0 0,0 0 0 0 0,0 0 0 0 0,0 0 0 0 0,1 0 0 0 0,-1-1 0 0 0,0 1 0 0 0,0 0 0 0 0,0 0 0 0 0,0 0 0 0 0,1 0 0 0 0,-1 0 0 0 0,0 0 0 0 0,0 0 0 0 0,0 0 0 0 0,0 0 0 0 0,1 0 0 0 0,-1 0 0 0 0,0 0 0 0 0,0 0 0 0 0,0 0-30 0 0,-14-17 489 0 0,-37-22-461 0 0,-66-17-2896 0 0,103 50-341 0 0,5-1-979 0 0</inkml:trace>
  <inkml:trace contextRef="#ctx0" brushRef="#br0" timeOffset="20335.042">2140 979 5984 0 0,'0'0'133'0'0,"0"0"23"0"0,0 0 11 0 0,0 0 38 0 0,0 0 158 0 0,-4 0 517 0 0,-2 2-755 0 0,0 0 1 0 0,1 0 0 0 0,-1 0 0 0 0,0 1-1 0 0,1 0 1 0 0,0 0 0 0 0,-1 0-1 0 0,1 1 1 0 0,0-1 0 0 0,1 1-1 0 0,-1 0 1 0 0,1 1 0 0 0,0-1-1 0 0,0 1 1 0 0,0 0 0 0 0,0 0-1 0 0,1 0 1 0 0,0 0 0 0 0,0 1 0 0 0,0 0-126 0 0,-9 13 88 0 0,-8 29-2962 0 0,17-37-398 0 0</inkml:trace>
  <inkml:trace contextRef="#ctx0" brushRef="#br0" timeOffset="22083.038">3825 1809 10768 0 0,'-4'-8'1173'0'0,"4"3"-1152"0"0,0 4 34 0 0,0 1 16 0 0,-7 18 153 0 0,5-12-179 0 0,-10 24 627 0 0,1 1 0 0 0,2 0 0 0 0,1 0 1 0 0,2 1-1 0 0,1 0 0 0 0,-1 30-672 0 0,6-60 27 0 0,-1 0 1 0 0,1 0 0 0 0,-1 0 0 0 0,1 0 0 0 0,-1 1 0 0 0,1-1-1 0 0,0 0 1 0 0,0 0 0 0 0,0 0 0 0 0,0 0 0 0 0,0 0 0 0 0,0 0 0 0 0,0 0-1 0 0,1 1 1 0 0,-1-1 0 0 0,1 0 0 0 0,0 0 0 0 0,0 0 0 0 0,-1 0 0 0 0,1-1-1 0 0,1 1 1 0 0,-1 0 0 0 0,0 0 0 0 0,0-1 0 0 0,1 1 0 0 0,-1 0 0 0 0,0-1-1 0 0,1 1 1 0 0,0-1 0 0 0,-1 0 0 0 0,1 1 0 0 0,0-1 0 0 0,0 0 0 0 0,0 0-1 0 0,-1 0 1 0 0,1 0 0 0 0,0-1 0 0 0,0 1 0 0 0,0-1 0 0 0,1 1 0 0 0,-1-1-1 0 0,0 1-27 0 0,5-5 27 0 0,1 1-1 0 0,-1-1 0 0 0,0 0 0 0 0,0-1 0 0 0,0 0 0 0 0,0 0 0 0 0,-1 0 0 0 0,0-1 0 0 0,0 0 0 0 0,-1 0 0 0 0,1 0 0 0 0,-1-1 0 0 0,-1 0 0 0 0,1 0 0 0 0,-1 0 0 0 0,0 0 0 0 0,-1-2-26 0 0,44-77 125 0 0,-42 78-125 0 0,10-2-60 0 0,0 17 36 0 0,38 72-33 0 0,-35-45 54 0 0,35 15 3 0 0,-46-45 27 0 0,-1 1-1 0 0,1-1 0 0 0,0-1 0 0 0,0 1 1 0 0,1-1-1 0 0,-1-1 0 0 0,1 1 0 0 0,0-1 0 0 0,-1-1 1 0 0,1 1-1 0 0,0-1 0 0 0,2-1-26 0 0,-2 0 81 0 0,0 0-1 0 0,0-1 1 0 0,0 0-1 0 0,0 0 1 0 0,0-1-1 0 0,0 0 1 0 0,0-1-1 0 0,0 0 1 0 0,-1 0-1 0 0,7-4-80 0 0,-8 3 43 0 0,0-1-1 0 0,0 0 0 0 0,-1-1 0 0 0,0 1 0 0 0,0-1 1 0 0,0 0-1 0 0,-1 0 0 0 0,0-1 0 0 0,0 1 0 0 0,0-1 1 0 0,-1 0-1 0 0,0 0 0 0 0,-1 0 0 0 0,1 0 1 0 0,-1-1-1 0 0,-1 1 0 0 0,1-1 0 0 0,-1 1 0 0 0,-1-1 1 0 0,1 1-1 0 0,-1-1 0 0 0,-1 0 0 0 0,1 1 0 0 0,-1-1 1 0 0,-1 1-1 0 0,1-1 0 0 0,-1 1 0 0 0,0 0 0 0 0,-2-2-42 0 0,-5-19-63 0 0,7 19-118 0 0,-1-1 0 0 0,0 1 0 0 0,0 0 0 0 0,-1 0 0 0 0,0 1 0 0 0,-1-1 1 0 0,0 1-1 0 0,0 0 0 0 0,-1 0 0 0 0,0 0 0 0 0,-6-6 181 0 0,-3 3-1019 0 0</inkml:trace>
  <inkml:trace contextRef="#ctx0" brushRef="#br0" timeOffset="27707.851">3013 380 4232 0 0,'0'0'91'0'0,"-4"-22"2035"0"0,3 28 2963 0 0,-3 39-3827 0 0,-1 6-310 0 0,-6 9-208 0 0,-7 42-56 0 0,-6 44-216 0 0,11-64 256 0 0,13-81-757 0 0,-2 16 837 0 0,5-21 275 0 0,11-99-667 0 0,-8 26-337 0 0,21-86-58 0 0,-4 61 92 0 0,1 7-337 0 0,-21 90 202 0 0,-1 5-32 0 0,3 2-10 0 0,1 4 60 0 0,-1-1-1 0 0,1 0 1 0 0,-1 1-1 0 0,0 0 1 0 0,0 0-1 0 0,-1 1 0 0 0,0-1 1 0 0,0 1-1 0 0,0 0 1 0 0,-1 0-1 0 0,0 1 0 0 0,-1-1 1 0 0,2 5 4 0 0,8 18-5 0 0,15 26 5 0 0,15 26 179 0 0,6 4 242 0 0,-6-30-181 0 0,28 13 52 0 0,-47-59-205 0 0,-21-10-34 0 0,6 0-13 0 0,-6 0-136 0 0,-2 0-185 0 0,0 0-47 0 0,-5-8-411 0 0,5 7 735 0 0,-7-7-1222 0 0,-1-1 0 0 0,0 1 0 0 0,0 0 0 0 0,-1 0-1 0 0,0 1 1 0 0,0 1 0 0 0,-1-1 0 0 0,0 1 1226 0 0,-3 0-3686 0 0</inkml:trace>
  <inkml:trace contextRef="#ctx0" brushRef="#br0" timeOffset="27996.795">3105 636 8032 0 0,'-12'-6'616'0'0,"5"6"-430"0"0,-7 0 457 0 0,12 0 17 0 0,-3 2 413 0 0,4 0 2278 0 0,4 2-3250 0 0,0-1 1 0 0,0 0-1 0 0,1 0 1 0 0,-1-1-1 0 0,1 1 1 0 0,0-1-1 0 0,-1 1 1 0 0,1-1-1 0 0,0-1 1 0 0,0 1-1 0 0,1 0 1 0 0,-1-1-1 0 0,0 0 1 0 0,1 0-1 0 0,-1 0 1 0 0,0-1-1 0 0,1 1 1 0 0,-1-1-1 0 0,1 0 1 0 0,-1 0-1 0 0,1-1 1 0 0,-1 1-1 0 0,0-1-101 0 0,88-6 132 0 0,-69 6-769 0 0,-9-1-3635 0 0,-2-2-934 0 0</inkml:trace>
  <inkml:trace contextRef="#ctx0" brushRef="#br0" timeOffset="28862.596">3584 778 7312 0 0,'0'0'209'0'0,"0"0"91"0"0,0 0 232 0 0,0 0 92 0 0,0 0 16 0 0,0 0 3 0 0,0 0-17 0 0,-7 4 608 0 0,3 0-922 0 0,0 1 1 0 0,1-1 0 0 0,-1 1 0 0 0,1 0-1 0 0,0 0 1 0 0,1 1 0 0 0,-1-1 0 0 0,1 1 0 0 0,0-1-1 0 0,0 1 1 0 0,1 0 0 0 0,-2 4-313 0 0,-4 18 782 0 0,6 40 625 0 0,5-37-511 0 0,0-11-295 0 0,-3-19-513 0 0,-1-1 0 0 0,0 0 0 0 0,0 0-4 0 0,10 11 335 0 0,-8-10-347 0 0,-2-1-7 0 0,1 0-11 0 0,4 0-33 0 0,-2-1 22 0 0,6-2-33 0 0,0 2-10 0 0,-3-1-10 0 0,-5 2-57 0 0,-1 0-66 0 0,0 0-25 0 0,0 0-2 0 0,0 0-37 0 0,0 0-156 0 0,0 0-67 0 0,0 0-18 0 0,0 0-139 0 0,4-6-1987 0 0,-1-3 1106 0 0</inkml:trace>
  <inkml:trace contextRef="#ctx0" brushRef="#br0" timeOffset="29161.848">3542 650 8432 0 0,'0'0'190'0'0,"0"0"28"0"0,0 0 10 0 0,0 0 50 0 0,0 0 152 0 0,0 0 67 0 0,0 0 14 0 0,0 0-19 0 0,0 0-83 0 0,0 0-32 0 0,0 0-7 0 0,0 0-44 0 0,0 0-174 0 0,0 0-78 0 0,1 0-21 0 0,1-2-62 0 0,8 1-3667 0 0,-8 1-348 0 0</inkml:trace>
  <inkml:trace contextRef="#ctx0" brushRef="#br0" timeOffset="33663.486">3768 889 4176 0 0,'0'0'119'0'0,"0"0"81"0"0,0 0 236 0 0,0 0 98 0 0,0 0 18 0 0,0 0 5 0 0,0 0-3 0 0,0 0-2 0 0,0 0 0 0 0,0 0-26 0 0,0 0-106 0 0,0 0-48 0 0,0 0-10 0 0,0 0-26 0 0,0 0-102 0 0,0 0-46 0 0,0 0-10 0 0,0 0 2 0 0,4 8 432 0 0,-2-2-527 0 0,0-1 0 0 0,0 0 1 0 0,-1 1-1 0 0,1 0 0 0 0,-1-1 0 0 0,0 1 1 0 0,-1 0-1 0 0,1 0 0 0 0,-1-1 1 0 0,0 1-1 0 0,-1 0 0 0 0,1 0 0 0 0,-2 2-85 0 0,0 21 476 0 0,-10-2 260 0 0,-6 5-64 0 0,17-30-576 0 0,1-2-6 0 0,0 0-20 0 0,0 0-1 0 0,0 0 22 0 0,0 0 5 0 0,0 0 0 0 0,2 0-16 0 0,3-1-92 0 0,1-1 1 0 0,-1 1-1 0 0,1-1 1 0 0,-1 0 0 0 0,1 0-1 0 0,-1 0 1 0 0,0-1 0 0 0,0 0-1 0 0,0 0 1 0 0,-1 0 0 0 0,1-1-1 0 0,-1 1 1 0 0,1-1 0 0 0,-1 0-1 0 0,-1 0 1 0 0,1-1 0 0 0,0 1-1 0 0,0-3 12 0 0,16-14-275 0 0,20-27-173 0 0,-2 0 77 0 0,-37 47 339 0 0,-1 1 75 0 0,0 0 25 0 0,0 0 12 0 0,-4 7 52 0 0,-20 31 177 0 0,-15 10 16 0 0,28-35-63 0 0,10-11-198 0 0,-1 6 384 0 0,3-3-379 0 0,17 17 374 0 0,9-9-235 0 0,-14-8-171 0 0,0-1 0 0 0,1 0 0 0 0,-1-1 1 0 0,1 0-1 0 0,0-1 0 0 0,0-1 1 0 0,7 0-38 0 0,16 7-114 0 0,-28-2-4552 0 0,-8-5-463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3:01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44 107 5456 0 0,'-9'-3'344'0'0,"-24"-7"768"0"0,31 10-714 0 0,15-22 3580 0 0,32 0-3193 0 0,-25 14-416 0 0,2-1-291 0 0,1 2-1 0 0,0 0 0 0 0,0 1 1 0 0,0 2-1 0 0,1 0 0 0 0,-1 1 1 0 0,3 2-78 0 0,-12 0 83 0 0,0 1 1 0 0,0 1 0 0 0,-1 0-1 0 0,1 1 1 0 0,0 0 0 0 0,-1 1-1 0 0,1 0 1 0 0,5 3-84 0 0,-16-4 2 0 0,0 0 0 0 0,0 0 1 0 0,0 0-1 0 0,0 0 0 0 0,-1 0 0 0 0,1 1 1 0 0,-1-1-1 0 0,1 1 0 0 0,-1 0 0 0 0,0 0 1 0 0,0 0-1 0 0,0 0 0 0 0,0 0 0 0 0,-1 0 1 0 0,1 0-1 0 0,-1 0 0 0 0,0 1 0 0 0,0-1 1 0 0,0 1-1 0 0,0-1 0 0 0,-1 1 0 0 0,1-1 0 0 0,-1 1 1 0 0,0-1-1 0 0,0 1 0 0 0,0-1 0 0 0,-1 1 1 0 0,1-1-1 0 0,-1 1 0 0 0,0-1 0 0 0,0 1 1 0 0,0-1-1 0 0,0 0 0 0 0,0 1 0 0 0,-1-1 1 0 0,0 0-1 0 0,1 0 0 0 0,-1 0 0 0 0,0 0 1 0 0,-1 0-1 0 0,1-1 0 0 0,0 1 0 0 0,-1-1 1 0 0,0 1-3 0 0,-5 6 1 0 0,0-1 1 0 0,0-1 0 0 0,-1 0 0 0 0,0 0 0 0 0,-1 0 0 0 0,1-1 0 0 0,-11 4-2 0 0,9-5 38 0 0,0 1 15 0 0,0-1-1 0 0,0-1 0 0 0,-1 0 1 0 0,0 0-1 0 0,1-1 1 0 0,-1 0-1 0 0,0-1 0 0 0,-9 0-52 0 0,71-7-450 0 0,-39 6 427 0 0,0 0 0 0 0,0 1 0 0 0,-1 1 0 0 0,1-1 0 0 0,-1 2 0 0 0,0 0 0 0 0,0 0 0 0 0,0 0 0 0 0,0 2 0 0 0,-1-1 1 0 0,3 3 22 0 0,-2-1 40 0 0,-1 1 1 0 0,0 0 0 0 0,-1 1 0 0 0,0 0 0 0 0,0 0 0 0 0,-1 1 0 0 0,0 0 0 0 0,-1 0 0 0 0,3 6-41 0 0,-8-13 39 0 0,0 0 0 0 0,1 0-1 0 0,-1 0 1 0 0,0 1 0 0 0,-1-1 0 0 0,1 0 0 0 0,0 0 0 0 0,-1 1 0 0 0,0-1 0 0 0,0 0 0 0 0,0 1 0 0 0,0-1 0 0 0,0 0 0 0 0,-1 1 0 0 0,0-1 0 0 0,1 0 0 0 0,-1 1 0 0 0,0-1 0 0 0,-1 0 0 0 0,1 0 0 0 0,0 0 0 0 0,-1 0 0 0 0,0 0 0 0 0,0 0 0 0 0,0-1 0 0 0,0 1 0 0 0,0-1 0 0 0,0 1 0 0 0,-1-1 0 0 0,1 0-39 0 0,-5 4 112 0 0,1-1 0 0 0,-1 0 0 0 0,0-1 1 0 0,-1 1-1 0 0,1-2 0 0 0,-1 1 0 0 0,1-1 1 0 0,-1 0-1 0 0,0 0 0 0 0,0-1 0 0 0,-5 0-111 0 0,2 0 47 0 0,-1 0 0 0 0,0-1 1 0 0,1 0-1 0 0,-1-1 1 0 0,0-1-1 0 0,1 0 1 0 0,-1-1-1 0 0,0 0 0 0 0,-4-1-48 0 0,-14-18 160 0 0,5 2-501 0 0,23 4-4291 0 0,5 8-498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3:02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12496 0 0,'0'-9'281'0'0,"0"8"40"0"0,0 1 22 0 0,0 0-39 0 0,0 0-187 0 0,0 0-51 0 0,0 0-2 0 0,0 0 0 0 0,0 0 53 0 0,0 0 223 0 0,0 0 92 0 0,0 0 16 0 0,0 0-28 0 0,1 1-145 0 0,28 24 644 0 0,-16-23-599 0 0,15 8 294 0 0,-5-4-672 0 0,9 2-2643 0 0,-30-8-2849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3:02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1 232 5936 0 0,'0'0'169'0'0,"0"0"60"0"0,0 0 105 0 0,0 0 39 0 0,0 0 10 0 0,0 0 45 0 0,0 0 185 0 0,0 0 84 0 0,0 0 21 0 0,2 0-26 0 0,27-14 920 0 0,6-11-286 0 0,13-24-231 0 0,-15 22-763 0 0,13-25-61 0 0,-14 11-271 0 0,-24 27 53 0 0,-6 9-42 0 0,-4 3-11 0 0,6 0 0 0 0,-9 5-16 0 0,6 5-48 0 0,4 56 128 0 0,-4-61-61 0 0,1-1-1 0 0,-1 1-1 0 0,0 0 1 0 0,0 0-1 0 0,0 1 0 0 0,0-1 1 0 0,0 0-1 0 0,0 0 1 0 0,-1 0-1 0 0,0 1 1 0 0,1-1-1 0 0,-1 0 0 0 0,0 0 1 0 0,-1 1-1 0 0,1-1 1 0 0,-1 0-1 0 0,0 3-1 0 0,7 94 166 0 0,-25-21 227 0 0,1 5 253 0 0,22-36-24 0 0,-4-46-552 0 0,0 0 0 0 0,0 0 0 0 0,0 1 0 0 0,1-1 1 0 0,-1 0-1 0 0,1 0 0 0 0,0 0 0 0 0,-1 0 0 0 0,1 0 0 0 0,0 0 1 0 0,0 0-1 0 0,0 0 0 0 0,1 0 0 0 0,-1-1 0 0 0,0 1 0 0 0,1 0 1 0 0,-1-1-1 0 0,1 1 0 0 0,-1-1 0 0 0,1 1-70 0 0,4 4 239 0 0,-4-4 57 0 0,0-1-29 0 0,0-1-252 0 0,2 9 271 0 0,0-11 285 0 0,-5 1-786 0 0,1 1-1307 0 0,0 0-5119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3:08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121 721 5904 0 0,'0'-2'169'0'0,"-34"-60"1678"0"0,18 28 1419 0 0,16 34-3173 0 0,0-1 0 0 0,0 1-1 0 0,0-1 1 0 0,0 1 0 0 0,0 0-1 0 0,0-1 1 0 0,0 1 0 0 0,0 0-1 0 0,-1-1 1 0 0,1 1 0 0 0,0 0-1 0 0,0-1 1 0 0,0 1 0 0 0,-1 0-1 0 0,1-1 1 0 0,0 1 0 0 0,0 0-1 0 0,-1 0 1 0 0,1-1 0 0 0,0 1-1 0 0,-1 0 1 0 0,1 0 0 0 0,0-1-1 0 0,-1 1 1 0 0,1 0 0 0 0,0 0-1 0 0,-1 0 1 0 0,1 0 0 0 0,0 0-1 0 0,-1-1 1 0 0,1 1 0 0 0,0 0-1 0 0,-1 0 1 0 0,1 0 0 0 0,-1 0-1 0 0,1 0 1 0 0,0 0 0 0 0,-1 0-1 0 0,1 0 1 0 0,0 0 0 0 0,-1 1-1 0 0,1-1 1 0 0,-1 0 0 0 0,1 0-1 0 0,0 0 1 0 0,-1 0 0 0 0,1 0-1 0 0,0 1 1 0 0,-1-1 0 0 0,1 0-1 0 0,0 0 1 0 0,0 0 0 0 0,-1 1-1 0 0,1-1-92 0 0,-21 58 601 0 0,6 68-161 0 0,7-43-96 0 0,12 14 463 0 0,-1-84 143 0 0,-4-18 182 0 0,0-18-430 0 0,-15-156-93 0 0,16 122-691 0 0,3 0-1 0 0,2 0 0 0 0,3 0 1 0 0,10-39 82 0 0,-2 54-195 0 0,3 25 35 0 0,0 30 0 0 0,8 37 13 0 0,14 77 147 0 0,-22-72-19 0 0,44 100-26 0 0,6-44 45 0 0,-57-95-18 0 0,-9-9 39 0 0,1-1 0 0 0,0 1 0 0 0,1-1 0 0 0,0 0 1 0 0,0-1-1 0 0,0 1 0 0 0,0-1 0 0 0,1 0 0 0 0,0 0 1 0 0,0 0-1 0 0,0-1 0 0 0,0 0 0 0 0,1 0 0 0 0,0-1 1 0 0,0 1-1 0 0,0-2 0 0 0,0 1 0 0 0,0-1 0 0 0,5 1-21 0 0,-9-4 28 0 0,1 1-1 0 0,-1-1 0 0 0,0 0 1 0 0,0 0-1 0 0,1-1 0 0 0,-1 1 1 0 0,0-1-1 0 0,0 1 0 0 0,-1-1 1 0 0,1 0-1 0 0,0 0 0 0 0,-1 0 1 0 0,1 0-1 0 0,-1-1 0 0 0,1 1 1 0 0,-1-1-1 0 0,0 0 0 0 0,0 1 1 0 0,0-1-1 0 0,-1 0 0 0 0,1 0 1 0 0,-1 0-1 0 0,1 0 0 0 0,-1-1-27 0 0,4-8 59 0 0,-1-1-1 0 0,-1 0 0 0 0,0 1 0 0 0,0-1 0 0 0,-1 0 0 0 0,-1 0 1 0 0,0-1-1 0 0,-1 1 0 0 0,-1 0 0 0 0,0 0 0 0 0,-2-12-58 0 0,-29-181 224 0 0,1 68 232 0 0,16 10 432 0 0,15 127-887 0 0,0 0 0 0 0,0 1 0 0 0,0-1-1 0 0,0 0 1 0 0,0 1 0 0 0,0-1 0 0 0,0 0 0 0 0,0 1-1 0 0,0-1 1 0 0,0 0 0 0 0,1 1 0 0 0,-1-1 0 0 0,0 1-1 0 0,0-1 1 0 0,1 0 0 0 0,-1 1 0 0 0,0-1 0 0 0,1 1-1 0 0,-1-1 1 0 0,1 1 0 0 0,-1-1 0 0 0,1 1 0 0 0,-1-1-1 0 0,1 1 1 0 0,-1 0 0 0 0,1-1 0 0 0,-1 1-1 0 0,1 0 1 0 0,0-1 0 0 0,-1 1 0 0 0,1 0 0 0 0,0 0-1 0 0,-1-1 1 0 0,1 1 0 0 0,0 0 0 0 0,-1 0 0 0 0,1 0-1 0 0,0 0 1 0 0,-1 0 0 0 0,1 0 0 0 0,0 0 0 0 0,-1 0-1 0 0,1 0-122 0 0,27 9-726 0 0,-5 7-183 0 0,-2-2-1097 0 0,-6-5-3268 0 0,-4-2-848 0 0</inkml:trace>
  <inkml:trace contextRef="#ctx0" brushRef="#br0" timeOffset="483.609">915 556 9760 0 0,'0'0'222'0'0,"0"0"30"0"0,0 0 18 0 0,-11-3 2 0 0,-1 2 49 0 0,0 2 1 0 0,1-1-1 0 0,-1 2 0 0 0,0-1 1 0 0,1 1-1 0 0,0 1 1 0 0,-1 0-1 0 0,1 1 1 0 0,0 0-1 0 0,1 1 1 0 0,-2 0-322 0 0,4 0 176 0 0,0-1 1 0 0,1 1-1 0 0,-1 0 1 0 0,1 0-1 0 0,0 1 1 0 0,0 0-1 0 0,1 0 1 0 0,0 1-1 0 0,0-1 1 0 0,0 1-1 0 0,1 1 0 0 0,0-1 1 0 0,1 1-1 0 0,-1 0 1 0 0,1 0-1 0 0,-2 7-176 0 0,5-12 28 0 0,0 1 16 0 0,-1 0-1 0 0,1 0 0 0 0,-1 0 0 0 0,1 0 1 0 0,1 1-1 0 0,-1-1 0 0 0,0 0 0 0 0,1 1 1 0 0,0-1-1 0 0,0 0 0 0 0,0 1 0 0 0,1-1 1 0 0,0 0-1 0 0,-1 1 0 0 0,2-1 0 0 0,0 4-43 0 0,1-4 39 0 0,-1 0-1 0 0,1-1 0 0 0,0 1 0 0 0,0-1 0 0 0,0 0 0 0 0,0 1 0 0 0,1-1 0 0 0,-1-1 0 0 0,1 1 0 0 0,0-1 0 0 0,0 1 0 0 0,0-1 0 0 0,0 0 0 0 0,0 0 0 0 0,0-1 0 0 0,1 1 0 0 0,-1-1 0 0 0,0 0 0 0 0,1 0 0 0 0,-1-1 1 0 0,1 1-1 0 0,-1-1 0 0 0,1 0 0 0 0,0 0 0 0 0,-1 0 0 0 0,1-1 0 0 0,-1 0 0 0 0,0 0 0 0 0,1 0 0 0 0,-1 0 0 0 0,1-1 0 0 0,-1 1 0 0 0,0-1 0 0 0,0 0 0 0 0,0-1 0 0 0,0 1 0 0 0,-1-1 0 0 0,1 1 0 0 0,2-3-38 0 0,0 0 25 0 0,0-1 0 0 0,0 0 0 0 0,0-1-1 0 0,-1 1 1 0 0,1-1 0 0 0,-2 0-1 0 0,1 0 1 0 0,-1-1 0 0 0,0 1-1 0 0,0-1 1 0 0,-1 0 0 0 0,0 0 0 0 0,-1 0-1 0 0,0 0 1 0 0,0-1 0 0 0,-1 1-1 0 0,1-4-24 0 0,8-71-117 0 0,-13 71-51 0 0,2 11 65 0 0,1 1 13 0 0,0 0 8 0 0,0 2 2 0 0,-8 124-82 0 0,9-107 315 0 0,0 0 0 0 0,1-1 1 0 0,0 0-1 0 0,2 1 0 0 0,0-1 0 0 0,1-1 1 0 0,1 1-1 0 0,5 10-153 0 0,-7-19 64 0 0,18 34 256 0 0,-21-42-240 0 0,-1-1-37 0 0,0 0-223 0 0,1 0-92 0 0,17-6-5542 0 0,-10-1-386 0 0</inkml:trace>
  <inkml:trace contextRef="#ctx0" brushRef="#br0" timeOffset="770.876">1114 400 12840 0 0,'0'0'289'0'0,"0"0"40"0"0,0 0 23 0 0,0 0-36 0 0,0 0-176 0 0,0 0 28 0 0,0 0 31 0 0,0 2 8 0 0,12 79 2274 0 0,15 2-227 0 0,11 31-494 0 0,1 0-1345 0 0,-39-111-872 0 0,3 6 740 0 0,-2-5-6335 0 0,-5 5-616 0 0</inkml:trace>
  <inkml:trace contextRef="#ctx0" brushRef="#br0" timeOffset="1039.343">1043 639 13360 0 0,'8'-6'298'0'0,"-7"5"46"0"0,1 0 24 0 0,101-30 1471 0 0,-13 18 529 0 0,64 9-1684 0 0,-119 2-1040 0 0,-5 1-5083 0 0,-17 1-355 0 0</inkml:trace>
  <inkml:trace contextRef="#ctx0" brushRef="#br0" timeOffset="1323.009">1529 511 11000 0 0,'0'0'248'0'0,"0"0"34"0"0,0 0 21 0 0,-1 0-34 0 0,-1 0-175 0 0,1 1 1 0 0,-1 0-1 0 0,0-1 0 0 0,1 1 0 0 0,-1 0 1 0 0,0 0-1 0 0,1-1 0 0 0,-1 1 0 0 0,1 1 0 0 0,-1-1 1 0 0,1 0-1 0 0,0 0 0 0 0,-1 0 0 0 0,1 1 0 0 0,0-1 1 0 0,0 1-1 0 0,0-1 0 0 0,0 1 0 0 0,0-1 0 0 0,0 1 1 0 0,0 0-1 0 0,1-1 0 0 0,-1 1 0 0 0,1 0 0 0 0,-1-1 1 0 0,1 3-95 0 0,-2 1 261 0 0,1 0 1 0 0,0 0 0 0 0,0 1 0 0 0,0-1 0 0 0,1 1 0 0 0,0-1 0 0 0,0 1-1 0 0,0-1 1 0 0,1 0 0 0 0,-1 1 0 0 0,1-1 0 0 0,1 0 0 0 0,-1 1 0 0 0,1-1-1 0 0,0 1-261 0 0,2 1 118 0 0,0-1-1 0 0,1 1 1 0 0,0-1-1 0 0,0 0 0 0 0,0-1 1 0 0,1 1-1 0 0,0-1 1 0 0,0 0-1 0 0,0 0 1 0 0,0-1-1 0 0,1 0 0 0 0,0 0 1 0 0,0 0-1 0 0,0-1 1 0 0,0 0-1 0 0,1 0 0 0 0,-1-1 1 0 0,1 0-1 0 0,-1 0 1 0 0,1-1-1 0 0,0 0 0 0 0,0-1 1 0 0,0 1-1 0 0,-1-1 1 0 0,1-1-1 0 0,0 1 1 0 0,0-2-1 0 0,-1 1 0 0 0,1-1 1 0 0,0 0-1 0 0,-1 0 1 0 0,0-1-1 0 0,2-1-117 0 0,-3 2-123 0 0,0-1 1 0 0,-1-1-1 0 0,1 1 1 0 0,-1-1-1 0 0,0 0 0 0 0,0 0 1 0 0,0-1-1 0 0,0 1 0 0 0,-1-1 1 0 0,0 0-1 0 0,0 0 1 0 0,0-1-1 0 0,0 1 0 0 0,-1-1 1 0 0,0 0-1 0 0,0 0 1 0 0,-1 0-1 0 0,0 0 0 0 0,0 0 1 0 0,0 0-1 0 0,-1-1 0 0 0,0 1 1 0 0,0-1-1 0 0,0 1 1 0 0,-1-1-1 0 0,0 1 0 0 0,0-1 1 0 0,-2-5 122 0 0,-2-12-760 0 0,-16 19 630 0 0,18 7 172 0 0,1 0-1 0 0,-1 0 0 0 0,0 0 1 0 0,1 0-1 0 0,-1 0 0 0 0,1 0 0 0 0,-1 0 1 0 0,1 1-1 0 0,0-1 0 0 0,0 0 1 0 0,0 1-1 0 0,0-1 0 0 0,1 1 0 0 0,-1-1 1 0 0,1 1-1 0 0,-1-1 0 0 0,1 1 1 0 0,0-1-1 0 0,0 1 0 0 0,0 0 0 0 0,1-1 1 0 0,-1 1-1 0 0,0-1 0 0 0,1 1 1 0 0,0-1-1 0 0,-1 1 0 0 0,1-1 1 0 0,0 1-1 0 0,0-1 0 0 0,2 2-41 0 0,-1 3 146 0 0,1-1 0 0 0,1 0 0 0 0,-1 0 0 0 0,1 0 0 0 0,0-1 1 0 0,0 1-1 0 0,0-1 0 0 0,1 0 0 0 0,0 0 0 0 0,0-1 0 0 0,0 1 0 0 0,0-1 0 0 0,1 0 0 0 0,0-1 0 0 0,0 1 0 0 0,5 1-146 0 0,49-2 451 0 0,-30-5-468 0 0,40-17-902 0 0,-28-9-2941 0 0,-30 16 2334 0 0</inkml:trace>
  <inkml:trace contextRef="#ctx0" brushRef="#br0" timeOffset="1651.145">2177 435 10968 0 0,'0'0'248'0'0,"0"2"34"0"0,1 13-23 0 0,1 0 0 0 0,1 0 0 0 0,1 0-1 0 0,0-1 1 0 0,0 1 0 0 0,2-1 0 0 0,0 1-259 0 0,-1-4 487 0 0,48 72 2883 0 0,-26-46-1418 0 0,-26-36-1536 0 0,3-7 968 0 0,-39-133-256 0 0,34 134-1159 0 0,0-1-1 0 0,1 1 0 0 0,0-1 0 0 0,-1 1 0 0 0,2 0 0 0 0,-1-1 1 0 0,1 1-1 0 0,0-1 0 0 0,0 1 0 0 0,0 0 0 0 0,1 0 1 0 0,-1 0-1 0 0,1 0 0 0 0,1 0 0 0 0,-1 0 0 0 0,1 0 1 0 0,0 0-1 0 0,0 1 0 0 0,0 0 0 0 0,0-1 0 0 0,1 1 1 0 0,0 1-1 0 0,0-1 0 0 0,0 0 0 0 0,0 1 0 0 0,1 0 0 0 0,-1 0 1 0 0,3-1 31 0 0,98-19-1663 0 0,-59 18-4301 0 0,-19 5 130 0 0</inkml:trace>
  <inkml:trace contextRef="#ctx0" brushRef="#br0" timeOffset="2060.329">2927 344 13304 0 0,'0'0'298'0'0,"-8"0"413"0"0,-50 5-264 0 0,36-4 55 0 0,0 1 1 0 0,0 2 0 0 0,1 0-1 0 0,0 1 1 0 0,-1 1-1 0 0,-12 7-502 0 0,21-9 249 0 0,-1 1 0 0 0,1 1-1 0 0,0 0 1 0 0,1 0 0 0 0,-1 2-1 0 0,1 0 1 0 0,0 0 0 0 0,1 1-1 0 0,0 0 1 0 0,1 1 0 0 0,0 0-1 0 0,-8 10-248 0 0,14-14 76 0 0,1 1 0 0 0,0-1 0 0 0,0 1 0 0 0,0-1 0 0 0,1 1 0 0 0,0 0-1 0 0,1 0 1 0 0,-1 0 0 0 0,1 0 0 0 0,0 3-76 0 0,1-9 20 0 0,0 1 0 0 0,0 0 0 0 0,0-1 0 0 0,0 1 0 0 0,0 0 0 0 0,1-1 0 0 0,-1 1 0 0 0,0-1 0 0 0,1 1 0 0 0,-1-1 0 0 0,1 1 0 0 0,0-1 0 0 0,-1 1 0 0 0,1-1 0 0 0,0 1 0 0 0,0-1 0 0 0,0 0 0 0 0,0 1 0 0 0,0-1 0 0 0,0 0 0 0 0,0 0 0 0 0,1 0 0 0 0,-1 0 0 0 0,0 0 0 0 0,1 0 1 0 0,-1 0-1 0 0,1-1 0 0 0,-1 1 0 0 0,1 0 0 0 0,-1-1 0 0 0,1 1 0 0 0,-1-1 0 0 0,1 1 0 0 0,-1-1 0 0 0,1 0 0 0 0,0 0 0 0 0,0 0-20 0 0,60-11-57 0 0,-2-18-510 0 0,31-14-797 0 0,-85 40 1287 0 0,-4 2-4 0 0,-2 1 7 0 0,4 14-115 0 0,12 36 738 0 0,-15-45-500 0 0,1 1-1 0 0,0 0 0 0 0,0-1 1 0 0,0 1-1 0 0,0-1 0 0 0,1 1 0 0 0,0-1 1 0 0,0 0-1 0 0,0 0 0 0 0,1 0 1 0 0,0-1-1 0 0,0 1 0 0 0,0-1 0 0 0,0 0 1 0 0,1 0-1 0 0,-1 0 0 0 0,1-1 1 0 0,0 1-1 0 0,0-1 0 0 0,1-1 0 0 0,-1 1 1 0 0,0-1-1 0 0,1 0 0 0 0,0 0 1 0 0,-1 0-1 0 0,1-1 0 0 0,0 0 0 0 0,0 0 1 0 0,0 0-1 0 0,0-1 0 0 0,0 0 1 0 0,0 0-1 0 0,0 0 0 0 0,0-1 0 0 0,0 0 1 0 0,-1 0-1 0 0,1-1 0 0 0,0 1 1 0 0,-1-1-1 0 0,1 0 0 0 0,-1-1 0 0 0,1 0 1 0 0,-1 0-1 0 0,0 0 0 0 0,0 0 1 0 0,2-2-49 0 0,4-8-298 0 0,1-1 0 0 0,-2 0 0 0 0,0 0 1 0 0,0-1-1 0 0,-1-1 0 0 0,-1 1 0 0 0,-1-2 1 0 0,0 1-1 0 0,-1-1 0 0 0,-1 1 0 0 0,-1-2 1 0 0,0 1 297 0 0,5-13-1505 0 0,0-4-200 0 0,-2 0-13 0 0</inkml:trace>
  <inkml:trace contextRef="#ctx0" brushRef="#br0" timeOffset="2383.902">3169 36 13592 0 0,'-5'-4'658'0'0,"-21"-26"172"0"0,25 30-780 0 0,0 0 0 0 0,1-1 0 0 0,-1 1 0 0 0,0 0 0 0 0,1 0 0 0 0,-1 0 0 0 0,0 0 0 0 0,0 0 0 0 0,1 0 0 0 0,-1 0 0 0 0,0 0 0 0 0,0 0 0 0 0,1 0 0 0 0,-1 0 0 0 0,0 0 0 0 0,1 0 0 0 0,-1 1 0 0 0,0-1 0 0 0,1 0 0 0 0,-1 0 0 0 0,0 1 0 0 0,1-1 0 0 0,-1 1 0 0 0,0-1 0 0 0,1 0 0 0 0,-1 1 0 0 0,1-1 0 0 0,-1 1 0 0 0,1-1 0 0 0,-1 1 0 0 0,1 0 0 0 0,-1-1 0 0 0,1 1 0 0 0,-1 0-50 0 0,0 1 277 0 0,-4 6-96 0 0,2 0 1 0 0,-1-1-1 0 0,1 1 1 0 0,0 1 0 0 0,1-1-1 0 0,0 0 1 0 0,0 1-1 0 0,1-1 1 0 0,0 1-1 0 0,1-1 1 0 0,0 3-182 0 0,0-11 9 0 0,-2 22 300 0 0,2 0-1 0 0,1-1 0 0 0,0 1 0 0 0,2 0 0 0 0,0-1 0 0 0,2 0 0 0 0,0 0 0 0 0,2 0 0 0 0,0 0 0 0 0,1-1 1 0 0,1 0-1 0 0,8 13-308 0 0,-9-18 221 0 0,1 0 0 0 0,0 0 0 0 0,1-1 0 0 0,0-1 0 0 0,1 0 0 0 0,0 0 0 0 0,2-1 0 0 0,-1-1 0 0 0,5 4-221 0 0,23 12 320 0 0,1-2 1 0 0,1-2-1 0 0,1-1 0 0 0,17 4-320 0 0,41 12 364 0 0,-56-25-364 0 0,-44-12-65 0 0,-1-1-35 0 0,0 0-1155 0 0,0 0-4806 0 0,0 0-2061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3:15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25 482 10680 0 0,'0'8'520'0'0,"-5"34"136"0"0,-14 22 873 0 0,20-22 638 0 0,9 33 440 0 0,-6-63-2226 0 0,-4-12-362 0 0,0 1 0 0 0,1-1 1 0 0,-1 0-1 0 0,0 1 0 0 0,1-1 1 0 0,-1 0-1 0 0,0 1 0 0 0,1-1 1 0 0,-1 0-1 0 0,0 1 0 0 0,0-1 1 0 0,1 1-1 0 0,-1-1 0 0 0,0 1 1 0 0,0-1-1 0 0,0 0 0 0 0,1 1 1 0 0,-1-1-1 0 0,0 1 0 0 0,0-1 1 0 0,0 1-1 0 0,0-1 0 0 0,0 1 1 0 0,0-1-1 0 0,0 1 0 0 0,0-1 1 0 0,0 1-1 0 0,0-1 1 0 0,-1 1-1 0 0,1-1 0 0 0,0 1 1 0 0,0-1-1 0 0,0 0 0 0 0,-1 1 1 0 0,1-1-1 0 0,0 1 0 0 0,0-1 1 0 0,-1 0-1 0 0,1 1 0 0 0,0-1 1 0 0,-1 1-1 0 0,1-1 0 0 0,0 0 1 0 0,-1 0-1 0 0,1 1 0 0 0,0-1 1 0 0,-1 0-1 0 0,1 0 0 0 0,-1 1 1 0 0,1-1-1 0 0,-1 0 0 0 0,1 0 1 0 0,-1 0-1 0 0,1 0 0 0 0,-1 0 1 0 0,1 1-1 0 0,-1-1-19 0 0,0 0 76 0 0,-4-11 213 0 0,4-24-129 0 0,6 1-324 0 0,7-7-262 0 0,-7 32 337 0 0,0 1-1 0 0,1 1 1 0 0,0-1 0 0 0,0 1 0 0 0,1 0-1 0 0,0 0 1 0 0,0 1 0 0 0,1 0 0 0 0,-1 0-1 0 0,1 1 1 0 0,1 0 0 0 0,-1 0 0 0 0,1 1-1 0 0,8-3 90 0 0,27 11-72 0 0,-36 3 86 0 0,24 28 444 0 0,56 127 2365 0 0,-65-129-2320 0 0,1-13-461 0 0,-9-12-6937 0 0,-14-8 351 0 0</inkml:trace>
  <inkml:trace contextRef="#ctx0" brushRef="#br0" timeOffset="460.47">522 628 12320 0 0,'0'0'281'0'0,"0"0"40"0"0,0 0 21 0 0,0 0-45 0 0,0 0-134 0 0,2 0 170 0 0,77-21 4040 0 0,-48 0-3852 0 0,-2-14-201 0 0,-28 33-324 0 0,1 0 0 0 0,-1-1 0 0 0,0 1-1 0 0,0-1 1 0 0,0 1 0 0 0,0-1 0 0 0,0 1-1 0 0,-1-1 1 0 0,1 0 0 0 0,-1 1 0 0 0,1-1-1 0 0,-1 0 1 0 0,0 0 0 0 0,0 1 0 0 0,-1-1-1 0 0,1 0 1 0 0,0 1 0 0 0,-1-1 0 0 0,0 0-1 0 0,1 1 1 0 0,-1-1 0 0 0,0 1 0 0 0,0-1-1 0 0,-1 1 1 0 0,1-1 0 0 0,-1-1 4 0 0,-2 2-21 0 0,1-1 0 0 0,0 0 0 0 0,-1 1 0 0 0,0 0 0 0 0,0 0 0 0 0,1 0 1 0 0,-1 0-1 0 0,0 0 0 0 0,-1 1 0 0 0,1 0 0 0 0,0 0 0 0 0,0 0 0 0 0,-1 0 0 0 0,1 1 0 0 0,0 0 1 0 0,0-1-1 0 0,-1 2 0 0 0,1-1 0 0 0,0 0 0 0 0,-1 1 0 0 0,1 0 0 0 0,0 0 0 0 0,0 0 0 0 0,0 0 1 0 0,-1 1-1 0 0,2 0 0 0 0,-4 1 21 0 0,-25 27 98 0 0,28-23 4 0 0,2 1 0 0 0,-1-1 0 0 0,1 1 0 0 0,0-1 0 0 0,1 1 0 0 0,0-1-1 0 0,0 1 1 0 0,1 0 0 0 0,-1 0 0 0 0,2 7-102 0 0,-1-13 37 0 0,0 5 64 0 0,0 0-1 0 0,1 0 0 0 0,-1 0 1 0 0,1 0-1 0 0,1 0 0 0 0,-1 0 1 0 0,1-1-1 0 0,1 1 0 0 0,-1-1 0 0 0,1 1 1 0 0,0-1-1 0 0,0 0 0 0 0,3 4-100 0 0,10 17 672 0 0,43 12 312 0 0,65-22-520 0 0,-59-34-1920 0 0,-36-18-6239 0 0,-22 21 1639 0 0</inkml:trace>
  <inkml:trace contextRef="#ctx0" brushRef="#br0" timeOffset="1000.109">903 475 7728 0 0,'0'0'225'0'0,"0"0"134"0"0,0 0 411 0 0,0 0 177 0 0,0 0 40 0 0,3 8 675 0 0,-7 29 638 0 0,-2 46 600 0 0,21 15-813 0 0,-14-95-2058 0 0,1 0 0 0 0,0 0 0 0 0,0 0 0 0 0,0 0 0 0 0,0-1 1 0 0,0 1-1 0 0,1-1 0 0 0,-1 1 0 0 0,1-1 0 0 0,0 0 0 0 0,-1 0 0 0 0,1 0 0 0 0,0 0 1 0 0,0 0-1 0 0,1-1 0 0 0,-1 1 0 0 0,0-1 0 0 0,0 0 0 0 0,1 0 0 0 0,-1 0 1 0 0,0-1-1 0 0,1 1 0 0 0,-1-1 0 0 0,1 0 0 0 0,-1 1 0 0 0,1-2 0 0 0,1 1-29 0 0,54-7 322 0 0,-44 1-443 0 0,-1 0 0 0 0,0-1 0 0 0,-1 0 1 0 0,0-2-1 0 0,0 1 0 0 0,-1-1 0 0 0,0-1 1 0 0,0-1-1 0 0,-1 1 0 0 0,0-2 0 0 0,-1 1 0 0 0,-1-2 121 0 0,12-7-658 0 0,-22 34 604 0 0,-1-8 123 0 0,0-1 0 0 0,1 1 0 0 0,-1-1 0 0 0,1 1 0 0 0,1-1 0 0 0,-1 1 0 0 0,1 0 0 0 0,0-1-1 0 0,0 1 1 0 0,0 0 0 0 0,1 0 0 0 0,0-1 0 0 0,0 1 0 0 0,1-1 0 0 0,-1 1 0 0 0,1-1-1 0 0,0 1 1 0 0,1 0-69 0 0,0-3 56 0 0,0 0 0 0 0,1-1-1 0 0,-1 1 1 0 0,1 0 0 0 0,-1-1 0 0 0,1 0-1 0 0,0 0 1 0 0,0 0 0 0 0,0 0-1 0 0,0-1 1 0 0,0 0 0 0 0,1 0 0 0 0,-1 0-1 0 0,0 0 1 0 0,0 0 0 0 0,1-1-1 0 0,-1 0 1 0 0,0 0 0 0 0,1 0-1 0 0,-1 0 1 0 0,0-1 0 0 0,1 0 0 0 0,-1 0-1 0 0,0 0 1 0 0,0 0 0 0 0,0-1-1 0 0,4-1-55 0 0,-2 0 37 0 0,-1 0-1 0 0,1-1 1 0 0,-1 0 0 0 0,0 0-1 0 0,0 0 1 0 0,0-1-1 0 0,0 1 1 0 0,-1-1-1 0 0,0 0 1 0 0,0 0 0 0 0,0-1-1 0 0,-1 1 1 0 0,0-1-1 0 0,0 0-36 0 0,6-11 57 0 0,-2-1 0 0 0,0 1-1 0 0,-2-1 1 0 0,0-1 0 0 0,0 1-1 0 0,-2 0 1 0 0,0-1 0 0 0,-1-16-57 0 0,-17-71 74 0 0,14 101-124 0 0,0-1-1 0 0,-1 1 1 0 0,0-1-1 0 0,0 1 1 0 0,-1 0 0 0 0,1 0-1 0 0,-1 0 1 0 0,0 1-1 0 0,0-1 1 0 0,-1 1-1 0 0,1-1 1 0 0,-1 1-1 0 0,-2-1 51 0 0,5 4-77 0 0,-1 0-1 0 0,1 1 1 0 0,-1-1-1 0 0,1 1 1 0 0,-1-1-1 0 0,0 1 1 0 0,1-1-1 0 0,-1 1 0 0 0,0 0 1 0 0,1 0-1 0 0,-1 0 1 0 0,0 0-1 0 0,1 0 1 0 0,-1 0-1 0 0,0 0 1 0 0,1 0-1 0 0,-1 1 0 0 0,1-1 1 0 0,-1 1-1 0 0,0-1 1 0 0,1 1-1 0 0,-1 0 1 0 0,1 0-1 0 0,-1-1 1 0 0,1 1-1 0 0,0 0 1 0 0,-1 1 77 0 0,-14 12-6385 0 0,10-6 536 0 0</inkml:trace>
  <inkml:trace contextRef="#ctx0" brushRef="#br0" timeOffset="1301.86">1709 423 13592 0 0,'0'0'306'0'0,"0"0"46"0"0,0 0 23 0 0,0 0-44 0 0,0 0-145 0 0,-1 12 1247 0 0,-5 85 3617 0 0,7-87-4865 0 0,0 0 0 0 0,1 0 1 0 0,0 0-1 0 0,1-1 0 0 0,0 1 1 0 0,1 0-1 0 0,0-1 0 0 0,0 0 1 0 0,1 0-1 0 0,5 7-185 0 0,8 8 249 0 0,-18-23-177 0 0,17 9 38 0 0,-9-10-297 0 0,-6 0-92 0 0,-1-3-478 0 0,2-20-2348 0 0,-6 7-2816 0 0,-1 4 5 0 0</inkml:trace>
  <inkml:trace contextRef="#ctx0" brushRef="#br0" timeOffset="1501.305">1690 313 13416 0 0,'0'0'298'0'0,"0"-2"46"0"0,-12-30 472 0 0,1 11-696 0 0,5 2 2006 0 0,11 28 441 0 0,17 31-3451 0 0,-13-25-4146 0 0,-2-1-895 0 0</inkml:trace>
  <inkml:trace contextRef="#ctx0" brushRef="#br0" timeOffset="2087.114">2320 352 12784 0 0,'-6'-5'618'0'0,"-1"4"-533"0"0,0 0-1 0 0,0 0 1 0 0,0 1 0 0 0,0 0-1 0 0,0 0 1 0 0,0 1 0 0 0,0-1-1 0 0,0 1 1 0 0,0 1-1 0 0,0 0 1 0 0,0 0 0 0 0,1 0-1 0 0,-3 2-84 0 0,-6 0 221 0 0,-14 5 522 0 0,0 1 0 0 0,1 1 0 0 0,0 1 0 0 0,1 1 0 0 0,-11 8-743 0 0,28-15 101 0 0,1 1 0 0 0,0 0 0 0 0,0 0 0 0 0,0 1 0 0 0,1 0 0 0 0,0 1 0 0 0,1-1 0 0 0,0 1 0 0 0,0 1-101 0 0,4-5 54 0 0,1-4-37 0 0,1 1 0 0 0,-1-1 0 0 0,1 1 0 0 0,-1 0 0 0 0,1-1 0 0 0,0 1 0 0 0,-1 0 0 0 0,1 0 0 0 0,0 0 0 0 0,0 0 0 0 0,0 0 0 0 0,1 0 0 0 0,-1 0 0 0 0,1 0 0 0 0,-1 0 0 0 0,1 0 0 0 0,-1 1 0 0 0,1-1 0 0 0,0 0 0 0 0,0 0 0 0 0,0 0 0 0 0,0 1 0 0 0,1-1 0 0 0,-1 0 0 0 0,1 0 0 0 0,-1 0 0 0 0,1 0 0 0 0,-1 0 0 0 0,1 0 0 0 0,0 0 0 0 0,0 0 0 0 0,0 0 0 0 0,1 0 0 0 0,-1 0 0 0 0,0 0 0 0 0,1-1 0 0 0,-1 1-17 0 0,24 19 265 0 0,-15-18-214 0 0,0-2 0 0 0,0 1-1 0 0,0-2 1 0 0,0 1 0 0 0,0-1-1 0 0,1-1 1 0 0,-1 0 0 0 0,0 0-1 0 0,0-1 1 0 0,0 0 0 0 0,0-1-1 0 0,-1 0 1 0 0,1 0 0 0 0,-1-1-1 0 0,1-1 1 0 0,-1 1 0 0 0,-1-2-1 0 0,1 1 1 0 0,-1-1 0 0 0,0 0-1 0 0,0-1 1 0 0,0 0 0 0 0,-1 0-1 0 0,5-7-50 0 0,0-4-53 0 0,-1 0-1 0 0,-1-1 1 0 0,-1 0-1 0 0,0-1 1 0 0,-1 0-1 0 0,-2 0 1 0 0,3-14 53 0 0,19-164-2595 0 0,-24 39 1898 0 0,-6 148 1077 0 0,0 19 346 0 0,-3 50-446 0 0,-6 281 1514 0 0,17-302-1262 0 0,0 0 0 0 0,3-1 0 0 0,11 33-532 0 0,2 5 425 0 0,0-32-232 0 0,-17-34-226 0 0,-5-6-148 0 0,0-2-94 0 0,0 0-976 0 0,2 0-4015 0 0,4 0-1719 0 0</inkml:trace>
  <inkml:trace contextRef="#ctx0" brushRef="#br0" timeOffset="2342.463">2713 189 14600 0 0,'0'0'330'0'0,"0"0"45"0"0,0 0 20 0 0,-4 7 90 0 0,-2 9-157 0 0,0 0 0 0 0,1 0 0 0 0,1 1 1 0 0,1 0-1 0 0,0 0 0 0 0,1 0 0 0 0,0 8-328 0 0,9 95 3439 0 0,-1-91-3147 0 0,-3-8-227 0 0,1 0 1 0 0,1 0-1 0 0,1 0 0 0 0,1-1 0 0 0,5 11-65 0 0,-10-29-160 0 0,0 2 329 0 0,-1 0-3952 0 0,-1-4-3110 0 0</inkml:trace>
  <inkml:trace contextRef="#ctx0" brushRef="#br0" timeOffset="2509.255">2487 458 14544 0 0,'0'0'330'0'0,"5"-8"796"0"0,8 1-802 0 0,0 2 1 0 0,1-1-1 0 0,-1 2 1 0 0,1-1 0 0 0,0 2-1 0 0,0 0 1 0 0,0 1-1 0 0,0 0 1 0 0,9 1-325 0 0,21-5 406 0 0,41-3 130 0 0,-53 6-786 0 0,0-1 0 0 0,0-1-1 0 0,-1-2 1 0 0,29-9 250 0 0,-40 8-4601 0 0,-1 1-1532 0 0</inkml:trace>
  <inkml:trace contextRef="#ctx0" brushRef="#br0" timeOffset="2883.558">3134 15 12992 0 0,'0'0'381'0'0,"0"0"-6"0"0,0 2-202 0 0,8 112 2130 0 0,2 146 2166 0 0,-5-194-3335 0 0,22 8 478 0 0,-22-66-918 0 0,-3-8-688 0 0,-1 1 1 0 0,0-1 0 0 0,1 1 0 0 0,-1-1 0 0 0,1 0 0 0 0,-1 0 0 0 0,1 0 0 0 0,-1 0-1 0 0,1 0 1 0 0,-1 0 0 0 0,0 0 0 0 0,1 0 0 0 0,-1-1 0 0 0,1 1 0 0 0,-1-1 0 0 0,0 1-1 0 0,1-1 1 0 0,-1 1 0 0 0,0-1 0 0 0,1 0 0 0 0,-1 0 0 0 0,0 1 0 0 0,0-1-1 0 0,0 0 1 0 0,0 0 0 0 0,0 0 0 0 0,0 0 0 0 0,0 0 0 0 0,0-1 0 0 0,0 1-7 0 0,5-5 50 0 0,52-70-745 0 0,-53 69 638 0 0,-1 0 0 0 0,1 0 0 0 0,0 1 0 0 0,1-1 0 0 0,0 1 0 0 0,0 0 0 0 0,0 1 0 0 0,1 0 0 0 0,0 0 0 0 0,-1 0 0 0 0,2 0 0 0 0,-1 1 0 0 0,1 1 0 0 0,-1-1 0 0 0,1 1 0 0 0,0 0 0 0 0,0 1 0 0 0,0 0 0 0 0,1 0 0 0 0,-1 1 0 0 0,0 0 0 0 0,1 1 0 0 0,7-1 57 0 0,-9 3 57 0 0,0-1-1 0 0,-1 1 0 0 0,1 0 0 0 0,0 0 1 0 0,0 1-1 0 0,-1 0 0 0 0,1 0 0 0 0,-1 1 1 0 0,0-1-1 0 0,0 1 0 0 0,-1 1 0 0 0,1-1 1 0 0,-1 1-1 0 0,0 0 0 0 0,4 4-56 0 0,87 121 1724 0 0,-33-36-2864 0 0,-56-84 376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3:14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30 399 8552 0 0,'0'0'190'0'0,"0"0"28"0"0,0 0 11 0 0,-3-4 22 0 0,-13-37 566 0 0,5-71 2822 0 0,14-69-416 0 0,6 133-2312 0 0,-9 35-265 0 0,0 16 447 0 0,2 137-247 0 0,11-14-170 0 0,-10 29 376 0 0,12-38-748 0 0,-15-115-289 0 0,0-1 0 0 0,1 1 0 0 0,-1-1 0 0 0,0 0 0 0 0,0 1-1 0 0,1-1 1 0 0,-1 0 0 0 0,1 1 0 0 0,-1-1 0 0 0,1 0 0 0 0,0 0 0 0 0,-1 0-1 0 0,1 1 1 0 0,0-1 0 0 0,0 0 0 0 0,0 0 0 0 0,0 0 0 0 0,0 0 0 0 0,0 0-1 0 0,0 0 1 0 0,0-1 0 0 0,0 1 0 0 0,0 0 0 0 0,1-1 0 0 0,-1 1 0 0 0,0 0-1 0 0,0-1 1 0 0,1 1-15 0 0,35 18 403 0 0,17-24-76 0 0,36-9-10 0 0,-13 8-572 0 0,-54 6 255 0 0,-1-6-192 0 0,-21 5 0 0 0,10-5-213 0 0,48-51-2764 0 0,-35 26 1785 0 0,10-9 188 0 0,-32 39 1096 0 0,13-16-88 0 0,10-9 81 0 0,3-3 1656 0 0,-27 29-1357 0 0,-1 0 100 0 0,0 0 42 0 0,0 0 8 0 0,0 0-34 0 0,0 0-152 0 0,0 0-69 0 0,0 0-14 0 0,0 0 3 0 0,0 0 18 0 0,0 0 8 0 0,-12 6 330 0 0,-15 25 440 0 0,-4 38 16 0 0,23 4 264 0 0,13-51-720 0 0,-5-20-360 0 0,15 10 86 0 0,-11-10-142 0 0,1 0 0 0 0,-1 0 1 0 0,1-1-1 0 0,-1 1 0 0 0,1-1 0 0 0,-1 0 1 0 0,1 0-1 0 0,0 0 0 0 0,-1-1 1 0 0,1 0-1 0 0,0 0 0 0 0,0 0 1 0 0,0 0-1 0 0,-1-1 0 0 0,1 1 1 0 0,0-1-1 0 0,-1-1 0 0 0,1 1 0 0 0,-1-1 1 0 0,1 1-1 0 0,-1-1 0 0 0,0-1 1 0 0,2 0-17 0 0,-1 1 5 0 0,28-32-1227 0 0,-22 6-6684 0 0,-8 14 1097 0 0</inkml:trace>
  <inkml:trace contextRef="#ctx0" brushRef="#br0" timeOffset="298.435">610 96 15144 0 0,'0'0'340'0'0,"0"0"50"0"0,-3-14 529 0 0,2-7-825 0 0,5-17 4152 0 0,8 45-4201 0 0,4 15-3454 0 0,-13-17 362 0 0,2 5-3291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0:36.8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144 202 8328 0 0,'0'0'241'0'0,"-1"0"0"0"0,17-11 181 0 0,5-35 2603 0 0,-3 10 371 0 0,4-22 45 0 0,-33 24-2040 0 0,9 33-1339 0 0,0-1 0 0 0,0 1 0 0 0,0 0 0 0 0,0 0 0 0 0,0 0 0 0 0,0 0 0 0 0,0 0 0 0 0,-1 1 0 0 0,1-1 0 0 0,0 0 0 0 0,0 1 0 0 0,-1 0 0 0 0,1 0 0 0 0,0-1 0 0 0,-1 1 0 0 0,1 1 0 0 0,0-1 0 0 0,0 0 0 0 0,-2 1-62 0 0,-31 9 169 0 0,22 1-102 0 0,-51 43 79 0 0,58-47-128 0 0,0 1 0 0 0,1 0 0 0 0,0-1 0 0 0,0 2 0 0 0,1-1 0 0 0,0 0 0 0 0,0 1 0 0 0,1 0 0 0 0,0 0 0 0 0,1 0 0 0 0,0 0 0 0 0,-1 8-18 0 0,3 124 64 0 0,15-75 54 0 0,18-25 82 0 0,14-16 18 0 0,5-12-23 0 0,-44-12-139 0 0,11 4 75 0 0,11 1 3 0 0,-4-4-68 0 0,29-12-464 0 0,-54 9 378 0 0,10-4-441 0 0,0 0-1 0 0,-1-1 1 0 0,1-1 0 0 0,-1 1 0 0 0,0-2-1 0 0,-1 1 1 0 0,0-1 0 0 0,0-1-1 0 0,-1 0 1 0 0,0 0 0 0 0,4-6 461 0 0,-12 14-106 0 0,0 0 20 0 0,-2-3 82 0 0,1 3 73 0 0,-21 4 528 0 0,19-2-560 0 0,0 0 1 0 0,0 0-1 0 0,1 1 0 0 0,-1-1 0 0 0,0 1 0 0 0,0 0 0 0 0,1 0 0 0 0,0-1 0 0 0,-1 2 0 0 0,1-1 0 0 0,0 0 0 0 0,0 0 0 0 0,0 1 0 0 0,0-1 0 0 0,0 1 0 0 0,0 0 0 0 0,1-1 0 0 0,-1 3-37 0 0,1-2 8 0 0,1-1 0 0 0,0 0 0 0 0,0 0-1 0 0,1 0 1 0 0,-1 0 0 0 0,0 1 0 0 0,1-1 0 0 0,0 0 0 0 0,-1 0-1 0 0,1 0 1 0 0,0 0 0 0 0,0 0 0 0 0,0 0 0 0 0,0 0 0 0 0,0-1-1 0 0,0 1 1 0 0,1 0 0 0 0,-1-1 0 0 0,1 1 0 0 0,-1-1 0 0 0,1 1-1 0 0,0-1 1 0 0,-1 1 0 0 0,1-1 0 0 0,0 0 0 0 0,0 0 0 0 0,0 0-1 0 0,0 0 1 0 0,0 0-8 0 0,5 3 30 0 0,-2-2-5 0 0,0 0-1 0 0,0-1 1 0 0,0 1-1 0 0,0-1 1 0 0,0 0-1 0 0,1-1 0 0 0,-1 1 1 0 0,0-1-1 0 0,0 0 1 0 0,1-1-1 0 0,-1 1 0 0 0,0-1 1 0 0,0 0-1 0 0,1 0 1 0 0,-1-1-1 0 0,0 1 1 0 0,0-1-1 0 0,0 0 0 0 0,-1-1 1 0 0,1 1-1 0 0,0-1 1 0 0,2-2-25 0 0,-5 5 18 0 0,-1-1-1 0 0,1 0 1 0 0,0 0 0 0 0,0 0 0 0 0,-1 0 0 0 0,1 0-1 0 0,0 0 1 0 0,-1 0 0 0 0,1 0 0 0 0,-1-1 0 0 0,0 1-1 0 0,1-1 1 0 0,-1 1 0 0 0,0-1 0 0 0,0 1 0 0 0,0-1-1 0 0,0 0 1 0 0,0 1 0 0 0,0-1 0 0 0,-1 0 0 0 0,1 0-1 0 0,-1 0 1 0 0,1 0 0 0 0,-1 1 0 0 0,1-1 0 0 0,-1 0-1 0 0,0 0 1 0 0,0 0 0 0 0,0 0 0 0 0,0 0 0 0 0,0 0-1 0 0,-1 0 1 0 0,1 0 0 0 0,0 0 0 0 0,-1 0 0 0 0,0 1-1 0 0,0-2-17 0 0,-4-3 24 0 0,0 1-1 0 0,0-1 0 0 0,-1 1 0 0 0,0 0 0 0 0,0 1 0 0 0,0 0 1 0 0,-1 0-1 0 0,0 0 0 0 0,0 0 0 0 0,0 1 0 0 0,0 0 0 0 0,-2 0-23 0 0,-12-6 42 0 0,-61-10-58 0 0,37 14-702 0 0,44 5 468 0 0,1 0-34 0 0,0 0-152 0 0,0 0-68 0 0,0 0-741 0 0,1 0-3080 0 0,7 2-1320 0 0</inkml:trace>
  <inkml:trace contextRef="#ctx0" brushRef="#br0" timeOffset="703.829">591 270 6648 0 0,'0'0'149'0'0,"0"0"23"0"0,1 0 12 0 0,11-13 2496 0 0,-3-4 495 0 0,-8 17-3063 0 0,-1 0 0 0 0,1-1-1 0 0,0 1 1 0 0,-1-1 0 0 0,1 1 0 0 0,0 0 0 0 0,-1-1 0 0 0,1 1 0 0 0,0 0 0 0 0,0 0 0 0 0,-1 0 0 0 0,1 0 0 0 0,0-1 0 0 0,0 1 0 0 0,-1 0 0 0 0,1 0 0 0 0,0 1 0 0 0,0-1 0 0 0,-1 0 0 0 0,1 0 0 0 0,0 0 0 0 0,0 0 0 0 0,-1 1 0 0 0,1-1 0 0 0,0 0 0 0 0,0 1 0 0 0,-1-1-1 0 0,1 0 1 0 0,0 1 0 0 0,-1-1 0 0 0,1 1 0 0 0,-1-1 0 0 0,1 1 0 0 0,-1-1 0 0 0,1 1 0 0 0,-1 0 0 0 0,1-1-112 0 0,6 9 315 0 0,0 0-1 0 0,0 0 1 0 0,-1 1-1 0 0,0 0 1 0 0,0 0-1 0 0,-2 0 1 0 0,1 1-1 0 0,-1 0 1 0 0,0 0-1 0 0,0 5-314 0 0,23 49 424 0 0,-8-12-90 0 0,-13-21-108 0 0,-13-83 622 0 0,24-31-768 0 0,-17 78-80 0 0,1 1 0 0 0,0-1 0 0 0,0 1 0 0 0,0-1 0 0 0,1 1 0 0 0,-1-1 0 0 0,1 1 0 0 0,0 0 0 0 0,0 0 0 0 0,0 0 0 0 0,0 0 0 0 0,1 0 0 0 0,-1 0 0 0 0,1 1 0 0 0,0-1 0 0 0,-1 1 0 0 0,2-1 0 0 0,6-7 0 0 0,19-8-80 0 0,1 17 80 0 0,31 15-1382 0 0,-55-11-1229 0 0,1-3-4011 0 0</inkml:trace>
  <inkml:trace contextRef="#ctx0" brushRef="#br0" timeOffset="1611.38">1018 178 9184 0 0,'0'0'208'0'0,"0"0"33"0"0,0 0 14 0 0,0-1-42 0 0,8-9 1654 0 0,-7 9-1231 0 0,-1 1-16 0 0,0 0-4 0 0,0 0 0 0 0,0 0-40 0 0,12 9 478 0 0,44 73 1307 0 0,-32-23-1417 0 0,0 29 80 0 0,-22-79-794 0 0,-7 24 124 0 0,4-32-344 0 0,1-1 0 0 0,0 1-1 0 0,0 0 1 0 0,-1 0-1 0 0,1-1 1 0 0,-1 1-1 0 0,1 0 1 0 0,0-1 0 0 0,-1 1-1 0 0,1-1 1 0 0,-1 1-1 0 0,0-1 1 0 0,1 1 0 0 0,-1-1-1 0 0,1 1 1 0 0,-1-1-1 0 0,0 1 1 0 0,1-1-1 0 0,-1 0 1 0 0,0 1 0 0 0,0-1-1 0 0,1 0 1 0 0,-1 1-1 0 0,0-1 1 0 0,0 0 0 0 0,1 0-1 0 0,-1 0 1 0 0,0 0-1 0 0,0 0 1 0 0,1 0-1 0 0,-1 0 1 0 0,0 0 0 0 0,0 0-1 0 0,1 0 1 0 0,-1 0-1 0 0,0-1 1 0 0,0 1 0 0 0,1 0-1 0 0,-1-1 1 0 0,0 1-1 0 0,0 0 1 0 0,1-1-1 0 0,-1 1 1 0 0,1-1 0 0 0,-1 1-1 0 0,0-1 1 0 0,1 1-1 0 0,-1-1-9 0 0,-22-32 234 0 0,34-70-24 0 0,10 75-210 0 0,20-2 64 0 0,5 11-4 0 0,33-4-365 0 0,-27 14-3354 0 0,-42 6 2107 0 0</inkml:trace>
  <inkml:trace contextRef="#ctx0" brushRef="#br0" timeOffset="2251.879">1377 323 8640 0 0,'0'0'197'0'0,"0"0"24"0"0,0 0 17 0 0,0 0 64 0 0,0 0 265 0 0,0 0 117 0 0,0 0 20 0 0,0 0-19 0 0,14-1 949 0 0,57-31 1707 0 0,-7-18-2011 0 0,-52 26-1231 0 0,-14 19-40 0 0,-13-15 7 0 0,-19 18 14 0 0,4 21-20 0 0,26-15-45 0 0,-2 4 104 0 0,1 0 0 0 0,0 0-1 0 0,0 1 1 0 0,1-1 0 0 0,0 1-1 0 0,0 0 1 0 0,1 0 0 0 0,0 0 0 0 0,0 5-119 0 0,2-12 34 0 0,-4 51 348 0 0,4-49-336 0 0,0 0-1 0 0,0 0 1 0 0,1 1-1 0 0,-1-1 1 0 0,1 0-1 0 0,0 0 1 0 0,1 0-1 0 0,-1 1 0 0 0,1-1 1 0 0,-1 0-1 0 0,1 0 1 0 0,1 0-1 0 0,-1 0 1 0 0,0 0-1 0 0,1 0 1 0 0,0 0-1 0 0,0-1 1 0 0,0 1-1 0 0,0-1 0 0 0,1 1 1 0 0,-1-1-1 0 0,3 2-45 0 0,-1-2 22 0 0,0-1-1 0 0,0 0 0 0 0,0 0 1 0 0,0-1-1 0 0,0 1 0 0 0,1-1 1 0 0,-1 0-1 0 0,0 0 0 0 0,1 0 1 0 0,-1-1-1 0 0,1 0 0 0 0,-1 1 1 0 0,1-2-1 0 0,-1 1 0 0 0,1 0 1 0 0,1-1-22 0 0,11-1 23 0 0,0 0 0 0 0,-1-1 1 0 0,1 0-1 0 0,-1-1 0 0 0,0-1 1 0 0,0-1-1 0 0,7-4-23 0 0,26-25-7310 0 0,-40 25 1012 0 0</inkml:trace>
  <inkml:trace contextRef="#ctx0" brushRef="#br0" timeOffset="2592.122">1751 14 10480 0 0,'-7'-12'824'0'0,"7"11"-328"0"0,0 1 162 0 0,0 0 29 0 0,0 0 12 0 0,0 0 18 0 0,0 0 10 0 0,0 0 1 0 0,0 0-41 0 0,0 0-165 0 0,0 0-70 0 0,16 21 1078 0 0,26 80 550 0 0,-13 33-1216 0 0,-14-34-405 0 0,0-7-139 0 0,-3-75-341 0 0,-10-17-122 0 0,0 0 0 0 0,-1 0 0 0 0,1 0 0 0 0,0-1 0 0 0,1 1 0 0 0,-1-1 1 0 0,0 1-1 0 0,0-1 0 0 0,0 0 0 0 0,0 0 0 0 0,0 0 0 0 0,0 0 0 0 0,0 0 0 0 0,0 0 1 0 0,0 0-1 0 0,1-1 0 0 0,-1 1 0 0 0,0-1 0 0 0,0 0 0 0 0,0 0 0 0 0,0 1 0 0 0,-1-1 1 0 0,1 0-1 0 0,1-1 143 0 0,2 0-561 0 0,25-17-4712 0 0,-20 11 3363 0 0</inkml:trace>
  <inkml:trace contextRef="#ctx0" brushRef="#br0" timeOffset="3168.497">2128 257 9184 0 0,'3'-2'130'0'0,"-1"0"0"0"0,1 0 1 0 0,-1 0-1 0 0,0-1 0 0 0,0 1 0 0 0,0-1 1 0 0,0 1-1 0 0,0-1 0 0 0,0 1 1 0 0,-1-1-1 0 0,1 0 0 0 0,-1 0 0 0 0,0 0 1 0 0,0 0-1 0 0,0 0 0 0 0,0 0 1 0 0,-1 0-1 0 0,1 0 0 0 0,-1-1 0 0 0,0 1 1 0 0,0-1-131 0 0,-27-12 4809 0 0,24 16-4647 0 0,-1 0-1 0 0,1 0 1 0 0,-1 0 0 0 0,1 0-1 0 0,-1 1 1 0 0,1 0 0 0 0,0-1-1 0 0,-1 1 1 0 0,1 1 0 0 0,0-1-1 0 0,0 0 1 0 0,0 1-1 0 0,-1 0 1 0 0,1-1 0 0 0,1 1-1 0 0,-2 1-161 0 0,-5 8 116 0 0,-37 62 444 0 0,37-23-304 0 0,8-47-239 0 0,0 1-1 0 0,0-1 0 0 0,1 1 1 0 0,-1 0-1 0 0,1-1 0 0 0,0 1 1 0 0,0 0-1 0 0,1-1 0 0 0,-1 1 1 0 0,1 0-1 0 0,0-1 1 0 0,0 1-1 0 0,0-1 0 0 0,0 1 1 0 0,0-1-1 0 0,1 1 0 0 0,0-1 1 0 0,0 0-1 0 0,-1 0 0 0 0,2 0 1 0 0,-1 0-1 0 0,0 0 0 0 0,1 0 1 0 0,-1-1-1 0 0,1 1 0 0 0,0-1 1 0 0,0 0-1 0 0,0 0 0 0 0,0 0 1 0 0,0 0-1 0 0,2 1-16 0 0,2-1 37 0 0,0-1-1 0 0,1 1 1 0 0,-1-1-1 0 0,0-1 0 0 0,0 1 1 0 0,1-1-1 0 0,-1-1 1 0 0,0 1-1 0 0,1-1 1 0 0,-1 0-1 0 0,0-1 1 0 0,0 0-1 0 0,0 0 1 0 0,0-1-1 0 0,0 1 1 0 0,-1-1-1 0 0,1-1 1 0 0,-1 1-1 0 0,5-5-36 0 0,-7 4-9 0 0,0-1 0 0 0,-1 1 0 0 0,1-1 0 0 0,-1 0 1 0 0,0-1-1 0 0,-1 1 0 0 0,1-1 0 0 0,-1 1 0 0 0,0-1 0 0 0,0 1 0 0 0,-1-1 0 0 0,1 0 0 0 0,-1 0 0 0 0,-1 0 0 0 0,1 0 0 0 0,-1 0 0 0 0,0 0 0 0 0,-1-2 9 0 0,2 5-23 0 0,-1-1 0 0 0,0 1 0 0 0,-1-1 0 0 0,1 1 0 0 0,0 0-1 0 0,-1-1 1 0 0,0 1 0 0 0,0-1 0 0 0,0 1 0 0 0,0 0 0 0 0,-1 0 0 0 0,1 0 0 0 0,-1 0 0 0 0,0 0 0 0 0,1 0 0 0 0,-1 0 0 0 0,-1 0-1 0 0,1 1 1 0 0,-2-3 23 0 0,-23-14-84 0 0,17 41-40 0 0,10-18 161 0 0,0 0-1 0 0,0 0 0 0 0,0 1 0 0 0,1-1 0 0 0,-1 0 0 0 0,1 0 1 0 0,0 1-1 0 0,0-1 0 0 0,1 0 0 0 0,-1 0 0 0 0,1 0 0 0 0,0 0 1 0 0,0-1-1 0 0,0 1 0 0 0,1 1-36 0 0,43 76 532 0 0,9-26 401 0 0,-54-54-921 0 0,2 1 11 0 0,0 0 0 0 0,0-1 0 0 0,0 1 0 0 0,0-1 0 0 0,0 1 0 0 0,0-1 0 0 0,0 0-1 0 0,1 0 1 0 0,-1 0 0 0 0,0-1 0 0 0,1 1 0 0 0,-1-1 0 0 0,0 0 0 0 0,1 0 0 0 0,-1 0 0 0 0,1 0 0 0 0,-1 0 0 0 0,0-1 0 0 0,1 0 0 0 0,-1 1 0 0 0,0-1 0 0 0,0-1 0 0 0,0 1 0 0 0,1 0 0 0 0,-1-1-23 0 0,16-37-2470 0 0,-15 24 260 0 0,-1 4 552 0 0</inkml:trace>
  <inkml:trace contextRef="#ctx0" brushRef="#br0" timeOffset="3450.583">2395 96 10712 0 0,'0'0'241'0'0,"7"-4"683"0"0,-3 1-807 0 0,-4 2-12 0 0,1 1 0 0 0,-1-1 0 0 0,0 1 0 0 0,1 0 0 0 0,-1-1 0 0 0,1 1 0 0 0,-1-1 0 0 0,0 1 0 0 0,1 0 0 0 0,-1-1 0 0 0,1 1 0 0 0,-1 0 1 0 0,1 0-1 0 0,-1 0 0 0 0,1-1 0 0 0,-1 1 0 0 0,1 0 0 0 0,-1 0 0 0 0,1 0 0 0 0,-1 0 0 0 0,1 0 0 0 0,0 0 0 0 0,-1 0 0 0 0,1 0 0 0 0,-1 0 0 0 0,1 0 0 0 0,-1 0 0 0 0,1 0 0 0 0,-1 0 0 0 0,1 0 0 0 0,-1 0 0 0 0,1 1 0 0 0,-1-1 0 0 0,1 0 0 0 0,-1 0 0 0 0,1 1 0 0 0,-1-1 0 0 0,1 0 0 0 0,-1 1 0 0 0,1-1 0 0 0,-1 0 0 0 0,0 1 0 0 0,1-1 0 0 0,-1 1 0 0 0,0-1 0 0 0,1 1 0 0 0,-1-1 0 0 0,0 1 0 0 0,0-1 0 0 0,1 1 0 0 0,-1-1 0 0 0,0 1 0 0 0,0-1 0 0 0,0 1 0 0 0,0-1-105 0 0,14 27 1263 0 0,17 45 311 0 0,-9-2-702 0 0,0 44-65 0 0,-10-53-560 0 0,-12-41-117 0 0,0-16-7275 0 0,0-4 467 0 0</inkml:trace>
  <inkml:trace contextRef="#ctx0" brushRef="#br0" timeOffset="3724.545">2315 336 11312 0 0,'0'0'332'0'0,"0"0"-4"0"0,0 0-118 0 0,0 0 280 0 0,6-6 814 0 0,1 1-741 0 0,0-1 0 0 0,0 1 1 0 0,1 1-1 0 0,-1-1 1 0 0,1 1-1 0 0,0 1 1 0 0,0-1-1 0 0,0 1 0 0 0,1 1 1 0 0,-1 0-1 0 0,9-2-563 0 0,-5 1 185 0 0,101-9 896 0 0,-71 10-758 0 0,-23 1-1690 0 0,0 0-4068 0 0,-6 0-1005 0 0</inkml:trace>
  <inkml:trace contextRef="#ctx0" brushRef="#br0" timeOffset="4043.969">2751 253 13312 0 0,'0'0'390'0'0,"0"0"-2"0"0,-9 15 1971 0 0,-4 39 2647 0 0,19 34-2511 0 0,15-33-1700 0 0,17-21-455 0 0,-37-33-370 0 0,0-1 1 0 0,0 0 0 0 0,0 0 0 0 0,1 1 0 0 0,-1-1 0 0 0,0 0 0 0 0,0 0 0 0 0,0 0 0 0 0,0 0 0 0 0,0 0-1 0 0,0 0 1 0 0,1-1 0 0 0,-1 1 0 0 0,0 0 0 0 0,0 0 0 0 0,0-1 0 0 0,0 1 0 0 0,0-1 0 0 0,0 1 0 0 0,0-1-1 0 0,0 1 1 0 0,0-1 0 0 0,0 0 0 0 0,0 0 0 0 0,0 1 0 0 0,-1-1 0 0 0,1 0 0 0 0,0 0 0 0 0,0 0-1 0 0,-1 0 1 0 0,1 0 29 0 0,10-34-5295 0 0,-11 21 3471 0 0</inkml:trace>
  <inkml:trace contextRef="#ctx0" brushRef="#br0" timeOffset="4331.281">2745 162 13536 0 0,'0'0'306'0'0,"0"0"46"0"0,0 0 22 0 0,0 0-49 0 0,-8-8-259 0 0,7 7 3148 0 0,21 14-3398 0 0,-8-4-4709 0 0,-4-4-739 0 0</inkml:trace>
  <inkml:trace contextRef="#ctx0" brushRef="#br0" timeOffset="4734.249">3063 183 10512 0 0,'16'2'233'0'0,"-13"-2"39"0"0,-10 3 272 0 0,-44 27 459 0 0,42-25-581 0 0,1 1 1 0 0,0 0-1 0 0,0 0 1 0 0,1 1-1 0 0,-1 0 1 0 0,1 1 0 0 0,1-1-1 0 0,0 1 1 0 0,0 0-1 0 0,0 1 1 0 0,1 0-1 0 0,0 0 1 0 0,1 0-1 0 0,-3 7-422 0 0,2-1 324 0 0,4-12-297 0 0,0-1-1 0 0,-1 0 1 0 0,1 0-1 0 0,1 1 1 0 0,-1-1-1 0 0,0 1 1 0 0,1-1-1 0 0,-1 0 1 0 0,1 1-1 0 0,0-1 1 0 0,0 1 0 0 0,0-1-1 0 0,0 1 1 0 0,0-1-1 0 0,0 1 1 0 0,1-1-1 0 0,-1 1 1 0 0,1-1-1 0 0,-1 1 1 0 0,1-1-1 0 0,0 0 1 0 0,0 1-1 0 0,0-1 1 0 0,1 0-1 0 0,-1 0 1 0 0,0 0 0 0 0,1 0-1 0 0,1 2-26 0 0,2-2 27 0 0,-1 0 0 0 0,1 0 0 0 0,-1 0 0 0 0,1-1-1 0 0,0 1 1 0 0,0-1 0 0 0,0 0 0 0 0,-1 0 0 0 0,1-1 0 0 0,0 0 0 0 0,0 0 0 0 0,0 0-1 0 0,0 0 1 0 0,0-1 0 0 0,0 0 0 0 0,0 0 0 0 0,0 0 0 0 0,0 0 0 0 0,-1-1-1 0 0,1 0 1 0 0,0 0 0 0 0,-1 0 0 0 0,0-1 0 0 0,1 1 0 0 0,-1-1 0 0 0,1-1-27 0 0,51-53 212 0 0,-25 19-118 0 0,20-12-22 0 0,-36 36-72 0 0,-12 10 0 0 0,1 0 0 0 0,0 1 0 0 0,0 0 0 0 0,0-1 0 0 0,0 1 0 0 0,0 1 0 0 0,1-1 0 0 0,-1 1 0 0 0,1-1 0 0 0,0 1 0 0 0,-1 1 0 0 0,5-2 0 0 0,-6 2-2 0 0,-1 0 1 0 0,1 1-1 0 0,-1-1 0 0 0,1 1 0 0 0,-1 0 0 0 0,1-1 0 0 0,0 1 0 0 0,-1 0 0 0 0,1 1 0 0 0,-1-1 0 0 0,1 0 0 0 0,0 1 0 0 0,-1 0 0 0 0,1-1 0 0 0,-1 1 1 0 0,0 0-1 0 0,1 0 0 0 0,-1 0 0 0 0,0 1 0 0 0,1-1 0 0 0,-1 0 0 0 0,0 1 0 0 0,0 0 0 0 0,0-1 0 0 0,0 1 0 0 0,0 0 0 0 0,0 1 2 0 0,28 53 163 0 0,-20-28-170 0 0,-8-24 9 0 0,21 77 232 0 0,-18-49 106 0 0,-5-31-261 0 0,0-1 10 0 0,0 0-1 0 0,-1-1-69 0 0,0 1-1 0 0,-1-1 1 0 0,1 0-1 0 0,0 0 1 0 0,0 1-1 0 0,0-1 1 0 0,-1 0-1 0 0,1 0 1 0 0,0-1-1 0 0,0 1 1 0 0,0 0 0 0 0,1 0-1 0 0,-1 0 1 0 0,0-1-1 0 0,0 1 1 0 0,1 0-1 0 0,-1-1 1 0 0,1 1-1 0 0,-1-1 1 0 0,1 1-1 0 0,-1 0 1 0 0,1-1-1 0 0,0 1 1 0 0,0-1-1 0 0,0 1 1 0 0,0-1-1 0 0,0 1 1 0 0,0-1-1 0 0,0 1 1 0 0,0-1-1 0 0,0 1 1 0 0,1-1-1 0 0,-1 1 1 0 0,1-1-1 0 0,0 0-18 0 0,16-48-53 0 0,-9 36 37 0 0,-7 11 5 0 0,1-1 0 0 0,0 1 0 0 0,0-1 0 0 0,0 1 0 0 0,1-1-1 0 0,-1 1 1 0 0,1 0 0 0 0,0 0 0 0 0,0 0 0 0 0,0 1 0 0 0,0-1 0 0 0,1 1 0 0 0,-1 0-1 0 0,0 0 1 0 0,1-1 11 0 0,28-14-72 0 0,-27 14 68 0 0,1 0 0 0 0,0 1-1 0 0,0 0 1 0 0,0 0-1 0 0,0 0 1 0 0,0 1 0 0 0,0 0-1 0 0,0 0 1 0 0,0 1-1 0 0,0-1 1 0 0,1 1 0 0 0,-1 1-1 0 0,0-1 1 0 0,0 1-1 0 0,0 0 1 0 0,0 1 0 0 0,0-1-1 0 0,0 1 1 0 0,0 0-1 0 0,0 1 1 0 0,0-1 0 0 0,-1 1-1 0 0,0 0 1 0 0,1 1-1 0 0,-1-1 1 0 0,0 1 0 0 0,-1 0-1 0 0,1 0 1 0 0,-1 1-1 0 0,3 2 5 0 0,27 33 0 0 0,-7 2 64 0 0,5 15 64 0 0,-31-51 541 0 0,0-4-1787 0 0,-1-1-4920 0 0,0-1-618 0 0</inkml:trace>
  <inkml:trace contextRef="#ctx0" brushRef="#br0" timeOffset="5747.875">3143 276 5960 0 0,'0'0'132'0'0,"0"0"17"0"0,0 0 12 0 0,1 0-17 0 0,3-3-49 0 0,12-15 5344 0 0,-25-12-3162 0 0,-13 24-1484 0 0,-72-8 75 0 0,66 19-814 0 0,3-5-953 0 0,25 0 390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3:19:20.144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28 176 8032 0 0,'0'0'182'0'0,"0"0"29"0"0,0 0 12 0 0,3-3 1 0 0,-3-1-64 0 0,-14-11 5036 0 0,13 14-5004 0 0,0 0 0 0 0,0 0 0 0 0,0-1 0 0 0,0 1 0 0 0,0-1 0 0 0,0 1 0 0 0,1-1 0 0 0,-1 1 0 0 0,0-1 0 0 0,1 1-1 0 0,-1-1 1 0 0,1 0 0 0 0,0 1 0 0 0,-1-1 0 0 0,1 1 0 0 0,0-1 0 0 0,0 0 0 0 0,0 1 0 0 0,0-1 0 0 0,1 0 0 0 0,-1 1 0 0 0,0-1 0 0 0,1 0 0 0 0,-1 1 0 0 0,1-1 0 0 0,0 0-192 0 0,45-52 1631 0 0,-41 50-1467 0 0,49-37 277 0 0,-43 38-370 0 0,44-6 385 0 0,-53 9-445 0 0,0 0 0 0 0,-1 1 1 0 0,1-1-1 0 0,-1 1 0 0 0,1-1 1 0 0,-1 1-1 0 0,1-1 0 0 0,-1 1 1 0 0,1 0-1 0 0,-1 0 1 0 0,0 0-1 0 0,1 0 0 0 0,-1 0 1 0 0,0 0-1 0 0,0 0 0 0 0,0 0 1 0 0,0 0-1 0 0,0 1 0 0 0,0-1 1 0 0,0 0-1 0 0,0 1 1 0 0,0-1-1 0 0,0 1 0 0 0,-1-1 1 0 0,1 1-1 0 0,-1-1 0 0 0,1 1 1 0 0,-1-1-1 0 0,0 1 1 0 0,0 0-1 0 0,1-1 0 0 0,-1 1 1 0 0,0 1-12 0 0,-1 6 25 0 0,1-1 0 0 0,-1 1 0 0 0,-1 0 0 0 0,0-1 0 0 0,0 1 0 0 0,0-1 1 0 0,-1 0-1 0 0,0 0 0 0 0,-1 0 0 0 0,0 0 0 0 0,0 0 0 0 0,-1-1 0 0 0,-2 3-25 0 0,-14 29 92 0 0,-37 58 20 0 0,47-81-104 0 0,1 1 0 0 0,0 1 0 0 0,1-1 0 0 0,1 2 0 0 0,1-1 0 0 0,0 1 0 0 0,1 0 0 0 0,0 7-8 0 0,-3 43 64 0 0,12-50-52 0 0,-3-17-10 0 0,0 0 0 0 0,0 0 1 0 0,0 1-1 0 0,1-1 1 0 0,-1 0-1 0 0,0 0 0 0 0,1 0 1 0 0,0 0-1 0 0,-1 0 1 0 0,1 0-1 0 0,0 0 0 0 0,0 0 1 0 0,0 0-1 0 0,0 0 1 0 0,1 0-1 0 0,-1 0 0 0 0,0 0 1 0 0,1-1-1 0 0,-1 1 1 0 0,1-1-1 0 0,0 1 0 0 0,1 0-2 0 0,6 1 0 0 0,-6-2 13 0 0,0 0 0 0 0,0-1 0 0 0,0 0 0 0 0,0 0 0 0 0,-1 1 0 0 0,1-2 0 0 0,0 1 0 0 0,0 0 0 0 0,0 0 0 0 0,0-1-1 0 0,-1 0 1 0 0,1 0 0 0 0,0 1 0 0 0,0-1 0 0 0,-1-1 0 0 0,1 1 0 0 0,-1 0 0 0 0,1-1 0 0 0,-1 1 0 0 0,0-1 0 0 0,1 0 0 0 0,-1 0 0 0 0,0 0-1 0 0,0 0 1 0 0,0 0 0 0 0,0 0 0 0 0,-1-1 0 0 0,1 1 0 0 0,-1 0 0 0 0,1-1 0 0 0,-1 1 0 0 0,0-1 0 0 0,0 0 0 0 0,0 1 0 0 0,0-1 0 0 0,0 0-1 0 0,-1 0 1 0 0,1 0 0 0 0,-1-2-13 0 0,0-13 141 0 0,-1 0 0 0 0,0 0-1 0 0,-2-1 1 0 0,0 1 0 0 0,-1 1-1 0 0,-5-16-140 0 0,-7-17 148 0 0,-36-83 12 0 0,24 62-321 0 0,16 47-2531 0 0,12 23 1489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0:44.0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329 60 9272 0 0,'17'-6'917'0'0,"13"-8"-221"0"0,-7-3 1953 0 0,-23 16-2217 0 0,0 1-14 0 0,0 0-29 0 0,-14-8 318 0 0,7 5-655 0 0,-1 1 0 0 0,1 0 0 0 0,-1 0 0 0 0,1 0 1 0 0,-1 1-1 0 0,0 0 0 0 0,0 1 0 0 0,1-1 0 0 0,-1 2 1 0 0,0-1-1 0 0,0 1-52 0 0,-15-1 66 0 0,-136 22 1593 0 0,120-10-964 0 0,38-11-662 0 0,-1 0 0 0 0,0 0 1 0 0,1 0-1 0 0,-1-1 0 0 0,1 2 0 0 0,-1-1 0 0 0,1 0 0 0 0,-1 0 1 0 0,1 0-1 0 0,0 1 0 0 0,0-1 0 0 0,-1 1 0 0 0,1-1 1 0 0,0 1-1 0 0,0-1 0 0 0,1 1 0 0 0,-1-1 0 0 0,0 1 0 0 0,0 0 1 0 0,1 0-1 0 0,-1-1 0 0 0,1 1 0 0 0,0 0 0 0 0,-1 0 0 0 0,1 0 1 0 0,0-1-1 0 0,0 1 0 0 0,0 0 0 0 0,0 0 0 0 0,1 0 0 0 0,-1-1 1 0 0,1 2-34 0 0,21 56 343 0 0,20 28 137 0 0,-6-2 8 0 0,24 83 472 0 0,-40-102-492 0 0,-17-60-423 0 0,10 72 398 0 0,-22-54-741 0 0,9-23-41 0 0,0-1-12 0 0,-3 4-694 0 0,1-2-2824 0 0,-6-2-2400 0 0</inkml:trace>
  <inkml:trace contextRef="#ctx0" brushRef="#br0" timeOffset="1184.483">0 578 11544 0 0,'0'0'264'0'0,"0"0"34"0"0,0 0 20 0 0,0 0-41 0 0,0 0-96 0 0,13-6 1458 0 0,95-15 1734 0 0,85-29-2380 0 0,-70 7-875 0 0,-105 37-71 0 0,-15 5-42 0 0,-1 1 0 0 0,1-1-1 0 0,0 0 1 0 0,-1 0 0 0 0,1 1 0 0 0,-1-2 0 0 0,1 1-1 0 0,-1 0 1 0 0,0 0 0 0 0,1-1 0 0 0,-1 1 0 0 0,0-1 0 0 0,0 0-1 0 0,0 0 1 0 0,0 0 0 0 0,0 0 0 0 0,-1 0 0 0 0,1 0-1 0 0,0-1-4 0 0,-23 25 756 0 0,17-15-704 0 0,0 1 0 0 0,0 1 0 0 0,1-1 0 0 0,0 0 0 0 0,0 1 0 0 0,1 0-1 0 0,1 0 1 0 0,-1-1 0 0 0,1 1 0 0 0,1 7-52 0 0,8 12 325 0 0,1-18-197 0 0,21 9 11 0 0,-25-18-113 0 0,0 0-1 0 0,0 0 1 0 0,1-1-1 0 0,-1 1 1 0 0,0-1-1 0 0,1-1 1 0 0,-1 1 0 0 0,0-1-1 0 0,1 0 1 0 0,-1 0-1 0 0,0 0 1 0 0,0-1 0 0 0,0 0-1 0 0,0 0 1 0 0,0 0-1 0 0,0-1 1 0 0,-1 1-1 0 0,1-1 1 0 0,-1 0 0 0 0,0 0-1 0 0,0-1 1 0 0,3-2-26 0 0,-2 1 24 0 0,0-1 0 0 0,-1 0 0 0 0,1-1 0 0 0,-1 1 1 0 0,-1-1-1 0 0,1 0 0 0 0,-1 0 0 0 0,0 0 0 0 0,-1 0 0 0 0,1 0 0 0 0,-1-1 1 0 0,-1 1-1 0 0,1-1 0 0 0,-2 1 0 0 0,1-1 0 0 0,-1 0-24 0 0,1 5 0 0 0,-1 0 0 0 0,-1 0 0 0 0,1 0 0 0 0,0 1 0 0 0,-1-1 0 0 0,1 0 0 0 0,-1 0 0 0 0,0 0 0 0 0,0 1 0 0 0,0-1 0 0 0,0 0 0 0 0,0 1 0 0 0,-1-1 0 0 0,1 1 0 0 0,-1-1 0 0 0,1 1 0 0 0,-1 0 0 0 0,0 0 0 0 0,0 0 0 0 0,0 0 0 0 0,0 0 0 0 0,-13 10-82 0 0,13 9 28 0 0,6 4 54 0 0,5 1 0 0 0,16 6 0 0 0,-23-26 0 0 0,0 0 0 0 0,0-1 0 0 0,1 1 0 0 0,-1 0 0 0 0,0-1 0 0 0,1 0 0 0 0,-1 1 0 0 0,1-1 0 0 0,0 0 0 0 0,-1 0 0 0 0,1-1 0 0 0,0 1 0 0 0,-1 0 0 0 0,1-1 0 0 0,0 0 0 0 0,0 1 0 0 0,0-1 0 0 0,-1 0 0 0 0,1-1 0 0 0,2 1 0 0 0,0 0 9 0 0,1 0 0 0 0,-1 0 0 0 0,0 0 0 0 0,0 0-1 0 0,1-1 1 0 0,-1 0 0 0 0,0 0 0 0 0,0-1 0 0 0,0 1-1 0 0,0-1 1 0 0,0 0 0 0 0,0 0 0 0 0,-1-1 0 0 0,1 0-1 0 0,-1 1 1 0 0,1-2 0 0 0,-1 1 0 0 0,0 0 0 0 0,0-1-1 0 0,0 0 1 0 0,-1 1 0 0 0,1-2 0 0 0,-1 1 0 0 0,0 0-1 0 0,0-1 1 0 0,-1 1 0 0 0,1-1 0 0 0,-1 0 0 0 0,0 0-1 0 0,0-2-8 0 0,8-38-252 0 0,1-14-396 0 0,-11 58 590 0 0,0 1-10 0 0,0 0-7 0 0,34 52-124 0 0,0 3 187 0 0,21 31 180 0 0,-54-85-92 0 0,-1-1-1 0 0,0 0-10 0 0,0 0-1 0 0,0 0 6 0 0,0 0 20 0 0,0 0 8 0 0,0 0 6 0 0,0 0 6 0 0,0-18 114 0 0,-3-16-289 0 0,5-31-326 0 0,3 51 224 0 0,-5 11 152 0 0,1 1 1 0 0,0-1 0 0 0,-1 0 0 0 0,1 0 0 0 0,0 0 0 0 0,0 0 0 0 0,1 1 0 0 0,-1-1 0 0 0,0 1 0 0 0,1-1 0 0 0,0 1 0 0 0,-1-1 0 0 0,1 1 0 0 0,0 0 0 0 0,0 0 0 0 0,0 0 0 0 0,1 0-1 0 0,-1 0 1 0 0,0 0 0 0 0,1 1 0 0 0,-1-1 0 0 0,1 1 0 0 0,0 0 0 0 0,-1 0 0 0 0,1 0 0 0 0,2-1 14 0 0,7 0-58 0 0,-9 1 53 0 0,0 1 0 0 0,0-1 0 0 0,0 1 0 0 0,1-1 0 0 0,-1 1 0 0 0,0 0 0 0 0,0 0 0 0 0,0 1 1 0 0,0-1-1 0 0,0 0 0 0 0,0 1 0 0 0,0 0 0 0 0,0 0 0 0 0,0 0 0 0 0,0 0 0 0 0,0 0 0 0 0,0 1 0 0 0,1 0 5 0 0,49 49 0 0 0,-20-6 248 0 0,-12-2 112 0 0,-13-12-8 0 0,-11-17-197 0 0,38 4-558 0 0,-24-16-313 0 0,-10-2-1141 0 0,-1 0-5017 0 0</inkml:trace>
  <inkml:trace contextRef="#ctx0" brushRef="#br0" timeOffset="1571.679">1543 373 11256 0 0,'16'-14'256'0'0,"-15"14"-198"0"0,0-1 0 0 0,-1 0 1 0 0,1 0-1 0 0,-1 0 1 0 0,1 0-1 0 0,-1 0 0 0 0,0 0 1 0 0,1 0-1 0 0,-1 0 1 0 0,0 0-1 0 0,1 0 1 0 0,-1 0-1 0 0,0 0 0 0 0,0 0 1 0 0,0 0-1 0 0,0 0 1 0 0,0 0-1 0 0,0 0 0 0 0,0 0 1 0 0,-1 0-1 0 0,1 0 1 0 0,0 0-1 0 0,-1 0 0 0 0,1 1 1 0 0,0-1-1 0 0,-1 0 1 0 0,1 0-1 0 0,-1 0 0 0 0,1 0 1 0 0,-1 0-1 0 0,0 0 1 0 0,1 1-1 0 0,-1-1 0 0 0,0 0 1 0 0,1 1-1 0 0,-1-1 1 0 0,0 0-1 0 0,0 1 1 0 0,0-1-1 0 0,0 1 0 0 0,0-1 1 0 0,1 1-1 0 0,-1 0 1 0 0,0-1-1 0 0,0 1 0 0 0,0 0 1 0 0,0 0-1 0 0,0-1 1 0 0,0 1-1 0 0,0 0 0 0 0,0 0 1 0 0,0 0-1 0 0,0 0 1 0 0,0 0-1 0 0,0 1 0 0 0,0-1 1 0 0,0 0-1 0 0,0 0 1 0 0,0 1-1 0 0,0-1 0 0 0,0 0 1 0 0,0 1-59 0 0,-8-2 190 0 0,1 0 0 0 0,0 1 0 0 0,0 0 0 0 0,-1 0 0 0 0,1 1 0 0 0,0 0 0 0 0,0 1 0 0 0,0 0 0 0 0,0 0 0 0 0,0 0 0 0 0,0 1 0 0 0,1 0 0 0 0,-1 1 0 0 0,1 0 0 0 0,0 0 0 0 0,0 0 0 0 0,0 1 0 0 0,1 0 0 0 0,-2 2-190 0 0,-11 22 155 0 0,13 3-8 0 0,6-30-136 0 0,0 1 1 0 0,-1-1-1 0 0,1 1 1 0 0,0-1-1 0 0,1 1 1 0 0,-1-1-1 0 0,0 1 1 0 0,1-1-1 0 0,-1 1 1 0 0,1-1-1 0 0,0 0 1 0 0,0 1 0 0 0,0-1-1 0 0,0 0 1 0 0,0 1-1 0 0,0-1 1 0 0,1 0-1 0 0,-1 0 1 0 0,1 0-1 0 0,-1 0 1 0 0,1 0-1 0 0,0-1 1 0 0,0 1-1 0 0,0 0 1 0 0,1 0-12 0 0,24 17 62 0 0,-21-15-33 0 0,0 1-1 0 0,0-1 1 0 0,0-1-1 0 0,0 1 1 0 0,1-1-1 0 0,0 0 1 0 0,-1 0-1 0 0,1-1 1 0 0,0 0-1 0 0,0 0 1 0 0,0-1-1 0 0,1 0 1 0 0,-1 0-1 0 0,0-1-28 0 0,-3 1-6 0 0,0-1-1 0 0,0 1 1 0 0,0-1-1 0 0,0 0 1 0 0,0 0-1 0 0,-1-1 1 0 0,1 1-1 0 0,0-1 1 0 0,0 0-1 0 0,0 0 1 0 0,-1 0 0 0 0,1 0-1 0 0,-1-1 1 0 0,1 1-1 0 0,-1-1 1 0 0,1 0-1 0 0,-1 0 1 0 0,0 0-1 0 0,1-1 7 0 0,14-11-1021 0 0,-3 3-3995 0 0,-8-2-858 0 0</inkml:trace>
  <inkml:trace contextRef="#ctx0" brushRef="#br0" timeOffset="1843.02">1755 196 11000 0 0,'-11'-5'463'0'0,"44"4"113"0"0,-12 0-418 0 0,30 0 1489 0 0,-25 23 2880 0 0,-5 52-2307 0 0,-9 18-1360 0 0,4 28-421 0 0,-4-58-359 0 0,-14-59-121 0 0,1-3-6751 0 0,1 0 279 0 0</inkml:trace>
  <inkml:trace contextRef="#ctx0" brushRef="#br0" timeOffset="2221.401">1811 417 12840 0 0,'40'-5'1408'0'0,"42"-6"3109"0"0,-40 0-3444 0 0,36-9-744 0 0,24 10-201 0 0,-82 18-78 0 0,-6 1-134 0 0,-11-2 41 0 0,14 73 922 0 0,-7-31 479 0 0,-7-42-1138 0 0,-2-4-140 0 0,0-1 0 0 0,0 1 0 0 0,0-1 0 0 0,0 1-1 0 0,1-1 1 0 0,-1 0 0 0 0,1 0 0 0 0,-1 0 0 0 0,1 1 0 0 0,0-1 0 0 0,0-1 0 0 0,0 1 0 0 0,0 0 0 0 0,0 0 0 0 0,0-1 0 0 0,0 1 0 0 0,1-1 0 0 0,-1 0 0 0 0,0 0 0 0 0,2 1-80 0 0,-2-2 17 0 0,4 0-494 0 0,-1-3-6136 0 0,-2-2-788 0 0</inkml:trace>
  <inkml:trace contextRef="#ctx0" brushRef="#br0" timeOffset="2390.241">2292 256 12608 0 0,'67'-10'2453'0'0,"-64"12"-2341"0"0,6 13-1207 0 0,-8-14-3951 0 0</inkml:trace>
  <inkml:trace contextRef="#ctx0" brushRef="#br0" timeOffset="3067.462">2663 289 11224 0 0,'-27'-3'850'0'0,"-68"41"3405"0"0,87-33-4032 0 0,0-1 0 0 0,0 2-1 0 0,0-1 1 0 0,1 1 0 0 0,0 0 0 0 0,0 0 0 0 0,0 1 0 0 0,1 0 0 0 0,0 0-1 0 0,0 0 1 0 0,1 1 0 0 0,0 0 0 0 0,-2 5-223 0 0,5-11 15 0 0,0 0 0 0 0,1 1-1 0 0,-1-1 1 0 0,1 0 0 0 0,0 1 0 0 0,-1-1-1 0 0,1 1 1 0 0,0-1 0 0 0,0 1 0 0 0,1 0 0 0 0,-1-1-1 0 0,1 1 1 0 0,-1 0 0 0 0,1-1 0 0 0,0 1-1 0 0,0 0 1 0 0,0 0 0 0 0,0-1 0 0 0,0 1 0 0 0,1 0-1 0 0,-1-1 1 0 0,1 1 0 0 0,0 0 0 0 0,0-1-1 0 0,1 3-14 0 0,16 16 212 0 0,-13-19-181 0 0,-1-1-1 0 0,1 0 0 0 0,0 0 1 0 0,0 0-1 0 0,0 0 0 0 0,0-1 0 0 0,0 0 1 0 0,0 0-1 0 0,0-1 0 0 0,0 1 1 0 0,0-1-1 0 0,0 0 0 0 0,0 0 0 0 0,4-2-30 0 0,69-45 284 0 0,-47 21-194 0 0,-25 20-90 0 0,0 1 0 0 0,0 1 1 0 0,1-1-1 0 0,0 1 0 0 0,0 0 0 0 0,1 0 1 0 0,-1 1-1 0 0,1 0 0 0 0,0 0 0 0 0,8-2 0 0 0,-12 5-6 0 0,1 1 0 0 0,-1-1-1 0 0,1 1 1 0 0,-1 0 0 0 0,1 0-1 0 0,0 0 1 0 0,-1 0-1 0 0,1 1 1 0 0,-1 0 0 0 0,0 0-1 0 0,1 0 1 0 0,-1 1 0 0 0,0-1-1 0 0,1 1 1 0 0,-1 0 0 0 0,0 0-1 0 0,0 0 1 0 0,-1 1-1 0 0,1 0 1 0 0,0-1 0 0 0,-1 1-1 0 0,0 1 1 0 0,1-1 0 0 0,-1 0-1 0 0,0 1 1 0 0,-1-1 0 0 0,1 1-1 0 0,-1 0 1 0 0,0 0-1 0 0,1 0 1 0 0,-1 1 6 0 0,34 89 3 0 0,-35-93 61 0 0,2 10 1002 0 0,-4-18-1068 0 0,2 1-1 0 0,-1-1 0 0 0,1 0 0 0 0,-1 1 0 0 0,2-1 0 0 0,-1 1 1 0 0,1-1-1 0 0,0 1 0 0 0,0 0 0 0 0,1 0 0 0 0,0 0 0 0 0,0 0 1 0 0,0 0-1 0 0,1 1 0 0 0,0-1 0 0 0,3-3 3 0 0,-3 3-23 0 0,1 1 1 0 0,-1 0-1 0 0,1-1 1 0 0,0 2-1 0 0,1-1 1 0 0,-1 1-1 0 0,1-1 1 0 0,0 1-1 0 0,0 1 0 0 0,0-1 1 0 0,0 1-1 0 0,1 0 1 0 0,-1 1-1 0 0,1 0 1 0 0,0 0-1 0 0,0 0 0 0 0,0 1 1 0 0,0 0-1 0 0,0 0 1 0 0,0 0-1 0 0,0 1 1 0 0,0 0-1 0 0,0 1 0 0 0,0 0 1 0 0,0 0-1 0 0,0 0 23 0 0,55 29 0 0 0,-4 27 232 0 0,-27-22 40 0 0,-17-21-138 0 0,-8-8-44 0 0,6 6 86 0 0,-11-11-121 0 0,-1-1-107 0 0,0 0-48 0 0,0 0-11 0 0,0 0-158 0 0,0 0-662 0 0,0 0-291 0 0,0 0-60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0:58.1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37 10480 0 0,'0'0'306'0'0,"0"0"-4"0"0,0-5 235 0 0,2 4 5661 0 0,0 1-6083 0 0,0 0 0 0 0,0 0 0 0 0,0-1 0 0 0,0 1-1 0 0,1 1 1 0 0,-1-1 0 0 0,0 0 0 0 0,0 1 0 0 0,0-1 0 0 0,0 1-1 0 0,0-1 1 0 0,1 1 0 0 0,-1 0 0 0 0,0 0 0 0 0,-1 0-1 0 0,1 0 1 0 0,0 0 0 0 0,0 1 0 0 0,0-1 0 0 0,-1 0-1 0 0,1 1 1 0 0,-1 0 0 0 0,1-1 0 0 0,-1 1 0 0 0,1 0-1 0 0,-1-1 1 0 0,0 1 0 0 0,1 2-115 0 0,5 10 68 0 0,-1 1 0 0 0,0 0 1 0 0,-1 0-1 0 0,-1 1 0 0 0,-1-1 0 0 0,2 15-68 0 0,1 16 0 0 0,-6-46 17 0 0,1 1 0 0 0,-1-1-1 0 0,0 1 1 0 0,0 0 0 0 0,1 0 0 0 0,-1-1-1 0 0,0 1 1 0 0,0 0 0 0 0,0-1 0 0 0,0 1-1 0 0,0 0 1 0 0,0 0 0 0 0,0-1-1 0 0,0 1 1 0 0,0 0 0 0 0,0 0 0 0 0,0-1-1 0 0,0 1 1 0 0,0 0 0 0 0,-1-1-1 0 0,1 1 1 0 0,0 0 0 0 0,-1-1 0 0 0,1 1-1 0 0,0 0 1 0 0,-1-1 0 0 0,1 1-1 0 0,-1-1 1 0 0,1 1 0 0 0,-1 0 0 0 0,1-1-1 0 0,-1 0 1 0 0,1 1 0 0 0,-1-1-1 0 0,0 1 1 0 0,1-1 0 0 0,-1 1 0 0 0,0-1-1 0 0,1 0 1 0 0,-1 0 0 0 0,0 1-1 0 0,1-1 1 0 0,-1 0 0 0 0,0 0 0 0 0,1 0-1 0 0,-1 0 1 0 0,0 0 0 0 0,0 0-1 0 0,1 0 1 0 0,-1 0 0 0 0,0 0 0 0 0,0 0-1 0 0,1 0 1 0 0,-1 0 0 0 0,0-1-1 0 0,1 1 1 0 0,-1 0 0 0 0,0 0 0 0 0,1-1-1 0 0,-1 1 1 0 0,0 0 0 0 0,1-1-1 0 0,-1 1 1 0 0,1-1 0 0 0,-1 1 0 0 0,0-1-1 0 0,0 0-16 0 0,-1-3 13 0 0,0 1 1 0 0,1-1-1 0 0,-1 0 0 0 0,0 0 0 0 0,1-1 0 0 0,0 1 0 0 0,0 0 1 0 0,0 0-1 0 0,1-1 0 0 0,-1 1 0 0 0,1 0 0 0 0,0-1 0 0 0,0 1 1 0 0,1 0-1 0 0,-1 0 0 0 0,1-1 0 0 0,0 1 0 0 0,0 0 0 0 0,1 0 1 0 0,-1 0-1 0 0,2-3-13 0 0,-1 1 15 0 0,34-52-3 0 0,-32 54-12 0 0,0-1 0 0 0,0 1 0 0 0,1 0 0 0 0,-1 0 0 0 0,1 0 0 0 0,0 1 0 0 0,0 0 0 0 0,0 0 0 0 0,0 0 0 0 0,1 0 0 0 0,-1 1 0 0 0,2 0 0 0 0,19-11 0 0 0,56-15 0 0 0,-77 28-44 0 0,-4 0-177 0 0,-1 0-50 0 0,0 0-942 0 0,0 0-3955 0 0,0 0-1698 0 0</inkml:trace>
  <inkml:trace contextRef="#ctx0" brushRef="#br0" timeOffset="648.468">416 165 9016 0 0,'0'0'265'0'0,"0"0"-4"0"0,0 0-43 0 0,0 0 430 0 0,0 0 212 0 0,0 0 41 0 0,0 0-17 0 0,0 0-111 0 0,0 0-49 0 0,0 0-10 0 0,14-3 859 0 0,42-8 229 0 0,-51 10-1776 0 0,1 0 0 0 0,-1 0-1 0 0,0 0 1 0 0,0 0 0 0 0,0-1-1 0 0,0 0 1 0 0,0 0-1 0 0,0 0 1 0 0,0-1 0 0 0,-1 0-1 0 0,1 0 1 0 0,-1 0 0 0 0,0 0-1 0 0,0-1 1 0 0,0 1-1 0 0,0-1 1 0 0,-1 0 0 0 0,2-2-26 0 0,-3 3 3 0 0,-1 2 9 0 0,0 0 0 0 0,-1 0 0 0 0,1 0 0 0 0,0 0 0 0 0,0 0 0 0 0,0 0 0 0 0,-1-1 0 0 0,1 1 0 0 0,-1 0 0 0 0,1 0 1 0 0,-1 0-1 0 0,1-1 0 0 0,-1 1 0 0 0,0 0 0 0 0,1-1 0 0 0,-1 1 0 0 0,0 0 0 0 0,0 0 0 0 0,0-1 0 0 0,0 1 0 0 0,0 0 0 0 0,-1-1 0 0 0,1 1 0 0 0,0 0 0 0 0,0-1 0 0 0,-1 1 0 0 0,1 0 0 0 0,-1 0 1 0 0,1 0-1 0 0,-1-1 0 0 0,0 1 0 0 0,1 0 0 0 0,-1 0 0 0 0,0 0 0 0 0,0 0 0 0 0,0 0 0 0 0,0 0 0 0 0,0 0-12 0 0,-42-7 53 0 0,6 13-53 0 0,30 1 63 0 0,0 1 0 0 0,0 0 0 0 0,1 0 0 0 0,0 1 0 0 0,0 0 0 0 0,1 0 0 0 0,0 0 0 0 0,1 1 0 0 0,-1-1 0 0 0,2 1 0 0 0,-1 0 0 0 0,1 1 0 0 0,1-1-1 0 0,-1 0 1 0 0,2 1 0 0 0,-1-1 0 0 0,1 1 0 0 0,1-1 0 0 0,0 1 0 0 0,0 2-63 0 0,0-9 54 0 0,0 1-1 0 0,0-1 1 0 0,1 1-1 0 0,-1-1 1 0 0,1 0-1 0 0,0 0 1 0 0,0 1 0 0 0,0-1-1 0 0,0 0 1 0 0,0 0-1 0 0,1 0 1 0 0,0 0-1 0 0,-1 0 1 0 0,1 0 0 0 0,0-1-1 0 0,1 1 1 0 0,-1-1-1 0 0,0 1 1 0 0,1-1-1 0 0,-1 0 1 0 0,1 0-1 0 0,0 0 1 0 0,-1 0 0 0 0,1 0-1 0 0,0 0 1 0 0,0-1-1 0 0,0 0 1 0 0,1 1-1 0 0,-1-1 1 0 0,0 0 0 0 0,0-1-1 0 0,1 1 1 0 0,-1-1-1 0 0,1 1-53 0 0,91-6 389 0 0,-56-9-7279 0 0,-26 8-72 0 0</inkml:trace>
  <inkml:trace contextRef="#ctx0" brushRef="#br0" timeOffset="1097.766">795 130 11256 0 0,'0'0'256'0'0,"0"0"34"0"0,0 0 21 0 0,-5 10 72 0 0,4-9-267 0 0,0 0 0 0 0,0 0 1 0 0,0 0-1 0 0,0 1 0 0 0,1-1 1 0 0,-1 0-1 0 0,1 0 0 0 0,-1 1 1 0 0,1-1-1 0 0,-1 0 0 0 0,1 1 1 0 0,-1-1-1 0 0,1 0 0 0 0,0 1 1 0 0,0-1-1 0 0,0 1 0 0 0,0-1 1 0 0,0 0-1 0 0,0 1 0 0 0,0-1 1 0 0,0 1-1 0 0,1-1 0 0 0,-1 0 1 0 0,1 1-1 0 0,-1-1 0 0 0,1 0 1 0 0,-1 1-1 0 0,1-1 0 0 0,0 0 1 0 0,-1 0-1 0 0,1 0 0 0 0,0 1 0 0 0,0-1 1 0 0,0 0-1 0 0,0 0 0 0 0,0 0 1 0 0,0-1-1 0 0,0 1 0 0 0,0 0 1 0 0,0 0-1 0 0,1 0 0 0 0,-1-1 1 0 0,0 1-1 0 0,0-1 0 0 0,1 1 1 0 0,-1-1-1 0 0,0 1 0 0 0,1-1 1 0 0,-1 0-1 0 0,1 0 0 0 0,-1 0 1 0 0,2 0-117 0 0,1 1 45 0 0,1-2 0 0 0,-1 1 0 0 0,0 0 0 0 0,1-1 0 0 0,-1 0 0 0 0,0 0 0 0 0,1 0 1 0 0,-1 0-1 0 0,0-1 0 0 0,0 0 0 0 0,0 0 0 0 0,0 0 0 0 0,0 0 0 0 0,-1-1 0 0 0,1 1 0 0 0,-1-1 0 0 0,1 0 0 0 0,-1 0 1 0 0,0 0-1 0 0,0 0 0 0 0,-1-1 0 0 0,1 1 0 0 0,0-1 0 0 0,-1 0 0 0 0,0 0 0 0 0,0 0 0 0 0,0 0 0 0 0,-1 0 0 0 0,1 0 1 0 0,-1 0-1 0 0,0-1 0 0 0,0 1 0 0 0,0 0 0 0 0,-1-1 0 0 0,0 1 0 0 0,1 0 0 0 0,-2-1 0 0 0,1 1 0 0 0,-1-3-45 0 0,1 6-3 0 0,0-1 0 0 0,-1 1-1 0 0,1-1 1 0 0,0 1 0 0 0,-1-1-1 0 0,0 1 1 0 0,1 0 0 0 0,-1-1-1 0 0,0 1 1 0 0,0 0 0 0 0,0-1-1 0 0,0 1 1 0 0,0 0 0 0 0,0 0-1 0 0,0 0 1 0 0,0 0 0 0 0,0 0 0 0 0,0 0-1 0 0,-1 0 1 0 0,1 0 0 0 0,0 1-1 0 0,-1-1 1 0 0,1 0 0 0 0,0 1-1 0 0,-1-1 1 0 0,1 1 0 0 0,-1 0-1 0 0,1-1 1 0 0,-1 1 0 0 0,1 0-1 0 0,-1 0 1 0 0,1 0 0 0 0,-1 0-1 0 0,1 0 1 0 0,-1 0 0 0 0,1 0-1 0 0,-1 1 1 0 0,1-1 0 0 0,-1 0-1 0 0,1 1 1 0 0,-1-1 0 0 0,1 1-1 0 0,-1 0 1 0 0,1-1 0 0 0,0 1-1 0 0,-1 0 4 0 0,-2 2-1 0 0,-1-1 0 0 0,0 1 0 0 0,1 0 0 0 0,-1 0 0 0 0,1 0-1 0 0,0 1 1 0 0,0-1 0 0 0,1 1 0 0 0,-1 0 0 0 0,1 0 0 0 0,0 0 0 0 0,0 1-1 0 0,-1 0 2 0 0,3-1-1 0 0,-2-1 45 0 0,2 1 0 0 0,-1 0 0 0 0,0-1 0 0 0,1 1 0 0 0,-1 0 0 0 0,1 0 0 0 0,0 0-1 0 0,1-1 1 0 0,-1 1 0 0 0,1 0 0 0 0,-1 0 0 0 0,1 0 0 0 0,0 0 0 0 0,1 0 0 0 0,-1 3-44 0 0,2-3 112 0 0,1 1 1 0 0,-1-2-1 0 0,0 1 1 0 0,1 0-1 0 0,0 0 0 0 0,0-1 1 0 0,0 0-1 0 0,0 1 1 0 0,0-1-1 0 0,1 0 1 0 0,-1-1-1 0 0,1 1 1 0 0,0-1-1 0 0,0 1 1 0 0,0-1-1 0 0,0 0 0 0 0,0-1 1 0 0,0 1-1 0 0,1-1 1 0 0,-1 0-1 0 0,1 0 1 0 0,-1 0-1 0 0,1 0 1 0 0,-1-1-1 0 0,1 0 1 0 0,-1 0-1 0 0,1 0 0 0 0,-1 0 1 0 0,2-1-113 0 0,111-7 263 0 0,-90 4-2315 0 0,-14 2-5957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0:56.4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274 286 7400 0 0,'33'-17'730'0'0,"-27"7"-560"0"0,-6 10 508 0 0,-3-16 2033 0 0,1 12-2459 0 0,1 1 1 0 0,-1 0-1 0 0,1 0 1 0 0,-1 0-1 0 0,0 1 1 0 0,-1-1-1 0 0,1 0 1 0 0,0 1-1 0 0,-1-1 1 0 0,1 1-1 0 0,-1 0 1 0 0,0 0-1 0 0,0 0 1 0 0,0 0-1 0 0,0 0 1 0 0,0 1-1 0 0,0-1 1 0 0,0 1-1 0 0,0 0 1 0 0,-1 0-1 0 0,1 0 1 0 0,0 0-1 0 0,-1 1 1 0 0,1-1-1 0 0,-1 1 1 0 0,1 0-1 0 0,-1 0 1 0 0,1 0-1 0 0,-2 1-252 0 0,-5-1 167 0 0,1 0-1 0 0,-1 0 0 0 0,1 1 1 0 0,-1 1-1 0 0,1-1 0 0 0,0 1 1 0 0,-1 1-1 0 0,1 0 0 0 0,1 0 1 0 0,-1 1-1 0 0,0 0 0 0 0,-6 5-166 0 0,3-1 91 0 0,6-5-61 0 0,0 1 0 0 0,-1 0 0 0 0,1 0 0 0 0,1 1 1 0 0,-1 0-1 0 0,1 0 0 0 0,0 0 0 0 0,0 0 0 0 0,0 1 0 0 0,1 0 0 0 0,0 0 0 0 0,0 0 0 0 0,0 1 0 0 0,1-1 0 0 0,0 1 0 0 0,0 0 0 0 0,1 0 0 0 0,-1 1-30 0 0,3-4 10 0 0,0-1 0 0 0,1 1-1 0 0,-1-1 1 0 0,1 1-1 0 0,0-1 1 0 0,0 1 0 0 0,0-1-1 0 0,0 0 1 0 0,0 1-1 0 0,1-1 1 0 0,0 0 0 0 0,-1 0-1 0 0,1 0 1 0 0,1 0-1 0 0,-1-1 1 0 0,0 1 0 0 0,0 0-1 0 0,1-1 1 0 0,0 0-1 0 0,-1 1 1 0 0,1-1 0 0 0,0 0-1 0 0,0 0 1 0 0,0-1-1 0 0,0 1 1 0 0,1-1 0 0 0,-1 1-1 0 0,0-1 1 0 0,1 0-1 0 0,0 0-9 0 0,100 4 576 0 0,-98-5-536 0 0,0-1 0 0 0,0 1 0 0 0,0-1 0 0 0,1-1 0 0 0,-1 1 0 0 0,0-1 0 0 0,-1 0 0 0 0,1 0 0 0 0,0-1 0 0 0,0 0 0 0 0,-1 0 0 0 0,0 0 0 0 0,0-1 0 0 0,0 0 0 0 0,0 0 0 0 0,0 0 0 0 0,-1 0 0 0 0,0-1 0 0 0,1 1 0 0 0,-2-1 0 0 0,1 0 0 0 0,-1-1 0 0 0,1 1 0 0 0,-2-1 0 0 0,1 1 0 0 0,0-1 0 0 0,-1 0 0 0 0,0-1-40 0 0,12-90 240 0 0,-10-73-152 0 0,0 124-88 0 0,-2 38 11 0 0,-1 7 21 0 0,-1 1-80 0 0,0 0-37 0 0,1 1 26 0 0,5 12 54 0 0,0 0 0 0 0,-1 0-1 0 0,0 0 1 0 0,-1 1 0 0 0,-1-1 0 0 0,0 1 0 0 0,-1 0 0 0 0,0 0-1 0 0,-1 11 6 0 0,0-16 26 0 0,24 159 424 0 0,-12-102-378 0 0,7-27 142 0 0,-20-38-371 0 0,0-1 1 0 0,1 1-1 0 0,-1-1 1 0 0,0 0 0 0 0,1 1-1 0 0,-1-1 1 0 0,0 0-1 0 0,1 1 1 0 0,-1-1 0 0 0,0 0-1 0 0,1 1 1 0 0,-1-1-1 0 0,1 0 1 0 0,-1 0 0 0 0,1 0-1 0 0,-1 1 1 0 0,0-1 0 0 0,1 0-1 0 0,-1 0 1 0 0,1 0-1 0 0,-1 0 1 0 0,1 0 0 0 0,-1 0-1 0 0,1 0 1 0 0,-1 0-1 0 0,1 0 1 0 0,-1 0 0 0 0,1 0-1 0 0,-1 0 1 0 0,1 0-1 0 0,-1 0 1 0 0,0-1 0 0 0,1 1-1 0 0,-1 0 1 0 0,1 0-1 0 0,-1 0 1 0 0,1-1 0 0 0,-1 1-1 0 0,0 0 1 0 0,1-1 0 0 0,-1 1-1 0 0,0 0 1 0 0,1-1-1 0 0,-1 1 1 0 0,0 0 0 0 0,1-1-1 0 0,-1 1 157 0 0,6-7-2014 0 0</inkml:trace>
  <inkml:trace contextRef="#ctx0" brushRef="#br0" timeOffset="472.919">586 425 8952 0 0,'0'0'200'0'0,"0"0"33"0"0,1 0 15 0 0,69-8 4401 0 0,-58 2-3754 0 0,-4 4-611 0 0,1-1 0 0 0,0-1 0 0 0,-1 0 0 0 0,0 0 0 0 0,0-1 0 0 0,0 0-1 0 0,0 0 1 0 0,-1-1 0 0 0,0 0 0 0 0,0 0 0 0 0,0 0 0 0 0,-1-1 0 0 0,0 0 0 0 0,-1-1 0 0 0,1 1-1 0 0,0-3-283 0 0,-5 8 47 0 0,0 0-1 0 0,0-1 0 0 0,0 1 0 0 0,0 0 0 0 0,-1-1 1 0 0,1 1-1 0 0,-1-1 0 0 0,1 1 0 0 0,-1-1 0 0 0,0 1 1 0 0,0-1-1 0 0,0 0 0 0 0,0 1 0 0 0,-1-1 0 0 0,1 1 1 0 0,-1-1-1 0 0,1 1 0 0 0,-1 0 0 0 0,0-1 0 0 0,0 1 1 0 0,0-1-1 0 0,0 1 0 0 0,0 0 0 0 0,-1 0 0 0 0,1 0 1 0 0,-1-1-47 0 0,-1 1 0 0 0,-1 1 1 0 0,1-1 0 0 0,0 1 0 0 0,-1 0 0 0 0,1 0-1 0 0,-1 0 1 0 0,0 0 0 0 0,1 1 0 0 0,-1-1-1 0 0,1 1 1 0 0,-1 0 0 0 0,0 0 0 0 0,1 0-1 0 0,-1 1 1 0 0,0-1 0 0 0,1 1 0 0 0,-1 0 0 0 0,1 0-1 0 0,-1 0 0 0 0,-61 26 0 0 0,63-25 17 0 0,0-1 0 0 0,0 0 0 0 0,0 1 0 0 0,0 0 0 0 0,1-1 0 0 0,-1 1 0 0 0,0 0-1 0 0,1 0 1 0 0,-1 0 0 0 0,1 0 0 0 0,-1 0 0 0 0,1 0 0 0 0,0 1 0 0 0,0-1 0 0 0,0 0 0 0 0,0 1-1 0 0,1-1 1 0 0,-1 2-17 0 0,-7 14 160 0 0,10-7 0 0 0,6 30 240 0 0,-7-40-320 0 0,0 1-13 0 0,3 3-65 0 0,0 0 1 0 0,1-1-1 0 0,-1 1 1 0 0,1-1-1 0 0,0 0 1 0 0,0 0-1 0 0,1-1 1 0 0,-1 0-1 0 0,1 1 0 0 0,0-2 1 0 0,0 1-1 0 0,-1-1 1 0 0,2 0-1 0 0,-1 0 1 0 0,0-1-1 0 0,0 1 1 0 0,1-1-1 0 0,-1-1 0 0 0,0 1 1 0 0,1-1-1 0 0,-1 0 1 0 0,1-1-1 0 0,-1 1 1 0 0,1-2-3 0 0,23-5-1574 0 0,-14 2-3471 0 0,-1 2-1645 0 0</inkml:trace>
  <inkml:trace contextRef="#ctx0" brushRef="#br0" timeOffset="1148.827">1181 215 12608 0 0,'0'0'289'0'0,"0"0"40"0"0,-13-7 426 0 0,8 5-565 0 0,0 1 0 0 0,-1 0-1 0 0,1 1 1 0 0,0-1 0 0 0,-1 1 0 0 0,1 0 0 0 0,-1 0-1 0 0,1 1 1 0 0,-1-1 0 0 0,1 1 0 0 0,0 1 0 0 0,0-1-1 0 0,-4 2-189 0 0,5-2 175 0 0,-3 0-52 0 0,0 0 0 0 0,0 1-1 0 0,0 0 1 0 0,0 0 0 0 0,0 1-1 0 0,1 0 1 0 0,-1 0 0 0 0,1 0-1 0 0,0 1 1 0 0,0 0 0 0 0,0 0-1 0 0,0 0 1 0 0,1 1 0 0 0,0 0-1 0 0,0 0 1 0 0,0 1 0 0 0,0-1-1 0 0,1 1 1 0 0,0 0 0 0 0,0 0-1 0 0,0 0 1 0 0,1 1 0 0 0,0-1-1 0 0,1 1 1 0 0,-1 0 0 0 0,1 0-1 0 0,0 0 1 0 0,1 0 0 0 0,-1 4-123 0 0,3-9 20 0 0,-1 0 0 0 0,1-1 1 0 0,-1 1-1 0 0,1-1 1 0 0,0 1-1 0 0,0 0 0 0 0,-1-1 1 0 0,1 1-1 0 0,0-1 0 0 0,1 0 1 0 0,-1 1-1 0 0,0-1 0 0 0,0 0 1 0 0,0 0-1 0 0,1 0 0 0 0,-1 0 1 0 0,1 0-1 0 0,-1 0 1 0 0,1 0-1 0 0,-1 0 0 0 0,1 0 1 0 0,-1-1-1 0 0,1 1 0 0 0,0-1 1 0 0,-1 1-1 0 0,1-1 0 0 0,0 1 1 0 0,0-1-1 0 0,0 0-20 0 0,0 0-12 0 0,40-10 284 0 0,-34 6-244 0 0,-1 0 0 0 0,0 0 0 0 0,0-1 0 0 0,0 1-1 0 0,-1-1 1 0 0,0-1 0 0 0,0 0 0 0 0,0 1 0 0 0,0-2 0 0 0,-1 1-1 0 0,0-1 1 0 0,0 1 0 0 0,0-3-28 0 0,17-20 86 0 0,12-27-86 0 0,-30 51-4 0 0,-4 5 3 0 0,0 0 0 0 0,1 0 0 0 0,-1 0 0 0 0,0 0 0 0 0,0-1-1 0 0,1 1 1 0 0,-1 0 0 0 0,0 0 0 0 0,1 0 0 0 0,-1 0 0 0 0,0 0 0 0 0,0-1 0 0 0,1 1-1 0 0,-1 0 1 0 0,0 0 0 0 0,0-1 0 0 0,1 1 0 0 0,-1 0 0 0 0,0 0 0 0 0,0-1 0 0 0,0 1-1 0 0,0 0 1 0 0,1 0 0 0 0,-1-1 0 0 0,0 1 0 0 0,0 0 0 0 0,0-1 0 0 0,0 1-1 0 0,0 0 1 0 0,0-1 0 0 0,0 1 0 0 0,0 0 0 0 0,0-1 0 0 0,0 1 0 0 0,0 0 0 0 0,0-1-1 0 0,0 1 1 0 0,0 0 0 0 0,0 0 0 0 0,0-1 0 0 0,0 1 0 0 0,0 0 0 0 0,0-1 0 0 0,-1 1-1 0 0,1 0 1 0 0,0 0 0 0 0,0-1 0 0 0,0 1 0 0 0,-1 0 0 0 0,1 0 0 0 0,0-1-1 0 0,0 1 1 0 0,0 0 0 0 0,-1 0 0 0 0,1-1 0 0 0,0 1 0 0 0,-1 0 0 0 0,1 0 0 0 0,0 0-1 0 0,0 0 1 0 0,-1 0 0 0 0,1-1 0 0 0,0 1 0 0 0,-1 0 0 0 0,1 0 0 0 0,0 0 1 0 0,-2 1-62 0 0,0 3 38 0 0,-1 19-36 0 0,-13 97-76 0 0,26 15 135 0 0,17 32-14 0 0,-5-58 325 0 0,-22-84-278 0 0,0-24-3 0 0,0 1 0 0 0,0-1 0 0 0,0 1 0 0 0,0 0 0 0 0,0-1 1 0 0,-1 1-1 0 0,1-1 0 0 0,-1 1 0 0 0,1-1 0 0 0,-1 1 0 0 0,0-1 1 0 0,1 0-1 0 0,-1 1 0 0 0,0-1 0 0 0,0 0 0 0 0,0 1 0 0 0,0-1 1 0 0,0 0-1 0 0,0 0 0 0 0,0 0 0 0 0,-1 0 0 0 0,1 0 0 0 0,0 0 1 0 0,-1 0-1 0 0,1 0 0 0 0,0-1 0 0 0,-1 1 0 0 0,1-1 0 0 0,-1 1 1 0 0,1-1-1 0 0,-1 1 0 0 0,1-1 0 0 0,-1 0 0 0 0,1 1 0 0 0,-1-1 1 0 0,0 0-1 0 0,1 0 0 0 0,-1 0 0 0 0,1-1 0 0 0,-1 1 0 0 0,1 0 1 0 0,-1-1-1 0 0,0 1 0 0 0,1 0-29 0 0,-71-22 1103 0 0,4-22-391 0 0,65 42-686 0 0,0 1-1 0 0,0-1 0 0 0,0 0 1 0 0,0 0-1 0 0,0 0 0 0 0,0 0 1 0 0,1 0-1 0 0,-1-1 0 0 0,1 1 1 0 0,-1-1-1 0 0,1 0 0 0 0,0 0 1 0 0,0 1-1 0 0,0-2 0 0 0,0 1 1 0 0,1 0-1 0 0,-1 0 0 0 0,1 0-25 0 0,-15-76 406 0 0,17 76-402 0 0,1-1 0 0 0,0 1 0 0 0,0-1 0 0 0,0 1 0 0 0,0 0 0 0 0,1 0 1 0 0,-1-1-1 0 0,1 2 0 0 0,-1-1 0 0 0,1 0 0 0 0,0 0 0 0 0,0 1 0 0 0,1 0 0 0 0,-1 0 1 0 0,0 0-1 0 0,1 0 0 0 0,-1 0 0 0 0,1 1 0 0 0,0-1 0 0 0,1 1-4 0 0,6-5-8 0 0,87-45-1048 0 0,-55 31-6456 0 0,-27 12 225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0:53.7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155 52 7312 0 0,'0'0'209'0'0,"19"-8"7606"0"0,-15 10-7619 0 0,-1 0 0 0 0,0 0 1 0 0,1 0-1 0 0,-1 0 1 0 0,0 1-1 0 0,0 0 0 0 0,-1-1 1 0 0,1 1-1 0 0,0 0 1 0 0,-1 1-1 0 0,0-1 0 0 0,0 0 1 0 0,0 1-1 0 0,0-1 1 0 0,0 1-1 0 0,0-1 0 0 0,-1 1 1 0 0,0 0-1 0 0,0 0 1 0 0,0-1-1 0 0,0 1 0 0 0,-1 0 1 0 0,1 0-1 0 0,-1 2-196 0 0,0-5 46 0 0,24 157 2136 0 0,0-56-1214 0 0,-23-101-883 0 0,0 1-26 0 0,3 6-65 0 0,-3-6-71 0 0,-1-2-4 0 0,0 0-151 0 0,0 0-664 0 0,-3 4-1530 0 0,-3-3 1178 0 0</inkml:trace>
  <inkml:trace contextRef="#ctx0" brushRef="#br0" timeOffset="295.445">1 279 13304 0 0,'0'0'298'0'0,"0"0"46"0"0,0 0 23 0 0,0 0-43 0 0,12-6-201 0 0,3 1 546 0 0,-1 0 0 0 0,1 1 0 0 0,0 1 0 0 0,0 0 0 0 0,0 1 0 0 0,1 1 0 0 0,-1 0 0 0 0,0 1 0 0 0,1 1 0 0 0,5 1-669 0 0,28 0 611 0 0,135-16-1389 0 0,-172 11-480 0 0,-3-2-56 0 0</inkml:trace>
  <inkml:trace contextRef="#ctx0" brushRef="#br0" timeOffset="1082.398">572 14 9904 0 0,'0'0'222'0'0,"0"0"30"0"0,0 0 20 0 0,0 0-34 0 0,0-4-65 0 0,0 3 470 0 0,0 1 191 0 0,0 0 29 0 0,0 0-16 0 0,0 0-101 0 0,0 0-46 0 0,0 0-10 0 0,0 0-27 0 0,0 0-99 0 0,10-9 3459 0 0,-9 10-3854 0 0,9 4 195 0 0,8 16 36 0 0,-12 2-272 0 0,2 4 4 0 0,9 41 108 0 0,-8-20-110 0 0,0 24 6 0 0,-9-48-126 0 0,4 9 44 0 0,-4 9 20 0 0,2-9 130 0 0,-2-25-180 0 0,0 3 38 0 0,0-9 14 0 0,0-2-4 0 0,0 0 14 0 0,0 0-7 0 0,0 0 2 0 0,0 0-7 0 0,0 0 15 0 0,0 0-1 0 0,0 0-7 0 0,4-13 133 0 0,-1-61-140 0 0,6 8-250 0 0,3 33 92 0 0,10 0-48 0 0,-19 31 125 0 0,-1 0-1 0 0,1 0 1 0 0,-1 0 0 0 0,1 0-1 0 0,0 0 1 0 0,0 1-1 0 0,0-1 1 0 0,0 1-1 0 0,0 0 1 0 0,0 0 0 0 0,0 0-1 0 0,0 0 1 0 0,0 0-1 0 0,0 1 1 0 0,1-1-1 0 0,-1 1 1 0 0,0 0 0 0 0,0 0-1 0 0,1 0 1 0 0,-1 1-1 0 0,0-1 1 0 0,0 1-1 0 0,0 0 1 0 0,1-1 0 0 0,-1 1-1 0 0,0 1 1 0 0,0-1-1 0 0,0 1 8 0 0,14 9 0 0 0,55 50 11 0 0,-70-58 42 0 0,9 17 83 0 0,-18 11 8 0 0,-18 3-112 0 0,3-23-688 0 0,21-10 250 0 0,4-1-1395 0 0,-3 0-5727 0 0,0 0 1392 0 0</inkml:trace>
  <inkml:trace contextRef="#ctx0" brushRef="#br0" timeOffset="1539.755">1072 354 10896 0 0,'0'0'317'0'0,"0"0"2"0"0,0 0-129 0 0,8 4 764 0 0,-3-2-580 0 0,-1 1 1 0 0,0-2 0 0 0,1 1 0 0 0,-1 0 0 0 0,1-1-1 0 0,-1 0 1 0 0,1 0 0 0 0,-1-1 0 0 0,1 1 0 0 0,0-1-1 0 0,0 0 1 0 0,-1 0 0 0 0,1 0 0 0 0,0-1 0 0 0,-1 0-1 0 0,1 0 1 0 0,0 0 0 0 0,2-1-375 0 0,33-14 681 0 0,-38 15-664 0 0,0-1 0 0 0,0 1 0 0 0,0 0-1 0 0,0-1 1 0 0,0 1 0 0 0,-1-1-1 0 0,1 1 1 0 0,-1-1 0 0 0,1 0 0 0 0,-1 0-1 0 0,1 0 1 0 0,-1 0 0 0 0,0 0-1 0 0,0 0 1 0 0,0 0 0 0 0,0 0 0 0 0,0 0-1 0 0,0-1 1 0 0,-1 1 0 0 0,1 0-1 0 0,-1-1 1 0 0,0 1 0 0 0,1 0 0 0 0,-1-1-1 0 0,0 1 1 0 0,0-1-17 0 0,0 2-1 0 0,0-1 0 0 0,0 0-1 0 0,1 0 1 0 0,-1 0 0 0 0,-1 0 0 0 0,1 0 0 0 0,0 0-1 0 0,0 0 1 0 0,-1 0 0 0 0,1 1 0 0 0,-1-1 0 0 0,1 0-1 0 0,-1 0 1 0 0,0 0 0 0 0,0 1 0 0 0,0-1 0 0 0,0 0-1 0 0,0 1 1 0 0,0-1 0 0 0,0 1 0 0 0,-1-1 0 0 0,1 1 0 0 0,0 0-1 0 0,-1-1 1 0 0,1 1 0 0 0,-1 0 0 0 0,0 0 0 0 0,1 0-1 0 0,-1 0 1 0 0,0 0 0 0 0,1 1 0 0 0,-1-1 0 0 0,0 0-1 0 0,0 1 1 0 0,0 0 0 0 0,0-1 0 0 0,0 1 0 0 0,1 0-1 0 0,-1 0 1 0 0,0 0 0 0 0,0 0 0 0 0,0 0 0 0 0,0 0-1 0 0,0 0 1 0 0,0 1 0 0 0,0-1 0 0 0,0 1 0 0 0,1 0-1 0 0,-2 0 2 0 0,-49 20-144 0 0,47-18 145 0 0,-1 0-1 0 0,1 1 0 0 0,1-1 0 0 0,-1 1 0 0 0,0 0 1 0 0,1 0-1 0 0,0 1 0 0 0,0-1 0 0 0,0 1 0 0 0,0 0 0 0 0,1 0 1 0 0,0 0-1 0 0,0 1 0 0 0,-1 3 0 0 0,2-7 34 0 0,1 1 0 0 0,0 0 1 0 0,0 0-1 0 0,0 0 0 0 0,1 0 0 0 0,-1 0 1 0 0,1 0-1 0 0,-1 0 0 0 0,1 0 0 0 0,0 0 0 0 0,0 0 1 0 0,1 0-1 0 0,-1 0 0 0 0,1 0 0 0 0,-1 0 1 0 0,1 0-1 0 0,0 0 0 0 0,0 0 0 0 0,0 0 0 0 0,0 0 1 0 0,1-1-1 0 0,-1 1 0 0 0,1 0 0 0 0,0 0-34 0 0,3 2 137 0 0,0-1 0 0 0,0 1 0 0 0,0-1-1 0 0,1 0 1 0 0,0 0 0 0 0,-1-1-1 0 0,1 0 1 0 0,1 0 0 0 0,-1 0 0 0 0,0-1-1 0 0,1 0 1 0 0,-1 0 0 0 0,1 0-1 0 0,-1-1 1 0 0,1 0 0 0 0,0-1 0 0 0,0 1-137 0 0,34 7 547 0 0,84-8 27 0 0,-104-4-2794 0 0,-21 3-5829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0:52.6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166 294 9728 0 0,'0'0'222'0'0,"0"0"30"0"0,2-5 244 0 0,1-1-450 0 0,-3-29 3506 0 0,0 35-3467 0 0,0-1 0 0 0,0 0 0 0 0,0 1 0 0 0,0-1 0 0 0,0 0 0 0 0,0 0 0 0 0,0 1 0 0 0,0-1 0 0 0,0 0 1 0 0,-1 0-1 0 0,1 1 0 0 0,0-1 0 0 0,0 0 0 0 0,-1 1 0 0 0,1-1 0 0 0,-1 0 0 0 0,1 1 0 0 0,0-1 0 0 0,-1 1 0 0 0,1-1 1 0 0,-1 1-1 0 0,1-1 0 0 0,-1 1 0 0 0,0-1 0 0 0,1 1 0 0 0,-1-1 0 0 0,0 1 0 0 0,1 0 0 0 0,-1-1 0 0 0,0 1 1 0 0,1 0-1 0 0,-1-1 0 0 0,0 1 0 0 0,1 0 0 0 0,-1 0 0 0 0,0 0 0 0 0,0 0 0 0 0,1 0 0 0 0,-1 0 0 0 0,0 0 0 0 0,0 0 1 0 0,1 0-1 0 0,-1 0 0 0 0,0 0 0 0 0,0 1-85 0 0,-35 6 940 0 0,36-7-896 0 0,-8 4 54 0 0,0 0 0 0 0,0 0 0 0 0,0 0 0 0 0,1 1 0 0 0,0 0 0 0 0,0 1 0 0 0,0 0 0 0 0,0 0 0 0 0,1 0 0 0 0,0 1 0 0 0,1 0 0 0 0,-1 0 0 0 0,1 0 0 0 0,1 1 0 0 0,-1 0 0 0 0,-1 5-98 0 0,4 17 77 0 0,3-27-65 0 0,0 0 0 0 0,0 1-1 0 0,0-1 1 0 0,1 0 0 0 0,-1 0 0 0 0,1 0-1 0 0,0 0 1 0 0,0 0 0 0 0,0 0 0 0 0,0 0 0 0 0,1-1-1 0 0,-1 1 1 0 0,1-1 0 0 0,-1 0 0 0 0,1 0-1 0 0,0 0 1 0 0,0 0 0 0 0,0 0 0 0 0,0 0 0 0 0,0-1-1 0 0,0 1 1 0 0,1-1 0 0 0,-1 0 0 0 0,2 0-12 0 0,75 2 240 0 0,-71-5-211 0 0,1 1 0 0 0,-1-1 0 0 0,0-1 1 0 0,1 0-1 0 0,-1 0 0 0 0,0-1 0 0 0,-1 0 1 0 0,1 0-1 0 0,-1-1 0 0 0,1 0 0 0 0,-2-1 1 0 0,1 0-1 0 0,0 0 0 0 0,-1 0 0 0 0,1-3-29 0 0,-6 5 4 0 0,0 0 0 0 0,0 0 0 0 0,-1 0 0 0 0,1-1 0 0 0,-1 1 0 0 0,0-1 0 0 0,0 1 0 0 0,-1-1 0 0 0,1 1 0 0 0,-1-1 0 0 0,0 1 0 0 0,0-1 0 0 0,-1 0 0 0 0,1 1 0 0 0,-2-5-4 0 0,-14-45-242 0 0,-13 45 79 0 0,19 31 20 0 0,1 13 23 0 0,12-14 108 0 0,1-7 12 0 0,10 8 0 0 0,12 3 11 0 0,-3-16 42 0 0,7-8-53 0 0,-27-1 10 0 0,0-1-1 0 0,-1 0 1 0 0,1 0-1 0 0,-1 0 1 0 0,1-1-1 0 0,-1 1 1 0 0,0 0-1 0 0,0-1 1 0 0,1 0-1 0 0,-1 1 0 0 0,0-1 1 0 0,0 0-1 0 0,-1 0 1 0 0,1 0-1 0 0,0 0 1 0 0,-1-1-1 0 0,1 1 1 0 0,-1 0-1 0 0,1-1 1 0 0,-1-1-10 0 0,21-59 64 0 0,3 0-290 0 0,-13 53 100 0 0,-12 9 48 0 0,12 9-68 0 0,42 56-56 0 0,-23-17 197 0 0,-30-46 74 0 0,0 0 5 0 0,5 3 0 0 0,9-9 141 0 0,22-87 82 0 0,-36 90-302 0 0,0-1-1 0 0,0 1 1 0 0,1 0-1 0 0,-1 0 1 0 0,1 0-1 0 0,-1 0 0 0 0,1 0 1 0 0,0 0-1 0 0,0 0 1 0 0,0 1-1 0 0,0-1 1 0 0,0 0-1 0 0,0 1 0 0 0,0 0 1 0 0,0 0-1 0 0,0-1 1 0 0,1 1-1 0 0,-1 1 1 0 0,1-1-1 0 0,-1 0 1 0 0,1 0-1 0 0,-1 1 0 0 0,3-1 6 0 0,20 12 0 0 0,27 22 87 0 0,-13-1 298 0 0,-20-9-113 0 0,4-3-66 0 0,-22-19-164 0 0,11 2-179 0 0,32 5-2340 0 0,-42-8 1218 0 0,-2 0-12 0 0</inkml:trace>
  <inkml:trace contextRef="#ctx0" brushRef="#br0" timeOffset="607.211">1199 276 12480 0 0,'-4'-7'857'0'0,"-35"2"3308"0"0,-28 48-1669 0 0,36-17-2136 0 0,-25 36-71 0 0,55-61-281 0 0,-1 1-1 0 0,1-1 1 0 0,0 1-1 0 0,0 0 0 0 0,0 0 1 0 0,-1-1-1 0 0,2 1 0 0 0,-1 0 1 0 0,0 0-1 0 0,0 0 1 0 0,1 0-1 0 0,-1 0 0 0 0,1 0 1 0 0,-1 0-1 0 0,1 0 1 0 0,0 0-1 0 0,0 0 0 0 0,0 0 1 0 0,0 0-1 0 0,0 0 0 0 0,0 0 1 0 0,1 0-1 0 0,-1 0 1 0 0,1 0-1 0 0,-1 0 0 0 0,1 0 1 0 0,0 0-1 0 0,0 0 1 0 0,0 0-1 0 0,0 0 0 0 0,0-1 1 0 0,0 1-1 0 0,0 0 0 0 0,1-1 1 0 0,-1 1-1 0 0,1-1 1 0 0,-1 1-1 0 0,1-1 0 0 0,1 1-7 0 0,1 0 15 0 0,-1 0-1 0 0,1-1 0 0 0,0 0 0 0 0,0 0 0 0 0,0 0 1 0 0,0 0-1 0 0,0 0 0 0 0,0-1 0 0 0,1 0 1 0 0,-1 1-1 0 0,0-2 0 0 0,0 1 0 0 0,0 0 0 0 0,0-1 1 0 0,0 0-1 0 0,0 0 0 0 0,0 0 0 0 0,1-1-14 0 0,-2 1 15 0 0,1 0 0 0 0,-1-1 0 0 0,0 1 0 0 0,0-1 0 0 0,0 0 0 0 0,0 0 0 0 0,0 0 0 0 0,0 0 0 0 0,-1 0 0 0 0,1-1 0 0 0,-1 0 0 0 0,1 1-1 0 0,-1-1 1 0 0,0 0 0 0 0,1-2-15 0 0,19-41 186 0 0,-6-47-92 0 0,-12 25-187 0 0,-8-22-150 0 0,3 78 236 0 0,0 0 0 0 0,0 1 0 0 0,-1-1 0 0 0,0 1 0 0 0,-1-1 0 0 0,0 1 0 0 0,-1 0-1 0 0,0 0 1 0 0,-5-8 7 0 0,2 3 11 0 0,6 15 42 0 0,3 3 1 0 0,5 7-44 0 0,-1 3-10 0 0,17 73-53 0 0,-9-14 42 0 0,0 9 227 0 0,21-7 903 0 0,-29-41-622 0 0,-5-31-418 0 0,-1-1-14 0 0,1 2-1 0 0,3 7 6 0 0,-1-2 20 0 0,-2-6 4 0 0,-1-1-12 0 0,5 6-1218 0 0,9-18-3202 0 0,-12 5-2419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1:02.8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212 373 10136 0 0,'0'0'230'0'0,"0"0"30"0"0,6-16 306 0 0,-6-11 2296 0 0,0 26-2755 0 0,0 0 1 0 0,-1 0-1 0 0,1 0 0 0 0,-1 0 0 0 0,0 0 0 0 0,1 0 1 0 0,-1 0-1 0 0,0 0 0 0 0,1 0 0 0 0,-1 1 0 0 0,0-1 1 0 0,0 0-1 0 0,0 0 0 0 0,0 1 0 0 0,0-1 0 0 0,0 0 1 0 0,0 1-1 0 0,0-1 0 0 0,0 1 0 0 0,0-1 0 0 0,0 1 1 0 0,0 0-1 0 0,0-1 0 0 0,0 1 0 0 0,0 0 0 0 0,-1 0 1 0 0,1 0-1 0 0,0 0 0 0 0,0 0 0 0 0,0 0 0 0 0,0 0 1 0 0,-1 0-1 0 0,1 0 0 0 0,0 0 0 0 0,0 1-107 0 0,-149 84 2753 0 0,147-83-2739 0 0,1 0-1 0 0,-1 0 1 0 0,1 1-1 0 0,-1-1 0 0 0,1 1 1 0 0,0-1-1 0 0,0 1 0 0 0,0 0 1 0 0,0 0-1 0 0,0-1 1 0 0,1 1-1 0 0,-1 1 0 0 0,1-1 1 0 0,0 0-1 0 0,0 0 1 0 0,0 0-1 0 0,0 1 0 0 0,1-1 1 0 0,-1 0-1 0 0,1 1 1 0 0,0-1-1 0 0,0 1 0 0 0,0 1-13 0 0,1-2 14 0 0,0-1 0 0 0,0 1 0 0 0,1-1 0 0 0,-1 1 0 0 0,1-1-1 0 0,-1 0 1 0 0,1 0 0 0 0,0 1 0 0 0,0-1 0 0 0,0 0 0 0 0,0 0-1 0 0,0-1 1 0 0,0 1 0 0 0,1 0 0 0 0,-1-1 0 0 0,1 0 0 0 0,-1 1-1 0 0,1-1 1 0 0,-1 0 0 0 0,1 0 0 0 0,0 0 0 0 0,-1-1 0 0 0,1 1 0 0 0,0-1-1 0 0,1 1-13 0 0,74 1 264 0 0,-70-4-239 0 0,0 1 0 0 0,0-2 1 0 0,0 1-1 0 0,0-1 0 0 0,-1 0 1 0 0,0 0-1 0 0,1-1 0 0 0,-1 0 1 0 0,-1 0-1 0 0,1-1 0 0 0,0 0 1 0 0,-1 0-1 0 0,0-1 0 0 0,-1 0 1 0 0,1 1-1 0 0,0-3-25 0 0,-4 6 8 0 0,1 0-1 0 0,-1 0 1 0 0,0 0 0 0 0,0 0 0 0 0,-1-1-1 0 0,1 1 1 0 0,0-1 0 0 0,-1 1 0 0 0,1-1-1 0 0,-1 0 1 0 0,0 0 0 0 0,0 1-1 0 0,0-1 1 0 0,0 0 0 0 0,-1 0 0 0 0,1 0-1 0 0,-1 0 1 0 0,0 0 0 0 0,1 0 0 0 0,-1 0-1 0 0,-1 0 1 0 0,1 0 0 0 0,0 0-1 0 0,-1 0 1 0 0,1 0 0 0 0,-1 0 0 0 0,0 1-1 0 0,0-1 1 0 0,0 0 0 0 0,-1 0 0 0 0,1 1-1 0 0,0-1 1 0 0,-1 1 0 0 0,0-1-1 0 0,0 1 1 0 0,0 0 0 0 0,0-1 0 0 0,0 1-1 0 0,-1 0-7 0 0,-4-1-17 0 0,0 0-1 0 0,-1 1 1 0 0,1 0-1 0 0,-1 0 0 0 0,1 1 1 0 0,-1 0-1 0 0,0 0 1 0 0,0 1-1 0 0,1 0 0 0 0,-3 0 18 0 0,-19 4-74 0 0,28-4-44 0 0,1 0-10 0 0,0 0 0 0 0,0 0-48 0 0,0 0-202 0 0,0 0-94 0 0,8 1-572 0 0,35-10-4862 0 0,-39 8 4496 0 0,11-4-3843 0 0</inkml:trace>
  <inkml:trace contextRef="#ctx0" brushRef="#br0" timeOffset="332.667">494 76 11952 0 0,'10'-8'900'0'0,"-10"5"-727"0"0,0 1 0 0 0,1-1 0 0 0,-1 1 0 0 0,0-1 0 0 0,0 1 1 0 0,-1-1-1 0 0,1 1 0 0 0,-1 0 0 0 0,1-1 0 0 0,-1 1 0 0 0,0-1 1 0 0,0 1-1 0 0,0 0 0 0 0,0-1 0 0 0,0 1 0 0 0,0 0 0 0 0,0 0 1 0 0,-1 0-1 0 0,0 0 0 0 0,1 0 0 0 0,-1 0 0 0 0,0 1 0 0 0,0-1 0 0 0,1 0 1 0 0,-1 1-1 0 0,-1-1 0 0 0,1 1 0 0 0,0 0 0 0 0,0 0 0 0 0,0 0 1 0 0,-1 0-1 0 0,1 0 0 0 0,0 0 0 0 0,-1 1 0 0 0,1-1 0 0 0,-1 1 1 0 0,1 0-1 0 0,-1-1 0 0 0,1 1 0 0 0,-1 0 0 0 0,1 1 0 0 0,-1-1 1 0 0,1 0-1 0 0,-1 1 0 0 0,1-1 0 0 0,-1 1 0 0 0,1 0 0 0 0,-2 0-173 0 0,-39 21 727 0 0,30-7-564 0 0,11-10-154 0 0,1 1 0 0 0,0-1 0 0 0,0 1 0 0 0,0-1 0 0 0,1 1 0 0 0,0-1 0 0 0,0 1 0 0 0,0 0 0 0 0,0-1 0 0 0,1 1 0 0 0,0-1 0 0 0,0 1 0 0 0,1-1 0 0 0,-1 0 0 0 0,1 1 0 0 0,1-1 0 0 0,1 3-9 0 0,-3-4 1 0 0,31 66-1 0 0,25 98 76 0 0,-30-72 78 0 0,-15-25 6 0 0,-12-63-236 0 0,1-4 48 0 0,0-1 1 0 0,0 1-1 0 0,-1-1 0 0 0,0 1 1 0 0,0 0-1 0 0,0-1 0 0 0,0 1 1 0 0,0 0-1 0 0,-1-1 0 0 0,1 1 1 0 0,-1 0-1 0 0,0-1 0 0 0,0 1 1 0 0,-1-1-1 0 0,1 1 0 0 0,-1-1 1 0 0,1 0-1 0 0,-1 0 0 0 0,0 0 1 0 0,0 0-1 0 0,-1 0 0 0 0,1 0 1 0 0,-1 0-1 0 0,1-1 0 0 0,-1 1 1 0 0,0-1-1 0 0,0 0 0 0 0,0 0 1 0 0,0 0-1 0 0,0 0 0 0 0,-2 0 28 0 0,-7 1-5269 0 0,0 0-1773 0 0</inkml:trace>
  <inkml:trace contextRef="#ctx0" brushRef="#br0" timeOffset="592.314">200 431 13184 0 0,'0'0'298'0'0,"0"0"46"0"0,12-1 450 0 0,126-12 3481 0 0,-56 14-2811 0 0,0 4-205 0 0,-41-2-2045 0 0,0-2-4680 0 0,-26-1-1124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4:51:05.4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258 185 8752 0 0,'3'0'296'0'0,"0"-1"1"0"0,1 0-1 0 0,-1 0 0 0 0,1 0 1 0 0,-1-1-1 0 0,0 1 1 0 0,0-1-1 0 0,0 1 0 0 0,0-1 1 0 0,0 0-1 0 0,0-1 1 0 0,-1 1-1 0 0,1 0 0 0 0,0-1 1 0 0,-1 1-1 0 0,0-1 1 0 0,0 0-1 0 0,0 0 1 0 0,2-2-297 0 0,8-15 2072 0 0,-9 13-1148 0 0,-3 7-876 0 0,0-1 1 0 0,1 0 0 0 0,-1 1 0 0 0,0-1 0 0 0,0 1 0 0 0,0-1-1 0 0,0 1 1 0 0,1-1 0 0 0,-1 0 0 0 0,0 1 0 0 0,0-1-1 0 0,0 1 1 0 0,0-1 0 0 0,0 0 0 0 0,-1 1 0 0 0,1-1 0 0 0,0 1-1 0 0,0-1 1 0 0,0 0 0 0 0,0 1 0 0 0,-1-1 0 0 0,1 1-1 0 0,0-1 1 0 0,-1 1 0 0 0,1-1 0 0 0,0 1 0 0 0,-1-1 0 0 0,1 1-1 0 0,0-1 1 0 0,-1 1 0 0 0,1 0 0 0 0,-1-1 0 0 0,1 1 0 0 0,-1-1-1 0 0,1 1 1 0 0,-1 0 0 0 0,1 0 0 0 0,-1-1 0 0 0,0 1-1 0 0,1 0 1 0 0,-1 0 0 0 0,0 0-49 0 0,-3-2 115 0 0,-1 0 0 0 0,1 1-1 0 0,-1 0 1 0 0,0 0 0 0 0,1 0 0 0 0,-1 1 0 0 0,0 0-1 0 0,0 0 1 0 0,1 0 0 0 0,-1 0 0 0 0,0 1 0 0 0,1-1-1 0 0,-1 1 1 0 0,0 1 0 0 0,1-1 0 0 0,-1 1 0 0 0,1-1-1 0 0,-1 1 1 0 0,1 0 0 0 0,-1 1-115 0 0,-23 7 273 0 0,-57 44 170 0 0,77-49-408 0 0,0 1 0 0 0,1 0-1 0 0,0 0 1 0 0,0 0 0 0 0,1 1 0 0 0,0 0 0 0 0,0 0 0 0 0,0 0-1 0 0,1 1 1 0 0,0 0 0 0 0,0 0 0 0 0,1 0 0 0 0,0 1 0 0 0,1-1-1 0 0,0 1 1 0 0,0 1-35 0 0,-10 36 240 0 0,11-13-216 0 0,1-30-11 0 0,1 0 0 0 0,-1 0 0 0 0,1 0 0 0 0,0 0 0 0 0,-1 0 0 0 0,1 1 0 0 0,1-1 0 0 0,-1 0 0 0 0,0 0 0 0 0,1 0 0 0 0,-1 0 0 0 0,1 0 0 0 0,0 0 0 0 0,0 0 0 0 0,0 0 0 0 0,1 0 1 0 0,-1-1-1 0 0,1 1 0 0 0,-1 0 0 0 0,1-1 0 0 0,0 1 0 0 0,0-1 0 0 0,0 0 0 0 0,0 1 0 0 0,1-1 0 0 0,0 1-13 0 0,2 1-67 0 0,0 1 0 0 0,1 0 1 0 0,-1-1-1 0 0,1 0 0 0 0,0-1 0 0 0,0 1 1 0 0,0-1-1 0 0,0 0 0 0 0,1 0 0 0 0,-1-1 0 0 0,1 0 1 0 0,0 0-1 0 0,0-1 0 0 0,0 0 0 0 0,-1 0 1 0 0,1 0-1 0 0,0-1 0 0 0,0 0 0 0 0,0 0 1 0 0,0-1-1 0 0,0 0 0 0 0,0 0 0 0 0,0-1 0 0 0,0 0 1 0 0,3-1 66 0 0,28-24-1467 0 0,-8-12 436 0 0,-5-9 547 0 0,-46 54 1084 0 0,8 8-37 0 0,27 11-355 0 0,-12-24-192 0 0,7 4 38 0 0,0-2-1 0 0,1 1 1 0 0,0-1-1 0 0,-1 0 1 0 0,1-1 0 0 0,0 0-1 0 0,0-1 1 0 0,0 0-1 0 0,1-1 1 0 0,-1 0 0 0 0,0 0-1 0 0,0-1 1 0 0,0 0-1 0 0,0-1 1 0 0,4-1-54 0 0,71-20 481 0 0,-83 22-459 0 0,-1 0-1 0 0,1 1 0 0 0,-1-1 1 0 0,0 0-1 0 0,1 0 0 0 0,-1 0 1 0 0,0 0-1 0 0,0-1 0 0 0,0 1 1 0 0,0 0-1 0 0,0 0 0 0 0,0-1 1 0 0,0 1-1 0 0,0 0 0 0 0,0-1 1 0 0,0 1-1 0 0,-1-1 0 0 0,1 0 1 0 0,-1 1-1 0 0,1-1 0 0 0,-1 1 1 0 0,0-1-1 0 0,1 0 0 0 0,-1 1 1 0 0,0-1-1 0 0,0 1 0 0 0,0-1 1 0 0,0 0-1 0 0,-1 1 0 0 0,1-1-21 0 0,-1-2 29 0 0,-1 1-1 0 0,1 0 0 0 0,-1 0 0 0 0,0-1 1 0 0,0 2-1 0 0,0-1 0 0 0,-1 0 0 0 0,1 0 1 0 0,-1 1-1 0 0,1-1 0 0 0,-1 1 1 0 0,0 0-1 0 0,0-1 0 0 0,0 1 0 0 0,-3-1-28 0 0,-5-3-131 0 0,0 1-1 0 0,-1 0 1 0 0,0 0 0 0 0,0 1-1 0 0,0 1 1 0 0,0 0-1 0 0,0 1 1 0 0,-1 0-1 0 0,0 1 1 0 0,1 0 0 0 0,-1 1-1 0 0,1 1 1 0 0,-1 0-1 0 0,-9 2 132 0 0,21-3-327 0 0,-3 1 473 0 0,1 1-3327 0 0,-3 3 2263 0 0</inkml:trace>
  <inkml:trace contextRef="#ctx0" brushRef="#br0" timeOffset="850.758">629 20 10512 0 0,'0'0'233'0'0,"15"-6"583"0"0,7-7 6126 0 0,-20 13-6829 0 0,1 0-1 0 0,-1 0 0 0 0,0 1 1 0 0,0-1-1 0 0,0 1 0 0 0,0-1 1 0 0,1 1-1 0 0,-1 0 0 0 0,0 0 1 0 0,0 0-1 0 0,-1 0 0 0 0,1 1 1 0 0,0-1-1 0 0,0 0 0 0 0,0 1 1 0 0,-1-1-1 0 0,1 1 0 0 0,-1-1 0 0 0,1 1 1 0 0,-1 0-1 0 0,0 0 0 0 0,0 0 1 0 0,0 0-1 0 0,0 0 0 0 0,1 1-112 0 0,16 35 744 0 0,4 39-26 0 0,-8-15-513 0 0,15 92 520 0 0,-23-94-266 0 0,-7-58-390 0 0,-1 2 1 0 0,-10 14 391 0 0,9-14-436 0 0,2-3 34 0 0,-11-10 73 0 0,3-34 17 0 0,11 31-149 0 0,1 1 0 0 0,0-1 0 0 0,0 1 0 0 0,1 0 0 0 0,0 0 0 0 0,1 1 0 0 0,1-1 0 0 0,-1 1 0 0 0,2 0 0 0 0,-1 1 0 0 0,1-1 0 0 0,2 0 0 0 0,52-42 0 0 0,7 23-152 0 0,-67 29 144 0 0,1-1 4 0 0,-1 1 0 0 0,1-1-1 0 0,0 1 1 0 0,-1-1-1 0 0,1 1 1 0 0,0 0 0 0 0,0-1-1 0 0,-1 1 1 0 0,1 0-1 0 0,0 0 1 0 0,-1 0 0 0 0,1 1-1 0 0,0-1 1 0 0,0 0-1 0 0,-1 1 1 0 0,1-1 0 0 0,0 1-1 0 0,-1-1 1 0 0,1 1 0 0 0,-1 0-1 0 0,1 0 1 0 0,-1-1-1 0 0,1 1 1 0 0,-1 0 0 0 0,1 1-1 0 0,-1-1 1 0 0,0 0-1 0 0,0 0 1 0 0,0 0 0 0 0,1 1-1 0 0,-1 0 5 0 0,3 3 0 0 0,0 1 0 0 0,-1-1 0 0 0,0 1 0 0 0,0 0 0 0 0,0-1 0 0 0,-1 1 0 0 0,1 0 0 0 0,-2 1 0 0 0,1-1 0 0 0,-1 0 0 0 0,0 1 0 0 0,0-1 0 0 0,0 0 0 0 0,-1 7 0 0 0,-6 49 64 0 0,9-26-52 0 0,3-14 112 0 0,9-8-557 0 0,-8-12-190 0 0,20-5-5313 0 0,-21 0-823 0 0</inkml:trace>
  <inkml:trace contextRef="#ctx0" brushRef="#br0" timeOffset="2279.059">1178 330 12608 0 0,'0'0'289'0'0,"0"0"40"0"0,0 0 21 0 0,0 0-46 0 0,0 0-92 0 0,6 1 1132 0 0,33 1 2979 0 0,30-15-1659 0 0,3-23-1841 0 0,-54 1-536 0 0,-18 33-280 0 0,0 0 0 0 0,0 0 1 0 0,0 0-1 0 0,0 0 0 0 0,0 1 1 0 0,-1-1-1 0 0,1 0 1 0 0,-1 0-1 0 0,0 0 0 0 0,1 0 1 0 0,-1 0-1 0 0,0 1 0 0 0,0-1 1 0 0,0 0-1 0 0,0 1 0 0 0,0-1 1 0 0,0 1-1 0 0,-1-1 1 0 0,1 1-1 0 0,0 0 0 0 0,-1-1-7 0 0,-2 0-10 0 0,1 1 1 0 0,-1-1-1 0 0,0 1 0 0 0,0-1 0 0 0,0 1 0 0 0,1 1 0 0 0,-1-1 0 0 0,0 0 0 0 0,0 1 1 0 0,0 0-1 0 0,0 0 0 0 0,0 0 0 0 0,-1 0 0 0 0,1 1 0 0 0,1-1 0 0 0,-1 1 1 0 0,0 0-1 0 0,0 1 0 0 0,0-1 0 0 0,0 0 0 0 0,1 1 0 0 0,-1 0 0 0 0,1 0 0 0 0,-1 0 1 0 0,1 1-1 0 0,0-1 0 0 0,0 1 0 0 0,0-1 0 0 0,0 1 0 0 0,-1 1 10 0 0,-3 5 0 0 0,1-1 0 0 0,0 1 0 0 0,0 1 0 0 0,1-1 0 0 0,0 1 0 0 0,0 0 0 0 0,1 0 0 0 0,1 0 0 0 0,0 1 0 0 0,0-1 0 0 0,1 3 0 0 0,-2 20 12 0 0,11-6 296 0 0,-7-26-232 0 0,10 2 120 0 0,-1-1-157 0 0,0-1-1 0 0,0 0 0 0 0,0 0 0 0 0,0-1 1 0 0,0 0-1 0 0,0-1 0 0 0,0 0 1 0 0,0 0-1 0 0,0-1 0 0 0,0 0 0 0 0,0-1 1 0 0,-1 0-1 0 0,1 0 0 0 0,3-3-38 0 0,41-27-225 0 0,12-19-2270 0 0,-17-18-4140 0 0,-44 59 5368 0 0,0-3 700 0 0,3 8 3782 0 0,2 23-2241 0 0,37 90 1266 0 0,-11-26 176 0 0,-28-62-1439 0 0,-22-18 60 0 0,13-3-1052 0 0,0 0 1 0 0,0 0 0 0 0,1 0 0 0 0,-1 0 0 0 0,0-1 0 0 0,1 1 0 0 0,-1 0 0 0 0,1-1 0 0 0,0 1-1 0 0,0-1 1 0 0,0 1 0 0 0,0-1 0 0 0,0 0 0 0 0,0 0 0 0 0,1 1 0 0 0,-1-1 0 0 0,1 0-1 0 0,0 0 1 0 0,0 1 0 0 0,0-1 0 0 0,0 0 0 0 0,0 0 0 0 0,1 1 0 0 0,-1-1 0 0 0,1 0-1 0 0,0 0 1 0 0,0 1 0 0 0,0-1 0 0 0,0 1 0 0 0,0-1 0 0 0,1 1 0 0 0,-1-1 0 0 0,1 1-1 0 0,-1 0 1 0 0,1 0 0 0 0,0 0 0 0 0,0 0 0 0 0,0 0 0 0 0,0 0 0 0 0,0 0 0 0 0,0 0 0 0 0,1 1-1 0 0,-1-1 1 0 0,1 1 14 0 0,71-31-236 0 0,-45 25 222 0 0,1 1 1 0 0,0 1-1 0 0,0 1 0 0 0,23 1 14 0 0,-8 0-5 0 0,-1-2 5 0 0,-29-10-114 0 0,-16 13 71 0 0,0 0 0 0 0,1 0 0 0 0,-1-1 0 0 0,-1 1 1 0 0,1 0-1 0 0,0 0 0 0 0,0 0 0 0 0,-1 0 1 0 0,1 0-1 0 0,-1 1 0 0 0,0-1 0 0 0,1 0 0 0 0,-1 1 1 0 0,0-1-1 0 0,0 1 0 0 0,0 0 0 0 0,0-1 0 0 0,0 1 1 0 0,0 0-1 0 0,-1 0 0 0 0,1 0 0 0 0,-2 0 43 0 0,-7-2-52 0 0,0 0-1 0 0,1 1 1 0 0,-1 0 0 0 0,0 1-1 0 0,0 0 1 0 0,0 0-1 0 0,0 1 1 0 0,0 1-1 0 0,-5 1 53 0 0,13-2 20 0 0,0 1 0 0 0,1-1 0 0 0,-1 1 0 0 0,0 0-1 0 0,0 0 1 0 0,1 0 0 0 0,-1 0 0 0 0,1 1 0 0 0,-1-1-1 0 0,1 1 1 0 0,0-1 0 0 0,-1 1 0 0 0,1 0 0 0 0,0 0 0 0 0,0 0-1 0 0,0 0 1 0 0,0 0 0 0 0,1 0 0 0 0,-1 1 0 0 0,1-1-1 0 0,-1 1 1 0 0,1-1 0 0 0,0 1 0 0 0,0-1 0 0 0,0 1 0 0 0,0 0-1 0 0,0-1 1 0 0,1 1 0 0 0,-1 0 0 0 0,1 0-20 0 0,-2 6 113 0 0,2-1 1 0 0,-1 1-1 0 0,1-1 1 0 0,0 0-1 0 0,1 1 1 0 0,-1-1-1 0 0,2 1 1 0 0,-1-1-1 0 0,2 4-113 0 0,-2-9 32 0 0,-1-1 0 0 0,1 1-1 0 0,0-1 1 0 0,0 1 0 0 0,0-1-1 0 0,0 0 1 0 0,0 1 0 0 0,0-1 0 0 0,1 0-1 0 0,-1 0 1 0 0,1 0 0 0 0,0 0-1 0 0,-1 0 1 0 0,1 0 0 0 0,0 0-1 0 0,0-1 1 0 0,0 1 0 0 0,0-1 0 0 0,1 1-1 0 0,-1-1 1 0 0,0 0 0 0 0,3 1-32 0 0,4 3 78 0 0,1-1 1 0 0,0-1 0 0 0,1 1-1 0 0,-1-2 1 0 0,1 1 0 0 0,-1-2-1 0 0,1 1 1 0 0,-1-1 0 0 0,1-1-1 0 0,0 0 1 0 0,0 0 0 0 0,-1-1-1 0 0,1-1 1 0 0,0 0 0 0 0,-1 0-1 0 0,0-1 1 0 0,9-3-79 0 0,-12 2-116 0 0,0-1 1 0 0,0 0 0 0 0,0 0-1 0 0,-1 0 1 0 0,1-1-1 0 0,-1 0 1 0 0,-1 0 0 0 0,1-1-1 0 0,-1 1 1 0 0,0-1-1 0 0,-1 0 1 0 0,1-1 0 0 0,-1 0 115 0 0,15-20-1063 0 0,-18 27 678 0 0,3-11-534 0 0,3-8 735 0 0,-6 19 107 0 0,-4 17 246 0 0,24 119 765 0 0,-20-133-888 0 0,-1-1 1 0 0,0 1-1 0 0,0-1 1 0 0,1 1-1 0 0,-1-1 0 0 0,1 0 1 0 0,-1 1-1 0 0,1-1 1 0 0,0 0-1 0 0,-1 1 1 0 0,1-1-1 0 0,0 0 1 0 0,0 0-1 0 0,0 0 1 0 0,0 1-1 0 0,0-1 1 0 0,0 0-1 0 0,0-1 1 0 0,0 1-1 0 0,0 0 1 0 0,1 0-1 0 0,-1 0 0 0 0,0-1 1 0 0,1 1-1 0 0,-1 0 1 0 0,0-1-1 0 0,1 1 1 0 0,-1-1-1 0 0,1 0 1 0 0,-1 0-1 0 0,1 1 1 0 0,-1-1-1 0 0,0 0 1 0 0,1 0-1 0 0,-1 0 1 0 0,1 0-1 0 0,-1-1 1 0 0,1 1-1 0 0,-1 0 1 0 0,1-1-1 0 0,-1 1 0 0 0,0 0 1 0 0,1-1-1 0 0,-1 0 1 0 0,0 1-1 0 0,1-1 1 0 0,-1 0-1 0 0,0 0 1 0 0,0 0-1 0 0,1 0 1 0 0,-1 0-1 0 0,0 0 1 0 0,0 0-1 0 0,0 0 1 0 0,0 0-47 0 0,5-21 160 0 0,8-10-230 0 0,27-14-354 0 0,-37 42 398 0 0,-1 0-1 0 0,1 0 0 0 0,0 1 1 0 0,1 0-1 0 0,-1 0 0 0 0,1 0 1 0 0,-1 0-1 0 0,1 1 0 0 0,0 0 1 0 0,0-1-1 0 0,0 2 0 0 0,0-1 1 0 0,0 1-1 0 0,0 0 0 0 0,0 0 1 0 0,0 0-1 0 0,1 0 0 0 0,2 1 27 0 0,-4 2-2 0 0,0 0 0 0 0,-1 0-1 0 0,1 0 1 0 0,0 0 0 0 0,-1 0-1 0 0,1 1 1 0 0,-1 0 0 0 0,0-1-1 0 0,0 1 1 0 0,0 1 0 0 0,-1-1 0 0 0,1 0-1 0 0,-1 1 1 0 0,1-1 0 0 0,-1 2 2 0 0,10 10 48 0 0,88 104 920 0 0,-62-102-715 0 0,-8-19-1280 0 0,-11-8-2751 0 0,-10 3-3787 0 0</inkml:trace>
  <inkml:trace contextRef="#ctx0" brushRef="#br0" timeOffset="2914.619">2755 142 13536 0 0,'18'-9'794'0'0,"6"-4"592"0"0,-23 13-601 0 0,-1 0 41 0 0,0 0-15 0 0,0 0-88 0 0,0 0-34 0 0,0 0-8 0 0,0 0-49 0 0,0 0-201 0 0,-13 8 234 0 0,-55 39 622 0 0,46-28-915 0 0,-20 27-39 0 0,38-38-312 0 0,0 0-1 0 0,0 1 0 0 0,1-1 1 0 0,1 1-1 0 0,-1 0 0 0 0,1 0 0 0 0,1 0 1 0 0,0 0-1 0 0,0 0 0 0 0,1 0 1 0 0,0 0-1 0 0,0 0 0 0 0,1 2-20 0 0,0-8 8 0 0,-1 1-1 0 0,1-1 0 0 0,0 1 1 0 0,0-1-1 0 0,0 0 0 0 0,0 1 1 0 0,0-1-1 0 0,1 0 0 0 0,0 0 1 0 0,-1 0-1 0 0,1 0 0 0 0,1 0 1 0 0,-1-1-1 0 0,0 1 0 0 0,0-1 1 0 0,2 1-8 0 0,34 16 182 0 0,-11-14-93 0 0,1-2-1 0 0,-1-1 1 0 0,1-1-1 0 0,-1-1 1 0 0,1-1-1 0 0,0-2 1 0 0,-1-1-1 0 0,16-4-88 0 0,-28 2 29 0 0,1-1 0 0 0,-1 0-1 0 0,0-1 1 0 0,-1 0 0 0 0,0-1-1 0 0,0-1 1 0 0,-1-1 0 0 0,0 1-1 0 0,0-2 1 0 0,-2 0 0 0 0,1 0-1 0 0,8-13-28 0 0,-18 21 0 0 0,1 1 0 0 0,-1-1 0 0 0,1 0 0 0 0,-1 0 0 0 0,0 0 0 0 0,-1 0 0 0 0,1 0 0 0 0,-1 0 0 0 0,0 0 0 0 0,0 0 0 0 0,0-1 0 0 0,0 1 0 0 0,-1 0 0 0 0,0-1 0 0 0,1 1 0 0 0,-2-1 0 0 0,1 1 0 0 0,0 0 0 0 0,-2-4 0 0 0,1 6-11 0 0,-1 1 0 0 0,1 0 1 0 0,-1 0-1 0 0,1 0 0 0 0,-1 0 0 0 0,1 0 0 0 0,-1 0 0 0 0,0 0 0 0 0,1 0 0 0 0,-1 1 0 0 0,0-1 0 0 0,0 1 1 0 0,0-1-1 0 0,0 1 0 0 0,1 0 0 0 0,-1 0 0 0 0,0 0 0 0 0,0 0 0 0 0,0 0 0 0 0,0 0 0 0 0,0 0 0 0 0,1 0 1 0 0,-3 1 10 0 0,-3 2-22 0 0,1 0 1 0 0,0 1 0 0 0,0-1-1 0 0,0 1 1 0 0,0 0 0 0 0,0 0-1 0 0,1 1 1 0 0,0 0 0 0 0,0 0-1 0 0,0 0 1 0 0,1 1 0 0 0,-2 1 21 0 0,2-2-5 0 0,0 1 1 0 0,1-1 0 0 0,-1 1-1 0 0,1 0 1 0 0,0 0 0 0 0,1 0-1 0 0,-1 0 1 0 0,1 1 0 0 0,0-1-1 0 0,1 1 1 0 0,0-1 0 0 0,0 1-1 0 0,0 0 1 0 0,1-1 0 0 0,0 1-1 0 0,0 5 5 0 0,2-7 58 0 0,-1 0 0 0 0,1 0 0 0 0,0 1 0 0 0,0-2 0 0 0,1 1 0 0 0,-1 0 0 0 0,1 0 0 0 0,0-1 0 0 0,1 1 0 0 0,-1-1 1 0 0,1 0-1 0 0,-1 0 0 0 0,1-1 0 0 0,0 1 0 0 0,1-1 0 0 0,-1 0 0 0 0,1 0 0 0 0,-1 0 0 0 0,1 0 0 0 0,0-1 0 0 0,0 0 0 0 0,0 0 0 0 0,0 0 0 0 0,0-1 0 0 0,4 1-58 0 0,211 21 1648 0 0,-128-15-1503 0 0,-66-12-276 0 0,-24 4-71 0 0,2-3-7675 0 0,-3 2-732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5:19:14.250"/>
    </inkml:context>
    <inkml:brush xml:id="br0">
      <inkml:brushProperty name="width" value="0.025" units="cm"/>
      <inkml:brushProperty name="height" value="0.025" units="cm"/>
      <inkml:brushProperty name="color" value="#E71224"/>
    </inkml:brush>
    <inkml:brush xml:id="br1">
      <inkml:brushProperty name="width" value="0.025" units="cm"/>
      <inkml:brushProperty name="height" value="0.025" units="cm"/>
    </inkml:brush>
    <inkml:context xml:id="ctx1">
      <inkml:inkSource xml:id="inkSrc4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1" timeString="2018-09-17T04:51:24.324"/>
    </inkml:context>
    <inkml:brush xml:id="br2">
      <inkml:brushProperty name="width" value="0.025" units="cm"/>
      <inkml:brushProperty name="height" value="0.025" units="cm"/>
      <inkml:brushProperty name="ignorePressure" value="1"/>
    </inkml:brush>
    <inkml:brush xml:id="br3">
      <inkml:brushProperty name="width" value="0.025" units="cm"/>
      <inkml:brushProperty name="height" value="0.025" units="cm"/>
      <inkml:brushProperty name="color" value="#0000FF"/>
    </inkml:brush>
    <inkml:brush xml:id="br4">
      <inkml:brushProperty name="width" value="0.025" units="cm"/>
      <inkml:brushProperty name="height" value="0.025" units="cm"/>
      <inkml:brushProperty name="color" value="#009900"/>
    </inkml:brush>
  </inkml:definitions>
  <inkml:trace contextRef="#ctx0" brushRef="#br0">17240 13925 7568 0 0,'0'0'166'0'0,"0"0"29"0"0,0 0 14 0 0,0 0 63 0 0,0 0 216 0 0,0 0 96 0 0,0 0 22 0 0,0 0 0 0 0,0 0-4 0 0,0 0-2 0 0,0 0 0 0 0,1 9 353 0 0,28 179 2413 0 0,-25-126-2176 0 0,-1-16-764 0 0,1-30 5 0 0,-4-15-366 0 0,0-1-1 0 0,0 0 3 0 0,0 0-16 0 0,0 0-75 0 0,9-16 490 0 0,12-31-428 0 0,19 1-177 0 0,13 14-74 0 0,-35 37 85 0 0,-8 14 74 0 0,-2 14 54 0 0,-5 15 0 0 0,-3-41 0 0 0,13 27 150 0 0,-8-28-97 0 0,1-4-29 0 0,48-12 93 0 0,-47 6-225 0 0,-1-1-1 0 0,0 1 0 0 0,-1-1 1 0 0,1 0-1 0 0,-1 0 0 0 0,0-1 1 0 0,0 1-1 0 0,0-1 0 0 0,-1-1 1 0 0,0 1-1 0 0,0 0 0 0 0,1-4 109 0 0,25-37-1345 0 0,-22 40 1240 0 0,1 18 143 0 0,5 43 562 0 0,-6-19-44 0 0,-8-34-484 0 0,22 1 227 0 0,-17-4-294 0 0,-1 1 0 0 0,1-1 0 0 0,-1 0 0 0 0,0 0 0 0 0,0-1 0 0 0,0 1 0 0 0,0-1 0 0 0,0 0 0 0 0,-1 0 0 0 0,1 0 0 0 0,-1-1 0 0 0,0 1 0 0 0,0-1 0 0 0,0 1 1 0 0,0-1-1 0 0,0-1-5 0 0,41-38-532 0 0,-21 33 264 0 0,-3 67 768 0 0,-20-56-404 0 0,1 1 0 0 0,-1-1-62 0 0,1 1-1 0 0,-1-1 0 0 0,1 0 1 0 0,0 1-1 0 0,-1-1 0 0 0,1 0 1 0 0,0 1-1 0 0,0-1 0 0 0,0 0 1 0 0,0 0-1 0 0,0 0 0 0 0,0 1 0 0 0,0-1 1 0 0,1 0-1 0 0,-1-1 0 0 0,0 1 1 0 0,0 0-1 0 0,1 0 0 0 0,-1 0 1 0 0,1-1-1 0 0,-1 1 0 0 0,1-1 1 0 0,-1 1-1 0 0,1-1 0 0 0,-1 0 0 0 0,1 1 1 0 0,-1-1-1 0 0,1 0 0 0 0,-1 0 1 0 0,1 0-1 0 0,-1 0 0 0 0,1 0 1 0 0,-1-1-1 0 0,1 1 0 0 0,-1 0 1 0 0,1-1-34 0 0,47-22 254 0 0,38-29-44 0 0,-36 5-390 0 0,-50 46 98 0 0,8-20-501 0 0,-9 13 144 0 0,0 6-6767 0 0,0 2 2305 0 0</inkml:trace>
  <inkml:trace contextRef="#ctx0" brushRef="#br0" timeOffset="808.939">18200 14029 5008 0 0,'0'0'108'0'0,"0"0"17"0"0,0 0 13 0 0,0 0 28 0 0,0 0 78 0 0,0 0 39 0 0,0 0 5 0 0,-15-5 4800 0 0,9 5-2859 0 0,5-1-2144 0 0,-4 6 49 0 0,5-4-70 0 0,0-1 0 0 0,0 0 0 0 0,0 0 8 0 0,0 0 29 0 0,0 0-4 0 0,0 0-7 0 0,-1 0-17 0 0,-1-3-58 0 0,-1 3-5 0 0,3 0 49 0 0,0 0 26 0 0,0 0-15 0 0,0 0-6 0 0,0 0 2 0 0,0 0 12 0 0,0 0 2 0 0,0 0 0 0 0,0 0-3 0 0,-25-1 742 0 0,24 1-1019 0 0,0-1 497 0 0,-4 0-4881 0 0,5 1-385 0 0</inkml:trace>
  <inkml:trace contextRef="#ctx0" brushRef="#br0" timeOffset="1563.395">18004 14051 9328 0 0,'0'0'208'0'0,"0"0"33"0"0,0 0 15 0 0,0 0 69 0 0,0 0 266 0 0,0 0 118 0 0,0 0 25 0 0,0 0-14 0 0,0 0-66 0 0,0 0-22 0 0,0 0-6 0 0,0 0-58 0 0,0 0-235 0 0,0 0-100 0 0,0 10 383 0 0,9 33 329 0 0,13-17-369 0 0,-18-23-549 0 0,0-1-1 0 0,1 0 0 0 0,-1 0 1 0 0,1 0-1 0 0,0-1 0 0 0,0 1 1 0 0,-1-1-1 0 0,1 0 0 0 0,0-1 1 0 0,0 1-1 0 0,0-1 0 0 0,0 0 1 0 0,0 0-1 0 0,0-1 0 0 0,0 1 1 0 0,0-1-1 0 0,0 0 0 0 0,-1 0 1 0 0,1-1-1 0 0,0 1 0 0 0,-1-1 1 0 0,1 0-1 0 0,-1-1 0 0 0,3-1-26 0 0,41-41 48 0 0,-32 14-404 0 0,-13 8 291 0 0,6 69 353 0 0,-3 104 469 0 0,-9-30-385 0 0,-1-37-149 0 0,3-70-106 0 0,-1-1 1 0 0,-1 1-1 0 0,0-1 0 0 0,0 0 1 0 0,-2 0-1 0 0,1 0 0 0 0,-5 7-117 0 0,7-18 46 0 0,-1 1 0 0 0,0 0 0 0 0,1-1 0 0 0,-1 0-1 0 0,0 1 1 0 0,0-1 0 0 0,0 0 0 0 0,0 0 0 0 0,1-1 0 0 0,-2 1-1 0 0,1-1 1 0 0,0 1 0 0 0,0-1 0 0 0,0 0 0 0 0,0 0 0 0 0,0 0-1 0 0,0-1 1 0 0,0 1 0 0 0,0-1 0 0 0,0 1 0 0 0,0-1 0 0 0,0 0-1 0 0,0 0 1 0 0,0-1 0 0 0,1 1 0 0 0,-1 0 0 0 0,0-1-1 0 0,1 0 1 0 0,-3-1-46 0 0,1 1 21 0 0,-5-3 3 0 0,-1-1 0 0 0,1 0 0 0 0,0-1 0 0 0,1 0 0 0 0,0 0 0 0 0,0-1 0 0 0,1 0 0 0 0,-7-8-24 0 0,12 12-46 0 0,-1 1 0 0 0,0-1 1 0 0,1 0-1 0 0,0 0 1 0 0,0 0-1 0 0,0 0 1 0 0,0 0-1 0 0,1-1 0 0 0,0 1 1 0 0,0-1-1 0 0,0 1 1 0 0,0-1-1 0 0,1 1 1 0 0,-1-1-1 0 0,1 1 0 0 0,1-1 1 0 0,-1-1 45 0 0,0 4-183 0 0,1 0 0 0 0,0 0 1 0 0,-1 0-1 0 0,1 0 1 0 0,0-1-1 0 0,0 1 0 0 0,0 1 1 0 0,1-1-1 0 0,-1 0 0 0 0,0 0 1 0 0,1 0-1 0 0,-1 1 0 0 0,1-1 1 0 0,-1 0-1 0 0,1 1 0 0 0,0 0 1 0 0,0-1-1 0 0,-1 1 0 0 0,1 0 1 0 0,0 0-1 0 0,0 0 0 0 0,0 0 1 0 0,2 0 182 0 0,8-3-4411 0 0,-3-3-1271 0 0</inkml:trace>
  <inkml:trace contextRef="#ctx0" brushRef="#br0" timeOffset="2912.725">18599 14043 9384 0 0,'0'0'208'0'0,"-1"-6"514"0"0,-47-13 292 0 0,40 18-717 0 0,0 1 0 0 0,0 0 0 0 0,0 1 1 0 0,0 0-1 0 0,-1 0 0 0 0,1 1 0 0 0,1 0 1 0 0,-1 0-1 0 0,0 1 0 0 0,0 0 0 0 0,1 0 0 0 0,0 1 1 0 0,0 0-1 0 0,0 0 0 0 0,-5 5-297 0 0,-28 24 969 0 0,27-20-669 0 0,-5 16 284 0 0,18-28-469 0 0,1 9 290 0 0,1-8-386 0 0,1 0 0 0 0,0 0 0 0 0,-1 0 0 0 0,1-1 0 0 0,0 1 0 0 0,0-1 0 0 0,0 0-1 0 0,0 0 1 0 0,1 0 0 0 0,-1 0 0 0 0,0 0 0 0 0,0 0 0 0 0,1-1 0 0 0,-1 0 0 0 0,0 0 0 0 0,1 0-1 0 0,-1 0 1 0 0,0 0 0 0 0,0-1 0 0 0,1 1 0 0 0,-1-1 0 0 0,0 0 0 0 0,0 0 0 0 0,0 0-1 0 0,1 0-18 0 0,73-42-856 0 0,-46 35 472 0 0,-29 9 378 0 0,-1 0-1 0 0,1 0 0 0 0,-1 0 0 0 0,1 0 1 0 0,-1 0-1 0 0,1 0 0 0 0,-1 1 0 0 0,1-1 1 0 0,-1 1-1 0 0,0-1 0 0 0,0 1 0 0 0,0-1 1 0 0,0 1-1 0 0,0-1 0 0 0,0 1 0 0 0,0 0 1 0 0,-1 0-1 0 0,1-1 0 0 0,0 1 0 0 0,-1 0 1 0 0,0 0-1 0 0,1 0 0 0 0,-1 0 0 0 0,0-1 1 0 0,0 1-1 0 0,0 0 0 0 0,0 1 7 0 0,2 12 44 0 0,45 137 864 0 0,-26-92-462 0 0,-16-49-297 0 0,-1 1-1 0 0,0-1 1 0 0,-1 1-1 0 0,0-1 0 0 0,-1 1 1 0 0,0 0-1 0 0,-1 0 0 0 0,0 0 1 0 0,-1 0-1 0 0,0 0 0 0 0,-1 4-148 0 0,-17 14 664 0 0,2-23-520 0 0,9-6-110 0 0,0 0 0 0 0,0 0-1 0 0,-1-1 1 0 0,1 0-1 0 0,0 0 1 0 0,-1-1 0 0 0,1 0-1 0 0,0 0 1 0 0,0-1 0 0 0,0 0-1 0 0,-5-2-33 0 0,-13-3 62 0 0,22 7-51 0 0,0-1-1 0 0,0 0 0 0 0,0 1 0 0 0,-1-2 1 0 0,1 1-1 0 0,0 0 0 0 0,1-1 0 0 0,-1 1 1 0 0,0-1-1 0 0,0 0 0 0 0,1 0 1 0 0,-1 0-1 0 0,1 0 0 0 0,-1 0 0 0 0,1-1 1 0 0,0 1-1 0 0,0-1 0 0 0,0 1 0 0 0,0-1 1 0 0,0 0-11 0 0,2-2-13 0 0,0 1 1 0 0,0 0 0 0 0,0 0 0 0 0,1 0-1 0 0,0 1 1 0 0,0-1 0 0 0,0 0 0 0 0,0 0-1 0 0,0 0 1 0 0,1 0 0 0 0,0 1 0 0 0,-1-1-1 0 0,1 1 1 0 0,1-1 0 0 0,-1 1 0 0 0,2-2 12 0 0,84-79-1119 0 0,-50 47 695 0 0,-13 13 266 0 0,0-1 0 0 0,-1-1 0 0 0,-2-1 1 0 0,-1-1-1 0 0,2-6 158 0 0,-15 22-39 0 0,-5 8 38 0 0,1 0 0 0 0,-1-1 0 0 0,-1 0 0 0 0,1 0 0 0 0,-1 0 0 0 0,1 0 0 0 0,-1 0 0 0 0,-1 0 0 0 0,1 0 0 0 0,-1-1 0 0 0,0 1 0 0 0,0 0-1 0 0,-1-1 1 0 0,1-1 1 0 0,-17-17 0 0 0,-1 6 0 0 0,-8 5 0 0 0,10 3 0 0 0,11 10 0 0 0,1 3 11 0 0,-19 51 164 0 0,21-46-171 0 0,0 0 1 0 0,0 0 0 0 0,1 0-1 0 0,-1 0 1 0 0,2 0 0 0 0,-1 0 0 0 0,1 0-1 0 0,0 0 1 0 0,3 7-5 0 0,-4-14 2 0 0,8 32 136 0 0,-3-29-79 0 0,23 5 357 0 0,-18-12-423 0 0,0-1 0 0 0,-1 0 0 0 0,1 0 0 0 0,-1-1 0 0 0,0 0 0 0 0,-1 0 0 0 0,1-1 0 0 0,-1 0 0 0 0,6-7 7 0 0,12-6 12 0 0,-4 0-13 0 0,36-16-80 0 0,-44 30 15 0 0,3 20-6 0 0,-15-4 118 0 0,0-1 0 0 0,0 1 0 0 0,-1-1 0 0 0,0 1 0 0 0,-1-1 0 0 0,-1 1 0 0 0,1 0 0 0 0,-2-1 0 0 0,1 1 0 0 0,-4 8-46 0 0,1 6 143 0 0,3-24-70 0 0,1-1 15 0 0,0 0 0 0 0,0 0 2 0 0,0 0 4 0 0,18-33 216 0 0,0 1-389 0 0,-13 20-52 0 0,1 1 0 0 0,0 0 0 0 0,0 1 1 0 0,1 0-1 0 0,1 0 0 0 0,0 0 0 0 0,0 1 0 0 0,9-7 131 0 0,4 2 87 0 0,-18 16-89 0 0,-1 0 1 0 0,1 0-1 0 0,-1 0 1 0 0,1 0-1 0 0,-1 0 0 0 0,0 0 1 0 0,0 1-1 0 0,0-1 1 0 0,-1 1-1 0 0,1 0 0 0 0,0 0 1 0 0,-1-1-1 0 0,0 1 1 0 0,0 0-1 0 0,0 0 0 0 0,0 0 1 0 0,0 0-1 0 0,0 0 0 0 0,-1 0 1 0 0,1 1-1 0 0,-1-1 1 0 0,0 0-1 0 0,0 0 0 0 0,0 0 1 0 0,-1 0-1 0 0,0 3 2 0 0,3 11 91 0 0,26 62 301 0 0,2-66-492 0 0,-14-18-1922 0 0,-7 3-4599 0 0</inkml:trace>
  <inkml:trace contextRef="#ctx0" brushRef="#br0" timeOffset="3198.532">19336 13740 13072 0 0,'-8'-3'1420'0'0,"6"3"-1366"0"0,-17 25 1286 0 0,-19 50-157 0 0,21-44-5952 0 0,11-19-515 0 0</inkml:trace>
  <inkml:trace contextRef="#ctx0" brushRef="#br0" timeOffset="3477.673">19467 13898 15408 0 0,'-1'0'348'0'0,"-111"39"2197"0"0,110-38-2514 0 0,1 0 0 0 0,-1 0 0 0 0,1 0-1 0 0,-1 0 1 0 0,1 0 0 0 0,-1 1 0 0 0,1-1 0 0 0,0 0 0 0 0,0 1 0 0 0,0-1 0 0 0,0 1 0 0 0,0-1 0 0 0,0 1 0 0 0,0 0-1 0 0,0-1 1 0 0,1 1 0 0 0,-1 0 0 0 0,1-1 0 0 0,-1 1 0 0 0,1 0 0 0 0,-1 0 0 0 0,1 0 0 0 0,0-1 0 0 0,0 1 0 0 0,0 0-1 0 0,0 0 1 0 0,0 0 0 0 0,1 0 0 0 0,-1-1 0 0 0,0 1 0 0 0,1 0 0 0 0,0 0 0 0 0,-1-1 0 0 0,1 1 0 0 0,0 0 0 0 0,0-1-1 0 0,0 1 1 0 0,0-1 0 0 0,0 1 0 0 0,0-1 0 0 0,0 1 0 0 0,0-1 0 0 0,0 0 0 0 0,1 0 0 0 0,-1 1 0 0 0,1-1 0 0 0,-1 0 0 0 0,1 0-1 0 0,0 0-30 0 0,84 54 56 0 0,-46-22-244 0 0,-40-33 195 0 0,1 0 0 0 0,-1 1-1 0 0,1-1 1 0 0,0 0-1 0 0,-1 1 1 0 0,1-1-1 0 0,-1 1 1 0 0,1-1 0 0 0,-1 1-1 0 0,1-1 1 0 0,-1 1-1 0 0,0-1 1 0 0,1 1 0 0 0,-1 0-1 0 0,0-1 1 0 0,1 1-1 0 0,-1 0 1 0 0,0-1-1 0 0,0 1 1 0 0,1 0 0 0 0,-1-1-1 0 0,0 1 1 0 0,0 0-1 0 0,0-1 1 0 0,0 1 0 0 0,0 0-1 0 0,0-1 1 0 0,0 1-1 0 0,0 0 1 0 0,0-1-1 0 0,-1 1 1 0 0,1 0 0 0 0,0 0-1 0 0,0-1 1 0 0,0 1-1 0 0,-1-1 1 0 0,1 1 0 0 0,0 0-1 0 0,-1-1 1 0 0,1 1-1 0 0,-1-1 1 0 0,1 1 0 0 0,-1-1-1 0 0,1 1 1 0 0,-1-1-1 0 0,1 1 1 0 0,-1-1-1 0 0,1 1 1 0 0,-1-1 0 0 0,0 0-1 0 0,1 1 1 0 0,-1-1-1 0 0,1 0 1 0 0,-1 0 0 0 0,0 1-1 0 0,1-1 1 0 0,-1 0-1 0 0,0 0 1 0 0,0 0-1 0 0,1 0 1 0 0,-1 0 0 0 0,0 0-1 0 0,1 0 1 0 0,-1 0-1 0 0,0 0-6 0 0,-158 27-629 0 0,137-25-4097 0 0,1-1-1614 0 0</inkml:trace>
  <inkml:trace contextRef="#ctx0" brushRef="#br0" timeOffset="6063.634">19906 13948 8840 0 0,'0'0'197'0'0,"0"0"24"0"0,-3-9 216 0 0,2 7 2546 0 0,2 56-397 0 0,19 119-107 0 0,-11-52-1399 0 0,-5-62-486 0 0,-3-59-636 0 0,-1 1 0 0 0,1-1 1 0 0,-1 0-1 0 0,0 0 0 0 0,1 0 0 0 0,-1 0 1 0 0,1 0-1 0 0,-1 1 0 0 0,1-1 0 0 0,-1 0 1 0 0,0 0-1 0 0,1 0 0 0 0,-1 0 0 0 0,1 0 1 0 0,-1 0-1 0 0,1 0 0 0 0,-1-1 0 0 0,0 1 1 0 0,1 0-1 0 0,-1 0 0 0 0,1 0 1 0 0,-1 0-1 0 0,1 0 0 0 0,-1-1 0 0 0,0 1 1 0 0,1 0-1 0 0,-1 0 0 0 0,0-1 0 0 0,1 1 1 0 0,-1 0-1 0 0,0-1 0 0 0,1 1 0 0 0,-1 0 1 0 0,0-1-1 0 0,0 1 0 0 0,1 0 0 0 0,-1-1 1 0 0,0 1-1 0 0,0 0 0 0 0,0-1 1 0 0,1 1-1 0 0,-1-1 0 0 0,0 1 0 0 0,0-1 1 0 0,0 1-1 0 0,0 0 0 0 0,0-1 0 0 0,0 1 1 0 0,0-1-1 0 0,0 1 0 0 0,0-1 0 0 0,0 1 1 0 0,0-1-1 0 0,0 1 0 0 0,0 0 0 0 0,-1-1 42 0 0,4-8-4246 0 0,-2-1-1283 0 0</inkml:trace>
  <inkml:trace contextRef="#ctx0" brushRef="#br0" timeOffset="6433.338">19933 13958 8808 0 0,'33'-5'2321'0'0,"-25"7"-2100"0"0,0 1 0 0 0,-1 1 0 0 0,1-1 0 0 0,-1 1 0 0 0,0 1-1 0 0,0-1 1 0 0,-1 1 0 0 0,0 0 0 0 0,1 1 0 0 0,-1 0 0 0 0,-1 0 0 0 0,0 0 0 0 0,1 0 0 0 0,-2 1 0 0 0,1 0 0 0 0,1 4-221 0 0,-4-9 40 0 0,0 1 0 0 0,0 0 1 0 0,0 0-1 0 0,0 0 1 0 0,0 0-1 0 0,-1 0 0 0 0,1 1 1 0 0,-1-1-1 0 0,0 0 1 0 0,0 1-1 0 0,-1-1 0 0 0,1 1 1 0 0,-1-1-1 0 0,1 1 1 0 0,-1-1-1 0 0,0 1 0 0 0,0-1 1 0 0,-1 1-1 0 0,1-1 1 0 0,-1 1-1 0 0,0-1 0 0 0,0 1 1 0 0,0-1-1 0 0,0 0 1 0 0,0 0-1 0 0,-1 1 0 0 0,1-1 1 0 0,-1 0-1 0 0,0 0 1 0 0,0 0-1 0 0,0-1 0 0 0,-1 1 1 0 0,1 0-1 0 0,0-1 1 0 0,-1 0-1 0 0,0 1 0 0 0,0-1 1 0 0,0 0-1 0 0,1 0 1 0 0,-4 1-41 0 0,-3 0-22 0 0,-1 0 0 0 0,0 0 0 0 0,0-1 0 0 0,0 0 0 0 0,0-1 0 0 0,0 0 0 0 0,-1 0 0 0 0,1-1 0 0 0,0-1 0 0 0,0 1 0 0 0,0-2 0 0 0,-4 0 22 0 0,-12-7-216 0 0,13-1 108 0 0,13 10 98 0 0,-1-1 0 0 0,1 1 0 0 0,0-1 0 0 0,-1 1 0 0 0,1-1 0 0 0,0 1 0 0 0,0-1 0 0 0,-1 1 0 0 0,1-1 0 0 0,0 0 0 0 0,0 1 0 0 0,0-1 0 0 0,0 1 0 0 0,0-1 0 0 0,0 0 0 0 0,0 1 0 0 0,0-1 0 0 0,0 1 0 0 0,0-1 0 0 0,0 1 0 0 0,0-1 0 0 0,0 0 0 0 0,0 1 0 0 0,0-1 0 0 0,1 1 0 0 0,-1-1 0 0 0,0 1 0 0 0,0-1 0 0 0,1 1 0 0 0,-1-1 0 0 0,0 1 0 0 0,1-1 1 0 0,-1 1-1 0 0,0-1 0 0 0,1 1 0 0 0,-1-1 0 0 0,1 1 0 0 0,-1 0 0 0 0,1-1 0 0 0,-1 1 0 0 0,1 0 0 0 0,-1 0 0 0 0,1-1 0 0 0,-1 1 0 0 0,1 0 0 0 0,0 0 10 0 0,44-14-744 0 0,46 0-1893 0 0,-76 12 1229 0 0,1-1-2484 0 0</inkml:trace>
  <inkml:trace contextRef="#ctx0" brushRef="#br0" timeOffset="6850.986">20295 14008 7848 0 0,'40'4'1802'0'0,"-42"24"1204"0"0,1 21-1214 0 0,-24 14-288 0 0,2-9-362 0 0,19-47-610 0 0,6-11 64 0 0,9-21-456 0 0,53-70-1007 0 0,-58 88 744 0 0,48-38-961 0 0,-51 45 997 0 0,-2 0 94 0 0,1 0 0 0 0,-1 1-1 0 0,1-1 1 0 0,0 0 0 0 0,-1 1 0 0 0,1-1 0 0 0,-1 1-1 0 0,1-1 1 0 0,-1 1 0 0 0,1 0 0 0 0,-1 0 0 0 0,0 0 0 0 0,1 0-1 0 0,-1 0 1 0 0,0 0 0 0 0,0 0 0 0 0,0 0 0 0 0,0 0 0 0 0,1 0-1 0 0,-2 1 1 0 0,1-1 0 0 0,0 0 0 0 0,0 1 0 0 0,0-1 0 0 0,-1 1-1 0 0,1-1 1 0 0,0 1 0 0 0,-1-1 0 0 0,0 1 0 0 0,1-1 0 0 0,-1 1-1 0 0,0 0 1 0 0,0 0-7 0 0,2 3 63 0 0,-1 77 1471 0 0,-1-48-708 0 0,0-32-572 0 0,4 12 754 0 0,4-8-772 0 0,13-13-144 0 0,-9-2-5717 0 0,-5 1-741 0 0</inkml:trace>
  <inkml:trace contextRef="#ctx0" brushRef="#br0" timeOffset="7159.322">20510 13855 14368 0 0,'-12'-25'1546'0'0,"11"25"-1610"0"0,26 19-302 0 0,-13-11-3753 0 0,-5 0-766 0 0</inkml:trace>
  <inkml:trace contextRef="#ctx0" brushRef="#br0" timeOffset="7410.958">20607 14097 10768 0 0,'0'0'241'0'0,"0"0"38"0"0,0 0 13 0 0,0 2-26 0 0,-3 27 2856 0 0,13-35-15 0 0,9-41-2977 0 0,8-49-428 0 0,-9 69 188 0 0,-13 23 45 0 0,13 12-116 0 0,10 57 343 0 0,-21-38-28 0 0,9 43 104 0 0,-1-12 26 0 0,6-50-446 0 0,5-10-4987 0 0,-12 1-421 0 0</inkml:trace>
  <inkml:trace contextRef="#ctx0" brushRef="#br0" timeOffset="7844.583">21053 13925 12552 0 0,'0'0'281'0'0,"0"0"40"0"0,0 0 23 0 0,0 0-34 0 0,-16-2 378 0 0,11 3-462 0 0,1 0 0 0 0,-1 0 0 0 0,0 1 0 0 0,1 0 0 0 0,0 0 0 0 0,-1 0 0 0 0,1 1 0 0 0,0-1 0 0 0,0 1 0 0 0,0 0 0 0 0,0 0 0 0 0,1 0 0 0 0,-1 1 0 0 0,1-1 0 0 0,0 1 0 0 0,-1 1-226 0 0,-13 11 407 0 0,13-12-368 0 0,-1-1 0 0 0,1 1 0 0 0,0 0 0 0 0,0 1 0 0 0,0-1 0 0 0,0 1 0 0 0,1-1 0 0 0,0 1-1 0 0,0 0 1 0 0,0 0 0 0 0,1 1 0 0 0,-1-1 0 0 0,1 0 0 0 0,1 1 0 0 0,-1 0 0 0 0,1-1 0 0 0,0 1-1 0 0,-1 3-38 0 0,17 8 138 0 0,23 5 75 0 0,-33-20-215 0 0,1-1-1 0 0,0 0 1 0 0,0-1 0 0 0,0 1-1 0 0,0-1 1 0 0,0-1 0 0 0,0 1-1 0 0,0-1 1 0 0,-1 0 0 0 0,1 0-1 0 0,0 0 1 0 0,0-1 0 0 0,-1 0-1 0 0,1 0 1 0 0,-1-1 0 0 0,3-1 2 0 0,3-3-334 0 0,0 0 1 0 0,-1 0 0 0 0,0-1-1 0 0,0-1 1 0 0,-1 0 0 0 0,0 0-1 0 0,7-10 334 0 0,-7 6-133 0 0,-8 12 186 0 0,-16 20 683 0 0,13-14-629 0 0,0-1-1 0 0,0 1 0 0 0,1 0 0 0 0,-1-1 0 0 0,1 1 0 0 0,0 0 0 0 0,1 0 0 0 0,-1 0 0 0 0,1 0 1 0 0,0 0-1 0 0,0 0 0 0 0,1 0 0 0 0,-1 0 0 0 0,1-1 0 0 0,0 1 0 0 0,0 0 0 0 0,1 0 1 0 0,-1-1-1 0 0,1 1 0 0 0,0-1 0 0 0,1 1 0 0 0,-1-1 0 0 0,1 0 0 0 0,0 0 0 0 0,0 0 0 0 0,0 0 1 0 0,0 0-1 0 0,1-1 0 0 0,-1 1 0 0 0,1-1 0 0 0,0 0 0 0 0,0 0 0 0 0,0-1 0 0 0,3 2-106 0 0,-1-1-64 0 0,0-1-1 0 0,0 0 0 0 0,0-1 0 0 0,0 0 0 0 0,0 0 1 0 0,0 0-1 0 0,0 0 0 0 0,0-1 0 0 0,0 0 0 0 0,0-1 1 0 0,1 1-1 0 0,-1-1 0 0 0,0 0 0 0 0,0 0 0 0 0,4-3 65 0 0,6 1-4997 0 0,2 0-1665 0 0</inkml:trace>
  <inkml:trace contextRef="#ctx0" brushRef="#br0" timeOffset="8093.349">21234 13734 16783 0 0,'0'0'382'0'0,"0"0"54"0"0,-4-5 434 0 0,-1 3-670 0 0,4 2 104 0 0,1 0 75 0 0,0 0 18 0 0,0 0-21 0 0,0 0-100 0 0,0 0-41 0 0,1 0-10 0 0,54 41-1758 0 0,-47-34-3215 0 0,5-1-1522 0 0</inkml:trace>
  <inkml:trace contextRef="#ctx0" brushRef="#br0" timeOffset="8368.24">21411 13855 12928 0 0,'-2'35'1496'0'0,"1"27"809"0"0,14 35-258 0 0,-4-33-1440 0 0,13 149 1031 0 0,-17-106-796 0 0,-7-91-549 0 0,-7-23-574 0 0,0-17-3391 0 0,8 17 591 0 0,-2-8-3433 0 0</inkml:trace>
  <inkml:trace contextRef="#ctx0" brushRef="#br0" timeOffset="8616.578">21396 13938 12440 0 0,'16'-7'1349'0'0,"-9"8"-1150"0"0,-1 0-1 0 0,0 0 1 0 0,0 1 0 0 0,0 0-1 0 0,0 0 1 0 0,0 0 0 0 0,-1 1-1 0 0,1 0 1 0 0,-1 0 0 0 0,1 0-1 0 0,-1 1 1 0 0,0-1 0 0 0,0 1-1 0 0,-1 1 1 0 0,1-1-1 0 0,3 5-198 0 0,32 42 1088 0 0,-33-44-872 0 0,-1 1 0 0 0,0 0 0 0 0,-1-1-1 0 0,0 2 1 0 0,0-1 0 0 0,0 1 0 0 0,-1-1-1 0 0,-1 1 1 0 0,1 3-216 0 0,5 8 590 0 0,-30 14 30 0 0,15-31-686 0 0,-1 0 1 0 0,1-1-1 0 0,-1 1 0 0 0,1-1 0 0 0,-1-1 0 0 0,0 1 0 0 0,1-1 0 0 0,-1 0 1 0 0,0-1-1 0 0,0 0 0 0 0,0 0 0 0 0,0 0 0 0 0,0-1 66 0 0,-5 1-874 0 0,-8 0-3926 0 0,2-3-1525 0 0</inkml:trace>
  <inkml:trace contextRef="#ctx0" brushRef="#br0" timeOffset="9145.836">21693 13814 13256 0 0,'0'0'389'0'0,"0"0"-6"0"0,-5 1-227 0 0,-5 9 30 0 0,-8 20 885 0 0,-1 35 1255 0 0,22 25-1094 0 0,31 16-550 0 0,-31-99-626 0 0,1 0 1 0 0,0 0 0 0 0,0 0-1 0 0,0-1 1 0 0,1 1-1 0 0,0-1 1 0 0,0 0-1 0 0,1-1 1 0 0,0 1 0 0 0,0-1-1 0 0,0 0 1 0 0,0-1-1 0 0,1 0 1 0 0,0 0 0 0 0,0 0-1 0 0,0 0 1 0 0,0-1-1 0 0,1-1 1 0 0,-1 1 0 0 0,1-1-1 0 0,-1 0 1 0 0,1-1-1 0 0,0 0 1 0 0,0 0-1 0 0,0 0 1 0 0,0-1 0 0 0,1-1-57 0 0,-4-1 39 0 0,0 0 1 0 0,1-1-1 0 0,-1 1 1 0 0,0-1 0 0 0,-1-1-1 0 0,1 1 1 0 0,-1-1-1 0 0,1 1 1 0 0,-1-1-1 0 0,0-1 1 0 0,0 1 0 0 0,-1 0-1 0 0,0-1 1 0 0,1 0-1 0 0,-1 0 1 0 0,-1 0-1 0 0,1 0 1 0 0,-1 0 0 0 0,0-1-1 0 0,0 1 1 0 0,0 0-1 0 0,-1-1-39 0 0,29-68 0 0 0,-29 71-7 0 0,0 1 0 0 0,0-1 0 0 0,0 0 0 0 0,-1 1 0 0 0,1-1 0 0 0,-1 0 0 0 0,0 1 0 0 0,0-1 0 0 0,0 0 0 0 0,0 0 1 0 0,0 1-1 0 0,0-1 0 0 0,-1 0 0 0 0,1 1 0 0 0,-1-1 0 0 0,0 0 0 0 0,0 1 0 0 0,0-1 0 0 0,0 1 0 0 0,0 0 0 0 0,-1-2 7 0 0,-32 11-370 0 0,24-2 222 0 0,2 0 156 0 0,0 0 0 0 0,1 0 0 0 0,0 1 0 0 0,0 0 0 0 0,0 0 0 0 0,1 0 0 0 0,-1 1 0 0 0,2 0 0 0 0,-1 0 0 0 0,1 1 0 0 0,0-1 0 0 0,1 1 0 0 0,-3 5-8 0 0,-7 60 656 0 0,14-70-625 0 0,2 0-1 0 0,-1 0 0 0 0,0 0 0 0 0,0-1 1 0 0,1 1-1 0 0,0 0 0 0 0,-1-1 1 0 0,1 0-1 0 0,0 1 0 0 0,0-1 1 0 0,0 0-1 0 0,1 0 0 0 0,-1 0 0 0 0,0 0 1 0 0,1 0-1 0 0,-1 0 0 0 0,1-1 1 0 0,0 0-1 0 0,0 1 0 0 0,-1-1 0 0 0,1 0 1 0 0,1 0-31 0 0,-1 1 71 0 0,10 2 19 0 0,0-1 0 0 0,0 0 0 0 0,0 0 1 0 0,1-2-1 0 0,-1 1 0 0 0,0-2 1 0 0,1 0-1 0 0,-1 0 0 0 0,1-1 0 0 0,4-2-90 0 0,5 1-13 0 0,13-3-1830 0 0,-19 3-6028 0 0</inkml:trace>
  <inkml:trace contextRef="#ctx0" brushRef="#br1" timeOffset="-138669.812">18897 10345 7168 0 0,'0'0'208'0'0,"-7"3"10435"0"0,4 1-11415 0 0,1 4 1139 0 0,1 0 0 0 0,-1 1-1 0 0,2-1 1 0 0,-1 0 0 0 0,1 1-1 0 0,0-1 1 0 0,1 1 0 0 0,0-1-1 0 0,1 1 1 0 0,-1-1 0 0 0,2 0-1 0 0,-1 0 1 0 0,1 0 0 0 0,0 0-1 0 0,4 7-366 0 0,1 6 323 0 0,16 27 581 0 0,-23-47-833 0 0,0 0 14 0 0,2 3-45 0 0,-2-3-119 0 0,-1-1-11 0 0,0 0-176 0 0,0 0-770 0 0,0 0-334 0 0,0 0-64 0 0</inkml:trace>
  <inkml:trace contextRef="#ctx0" brushRef="#br1" timeOffset="-138409.812">18928 10240 13440 0 0,'0'0'396'0'0,"0"0"-12"0"0,0-4-274 0 0,1 3 4029 0 0,3 6-5506 0 0,0 3-4775 0 0</inkml:trace>
  <inkml:trace contextRef="#ctx0" brushRef="#br1" timeOffset="-137889.812">19047 10368 10768 0 0,'0'0'241'0'0,"0"8"330"0"0,15 71 3574 0 0,0 2-280 0 0,-15-80-3712 0 0,4-2 807 0 0,-1-11-1164 0 0,-1 2-39 0 0,0 0-1 0 0,0 0 1 0 0,1 1 0 0 0,0-1 0 0 0,1 1-1 0 0,0 0 1 0 0,0 0 0 0 0,1 0-1 0 0,0 0 1 0 0,7-7 243 0 0,-11 15-8 0 0,0 0-1 0 0,0-1 1 0 0,0 1-1 0 0,1 0 1 0 0,-1 0-1 0 0,0 0 0 0 0,1 0 1 0 0,-1 0-1 0 0,1 0 1 0 0,-1 0-1 0 0,1 1 1 0 0,0-1-1 0 0,-1 0 1 0 0,1 1-1 0 0,0-1 1 0 0,-1 1-1 0 0,1 0 1 0 0,0 0-1 0 0,0 0 1 0 0,-1 0-1 0 0,1 0 1 0 0,0 0-1 0 0,-1 0 1 0 0,1 0-1 0 0,0 0 1 0 0,0 1-1 0 0,-1-1 1 0 0,1 1-1 0 0,0 0 0 0 0,-1-1 1 0 0,1 1-1 0 0,-1 0 1 0 0,1 0-1 0 0,-1 0 1 0 0,1 0-1 0 0,-1 0 1 0 0,0 0-1 0 0,1 0 1 0 0,-1 0-1 0 0,0 1 1 0 0,0-1-1 0 0,0 0 1 0 0,1 2 8 0 0,36 69 582 0 0,-26-32 329 0 0,-12-39-705 0 0,-2 4 469 0 0,-5-8-31 0 0,5 0-684 0 0,0-1-1 0 0,1 0 1 0 0,-1 0-1 0 0,1 0 1 0 0,-1 0-1 0 0,1 0 1 0 0,0 0-1 0 0,1 0 1 0 0,-1 0-1 0 0,1 0 1 0 0,0 0-1 0 0,0-1 1 0 0,0 1 0 0 0,0 0-1 0 0,1 0 1 0 0,-1 0-1 0 0,1 0 1 0 0,0 0-1 0 0,1 0 1 0 0,0-3 40 0 0,15-14-680 0 0,6 33 594 0 0,38 77 482 0 0,-54-80-456 0 0,-6-7-31 0 0,1 1 1 0 0,0-1 0 0 0,-1 1-1 0 0,1-1 1 0 0,0 0-1 0 0,1 0 1 0 0,-1 0 0 0 0,0 0-1 0 0,0 0 1 0 0,1 0 0 0 0,-1-1-1 0 0,1 1 1 0 0,0-1 0 0 0,-1 0-1 0 0,1 1 1 0 0,1-1 90 0 0,6 2-6473 0 0</inkml:trace>
  <inkml:trace contextRef="#ctx0" brushRef="#br1" timeOffset="-137479.812">19654 10359 13304 0 0,'0'0'298'0'0,"-15"0"848"0"0,9 2-1019 0 0,1 0 0 0 0,0 0 0 0 0,0 0 0 0 0,0 1 0 0 0,0 0 0 0 0,0 0 0 0 0,0 0 0 0 0,1 1 0 0 0,0 0 0 0 0,0-1 0 0 0,0 1 0 0 0,0 1 0 0 0,0-1 0 0 0,0 1-127 0 0,-1 1 433 0 0,-37 65 1183 0 0,42-72-1599 0 0,0 2 0 0 0,1-1 0 0 0,-1 0 1 0 0,0 0-1 0 0,1 0 0 0 0,-1 0 0 0 0,0 0 0 0 0,1 0 0 0 0,-1 0 0 0 0,0 0 0 0 0,1 0 0 0 0,-1 1 0 0 0,0-1 0 0 0,1 0 0 0 0,-1 0 0 0 0,0 0 0 0 0,1 1 0 0 0,-1-1 0 0 0,0 0 0 0 0,0 0 0 0 0,1 1 0 0 0,-1-1 0 0 0,0 0 0 0 0,0 1 0 0 0,1-1 0 0 0,-1 0 0 0 0,0 1 0 0 0,0-1 0 0 0,0 0 0 0 0,0 1 0 0 0,0-1 0 0 0,0 0 0 0 0,0 1 0 0 0,0-1 0 0 0,1 0 0 0 0,-1 1 0 0 0,0-1 0 0 0,0 1 0 0 0,-1-1 0 0 0,1 0 0 0 0,0 1 0 0 0,0-1 0 0 0,0 0 0 0 0,0 1 0 0 0,0-1 0 0 0,0 0 0 0 0,0 1 0 0 0,-1-1 0 0 0,1 0 0 0 0,0 1-17 0 0,26-25 79 0 0,7-14-670 0 0,-32 35 556 0 0,0 2 25 0 0,-1 1 0 0 0,0-1 0 0 0,1 0 1 0 0,-1 0-1 0 0,1 0 0 0 0,-1 0 0 0 0,1 1 0 0 0,-1-1 0 0 0,1 0 0 0 0,0 1 0 0 0,-1-1 1 0 0,1 0-1 0 0,0 1 0 0 0,-1-1 0 0 0,1 1 0 0 0,0-1 0 0 0,0 1 0 0 0,0-1 0 0 0,-1 1 1 0 0,1-1-1 0 0,0 1 0 0 0,0 0 0 0 0,0 0 0 0 0,0-1 0 0 0,0 1 0 0 0,0 0 1 0 0,0 0-1 0 0,0 0 0 0 0,0 0 0 0 0,-1 0 0 0 0,1 0 0 0 0,0 0 0 0 0,0 0 0 0 0,1 1 10 0 0,21 22-13 0 0,-21-19 50 0 0,38 81 1026 0 0,-39-83-1060 0 0,0-1 0 0 0,0 1 0 0 0,1-1-1 0 0,-1 1 1 0 0,0-1 0 0 0,1 0 0 0 0,-1 1 0 0 0,0-1 0 0 0,1 0 0 0 0,0 0-1 0 0,-1 0 1 0 0,1 0 0 0 0,0 0 0 0 0,-1-1 0 0 0,1 1 0 0 0,0 0-1 0 0,0-1 1 0 0,0 1 0 0 0,-1-1 0 0 0,1 0 0 0 0,0 0 0 0 0,0 1-1 0 0,0-1 1 0 0,0 0 0 0 0,0-1 0 0 0,0 1 0 0 0,0 0 0 0 0,0 0 0 0 0,-1-1-1 0 0,1 1 1 0 0,1-2-3 0 0,35-19-4656 0 0,-26 13-982 0 0</inkml:trace>
  <inkml:trace contextRef="#ctx0" brushRef="#br1" timeOffset="-136889.812">19994 10318 12320 0 0,'0'0'281'0'0,"0"0"40"0"0,0 0 21 0 0,0 0-45 0 0,-10-5-97 0 0,4 5 102 0 0,-1 0 0 0 0,1 0 0 0 0,0 1-1 0 0,-1 0 1 0 0,1 0 0 0 0,0 0 0 0 0,0 1 0 0 0,0 0 0 0 0,0 0 0 0 0,0 1 0 0 0,0-1-1 0 0,-2 3-301 0 0,-6 3 171 0 0,0 1 0 0 0,0 0 0 0 0,1 1 0 0 0,0 0 0 0 0,1 2 0 0 0,0-1 0 0 0,1 1 0 0 0,0 1 0 0 0,0 1-171 0 0,2 10 248 0 0,9-23-177 0 0,0-1-1 0 0,0 0 2 0 0,0 0 0 0 0,27 5 187 0 0,72-49-30 0 0,-48 36-727 0 0,-25 30 313 0 0,-25-19 162 0 0,24 85-63 0 0,-3 94 204 0 0,-21-63 10 0 0,-2-116-104 0 0,1-1 1 0 0,0 0-1 0 0,-1 0 1 0 0,1 0 0 0 0,-1 0-1 0 0,0 0 1 0 0,0 0-1 0 0,0 0 1 0 0,0 0-1 0 0,0 0 1 0 0,0 0-1 0 0,0 0 1 0 0,0-1 0 0 0,-1 1-1 0 0,1 0 1 0 0,-1-1-1 0 0,0 1 1 0 0,1-1-1 0 0,-1 0 1 0 0,0 0 0 0 0,0 1-1 0 0,0-1 1 0 0,1 0-1 0 0,-1 0 1 0 0,0-1-1 0 0,-1 1 1 0 0,1 0-1 0 0,0-1 1 0 0,0 1 0 0 0,0-1-1 0 0,0 0 1 0 0,0 0-1 0 0,-1 1 1 0 0,1-1-1 0 0,0-1 1 0 0,0 1 0 0 0,0 0-1 0 0,0-1 1 0 0,0 1-1 0 0,-1-1 1 0 0,1 1-1 0 0,0-1-24 0 0,-86-39 553 0 0,85 39-545 0 0,0-1 0 0 0,0 0 0 0 0,0 1 0 0 0,0-1 0 0 0,0 0 0 0 0,0 0 0 0 0,1-1 1 0 0,-1 1-1 0 0,1-1 0 0 0,0 1 0 0 0,-1-1 0 0 0,1 0 0 0 0,0 0 0 0 0,0 0 0 0 0,1 0 0 0 0,-1 0 1 0 0,1 0-1 0 0,-1 0 0 0 0,1 0 0 0 0,0-1 0 0 0,0 1 0 0 0,1 0 0 0 0,-1-1 0 0 0,1 1 0 0 0,-1-4-8 0 0,2 0 13 0 0,1 1-1 0 0,-1 0 0 0 0,1-1 1 0 0,0 1-1 0 0,0 0 0 0 0,1 0 1 0 0,0 0-1 0 0,0 0 0 0 0,0 1 0 0 0,1-1 1 0 0,0 1-1 0 0,0 0 0 0 0,0 0 1 0 0,0 0-1 0 0,1 1 0 0 0,0-1 1 0 0,5-2-13 0 0,55-38-1654 0 0,-48 35 346 0 0,-10 7 636 0 0</inkml:trace>
  <inkml:trace contextRef="#ctx0" brushRef="#br1" timeOffset="-136559.812">20123 10359 11976 0 0,'0'0'266'0'0,"0"0"44"0"0,0 0 15 0 0,0 0-26 0 0,0 0-81 0 0,0 0 401 0 0,9 12 1894 0 0,56 110 3560 0 0,-26-74-5426 0 0,-33-42-89 0 0,-3-4-1709 0 0,-2 0-2869 0 0,-1-2-2861 0 0</inkml:trace>
  <inkml:trace contextRef="#ctx0" brushRef="#br1" timeOffset="-136309.812">20176 10190 13016 0 0,'0'0'297'0'0,"0"0"39"0"0,0 0 17 0 0,0-1-37 0 0,0-3-206 0 0,0 0-34 0 0,0 3 253 0 0,0 1 103 0 0,0 0 16 0 0,0 0-27 0 0,0 0-137 0 0,0 0-57 0 0,0 0-17 0 0,3 4-796 0 0,2 1-3399 0 0,-4-4-1291 0 0</inkml:trace>
  <inkml:trace contextRef="#ctx0" brushRef="#br1" timeOffset="-135989.812">20280 10368 9960 0 0,'0'0'222'0'0,"4"8"302"0"0,17 38 484 0 0,27 27 5219 0 0,-30-62-5206 0 0,-17-11-824 0 0,10 4 579 0 0,-10-5-754 0 0,1 0-1 0 0,-1-1 0 0 0,0 1 0 0 0,0-1 0 0 0,0 1 0 0 0,0-1 0 0 0,0 0 1 0 0,-1 1-1 0 0,1-1 0 0 0,0 0 0 0 0,-1 0 0 0 0,1 1 0 0 0,-1-1 0 0 0,0 0 1 0 0,1 0-1 0 0,-1 0 0 0 0,0 0 0 0 0,0 1 0 0 0,0-1 0 0 0,0 0 0 0 0,-1-1-21 0 0,2-9 4 0 0,8-39-308 0 0,-3 34 59 0 0,-5 14 224 0 0,-1 1 1 0 0,1 0-1 0 0,-1 0 1 0 0,1 0-1 0 0,0 0 1 0 0,-1 0-1 0 0,1 0 1 0 0,0 0-1 0 0,0 0 1 0 0,1 1-1 0 0,-1-1 1 0 0,0 0-1 0 0,1 1 1 0 0,-1-1-1 0 0,1 1 1 0 0,-1-1-1 0 0,1 1 1 0 0,0-1-1 0 0,-1 1 1 0 0,1 0-1 0 0,0 0 1 0 0,0 0-1 0 0,1 0 21 0 0,4 0-67 0 0,-5 1 71 0 0,0 1-1 0 0,1-1 0 0 0,-1 1 0 0 0,1-1 1 0 0,-1 1-1 0 0,0 0 0 0 0,1 0 0 0 0,-1 0 0 0 0,0 0 1 0 0,0 0-1 0 0,0 1 0 0 0,0-1 0 0 0,0 1 1 0 0,0-1-1 0 0,0 1 0 0 0,0 0 0 0 0,0-1 0 0 0,-1 1 1 0 0,1 0-1 0 0,-1 0 0 0 0,0 0 0 0 0,1 1 1 0 0,-1-1-1 0 0,0 0 0 0 0,0 0 0 0 0,0 1-3 0 0,7 11 88 0 0,38 86 519 0 0,-12-53-300 0 0,-17-39-817 0 0,-4-6-4777 0 0,-3-2-985 0 0</inkml:trace>
  <inkml:trace contextRef="#ctx0" brushRef="#br1" timeOffset="-134829.812">20762 10313 11544 0 0,'0'0'264'0'0,"0"0"34"0"0,-9 0 297 0 0,3 2-387 0 0,1 0 0 0 0,-1 1 0 0 0,1-1 0 0 0,-1 1 1 0 0,1 0-1 0 0,0 0 0 0 0,0 1 0 0 0,0-1 0 0 0,1 1 0 0 0,0 0 0 0 0,-1 1 1 0 0,1-1-1 0 0,0 1 0 0 0,1 0 0 0 0,-1 0 0 0 0,1 0 0 0 0,0 0 0 0 0,1 0 1 0 0,-1 2-210 0 0,-18 75 1633 0 0,21-48-1072 0 0,0-32-536 0 0,1-1-1 0 0,-1 0 1 0 0,1 0-1 0 0,0 1 1 0 0,-1-1-1 0 0,1 0 1 0 0,0 0-1 0 0,0 0 1 0 0,0 0-1 0 0,0 0 1 0 0,0 0-1 0 0,0 0 1 0 0,0 0-1 0 0,0 0 1 0 0,0-1-1 0 0,0 1 1 0 0,0 0-1 0 0,1-1 1 0 0,-1 1-1 0 0,0-1 1 0 0,1 1-1 0 0,-1-1 1 0 0,0 0-1 0 0,1 1 1 0 0,-1-1-1 0 0,0 0 1 0 0,1 0-1 0 0,-1 0 1 0 0,0 0-1 0 0,1 0 1 0 0,-1 0-1 0 0,0 0 1 0 0,1-1-1 0 0,-1 1 1 0 0,0 0-1 0 0,1-1 1 0 0,-1 1-1 0 0,0-1 1 0 0,0 0-1 0 0,1 1 1 0 0,-1-1-1 0 0,0 0 1 0 0,0 0-1 0 0,0 1 1 0 0,0-1-1 0 0,0 0 1 0 0,0 0-1 0 0,1-1-23 0 0,8-7-57 0 0,0-1 0 0 0,-1 0-1 0 0,0 0 1 0 0,0-1-1 0 0,-1 0 1 0 0,-1-1 0 0 0,5-8 57 0 0,10-15-960 0 0,-14 24 524 0 0,-7 10 369 0 0,-1 1-10 0 0,8 14-43 0 0,41 60 152 0 0,-4-23 775 0 0,-43-50-673 0 0,-2-1 2 0 0,18-3 370 0 0,7-32-124 0 0,-20-3-476 0 0,-5 32-52 0 0,1 1-1 0 0,0-1 1 0 0,0 1 0 0 0,1 0 0 0 0,-1 0-1 0 0,1-1 1 0 0,0 1 0 0 0,0 0 0 0 0,1 1 0 0 0,-1-1-1 0 0,1 0 1 0 0,0 1 0 0 0,1-1 0 0 0,-1 1-1 0 0,1 0 1 0 0,-1 0 0 0 0,1 1 0 0 0,1-2 146 0 0,-2 3-108 0 0,-3 2 13 0 0,2 1 35 0 0,36 66 1335 0 0,-38-65-1091 0 0,0-2-22 0 0,8 15 360 0 0,-7-14-491 0 0,0 0 0 0 0,0 1 0 0 0,1-1 1 0 0,-1-1-1 0 0,1 1 0 0 0,-1 0 0 0 0,0 0 0 0 0,1 0 1 0 0,-1-1-1 0 0,1 1 0 0 0,0-1 0 0 0,-1 1 0 0 0,1-1 1 0 0,-1 0-1 0 0,1 0 0 0 0,0 0 0 0 0,-1 0 1 0 0,1 0-1 0 0,0 0 0 0 0,-1 0 0 0 0,1 0 0 0 0,-1 0 1 0 0,1-1-1 0 0,0 1 0 0 0,-1-1 0 0 0,1 1 0 0 0,-1-1 1 0 0,1 0-1 0 0,-1 1 0 0 0,1-1 0 0 0,-1 0 0 0 0,0 0 1 0 0,1 0-1 0 0,-1 0 0 0 0,0 0 0 0 0,0-1 1 0 0,0 1-1 0 0,0 0 0 0 0,0 0 0 0 0,0-1 0 0 0,0 1 1 0 0,0-1-1 0 0,0 1 0 0 0,-1-1 0 0 0,1 1 0 0 0,-1-1 1 0 0,1 1-1 0 0,-1-1 0 0 0,1-1-31 0 0,48-59 77 0 0,-19 35-301 0 0,-29 28 144 0 0,4 6 0 0 0,19 21 54 0 0,19 7 444 0 0,-40-34-382 0 0,-1 1-1 0 0,1-1 0 0 0,0 0 1 0 0,0 0-1 0 0,0-1 0 0 0,0 1 1 0 0,0-1-1 0 0,0 1 0 0 0,0-1 1 0 0,0 0-1 0 0,0 0 0 0 0,0-1 0 0 0,0 1 1 0 0,0 0-1 0 0,0-1 0 0 0,0 0 1 0 0,0 0-1 0 0,0 0 0 0 0,0 0 1 0 0,-1 0-1 0 0,1 0 0 0 0,0-1 1 0 0,-1 1-1 0 0,1-1 0 0 0,-1 0 1 0 0,1 0-1 0 0,-1 0 0 0 0,0 0 1 0 0,0 0-1 0 0,0-1 0 0 0,0 1 0 0 0,0 0 1 0 0,-1-1-1 0 0,1 0 0 0 0,-1 1 1 0 0,1-1-1 0 0,-1 0 0 0 0,0 0 1 0 0,1-2-36 0 0,13-75-818 0 0,12 13 250 0 0,-27 67 492 0 0,0 0 0 0 0,0 0 4 0 0,0 0 0 0 0,3 11-64 0 0,9 86-56 0 0,-8-12 48 0 0,23 167 584 0 0,10-92 131 0 0,-36-157-559 0 0,0 0-1 0 0,-1-1 1 0 0,1 1-1 0 0,-1 0 1 0 0,0 0-1 0 0,0 0 1 0 0,0 0-1 0 0,0 0 1 0 0,-1-1-1 0 0,1 1 1 0 0,-1 0-1 0 0,1 0 1 0 0,-1 0-1 0 0,0-1 1 0 0,0 1-1 0 0,-1-1 1 0 0,1 1-1 0 0,0 0 1 0 0,-1-1-1 0 0,1 0 1 0 0,-1 1-1 0 0,0-1 1 0 0,0 0-1 0 0,0 0 1 0 0,0 0-1 0 0,0 0 1 0 0,0 0-1 0 0,-1-1 1 0 0,1 1-1 0 0,-1-1 1 0 0,1 1-1 0 0,-1-1 1 0 0,1 0-1 0 0,-1 0 1 0 0,-2 0-12 0 0,-1 0 50 0 0,0-1 0 0 0,-1 1 0 0 0,1-2 0 0 0,-1 1 0 0 0,1-1 0 0 0,-1 0 0 0 0,1 0 0 0 0,0 0 0 0 0,0-1 0 0 0,-1 0 0 0 0,1-1 0 0 0,1 1 0 0 0,-1-1 0 0 0,0 0 0 0 0,1-1 0 0 0,-1 1 0 0 0,1-1 0 0 0,0 0 0 0 0,0 0 0 0 0,0-1 0 0 0,1 0-50 0 0,2 3 107 0 0,0 0 0 0 0,0-1 0 0 0,0 0 0 0 0,0 1 0 0 0,1-1 0 0 0,0 0 0 0 0,-1 0 0 0 0,1 0 0 0 0,0 0 0 0 0,0 0 0 0 0,1 0 0 0 0,-1 0 0 0 0,0 0 0 0 0,1 0 0 0 0,0 0 0 0 0,0 0 0 0 0,0-3-107 0 0,3 0 74 0 0,-1 0 0 0 0,1 0 1 0 0,1 0-1 0 0,-1 1 0 0 0,1-1 0 0 0,0 1 1 0 0,0 0-1 0 0,1 0 0 0 0,-1 1 0 0 0,1-1 1 0 0,0 1-1 0 0,0 0 0 0 0,1 1 0 0 0,-1-1 1 0 0,1 1-1 0 0,0 0 0 0 0,-1 0 0 0 0,2 1 1 0 0,-1-1-75 0 0,59-15-1118 0 0,-1 7-5578 0 0,-49 9-951 0 0</inkml:trace>
  <inkml:trace contextRef="#ctx0" brushRef="#br1" timeOffset="-140749.812">17261 10411 10448 0 0,'0'-5'606'0'0,"2"-6"4295"0"0,4 15-3169 0 0,3 17-1804 0 0,15 137 1944 0 0,-12 24-910 0 0,0-79-1217 0 0,-9-110-2162 0 0,1 1 992 0 0</inkml:trace>
  <inkml:trace contextRef="#ctx0" brushRef="#br1" timeOffset="-139299.812">17323 10427 12672 0 0,'0'0'289'0'0,"0"0"40"0"0,0 0 21 0 0,0 0-46 0 0,19-2 366 0 0,28 23 3230 0 0,-42-17-3798 0 0,0 0 0 0 0,0 0 0 0 0,-1 1 0 0 0,1-1 0 0 0,-1 1 0 0 0,0 0 1 0 0,0 1-1 0 0,-1-1 0 0 0,1 0 0 0 0,-1 1 0 0 0,0 2-102 0 0,-1-5 17 0 0,-1 0 0 0 0,0 0 0 0 0,0 0 0 0 0,0 0 1 0 0,-1 0-1 0 0,1 0 0 0 0,-1 0 0 0 0,0 0 0 0 0,0 1 1 0 0,0-1-1 0 0,0 0 0 0 0,0 0 0 0 0,-1 0 0 0 0,0 0 1 0 0,1 0-1 0 0,-1 1 0 0 0,0-1 0 0 0,0 0 0 0 0,-1-1 1 0 0,1 1-1 0 0,-1 0 0 0 0,1 0 0 0 0,-1-1 0 0 0,0 1 0 0 0,0-1 1 0 0,0 1-1 0 0,0-1 0 0 0,-1 0 0 0 0,1 0 0 0 0,-1 0 1 0 0,1 0-1 0 0,-1 0 0 0 0,1 0 0 0 0,-1-1 0 0 0,0 1 1 0 0,0-1-1 0 0,-3 1-17 0 0,-2 1-94 0 0,0 0 0 0 0,0-1 1 0 0,0 0-1 0 0,0 0 1 0 0,0-1-1 0 0,-1 0 0 0 0,1 0 1 0 0,-1-1-1 0 0,1 0 0 0 0,-1-1 1 0 0,1 0-1 0 0,0 0 0 0 0,-8-2 94 0 0,11 2-10 0 0,118 10-225 0 0,-36-17 224 0 0,-63 7 18 0 0,0-1-1 0 0,0 0 1 0 0,0-1-1 0 0,-1 0 0 0 0,1-1 1 0 0,-1-1-1 0 0,1 0 1 0 0,-2-1-1 0 0,1 0 0 0 0,0-1-6 0 0,-9 4-2 0 0,-1 1 0 0 0,1-1 1 0 0,-1 1-1 0 0,0-1 0 0 0,0 0 0 0 0,0 0 0 0 0,0-1 0 0 0,-1 1 0 0 0,1-1 0 0 0,-1 1 0 0 0,0-1 0 0 0,0 0 0 0 0,0 0 0 0 0,-1 0 0 0 0,1 0 0 0 0,-1 0 0 0 0,0 0 0 0 0,0 0 0 0 0,0 0 0 0 0,-1 0 0 0 0,1-1 0 0 0,-1 1 0 0 0,0 0 0 0 0,0 0 0 0 0,-1-1 0 0 0,1 1 0 0 0,-1-2 2 0 0,-9-3-75 0 0,-5 20 75 0 0,13-5 14 0 0,1-1-1 0 0,-1 1 1 0 0,1 0-1 0 0,0 0 1 0 0,1 0-1 0 0,-1 1 1 0 0,1-1-1 0 0,1 0 1 0 0,-1 0-1 0 0,1 0 1 0 0,0 0-1 0 0,0 0 1 0 0,1 0-1 0 0,0-1 1 0 0,0 1-1 0 0,2 4-13 0 0,-3-7 33 0 0,1 0 0 0 0,0 0 1 0 0,0-1-1 0 0,0 1 0 0 0,0 0 0 0 0,0-1 0 0 0,1 1 0 0 0,-1-1 0 0 0,1 1 0 0 0,0-1 0 0 0,-1 0 0 0 0,1 0 0 0 0,0-1 0 0 0,0 1 0 0 0,0-1 0 0 0,1 1 0 0 0,-1-1 0 0 0,0 0 0 0 0,0 0 0 0 0,1 0 0 0 0,-1-1 0 0 0,3 1-33 0 0,47-15 633 0 0,-48 11-640 0 0,0 0 0 0 0,0-1 0 0 0,-1 0 0 0 0,1 0 0 0 0,-1-1 0 0 0,0 1 0 0 0,0-1 0 0 0,-1 0 0 0 0,1 0 0 0 0,-1 0 0 0 0,0-1 0 0 0,0 1 0 0 0,-1 0 0 0 0,0-1 0 0 0,0 0 0 0 0,0 0-1 0 0,-1 0 1 0 0,1 0 0 0 0,-1 0 0 0 0,-1 0 0 0 0,1 0 0 0 0,-1 0 0 0 0,0 0 0 0 0,-1 0 7 0 0,1 5-83 0 0,0 1-1 0 0,0 0 0 0 0,-3 13-90 0 0,2-3 170 0 0,0 0 1 0 0,0 0 0 0 0,1 0-1 0 0,1 0 1 0 0,-1 0 0 0 0,1 0-1 0 0,1 0 1 0 0,0 0 0 0 0,1 0-1 0 0,0 2 4 0 0,24 9 610 0 0,-21-23-683 0 0,0 0 0 0 0,0 0 0 0 0,-1-1 0 0 0,1 0 0 0 0,-1 0 0 0 0,0 0 0 0 0,1-1 0 0 0,-2 0 0 0 0,1 0 0 0 0,0 0 0 0 0,-1 0 0 0 0,0-1 0 0 0,0 1 0 0 0,0-1 0 0 0,0 0 0 0 0,-1-1 0 0 0,0 1 0 0 0,0-1 0 0 0,1-1 73 0 0,-1 1-311 0 0,52-107-6879 0 0,-54 107 7070 0 0,-1 5 400 0 0,0 1 167 0 0,0 0 38 0 0,0 0-8 0 0,0 0-70 0 0,16 26 1404 0 0,14 96 1235 0 0,-24-64-1575 0 0,-7-58-1446 0 0,0 1 0 0 0,1 0 0 0 0,-1-1 1 0 0,0 1-1 0 0,0 0 0 0 0,0-1 1 0 0,0 1-1 0 0,0-1 0 0 0,1 1 0 0 0,-1-1 1 0 0,0 0-1 0 0,0 1 0 0 0,0-1 0 0 0,0 0 1 0 0,0 0-1 0 0,-1 0 0 0 0,1 0 0 0 0,0 0 1 0 0,0 0-1 0 0,0 0 0 0 0,0 0 0 0 0,0 0 1 0 0,0 0-1 0 0,0 0 0 0 0,0-1 0 0 0,0 1 1 0 0,0 0-1 0 0,0-1 0 0 0,0 1 0 0 0,0-1 1 0 0,1 1-1 0 0,-1-1 0 0 0,0 1 0 0 0,0-1-25 0 0,-2-2-3 0 0,1 0-1 0 0,-1-1 1 0 0,1 1 0 0 0,0 0-1 0 0,1-1 1 0 0,-1 1-1 0 0,0-1 1 0 0,1 1-1 0 0,0-1 1 0 0,0 0-1 0 0,0 1 1 0 0,0-1 0 0 0,1 0-1 0 0,-1 0 1 0 0,1 0-1 0 0,0 0 1 0 0,0 1-1 0 0,1-1 1 0 0,-1 0-1 0 0,1 0 1 0 0,-1 0-1 0 0,1 1 1 0 0,1-1 0 0 0,-1 0-1 0 0,0 1 1 0 0,1-1-1 0 0,0 1 1 0 0,-1-1-1 0 0,2 1 1 0 0,-1 0-1 0 0,0 0 1 0 0,0 0-1 0 0,1 0 1 0 0,2-1 3 0 0,2-2-22 0 0,1 1-1 0 0,0 0 1 0 0,0 1 0 0 0,1-1-1 0 0,0 2 1 0 0,-1-1 0 0 0,1 1-1 0 0,0 1 1 0 0,1-1-1 0 0,-1 2 1 0 0,0-1 0 0 0,1 1-1 0 0,8 1 23 0 0,83-6 0 0 0,-3-11 0 0 0,-97 17-9 0 0,0-1-1 0 0,1 0 1 0 0,-1 1-1 0 0,0-1 0 0 0,0 0 1 0 0,0 0-1 0 0,0 0 1 0 0,0 0-1 0 0,-1 0 0 0 0,1 0 1 0 0,0 0-1 0 0,0 0 1 0 0,-1 0-1 0 0,1 0 0 0 0,0 0 1 0 0,-1 0-1 0 0,1-1 1 0 0,-1 1-1 0 0,0 0 0 0 0,1 0 1 0 0,-1-1-1 0 0,0 1 1 0 0,0 0-1 0 0,0-1 0 0 0,0 1 1 0 0,0 0-1 0 0,0-1 1 0 0,0 1-1 0 0,0 0 0 0 0,0 0 1 0 0,-1-1-1 0 0,1 1 1 0 0,-1 0-1 0 0,1 0 0 0 0,-1-1 1 0 0,1 1-1 0 0,-1 0 1 0 0,0 0-1 0 0,1 0 0 0 0,-1 0 1 0 0,0 0-1 0 0,0 0 1 0 0,0 0-1 0 0,0 0 0 0 0,0 0 1 0 0,0 0-1 0 0,0 1 1 0 0,0-1-1 0 0,0 0 0 0 0,0 1 1 0 0,0-1-1 0 0,0 0 1 0 0,-1 1-1 0 0,1 0 0 0 0,0-1 1 0 0,0 1-1 0 0,-1 0 1 0 0,1-1-1 0 0,0 1 0 0 0,-1 0 10 0 0,-2 0-13 0 0,1-1-1 0 0,0 1 0 0 0,0 0 1 0 0,-1 0-1 0 0,1 0 0 0 0,0 0 0 0 0,0 0 1 0 0,-1 1-1 0 0,1 0 0 0 0,0 0 1 0 0,0 0-1 0 0,0 0 0 0 0,0 0 1 0 0,0 0-1 0 0,0 1 0 0 0,0-1 0 0 0,0 1 1 0 0,0 0-1 0 0,1 0 0 0 0,-1 0 1 0 0,1 0-1 0 0,-1 1 0 0 0,1-1 0 0 0,0 0 1 0 0,0 1-1 0 0,0 0 0 0 0,-1 1 14 0 0,-1 2 19 0 0,1 1 0 0 0,-1-1 1 0 0,1 1-1 0 0,0 0 0 0 0,1 0 0 0 0,-1 0 0 0 0,1 0 0 0 0,1 0 0 0 0,-1 0 0 0 0,1 0 0 0 0,1 1 0 0 0,-1 1-19 0 0,1-6 56 0 0,0 1 0 0 0,0-1-1 0 0,0 0 1 0 0,0 1 0 0 0,1-1-1 0 0,0 0 1 0 0,-1 1 0 0 0,1-1-1 0 0,0 0 1 0 0,0 0 0 0 0,1 0 0 0 0,-1 0-1 0 0,1 0 1 0 0,-1 0 0 0 0,1 0-1 0 0,0 0 1 0 0,0-1 0 0 0,0 1 0 0 0,1-1-1 0 0,-1 1 1 0 0,1-1 0 0 0,-1 0-1 0 0,1 0 1 0 0,0 0 0 0 0,0 0 0 0 0,-1 0-1 0 0,1-1 1 0 0,2 1-56 0 0,2 1 117 0 0,0-2-1 0 0,0 1 1 0 0,0-1-1 0 0,0 0 1 0 0,0 0 0 0 0,1 0-1 0 0,-1-1 1 0 0,0-1-1 0 0,0 1 1 0 0,0-1 0 0 0,0 0-117 0 0,31-6-3453 0 0,-24 5 441 0 0,3-2-3784 0 0</inkml:trace>
  <inkml:trace contextRef="#ctx0" brushRef="#br1" timeOffset="-131919.812">22022 10209 7672 0 0,'0'0'224'0'0,"9"-7"2169"0"0,-9 6-2289 0 0,0 1 0 0 0,0 0 0 0 0,0 0-1 0 0,0-1 1 0 0,0 1 0 0 0,0 0 0 0 0,0 0 0 0 0,0-1 0 0 0,0 1 0 0 0,1 0 0 0 0,-1 0-1 0 0,0-1 1 0 0,0 1 0 0 0,0 0 0 0 0,0 0 0 0 0,1 0 0 0 0,-1-1 0 0 0,0 1-1 0 0,0 0 1 0 0,0 0 0 0 0,1 0 0 0 0,-1 0 0 0 0,0 0 0 0 0,0 0 0 0 0,1-1 0 0 0,-1 1-1 0 0,0 0 1 0 0,0 0 0 0 0,1 0 0 0 0,-1 0 0 0 0,0 0 0 0 0,0 0 0 0 0,1 0-1 0 0,-1 0 1 0 0,0 0 0 0 0,0 0 0 0 0,1 0 0 0 0,-1 0 0 0 0,0 0 0 0 0,0 0 0 0 0,1 0-1 0 0,-1 1 1 0 0,0-1 0 0 0,0 0 0 0 0,1 0 0 0 0,-1 0 0 0 0,0 0 0 0 0,0 0 0 0 0,0 0-1 0 0,1 1 1 0 0,-1-1 0 0 0,0 0 0 0 0,0 0 0 0 0,0 0 0 0 0,0 1 0 0 0,1-1-1 0 0,-1 0 1 0 0,0 0 0 0 0,0 1 0 0 0,0-1 0 0 0,0 0 0 0 0,0 0 0 0 0,0 0 0 0 0,0 1-1 0 0,0-1 1 0 0,0 0 0 0 0,0 1 0 0 0,0-1-104 0 0,3 26-71 0 0,-1-12 757 0 0,4 71 938 0 0,15-26-816 0 0,-6-12 664 0 0,0-94-1349 0 0,10-40-806 0 0,-6 36-43 0 0,-18 48 698 0 0,0-1 1 0 0,1 1 0 0 0,-1-1-1 0 0,1 1 1 0 0,0 0 0 0 0,0-1-1 0 0,0 1 1 0 0,0 0 0 0 0,0 0-1 0 0,1 1 1 0 0,-1-1 0 0 0,1 0-1 0 0,0 1 1 0 0,0-1 0 0 0,0 1-1 0 0,0 0 1 0 0,0 0 0 0 0,0 0-1 0 0,0 1 1 0 0,1-1 0 0 0,-1 1-1 0 0,1 0 1 0 0,-1 0 0 0 0,1 0-1 0 0,0 0 1 0 0,2 0 27 0 0,6 9-133 0 0,-9-4 125 0 0,0-1 0 0 0,-1 0 0 0 0,0 1 0 0 0,0-1 0 0 0,0 1 1 0 0,0-1-1 0 0,0 1 0 0 0,-1 0 0 0 0,1 0 0 0 0,-1 0 0 0 0,0 0 1 0 0,0 0-1 0 0,-1 0 0 0 0,1 0 0 0 0,-1 0 0 0 0,0 0 0 0 0,0 1 0 0 0,-1 3 8 0 0,7 40 98 0 0,3 4 276 0 0,16-17 34 0 0,-20-34-378 0 0,0 0 0 0 0,0-1 0 0 0,0 1 0 0 0,0-1 0 0 0,0 0 1 0 0,0 0-1 0 0,0-1 0 0 0,0 1 0 0 0,0-1 0 0 0,0 0 0 0 0,0 0 0 0 0,-1-1 0 0 0,1 0 0 0 0,0 1 0 0 0,-1-2 0 0 0,1 1 0 0 0,-1 0 0 0 0,0-1 0 0 0,0 0 0 0 0,0 0 0 0 0,0 0 0 0 0,0 0 0 0 0,0-1 0 0 0,-1 0 0 0 0,0 1 0 0 0,0-1 0 0 0,2-4-30 0 0,36-101-427 0 0,-39 82 182 0 0,-2 26 154 0 0,0 1-2 0 0,-9 20-80 0 0,7-13 170 0 0,0 1 0 0 0,0-1 0 0 0,1 1 0 0 0,-1-1-1 0 0,2 1 1 0 0,-1 0 0 0 0,1 0 0 0 0,1-1 0 0 0,-1 1 0 0 0,1 0 0 0 0,0 0 0 0 0,1-1 0 0 0,0 1 0 0 0,1 2 3 0 0,-2-7 30 0 0,1 0-1 0 0,-1 0 1 0 0,1 0-1 0 0,-1 0 1 0 0,1 0 0 0 0,0 0-1 0 0,0-1 1 0 0,0 1-1 0 0,1-1 1 0 0,-1 1 0 0 0,0-1-1 0 0,1 0 1 0 0,0 0-1 0 0,-1 0 1 0 0,1 0-1 0 0,0 0 1 0 0,0-1 0 0 0,0 1-1 0 0,0-1 1 0 0,0 0-1 0 0,1 0 1 0 0,-1 0 0 0 0,0 0-1 0 0,1-1 1 0 0,-1 1-1 0 0,0-1 1 0 0,1 0 0 0 0,1 0-30 0 0,3 0 55 0 0,0-1 0 0 0,-1 0 1 0 0,1 0-1 0 0,0-1 0 0 0,0 1 1 0 0,-1-2-1 0 0,1 1 0 0 0,-1-1 1 0 0,1 0-1 0 0,-1-1 0 0 0,4-3-55 0 0,-6 4-8 0 0,-1-1 0 0 0,-1 0 0 0 0,1 0 0 0 0,0 0 0 0 0,-1-1 0 0 0,0 1 0 0 0,0-1 0 0 0,0 0 0 0 0,-1 1 0 0 0,0-1 0 0 0,0-1 0 0 0,0 1 0 0 0,0 0 0 0 0,-1 0 0 0 0,0-1 0 0 0,0 1 0 0 0,0-1 0 0 0,-1-2 8 0 0,7-46-673 0 0,1 93-58 0 0,8 9 719 0 0,42 16 167 0 0,-53-60-99 0 0,-4-4-75 0 0,1 0-1 0 0,-1 0 1 0 0,1 0 0 0 0,-1 0-1 0 0,1 0 1 0 0,-1 0 0 0 0,1 0-1 0 0,-1 0 1 0 0,1-1 0 0 0,-1 1-1 0 0,0-1 1 0 0,1 1 0 0 0,-1-1-1 0 0,0 1 1 0 0,1-1 0 0 0,-1 0-1 0 0,0 1 1 0 0,0-1 0 0 0,0 0-1 0 0,1 0 1 0 0,-1 0 0 0 0,0 0-1 0 0,0 0 1 0 0,0 0 0 0 0,-1-1-1 0 0,2 1 20 0 0,32-86-5211 0 0,-12 60 2925 0 0,-21 27 2305 0 0,0 0-1 0 0,-1-1 1 0 0,1 1-1 0 0,0 0 1 0 0,-1 0-1 0 0,1-1 1 0 0,0 1-1 0 0,-1 0 1 0 0,1 0 0 0 0,0 0-1 0 0,0 0 1 0 0,-1 0-1 0 0,1 0 1 0 0,0 0-1 0 0,-1 0 1 0 0,1 0-1 0 0,0 0 1 0 0,0 0-1 0 0,-1 1 1 0 0,1-1-1 0 0,0 0 1 0 0,-1 0-1 0 0,1 1 1 0 0,0-1-1 0 0,-1 1 1 0 0,1-1-1 0 0,-1 0 1 0 0,1 1-1 0 0,-1-1 1 0 0,1 1-1 0 0,-1-1 1 0 0,1 1 0 0 0,-1-1-1 0 0,1 1 1 0 0,-1 0-1 0 0,1-1 1 0 0,-1 1-19 0 0,31 86 3761 0 0,-13-39-1587 0 0,-18-47-1814 0 0,0-1-13 0 0,0 0-58 0 0,0 0-29 0 0,0 0-4 0 0,0 0-21 0 0,0 0-90 0 0,0 0-38 0 0,0 0-10 0 0,0 0-1 0 0,2-14 176 0 0,-2 5-357 0 0,1 0 0 0 0,0 0-1 0 0,1 0 1 0 0,0 1 0 0 0,0-1-1 0 0,1 0 1 0 0,0 1 0 0 0,0-1-1 0 0,1 1 1 0 0,0 0 0 0 0,0 0-1 0 0,1 0 1 0 0,0 1 0 0 0,1-1-1 0 0,-1 1 1 0 0,2 1 0 0 0,-1-1-1 0 0,3-1 86 0 0,-7 7-15 0 0,0 0 0 0 0,0-1-1 0 0,0 1 1 0 0,0 1 0 0 0,0-1-1 0 0,1 0 1 0 0,-1 0 0 0 0,0 1-1 0 0,0-1 1 0 0,1 1 0 0 0,-1 0-1 0 0,1 0 1 0 0,-1 0 0 0 0,0 0-1 0 0,1 0 1 0 0,-1 0-1 0 0,0 0 1 0 0,1 1 0 0 0,-1-1-1 0 0,0 1 1 0 0,0 0 0 0 0,1 0-1 0 0,-1 0 1 0 0,0 0 0 0 0,0 0-1 0 0,0 0 1 0 0,0 1 0 0 0,0-1-1 0 0,0 0 1 0 0,-1 1 0 0 0,1 0 15 0 0,45 64 255 0 0,-32-41-67 0 0,12 17 820 0 0,-26-41-832 0 0,-1-1 0 0 0,0 0-6 0 0,0 0-29 0 0,0 0-12 0 0,0 0-1 0 0,0 0-1 0 0,0 0-7 0 0,0-14 271 0 0,7-43-293 0 0,24 1-426 0 0,-29 55 317 0 0,0 1 0 0 0,0 0-1 0 0,-1 0 1 0 0,1 0 0 0 0,0 0 0 0 0,0 1-1 0 0,-1-1 1 0 0,1 0 0 0 0,0 1 0 0 0,0-1-1 0 0,-1 1 1 0 0,1-1 0 0 0,-1 1-1 0 0,1 0 1 0 0,0 0 0 0 0,-1 0 0 0 0,1 0-1 0 0,-1 0 1 0 0,0 0 0 0 0,1 0 0 0 0,-1 0-1 0 0,0 1 1 0 0,0-1 0 0 0,0 1-1 0 0,0-1 1 0 0,0 0 0 0 0,0 1 0 0 0,0 0-1 0 0,0-1 1 0 0,-1 1 0 0 0,1-1-1 0 0,0 1 1 0 0,-1 0 0 0 0,0 0 0 0 0,1-1-1 0 0,-1 2 12 0 0,1-2-10 0 0,70 108-54 0 0,-45-93-1662 0 0,-24-16-376 0 0,3-2-4469 0 0</inkml:trace>
  <inkml:trace contextRef="#ctx0" brushRef="#br1" timeOffset="-130839.812">23430 10052 12384 0 0,'0'0'281'0'0,"0"0"40"0"0,0 0 21 0 0,0 0-45 0 0,12 10 455 0 0,21 78 2462 0 0,-14 12-1158 0 0,-13-27-728 0 0,-6-72-1196 0 0,0 10 776 0 0,-1-14-893 0 0,1 0-1 0 0,0 0 1 0 0,0 1 0 0 0,1-1-1 0 0,-1 0 1 0 0,1 0-1 0 0,-1 1 1 0 0,1-1-1 0 0,0 0 1 0 0,0 1-1 0 0,0-1 1 0 0,0 1 0 0 0,1-1-1 0 0,-1 1 1 0 0,1 0-1 0 0,-1-1 1 0 0,1 1-1 0 0,0 0 1 0 0,0 0-1 0 0,0 0 1 0 0,0 0 0 0 0,0 0-1 0 0,0 1 1 0 0,0-1-1 0 0,1 1 1 0 0,-1-1-1 0 0,1 1 1 0 0,-1 0-1 0 0,1 0 1 0 0,-1 0 0 0 0,2 0-15 0 0,1-2-12 0 0,2-2-18 0 0,0 1 0 0 0,1 0-1 0 0,-1 0 1 0 0,1 1 0 0 0,0 0-1 0 0,1 0 1 0 0,-1 1 0 0 0,0 0-1 0 0,1 0 1 0 0,-1 1 0 0 0,1 0-1 0 0,6 0 31 0 0,-12 1-2 0 0,0 1 0 0 0,0-1 0 0 0,0 1 0 0 0,0 0 0 0 0,-1 0 0 0 0,1 0 0 0 0,0 0 0 0 0,0 0 0 0 0,-1 1 0 0 0,1-1 0 0 0,-1 1 0 0 0,1-1 0 0 0,-1 1 0 0 0,0 0 0 0 0,1 0 0 0 0,-1 0 0 0 0,0 1 0 0 0,0-1 0 0 0,-1 0 0 0 0,1 1 0 0 0,0-1 0 0 0,-1 1 0 0 0,1 0 0 0 0,-1-1 0 0 0,0 1 0 0 0,1 2 2 0 0,-1-2 0 0 0,0-1 0 0 0,0 1 0 0 0,-1-1 0 0 0,1 1 0 0 0,-1-1 0 0 0,1 1 0 0 0,-1 0 0 0 0,0 0 0 0 0,0-1 0 0 0,0 1 0 0 0,0 0 0 0 0,0-1 0 0 0,-1 1 0 0 0,1 0 0 0 0,-1-1 0 0 0,0 1 0 0 0,0-1 0 0 0,0 1 0 0 0,0-1 0 0 0,0 1 0 0 0,0-1 0 0 0,-1 1 0 0 0,1-1 0 0 0,-2 1 0 0 0,-4 4 32 0 0,-1 0-1 0 0,-1-1 1 0 0,1 0-1 0 0,-1-1 1 0 0,0 0-1 0 0,0 0 1 0 0,-1-1-1 0 0,1 0 1 0 0,-1-1-1 0 0,-7 2-31 0 0,-107 25 101 0 0,123-30-186 0 0,20-10-311 0 0,27-4-179 0 0,47-10-770 0 0,-79 22 1184 0 0,0-1-1 0 0,0 0 1 0 0,0-1-1 0 0,-1 0 1 0 0,1-1-1 0 0,-1-1 1 0 0,0 0-1 0 0,-1 0 1 0 0,1-2-1 0 0,-1 1 162 0 0,46-54-237 0 0,-57 59 244 0 0,1 0 32 0 0,-1 1 1 0 0,0-1-1 0 0,1 0 1 0 0,-1 1-1 0 0,0-1 0 0 0,0 0 1 0 0,0 0-1 0 0,0 0 0 0 0,-1 0 1 0 0,1 0-1 0 0,0 0 1 0 0,-1 0-1 0 0,1 0 0 0 0,-1 0 1 0 0,0 0-1 0 0,0 0 0 0 0,0 0 1 0 0,0-1-1 0 0,0 1 0 0 0,0 0 1 0 0,-1 0-1 0 0,1 0 1 0 0,-1 0-1 0 0,1 0 0 0 0,-1 0 1 0 0,0 0-1 0 0,0 0 0 0 0,0-1-39 0 0,-1 2 22 0 0,1 0-1 0 0,-1 0 0 0 0,0 0 1 0 0,0 0-1 0 0,1 0 0 0 0,-1 0 1 0 0,0 1-1 0 0,0-1 0 0 0,0 1 1 0 0,0-1-1 0 0,0 1 0 0 0,0 0 1 0 0,0 0-1 0 0,0 0 0 0 0,0 0 1 0 0,0 0-1 0 0,0 0 0 0 0,0 0 1 0 0,0 1-1 0 0,0-1 0 0 0,1 1 1 0 0,-1-1-1 0 0,0 1 0 0 0,0 0 1 0 0,0 0-1 0 0,1 0 0 0 0,-1 0 1 0 0,0 0-1 0 0,1 0 0 0 0,-1 0 1 0 0,1 0-1 0 0,-1 1 0 0 0,1-1 1 0 0,-1 1-1 0 0,1-1 0 0 0,0 1 1 0 0,0-1-1 0 0,0 1 0 0 0,0 0 1 0 0,0 0-1 0 0,0-1 0 0 0,0 1 1 0 0,1 0-1 0 0,-1 0 0 0 0,1 0 1 0 0,-1 0-1 0 0,1 0 0 0 0,0 0 1 0 0,0 0-1 0 0,0 0 0 0 0,0 0-21 0 0,0 2 27 0 0,0-1-1 0 0,1 1 1 0 0,0 0-1 0 0,0 0 1 0 0,0-1-1 0 0,0 1 1 0 0,0-1-1 0 0,1 1 1 0 0,-1-1-1 0 0,1 1 1 0 0,0-1-1 0 0,0 0 1 0 0,1 0-1 0 0,-1 0 1 0 0,0 0-1 0 0,1 0 1 0 0,0-1-1 0 0,0 1 1 0 0,0-1-1 0 0,0 0 1 0 0,0 0-1 0 0,0 0 1 0 0,0 0-1 0 0,1 0 1 0 0,-1-1-1 0 0,1 1 1 0 0,-1-1-1 0 0,1 0 1 0 0,0 0-1 0 0,0 0 1 0 0,0-1-27 0 0,0 1 31 0 0,-1-1 0 0 0,1-1 0 0 0,0 1 0 0 0,0 0 1 0 0,0-1-1 0 0,0 0 0 0 0,-1 0 0 0 0,1 0 0 0 0,0 0 0 0 0,-1-1 1 0 0,1 1-1 0 0,-1-1 0 0 0,0 0 0 0 0,1 0 0 0 0,-1 0 0 0 0,0-1-31 0 0,74-87 274 0 0,-76 88-286 0 0,0 0 0 0 0,0 0 0 0 0,1 0 0 0 0,-1 1 0 0 0,1-1 0 0 0,-1 0 0 0 0,1 1 0 0 0,0 0 0 0 0,-1-1 0 0 0,1 1 0 0 0,0 0 0 0 0,0-1 0 0 0,0 1 0 0 0,0 0 0 0 0,0 1 0 0 0,0-1 0 0 0,0 0 0 0 0,1 1 0 0 0,-1-1 0 0 0,0 1 0 0 0,0-1 0 0 0,1 1 0 0 0,-1 0 0 0 0,0 0 0 0 0,0 0 0 0 0,1 0 0 0 0,-1 1 0 0 0,0-1 0 0 0,0 0 0 0 0,0 1 0 0 0,1 0 0 0 0,-1-1 0 0 0,0 1 0 0 0,0 0 0 0 0,0 0 0 0 0,0 0 0 0 0,0 1 0 0 0,-1-1 0 0 0,1 0 0 0 0,0 1 12 0 0,21 79-492 0 0,-3-23 414 0 0,-10-15 78 0 0,-7-30 1404 0 0,-5-17-1378 0 0,1 0 0 0 0,0 0 0 0 0,-1 0 0 0 0,2 0 0 0 0,-1 0-1 0 0,0 0 1 0 0,1 0 0 0 0,0 0 0 0 0,0 0 0 0 0,0 0 0 0 0,0 0 0 0 0,1 0-1 0 0,-1 0 1 0 0,1 0 0 0 0,0 0 0 0 0,0 0 0 0 0,1 0 0 0 0,0-2-26 0 0,38-67 82 0 0,-35 67-457 0 0,0 0-1 0 0,0 1 1 0 0,1-1-1 0 0,-1 1 1 0 0,1 0 0 0 0,1 1-1 0 0,-1-1 1 0 0,1 1-1 0 0,-1 0 1 0 0,1 1-1 0 0,0 0 1 0 0,0 0-1 0 0,1 0 1 0 0,-1 1-1 0 0,1 0 1 0 0,-1 0 0 0 0,1 1-1 0 0,-1 0 1 0 0,1 0-1 0 0,7 1 376 0 0,-2 3-6626 0 0</inkml:trace>
  <inkml:trace contextRef="#ctx0" brushRef="#br1" timeOffset="-125519.812">24568 10180 7056 0 0,'0'0'157'0'0,"0"0"23"0"0,0 0 12 0 0,0 0 43 0 0,14-9 2142 0 0,-14 9-1733 0 0,0 0 11 0 0,0 0-14 0 0,0 0-62 0 0,0 0-31 0 0,-22 0 1252 0 0,-77 13-944 0 0,89-12-779 0 0,1 1 0 0 0,-1 0 1 0 0,1 0-1 0 0,0 1 1 0 0,0 0-1 0 0,0 1 1 0 0,0 0-1 0 0,1 0 1 0 0,-2 2-78 0 0,9-6 102 0 0,1 1 2 0 0,-1 0-94 0 0,1 0 0 0 0,-1 1 0 0 0,1-1 0 0 0,0 0 0 0 0,0 0 0 0 0,-1 1 0 0 0,1-1 0 0 0,0 0 0 0 0,0 0 0 0 0,0 1 0 0 0,0-1-1 0 0,1 0 1 0 0,-1 0 0 0 0,0 1 0 0 0,0-1 0 0 0,1 0 0 0 0,-1 0 0 0 0,1 0 0 0 0,-1 0 0 0 0,1 1 0 0 0,-1-1 0 0 0,1 0 0 0 0,0 0-1 0 0,0 0 1 0 0,-1 0 0 0 0,1 0 0 0 0,0 0 0 0 0,0-1 0 0 0,0 1 0 0 0,0 0 0 0 0,0 0 0 0 0,0-1 0 0 0,0 1 0 0 0,0 0 0 0 0,0-1-1 0 0,1 1 1 0 0,-1-1 0 0 0,0 0 0 0 0,0 1 0 0 0,2-1-10 0 0,2 3 51 0 0,97 51 392 0 0,-36-17 850 0 0,-65-36-1050 0 0,1 8 110 0 0,-8 13 427 0 0,-1-19-705 0 0,1 0 0 0 0,-1 0-1 0 0,0-1 1 0 0,0 0 0 0 0,0-1-1 0 0,0 1 1 0 0,0-1 0 0 0,0 0-1 0 0,-1-1 1 0 0,1 0 0 0 0,0 0-75 0 0,-9 3 584 0 0,5-1-2075 0 0,3-1-3879 0 0,0-1-1054 0 0</inkml:trace>
  <inkml:trace contextRef="#ctx0" brushRef="#br1" timeOffset="-125089.812">24853 10318 11312 0 0,'0'0'256'0'0,"0"0"34"0"0,0 0 21 0 0,0 0-35 0 0,0 0-169 0 0,0 0-43 0 0,0 0 54 0 0,0 0 230 0 0,0 0 100 0 0,0 0 22 0 0,0 0-5 0 0,0 0-28 0 0,0 0-11 0 0,0 0-2 0 0,16-2 2017 0 0,-13 4-1887 0 0,-3-2-522 0 0,0 0 1 0 0,-1 0 0 0 0,1 0 0 0 0,0 0 0 0 0,-1 0-1 0 0,1 0 1 0 0,0 0 0 0 0,0 0 0 0 0,-1 0 0 0 0,1 1-1 0 0,0-1 1 0 0,-1 0 0 0 0,1 0 0 0 0,0 0 0 0 0,0 1-1 0 0,-1-1 1 0 0,1 0 0 0 0,0 0 0 0 0,0 1-1 0 0,0-1 1 0 0,-1 0 0 0 0,1 0 0 0 0,0 1 0 0 0,0-1-1 0 0,0 0 1 0 0,0 0 0 0 0,0 1 0 0 0,0-1 0 0 0,0 0-1 0 0,-1 1 1 0 0,1-1 0 0 0,0 0 0 0 0,0 1 0 0 0,0-1-1 0 0,0 0 1 0 0,0 1 0 0 0,0-1 0 0 0,0 0-1 0 0,1 1 1 0 0,-1-1 0 0 0,0 0 0 0 0,0 0 0 0 0,0 1-1 0 0,0-1 1 0 0,0 0 0 0 0,0 1 0 0 0,1-1 0 0 0,-1 0-1 0 0,0 0 1 0 0,0 1 0 0 0,0-1 0 0 0,1 0 0 0 0,-1 0-1 0 0,0 1 1 0 0,0-1 0 0 0,0 0 0 0 0,1 0-1 0 0,-1 0 1 0 0,0 0 0 0 0,1 1 0 0 0,-1-1 0 0 0,0 0-1 0 0,0 0 1 0 0,1 0 0 0 0,-1 0-33 0 0,-2 2 22 0 0,-1 0 0 0 0,0-1 0 0 0,0 1-1 0 0,0-1 1 0 0,0 1 0 0 0,0-1 0 0 0,0 0 0 0 0,0 0 0 0 0,0-1 0 0 0,0 1-1 0 0,0 0 1 0 0,0-1 0 0 0,-1 0 0 0 0,1 0 0 0 0,0 0 0 0 0,0 0-1 0 0,-1-1 1 0 0,-1 0-22 0 0,4 1-89 0 0,1 0-55 0 0,0 0-920 0 0,0 0-3802 0 0,0 0-1626 0 0</inkml:trace>
  <inkml:trace contextRef="#ctx0" brushRef="#br1" timeOffset="-44871.537">17817 11041 4264 0 0,'0'0'125'0'0,"-3"-2"200"0"0,4 2 3633 0 0,34 19-2864 0 0,-7-6-380 0 0,48 21 1160 0 0,-75-33-1764 0 0,23 13 338 0 0,13 29 532 0 0,-9-13-488 0 0,18 20 92 0 0,-16-20-418 0 0,-21-19-74 0 0,-1-1 0 0 0,0 2 1 0 0,-1-1-1 0 0,0 1 0 0 0,-1 0 0 0 0,0 1 0 0 0,-1 0 0 0 0,-1-1 1 0 0,4 14-94 0 0,2 3 238 0 0,4 23-325 0 0,4 2 88 0 0,1 47 128 0 0,9 34 127 0 0,-16-68-244 0 0,3 14 106 0 0,6 29 11 0 0,-17-26 132 0 0,-9 33-72 0 0,-14-5-70 0 0,3-30-54 0 0,-6 19-54 0 0,5-47-10 0 0,-30 109 64 0 0,39-133 36 0 0,-1 1-1 0 0,-1-1 0 0 0,-2-1 0 0 0,-1 0 0 0 0,-14 21-99 0 0,-17 21-169 0 0,-2 0-54 0 0,-3 17 223 0 0,22-49 64 0 0,16-26-64 0 0,-21 30 94 0 0,-1-2-68 0 0,29-36-26 0 0,1 0 0 0 0,1-2 11 0 0,1-3 20 0 0,1 0-90 0 0,0 0-60 0 0,0 0-767 0 0,0 0-3187 0 0,0 0-1367 0 0</inkml:trace>
  <inkml:trace contextRef="#ctx0" brushRef="#br0" timeOffset="-13213.208">18093 12879 5784 0 0,'0'0'132'0'0,"0"0"17"0"0,0 0 10 0 0,2-1-26 0 0,35-6 608 0 0,-36 7-535 0 0,17 0 856 0 0,-13 1 2348 0 0,-10 4-3080 0 0,-16 3 536 0 0,21-9-884 0 0,12-10 716 0 0,12 3-1404 0 0,-14 30 1730 0 0,-34 16-234 0 0,23-38-726 0 0,1 0 26 0 0,-14 5 909 0 0,12-5-918 0 0,-3-19 125 0 0,13 6-381 0 0,-8 30 276 0 0,-1-17-78 0 0,1 1 0 0 0,-1 0 0 0 0,1-1 0 0 0,-1 1-1 0 0,1-1 1 0 0,-1 1 0 0 0,0-1 0 0 0,1 1 0 0 0,-1-1 0 0 0,0 1 0 0 0,0-1 0 0 0,1 0-1 0 0,-1 1 1 0 0,0-1 0 0 0,0 0 0 0 0,1 0 0 0 0,-1 1 0 0 0,0-1 0 0 0,0 0-1 0 0,0 0 1 0 0,0 0 0 0 0,1 0 0 0 0,-1 0 0 0 0,0 0 0 0 0,0 0 0 0 0,0-1-1 0 0,1 1 1 0 0,-1 0 0 0 0,0 0 0 0 0,0-1 0 0 0,1 1 0 0 0,-1 0 0 0 0,0-1-1 0 0,0 1 1 0 0,1-1 0 0 0,-1 1 0 0 0,0-1 0 0 0,1 1 0 0 0,-1-1 0 0 0,1 1-1 0 0,-1-1 1 0 0,1 0 0 0 0,-1 1 0 0 0,1-1 0 0 0,-1 0 0 0 0,1 1 0 0 0,-1-1-1 0 0,1 0-22 0 0,-3-4-37 0 0,1 0 0 0 0,-1 0 0 0 0,1 0 0 0 0,1 0 0 0 0,-1 0-1 0 0,1-1 1 0 0,-1 1 0 0 0,1 0 0 0 0,1-1 0 0 0,-1 1-1 0 0,1-1 1 0 0,0 1 0 0 0,0-1 0 0 0,1 1 0 0 0,0-1 0 0 0,0 1-1 0 0,0 0 1 0 0,1-3 37 0 0,0 1-412 0 0,4-14-151 0 0,1 8-3823 0 0,-3 7-431 0 0</inkml:trace>
  <inkml:trace contextRef="#ctx0" brushRef="#br0" timeOffset="-12155.089">18135 12846 5040 0 0,'0'0'108'0'0,"0"0"17"0"0,0 0 13 0 0,9 0 1588 0 0,-5 0-1355 0 0,1 1 0 0 0,-1 0-1 0 0,1 0 1 0 0,-1 0 0 0 0,1 1 0 0 0,-1-1-1 0 0,0 1 1 0 0,0 0 0 0 0,0 0 0 0 0,0 1-1 0 0,0-1 1 0 0,0 1 0 0 0,0 0 0 0 0,1 2-371 0 0,-4-5 192 0 0,9 24 416 0 0,-10-23-587 0 0,0 0 1 0 0,0 0 0 0 0,-1 0 0 0 0,1 0 0 0 0,-1 0 0 0 0,1 0 0 0 0,-1 0 0 0 0,1 0 0 0 0,-1 0 0 0 0,1 0-1 0 0,-1 0 1 0 0,0 0 0 0 0,0 0 0 0 0,1-1 0 0 0,-1 1 0 0 0,0 0 0 0 0,0 0 0 0 0,0-1 0 0 0,0 1-1 0 0,0-1 1 0 0,0 1 0 0 0,0-1 0 0 0,0 1 0 0 0,0-1 0 0 0,0 1 0 0 0,0-1 0 0 0,0 0 0 0 0,0 0 0 0 0,0 0-1 0 0,-1 1 1 0 0,1-1 0 0 0,0 0 0 0 0,0 0 0 0 0,0-1 0 0 0,0 1 0 0 0,0 0 0 0 0,0 0 0 0 0,-1 0-22 0 0,1-1 3 0 0,0 1 0 0 0,0 0 1 0 0,0 0-1 0 0,0-1 0 0 0,-1 1 1 0 0,1-1-1 0 0,0 1 0 0 0,0-1 1 0 0,0 1-1 0 0,0-1 1 0 0,0 0-1 0 0,0 1 0 0 0,1-1 1 0 0,-1 0-1 0 0,0 0 0 0 0,0 1 1 0 0,0-1-1 0 0,1 0 0 0 0,-1 0 1 0 0,0 0-1 0 0,1 0 0 0 0,-1 0 1 0 0,1 0-1 0 0,-1 0 1 0 0,1 0-1 0 0,0-1 0 0 0,-1 0-3 0 0,-1-2 43 0 0,5-2-44 0 0,10-6-229 0 0,-2 11 160 0 0,17 8 70 0 0,-4 31 64 0 0,-24-37-28 0 0,1 1 0 0 0,-1-1 0 0 0,1 0 0 0 0,-1 1 0 0 0,0-1 0 0 0,0 1 1 0 0,1-1-1 0 0,-1 0 0 0 0,0 1 0 0 0,-1-1 0 0 0,1 1 0 0 0,0-1 0 0 0,0 1 0 0 0,0-1 1 0 0,-1 0-1 0 0,1 1 0 0 0,-1-1 0 0 0,1 0 0 0 0,-1 1 0 0 0,0-1 0 0 0,1 0 1 0 0,-1 0-1 0 0,0 1 0 0 0,0-1 0 0 0,0 0 0 0 0,0 0 0 0 0,0 0 0 0 0,0 0 1 0 0,-1 0-37 0 0,-29 3 796 0 0,29-4-792 0 0,0 0 0 0 0,0 1 0 0 0,0-1 1 0 0,0 0-1 0 0,0 0 0 0 0,0 0 1 0 0,0 0-1 0 0,0-1 0 0 0,0 1 1 0 0,0 0-1 0 0,0-1 0 0 0,0 0 1 0 0,0 1-1 0 0,1-1 0 0 0,-1 0 1 0 0,0 0-1 0 0,0 0 0 0 0,1 0 0 0 0,-1 0 1 0 0,0 0-1 0 0,1-1 0 0 0,-1 1 1 0 0,1 0-1 0 0,-1-1 0 0 0,1 1 1 0 0,0-1-1 0 0,0 0 0 0 0,0 1 1 0 0,0-1-1 0 0,0 0 0 0 0,0 0 1 0 0,0 1-1 0 0,1-1 0 0 0,-1 0 0 0 0,0 0 1 0 0,1 0-1 0 0,0 0 0 0 0,-1 0 1 0 0,1 0-1 0 0,0 0 0 0 0,0 0 1 0 0,0 0-1 0 0,0 0 0 0 0,1 0 1 0 0,-1 0-1 0 0,0 0 0 0 0,1 0 1 0 0,0 0-1 0 0,-1 0 0 0 0,1 0 0 0 0,0 0 1 0 0,0 1-1 0 0,0-1 0 0 0,0 0 1 0 0,0 1-1 0 0,0-1 0 0 0,1 0 1 0 0,-1 1-1 0 0,0 0 0 0 0,1-1 1 0 0,-1 1-1 0 0,1 0 0 0 0,0-1 1 0 0,0 1-5 0 0,6-3-61 0 0,41-3 34 0 0,-42 8 27 0 0,4 9-24 0 0,-10-9 40 0 0,-1 0 0 0 0,1 1 0 0 0,0-1 0 0 0,0 1 0 0 0,-1-1 0 0 0,1 1 0 0 0,-1-1 0 0 0,1 1 0 0 0,-1-1 0 0 0,0 1 0 0 0,0 0 0 0 0,0-1 0 0 0,0 1 0 0 0,0-1 0 0 0,0 1 0 0 0,0 0 0 0 0,0-1 0 0 0,0 1 0 0 0,-1-1 0 0 0,1 1 0 0 0,-1-1 0 0 0,1 1 0 0 0,-1-1 0 0 0,0 1 0 0 0,1-1 0 0 0,-1 1 0 0 0,0-1 0 0 0,0 0 0 0 0,0 0 0 0 0,0 1 0 0 0,0-1 0 0 0,0 0 0 0 0,0 0 0 0 0,-1 0 0 0 0,1 0 0 0 0,0 0 0 0 0,-1 0 0 0 0,1-1-1 0 0,0 1 1 0 0,-1 0 0 0 0,1-1 0 0 0,-1 1 0 0 0,1-1 0 0 0,-1 1 0 0 0,0-1 0 0 0,1 0 0 0 0,-1 1 0 0 0,1-1 0 0 0,-1 0 0 0 0,0 0 0 0 0,1 0 0 0 0,-1-1-16 0 0,-1 1 8 0 0,0 0 0 0 0,1 0 0 0 0,-1 0 0 0 0,0-1-1 0 0,0 1 1 0 0,0-1 0 0 0,1 0 0 0 0,-1 0 0 0 0,0 0-1 0 0,1 0 1 0 0,-1 0 0 0 0,1 0 0 0 0,0-1 0 0 0,-1 1-1 0 0,1-1 1 0 0,0 0 0 0 0,0 0 0 0 0,0 0 0 0 0,0 0-1 0 0,0 0 1 0 0,0 0 0 0 0,0 0 0 0 0,1-1 0 0 0,-1 1-1 0 0,1-1 1 0 0,0 0-8 0 0,0 1-92 0 0,0-1 0 0 0,0 1 0 0 0,0-1 0 0 0,1 1 0 0 0,0-1 0 0 0,-1 1 0 0 0,1-1 0 0 0,0 1 0 0 0,0-1 0 0 0,0 1 0 0 0,1-1-1 0 0,-1 1 1 0 0,1-1 0 0 0,-1 1 0 0 0,1-1 0 0 0,0 1 0 0 0,0-3 92 0 0,1-2-487 0 0,1-4-103 0 0</inkml:trace>
  <inkml:trace contextRef="#ctx0" brushRef="#br0" timeOffset="-11106.489">18344 12341 5152 0 0,'0'0'116'0'0,"0"0"17"0"0,0 0 10 0 0,8 0 450 0 0,-7-2-1098 0 0,0 1 651 0 0,-1 1-1 0 0,0-1 0 0 0,1 1 0 0 0,-1-1 1 0 0,0 1-1 0 0,1-1 0 0 0,-1 1 0 0 0,1-1 0 0 0,-1 1 1 0 0,1 0-1 0 0,-1-1 0 0 0,1 1 0 0 0,-1 0 0 0 0,1 0 1 0 0,-1-1-1 0 0,1 1 0 0 0,-1 0 0 0 0,1 0 0 0 0,-1 0 1 0 0,1 0-1 0 0,0-1 0 0 0,-1 1 0 0 0,1 0 0 0 0,-1 0 1 0 0,1 0-1 0 0,0 0 0 0 0,-1 1 0 0 0,1-1 0 0 0,-1 0 1 0 0,1 0-1 0 0,-1 0 0 0 0,1 0 0 0 0,-1 0 0 0 0,1 1 1 0 0,0-1-1 0 0,-1 0 0 0 0,1 1 0 0 0,-1-1 0 0 0,0 0 1 0 0,1 1-1 0 0,-1-1 0 0 0,1 0 0 0 0,-1 1 0 0 0,1-1 1 0 0,-1 1-1 0 0,0-1 0 0 0,1 1 0 0 0,-1-1-145 0 0,1 3 76 0 0,-1 3-21 0 0,-9 5 9 0 0,-16-1 75 0 0,24-10-146 0 0,-1-1 1 0 0,1 0-1 0 0,-1 0 0 0 0,1 0 1 0 0,0 0-1 0 0,0 0 1 0 0,-1 0-1 0 0,1 0 1 0 0,0 0-1 0 0,0-1 1 0 0,0 1-1 0 0,0 0 1 0 0,0-1-1 0 0,1 1 1 0 0,-1-1-1 0 0,0 1 0 0 0,1-1 1 0 0,-1 1-1 0 0,1-1 1 0 0,-1 1-1 0 0,1-1 1 0 0,0 0-1 0 0,-1 1 1 0 0,1-1-1 0 0,0 0 1 0 0,0 1-1 0 0,0-1 1 0 0,0 1-1 0 0,1-1 1 0 0,-1 0-1 0 0,0 1 0 0 0,1-1 1 0 0,-1 1-1 0 0,1-1 1 0 0,0 1-1 0 0,-1-1 1 0 0,1 1-1 0 0,0-1 1 0 0,0 1-1 0 0,0 0 1 0 0,0-1-1 0 0,0 1 1 0 0,0 0-1 0 0,0 0 0 0 0,0 0 1 0 0,1 0-1 0 0,-1 0 1 0 0,0 0-1 0 0,1 0 1 0 0,-1 0-1 0 0,1 0 7 0 0,17-6 4 0 0,-16 7 36 0 0,0 0 1 0 0,0 1-1 0 0,0 0 0 0 0,0 0 0 0 0,0 0 0 0 0,0 0 0 0 0,0 0 0 0 0,0 0 0 0 0,-1 1 1 0 0,1-1-1 0 0,0 1 0 0 0,-1 0 0 0 0,1 0 0 0 0,-1 0 0 0 0,0 0 0 0 0,0 0 0 0 0,0 0 1 0 0,0 1-1 0 0,1 0-40 0 0,14 13 393 0 0,-17-15-342 0 0,1 0 1 0 0,0 0-1 0 0,0 0 0 0 0,0 0 0 0 0,0 0 0 0 0,-1 0 0 0 0,1 0 0 0 0,0 0 1 0 0,-1 0-1 0 0,1 1 0 0 0,-1-1 0 0 0,1 0 0 0 0,-1 0 0 0 0,0 1 0 0 0,1-1 1 0 0,-1 0-1 0 0,0 1 0 0 0,0-1 0 0 0,0 0 0 0 0,0 0 0 0 0,0 1 0 0 0,0-1 1 0 0,-1 0-1 0 0,1 1 0 0 0,0-1 0 0 0,-1 0 0 0 0,1 0 0 0 0,-1 1 1 0 0,1-1-1 0 0,-1 0 0 0 0,1 0 0 0 0,-1 0 0 0 0,0 0 0 0 0,0 0 0 0 0,1 0 1 0 0,-1 0-1 0 0,0 0 0 0 0,0 0 0 0 0,0 0 0 0 0,0 0 0 0 0,0-1 0 0 0,0 1 1 0 0,0 0-1 0 0,-1-1 0 0 0,1 1 0 0 0,0 0 0 0 0,-1-1-51 0 0,0 1 15 0 0,1 0 0 0 0,-1 0-1 0 0,1 0 1 0 0,-1 0 0 0 0,0 0-1 0 0,1 0 1 0 0,-1-1 0 0 0,0 1-1 0 0,1-1 1 0 0,-1 1 0 0 0,0-1-1 0 0,0 0 1 0 0,1 0 0 0 0,-1 0-1 0 0,0 0 1 0 0,0 0 0 0 0,1 0-1 0 0,-1 0 1 0 0,0 0 0 0 0,0-1-1 0 0,1 1 1 0 0,-1-1-1 0 0,0 1 1 0 0,1-1 0 0 0,-1 0-1 0 0,0 0 1 0 0,1 0 0 0 0,-1 0-1 0 0,1 0 1 0 0,0 0 0 0 0,-1 0-1 0 0,1 0 1 0 0,0 0 0 0 0,-1-1-1 0 0,1 1 1 0 0,0 0 0 0 0,0-1-1 0 0,0 1 1 0 0,0-1 0 0 0,1 1-1 0 0,-1-1 1 0 0,0 0 0 0 0,1 1-1 0 0,-1-1 1 0 0,0 0-15 0 0,1-2 5 0 0,0 0 0 0 0,0 0-1 0 0,0 0 1 0 0,0 0 0 0 0,1 0-1 0 0,-1 0 1 0 0,1 1 0 0 0,0-1-1 0 0,0 0 1 0 0,0 0 0 0 0,1 1-1 0 0,-1-1 1 0 0,1 1 0 0 0,0-1 0 0 0,0 1-1 0 0,0 0 1 0 0,1-1 0 0 0,-1 1-1 0 0,1 1 1 0 0,-1-1 0 0 0,1 0-1 0 0,0 0 1 0 0,0 1 0 0 0,0 0-1 0 0,1 0 1 0 0,-1 0 0 0 0,2-1-5 0 0,5-3-74 0 0,10 9-3 0 0,-19-3 10 0 0,-1 2 1 0 0,-7 37-12 0 0,-28-9 25 0 0,18-24-4636 0 0,8-3-408 0 0</inkml:trace>
  <inkml:trace contextRef="#ctx0" brushRef="#br0" timeOffset="-10078.138">18246 11717 5640 0 0,'0'0'124'0'0,"0"0"17"0"0,0 0 12 0 0,16-11 970 0 0,8 6 1289 0 0,-24 5-2133 0 0,0 0 1 0 0,6 14 1237 0 0,-7-12-1480 0 0,1 0-1 0 0,-1 0 1 0 0,1 1-1 0 0,-1-1 1 0 0,0 0 0 0 0,0 0-1 0 0,0 0 1 0 0,0 0-1 0 0,-1 0 1 0 0,1 0 0 0 0,0 0-1 0 0,-1-1 1 0 0,0 1 0 0 0,1 0-1 0 0,-1-1 1 0 0,0 1-1 0 0,0-1 1 0 0,1 1 0 0 0,-1-1-1 0 0,0 0 1 0 0,0 0-1 0 0,-1 0 1 0 0,1 0 0 0 0,0 0-1 0 0,0-1 1 0 0,0 1-1 0 0,-1-1 1 0 0,1 1 0 0 0,0-1-1 0 0,-1 0 1 0 0,1 0 0 0 0,0 0-1 0 0,0 0 1 0 0,-1 0-1 0 0,1 0 1 0 0,0-1 0 0 0,-2 0-37 0 0,3 0 9 0 0,0 0 0 0 0,0-1 0 0 0,0 1 0 0 0,1-1 0 0 0,-1 1 0 0 0,0-1 0 0 0,0 1 0 0 0,1-1 0 0 0,-1 0 1 0 0,1 1-1 0 0,0-1 0 0 0,-1 0 0 0 0,1 1 0 0 0,0-1 0 0 0,0 0 0 0 0,0 1 0 0 0,0-1 0 0 0,0 0 0 0 0,1 0 0 0 0,-1 1 1 0 0,0-1-1 0 0,1 0 0 0 0,-1 1 0 0 0,1-1 0 0 0,0 1 0 0 0,-1-1 0 0 0,1 1 0 0 0,0-1 0 0 0,0 1 0 0 0,0-1 0 0 0,0 1 0 0 0,0 0 1 0 0,2-2-10 0 0,-1-1 39 0 0,0-1 1 0 0,1 1 0 0 0,0 0 0 0 0,0 0-1 0 0,0 0 1 0 0,1 0 0 0 0,-1 0-1 0 0,1 1 1 0 0,0-1 0 0 0,0 1 0 0 0,0 0-1 0 0,0 0 1 0 0,1 1 0 0 0,-1-1 0 0 0,2 0-40 0 0,26-8 576 0 0,-31 11-415 0 0,8 11 144 0 0,-15 17-1315 0 0,3-24-3990 0 0</inkml:trace>
  <inkml:trace contextRef="#ctx0" brushRef="#br0" timeOffset="-9486.272">18044 11265 5784 0 0,'24'2'658'0'0,"-24"-2"-359"0"0,0 0 80 0 0,0 0 6 0 0,0 0-29 0 0,0 0-145 0 0,0 0-69 0 0,0 0-12 0 0,0 0-13 0 0,-27-7-42 0 0,26 6-70 0 0,0 0-1 0 0,0 1 1 0 0,0-1 0 0 0,0 0 0 0 0,0 0 0 0 0,0 1 0 0 0,0-1 0 0 0,0 0-1 0 0,0 0 1 0 0,0 0 0 0 0,0 0 0 0 0,1 0 0 0 0,-1-1 0 0 0,0 1 0 0 0,1 0 0 0 0,-1 0-1 0 0,1 0 1 0 0,-1-1 0 0 0,1 1 0 0 0,0 0 0 0 0,-1 0 0 0 0,1-1 0 0 0,0 1-1 0 0,0 0 1 0 0,0-1 0 0 0,0 1 0 0 0,0 0 0 0 0,0 0 0 0 0,0-1 0 0 0,1 1-1 0 0,-1-1-4 0 0,2-1 80 0 0,0 1 0 0 0,-1 0 0 0 0,1-1 0 0 0,0 1 0 0 0,0 0-1 0 0,0 1 1 0 0,1-1 0 0 0,-1 0 0 0 0,0 0 0 0 0,1 1-1 0 0,-1 0 1 0 0,1-1 0 0 0,-1 1 0 0 0,1 0 0 0 0,0 0 0 0 0,-1 0-1 0 0,1 1 1 0 0,0-1 0 0 0,0 1 0 0 0,-1-1 0 0 0,1 1 0 0 0,0 0-1 0 0,3 0-79 0 0,18 14 1307 0 0,-23-14-1294 0 0,0 0 0 0 0,-1 1 0 0 0,1-1 0 0 0,-1 1 0 0 0,1-1 0 0 0,0 1 0 0 0,-1 0 0 0 0,0-1 0 0 0,1 1 0 0 0,-1 0 0 0 0,1-1 0 0 0,-1 1 0 0 0,0 0 0 0 0,1-1 0 0 0,-1 1 0 0 0,0 0 0 0 0,0 0 0 0 0,0-1 0 0 0,1 1 0 0 0,-1 0 0 0 0,0 0 0 0 0,0 0 0 0 0,0-1 1 0 0,0 1-1 0 0,0 0 0 0 0,0 0 0 0 0,-1-1 0 0 0,1 1 0 0 0,0 0 0 0 0,0 0 0 0 0,-1-1 0 0 0,1 1 0 0 0,0 0 0 0 0,-1-1 0 0 0,1 1 0 0 0,0 0 0 0 0,-1-1 0 0 0,1 1 0 0 0,-1 0 0 0 0,1-1 0 0 0,-1 1 0 0 0,0-1 0 0 0,1 1 0 0 0,-1-1 0 0 0,1 1 0 0 0,-1-1 0 0 0,0 0 0 0 0,1 1 0 0 0,-1-1 0 0 0,0 0 0 0 0,0 1 0 0 0,1-1 0 0 0,-1 0 0 0 0,0 0 0 0 0,0 0 0 0 0,1 0 0 0 0,-1 0 0 0 0,0 0 0 0 0,0 0 0 0 0,0 0-13 0 0,-8 1-3030 0 0,2-1-1078 0 0</inkml:trace>
  <inkml:trace contextRef="#ctx0" brushRef="#br0" timeOffset="-8515.726">18369 12066 6072 0 0,'0'0'133'0'0,"0"0"23"0"0,0 0 12 0 0,0 0 49 0 0,0 0 181 0 0,21-11 2354 0 0,22 8-336 0 0,-43 3-2160 0 0,10 1 305 0 0,22 6 586 0 0,-3 10-375 0 0,50 54 963 0 0,-72-64-1664 0 0,-1 1-1 0 0,0 0 1 0 0,0 1-1 0 0,-1-1 1 0 0,0 1-1 0 0,0 0 1 0 0,-1 1-1 0 0,-1-1 0 0 0,1 1 1 0 0,-1-1-1 0 0,-1 1 1 0 0,0 3-71 0 0,0-5 28 0 0,-2 0 0 0 0,1 0-1 0 0,-1 0 1 0 0,0 0 0 0 0,-1 0 0 0 0,0 0 0 0 0,0 0 0 0 0,0 0 0 0 0,-1-1 0 0 0,-1 1 0 0 0,1 0 0 0 0,-1-1-1 0 0,-3 6-27 0 0,-10 7-3701 0 0,16-20 2347 0 0</inkml:trace>
  <inkml:trace contextRef="#ctx0" brushRef="#br0" timeOffset="-7983.423">18651 12041 6992 0 0,'0'0'157'0'0,"0"0"23"0"0,0 0 12 0 0,21 3 1471 0 0,-20-2-1186 0 0,2-1-294 0 0,0 1-1 0 0,1 0 1 0 0,-1 0-1 0 0,0 0 1 0 0,0 1-1 0 0,1-1 1 0 0,-1 1-1 0 0,0 0 1 0 0,-1 0-1 0 0,1 0 1 0 0,0 0-1 0 0,0 0 1 0 0,-1 1-1 0 0,0-1 1 0 0,1 1-1 0 0,-1 0 1 0 0,0-1-1 0 0,0 1 1 0 0,1 2-183 0 0,15 14 815 0 0,12 33 726 0 0,8 67-429 0 0,-38-108-1078 0 0,0-1 1 0 0,0 1 0 0 0,-1-1-1 0 0,0 0 1 0 0,0 1 0 0 0,-2-1-1 0 0,1 0 1 0 0,-1 0 0 0 0,0 0-1 0 0,-1-1 1 0 0,-4 7-35 0 0,-22 36 117 0 0,21-43-80 0 0,3-2-1344 0 0,3-1-3504 0 0,3-6 69 0 0</inkml:trace>
  <inkml:trace contextRef="#ctx0" brushRef="#br0" timeOffset="-7498.457">18842 12000 5496 0 0,'0'0'124'0'0,"0"0"17"0"0,0 0 11 0 0,0 0-20 0 0,48 14 4175 0 0,-39-8-3929 0 0,0 1 0 0 0,0-1 0 0 0,-1 1-1 0 0,0 1 1 0 0,-1 0 0 0 0,1 0 0 0 0,-2 0 0 0 0,1 1 0 0 0,-1 0 0 0 0,0 0 0 0 0,-1 0 0 0 0,2 5-378 0 0,5 7 449 0 0,-3-5-185 0 0,-2 1 0 0 0,0 0 1 0 0,0 1-1 0 0,-2-1 1 0 0,0 1-1 0 0,0 11-264 0 0,0-11 125 0 0,-4-10-106 0 0,0 0-1 0 0,-1 0 0 0 0,0 0 0 0 0,0 0 0 0 0,-1 0 0 0 0,1 0 0 0 0,-2 0 0 0 0,1 0 0 0 0,-1-1 0 0 0,-1 1 0 0 0,1 0 0 0 0,-1-1 0 0 0,0 0 0 0 0,-1 1 0 0 0,0-1 0 0 0,0-1 0 0 0,-1 1 0 0 0,1 0 1 0 0,-1-1-1 0 0,-1 0 0 0 0,1-1 0 0 0,-1 1 0 0 0,0-1 0 0 0,-3 2-18 0 0,-58 37-1889 0 0,57-38 1289 0 0</inkml:trace>
  <inkml:trace contextRef="#ctx1" brushRef="#br2">20454 13587,'0'0,"0"0,0 0,0 0,0 0,0 0,0 0,0 0</inkml:trace>
  <inkml:trace contextRef="#ctx0" brushRef="#br1" timeOffset="108923.589">24886 13075 16991 0 0,'0'0'388'0'0,"0"0"52"0"0,0 0 28 0 0,0 0-58 0 0,1 1-268 0 0,14 24 2642 0 0,12-5-752 0 0,20-2-1774 0 0,-30-9-2773 0 0,-16-9 1060 0 0</inkml:trace>
  <inkml:trace contextRef="#ctx0" brushRef="#br0" timeOffset="150240.735">24129 11003 12392 0 0,'0'-1'83'0'0,"0"1"-32"0"0,0-1 1 0 0,0 1-1 0 0,1-1 0 0 0,-1 1 1 0 0,0-1-1 0 0,0 1 0 0 0,0-1 0 0 0,0 1 1 0 0,0-1-1 0 0,0 1 0 0 0,0-1 0 0 0,0 1 1 0 0,0-1-1 0 0,0 1 0 0 0,-1-1 1 0 0,1 1-1 0 0,0-1 0 0 0,0 1 0 0 0,0 0 1 0 0,-1-1-1 0 0,1 1 0 0 0,0-1 1 0 0,0 1-1 0 0,-1 0 0 0 0,1-1 0 0 0,0 1 1 0 0,-1-1-1 0 0,1 1 0 0 0,0 0 1 0 0,-1 0-1 0 0,1-1 0 0 0,-1 1 0 0 0,1 0 1 0 0,0 0-1 0 0,-1-1 0 0 0,1 1 0 0 0,-1 0 1 0 0,1 0-1 0 0,-1 0 0 0 0,1 0 1 0 0,-1 0-1 0 0,1-1 0 0 0,-1 1 0 0 0,1 0 1 0 0,-1 0-1 0 0,1 0 0 0 0,-1 0 1 0 0,1 1-1 0 0,-1-1 0 0 0,1 0 0 0 0,-1 0 1 0 0,1 0-1 0 0,0 0 0 0 0,-1 0 1 0 0,0 1-52 0 0,-4 0 125 0 0,0 0 0 0 0,-1 0 0 0 0,1 1 0 0 0,0 0 0 0 0,0 0 0 0 0,0 0 0 0 0,0 1 0 0 0,0-1 0 0 0,1 1 0 0 0,-1 0 0 0 0,1 1 0 0 0,0-1 0 0 0,-1 1 0 0 0,2 0 1 0 0,-1 0-1 0 0,-2 3-125 0 0,4-5 33 0 0,-2 3 72 0 0,0 0 1 0 0,1 0-1 0 0,0 1 0 0 0,0-1 1 0 0,0 1-1 0 0,1 0 0 0 0,0 0 1 0 0,0 0-1 0 0,0 0 0 0 0,1 0 1 0 0,-1 0-1 0 0,2 1 0 0 0,-1-1 1 0 0,1 0-1 0 0,0 1 0 0 0,0 0-105 0 0,0-6 37 0 0,1 1 0 0 0,0 0 0 0 0,-1 0 0 0 0,1 0 0 0 0,0 0 0 0 0,0 0 0 0 0,0-1 0 0 0,0 1 0 0 0,0 0-1 0 0,1-1 1 0 0,-1 1 0 0 0,0-1 0 0 0,1 1 0 0 0,-1-1 0 0 0,1 0 0 0 0,0 1 0 0 0,-1-1 0 0 0,1 0 0 0 0,0 0 0 0 0,0 0-1 0 0,-1-1 1 0 0,1 1 0 0 0,0 0 0 0 0,0-1 0 0 0,0 1 0 0 0,0-1 0 0 0,0 1 0 0 0,0-1 0 0 0,0 0 0 0 0,0 0-1 0 0,0 0 1 0 0,0 0 0 0 0,0 0 0 0 0,0-1 0 0 0,0 1 0 0 0,0-1 0 0 0,0 1 0 0 0,0-1 0 0 0,0 1 0 0 0,0-1 0 0 0,0 0-1 0 0,-1 0 1 0 0,1 0 0 0 0,0 0 0 0 0,0-1 0 0 0,-1 1 0 0 0,1 0 0 0 0,-1-1 0 0 0,1 1 0 0 0,-1-1-37 0 0,16-25 186 0 0,10-33-98 0 0,-27 42-237 0 0,0 17 81 0 0,0 1-8 0 0,0 0-16 0 0,0 6 5 0 0,0 26-73 0 0,9 17 107 0 0,-5-36 42 0 0,-3-13 23 0 0,0 1-1 0 0,0-1 1 0 0,0 0-1 0 0,1 1 1 0 0,-1-1-1 0 0,0 0 1 0 0,0 0-1 0 0,1 0 1 0 0,-1 0-1 0 0,0 0 1 0 0,0 0-1 0 0,1 0 1 0 0,-1 0-1 0 0,0-1 0 0 0,0 1 1 0 0,0 0-1 0 0,1-1 1 0 0,-1 1-1 0 0,0-1 1 0 0,0 1-1 0 0,0-1 1 0 0,0 0-1 0 0,0 1 1 0 0,0-1-1 0 0,0 0 1 0 0,0 0-1 0 0,0 0 1 0 0,0 0-1 0 0,-1 0 1 0 0,1 0-1 0 0,0 0 1 0 0,-1 0-1 0 0,1 0-11 0 0,72-94-796 0 0,-50 81 284 0 0,-21 14 441 0 0,-1 0 7 0 0,1 1 55 0 0,-1 0-1 0 0,1 1 1 0 0,0-1-1 0 0,0 0 1 0 0,-1 0-1 0 0,1 1 1 0 0,-1-1-1 0 0,1 1 1 0 0,-1-1-1 0 0,1 1 1 0 0,-1 0-1 0 0,0 0 1 0 0,0-1-1 0 0,0 1 1 0 0,0 0-1 0 0,0 0 0 0 0,0 0 1 0 0,-1 0-1 0 0,1 0 1 0 0,-1 0 9 0 0,1-1-2 0 0,11 66 92 0 0,-12-66-9 0 0,0-1-5 0 0,3 9 53 0 0,-1-5-59 0 0,1-2-48 0 0,-1-1 0 0 0,0 0 0 0 0,1 0 0 0 0,-1 1 0 0 0,1-1 0 0 0,-1-1 1 0 0,1 1-1 0 0,-1 0 0 0 0,1-1 0 0 0,-1 1 0 0 0,1-1 0 0 0,0 0 0 0 0,-1 0 0 0 0,1 0 0 0 0,0 0 1 0 0,-1 0-1 0 0,3-1-22 0 0,4 1 2 0 0,98-26 188 0 0,-6-30-54 0 0,-96 51-137 0 0,1-1 1 0 0,0 0-1 0 0,-1 0 1 0 0,0-1 0 0 0,-1 0-1 0 0,0 0 1 0 0,0 0-1 0 0,0 0 1 0 0,-1 0 0 0 0,0-1-1 0 0,0 0 1 0 0,-2 7-1 0 0,-1 0-5 0 0,1-1 0 0 0,0 1-1 0 0,0 0 1 0 0,-1-1-1 0 0,1 1 1 0 0,-1 0 0 0 0,1-1-1 0 0,-1 1 1 0 0,1-1-1 0 0,-1 1 1 0 0,0-1-1 0 0,0 1 1 0 0,0 0 0 0 0,0-1-1 0 0,0 1 1 0 0,0-1-1 0 0,0 1 1 0 0,0-1 0 0 0,0 1-1 0 0,-1-1 1 0 0,1 1-1 0 0,-1-1 1 0 0,1 1 0 0 0,-1 0-1 0 0,0-1 1 0 0,1 1-1 0 0,-1 0 1 0 0,0 0-1 0 0,0-1 1 0 0,0 1 0 0 0,0 0-1 0 0,0 0 1 0 0,0 0-1 0 0,0 0 1 0 0,0 0 0 0 0,0 0-1 0 0,-1 1 1 0 0,1-1-1 0 0,0 0 1 0 0,0 0-1 0 0,-1 1 1 0 0,1-1 0 0 0,-1 1-1 0 0,1 0 1 0 0,0-1-1 0 0,-1 1 1 0 0,1 0 6 0 0,-7 0 9 0 0,0 1-1 0 0,1 0 0 0 0,-1 0 1 0 0,1 1-1 0 0,-1 0 1 0 0,1 0-1 0 0,0 0 1 0 0,-1 1-1 0 0,1 1 1 0 0,1-1-1 0 0,-1 1 0 0 0,0 0 1 0 0,1 1-1 0 0,0-1 1 0 0,-3 4-9 0 0,-34 55 444 0 0,42-62-436 0 0,1 1 1 0 0,0 0 0 0 0,-1 0-1 0 0,1 0 1 0 0,0 0 0 0 0,0 0-1 0 0,0 0 1 0 0,0 0 0 0 0,0 0-1 0 0,1 0 1 0 0,-1 0 0 0 0,0 0-1 0 0,1 0 1 0 0,0 0 0 0 0,-1-1-1 0 0,1 1 1 0 0,0 0-1 0 0,0 0 1 0 0,0-1 0 0 0,0 1-1 0 0,0 0 1 0 0,1-1 0 0 0,-1 1-1 0 0,0-1 1 0 0,1 0 0 0 0,-1 1-1 0 0,1-1 1 0 0,-1 0 0 0 0,1 0-1 0 0,0 0 1 0 0,0 0 0 0 0,-1 0-1 0 0,1 0-8 0 0,64 23 279 0 0,59-3-589 0 0,-87-15-5017 0 0,-20-3-1349 0 0</inkml:trace>
  <inkml:trace contextRef="#ctx0" brushRef="#br0" timeOffset="148907.922">22184 11180 6992 0 0,'-6'-35'3512'0'0,"6"35"-2542"0"0,0 0-87 0 0,0 0-34 0 0,0 0-7 0 0,-11 1 1890 0 0,1 20-1898 0 0,5 9-345 0 0,4-27-436 0 0,1 1 0 0 0,0-1 0 0 0,1 1 0 0 0,-1-1 0 0 0,1 0 0 0 0,-1 1 0 0 0,1-1 0 0 0,0 0 0 0 0,0 0 0 0 0,0 1 0 0 0,1-1 0 0 0,-1 0 0 0 0,1 0 0 0 0,0 0-1 0 0,0-1 1 0 0,0 1 0 0 0,0 0 0 0 0,0-1 0 0 0,0 1 0 0 0,1-1 0 0 0,-1 0 0 0 0,1 0 0 0 0,0 0 0 0 0,0 0 0 0 0,0 0 0 0 0,0 0 0 0 0,0-1 0 0 0,0 0 0 0 0,0 1 0 0 0,0-1-1 0 0,0 0 1 0 0,1-1 0 0 0,-1 1 0 0 0,0 0 0 0 0,1-1 0 0 0,-1 0 0 0 0,1 0-53 0 0,2-1 36 0 0,0-1-1 0 0,1 0 0 0 0,-1 0 1 0 0,0-1-1 0 0,0 1 1 0 0,-1-1-1 0 0,1-1 1 0 0,-1 1-1 0 0,1-1 0 0 0,-1 0 1 0 0,0 0-1 0 0,3-4-35 0 0,10-21 64 0 0,-12 19-76 0 0,-6 9-52 0 0,0 1-25 0 0,0 8 6 0 0,10 60 11 0 0,-8-64 67 0 0,0 0-1 0 0,0 0 0 0 0,0 0 1 0 0,1-1-1 0 0,-1 1 0 0 0,1-1 1 0 0,0 0-1 0 0,0 0 0 0 0,0 0 1 0 0,0 0-1 0 0,1 0 0 0 0,-1-1 1 0 0,1 0-1 0 0,0 1 0 0 0,-1-1 1 0 0,4 1 5 0 0,-6-3 11 0 0,1 0-1 0 0,0 0 1 0 0,-1 0 0 0 0,1 0 0 0 0,0-1 0 0 0,0 1 0 0 0,-1 0-1 0 0,1-1 1 0 0,-1 1 0 0 0,1-1 0 0 0,0 1 0 0 0,-1-1 0 0 0,1 0 0 0 0,-1 0-1 0 0,1 1 1 0 0,-1-1 0 0 0,0 0 0 0 0,1-1 0 0 0,-1 1 0 0 0,0 0 0 0 0,0 0-1 0 0,0 0 1 0 0,1-1 0 0 0,-1 1 0 0 0,-1-1 0 0 0,1 1 0 0 0,0-1-1 0 0,0 1 1 0 0,-1-1 0 0 0,1 1 0 0 0,0-1 0 0 0,-1 1 0 0 0,0-1 0 0 0,1 0-1 0 0,-1 0 1 0 0,0 1 0 0 0,0-1 0 0 0,0 0 0 0 0,0 1 0 0 0,0-1-1 0 0,0 0 1 0 0,0 1 0 0 0,-1-1 0 0 0,1 0-11 0 0,3-69 93 0 0,7 3-107 0 0,-8 62-58 0 0,32-9-378 0 0,86 12-2230 0 0,-31 3 1179 0 0,-24-3 773 0 0,-63 3 646 0 0,7-2-65 0 0,-3 1 156 0 0,-5 1 103 0 0,-3 0 18 0 0,-72 27 920 0 0,58-18-819 0 0,-55 50 1027 0 0,69-56-1198 0 0,0 0-1 0 0,0 1 0 0 0,0-1 0 0 0,0 0 1 0 0,0 1-1 0 0,1-1 0 0 0,-1 1 1 0 0,1 0-1 0 0,0 0 0 0 0,0-1 0 0 0,1 1 1 0 0,-1 0-1 0 0,1 0 0 0 0,0 0 0 0 0,0 0 1 0 0,0 0-1 0 0,0-1 0 0 0,1 3-59 0 0,-1-4 23 0 0,1-1-1 0 0,0 0 1 0 0,-1 0 0 0 0,1 0 0 0 0,0 0-1 0 0,-1 0 1 0 0,1 0 0 0 0,0 0-1 0 0,0 0 1 0 0,0 0 0 0 0,0 0-1 0 0,0 0 1 0 0,0 0 0 0 0,0 0 0 0 0,0-1-1 0 0,0 1 1 0 0,0 0 0 0 0,1-1-1 0 0,-1 1 1 0 0,0-1 0 0 0,0 1-1 0 0,1-1 1 0 0,-1 0 0 0 0,0 0 0 0 0,0 1-1 0 0,1-1 1 0 0,-1 0 0 0 0,0 0-1 0 0,1 0 1 0 0,-1 0 0 0 0,0-1-1 0 0,1 1 1 0 0,-1 0 0 0 0,0-1-1 0 0,0 1 1 0 0,1 0-23 0 0,46-17 392 0 0,-40 12-381 0 0,0-1-1 0 0,0 0 0 0 0,0 0 0 0 0,-1-1 0 0 0,0 0 0 0 0,0 0 0 0 0,-1-1 0 0 0,0 0 1 0 0,0 0-1 0 0,-1 0 0 0 0,4-10-10 0 0,23-28-416 0 0,-30 41 361 0 0,-2 5 45 0 0,0 0 0 0 0,0-1 0 0 0,-1 1-1 0 0,1-1 1 0 0,0 1 0 0 0,0 0 0 0 0,0-1 0 0 0,0 1 0 0 0,0-1 0 0 0,0 1 0 0 0,0-1 0 0 0,0 1-1 0 0,0-1 1 0 0,0 1 0 0 0,0 0 0 0 0,0-1 0 0 0,0 1 0 0 0,0-1 0 0 0,0 1 0 0 0,1-1 0 0 0,-1 1 0 0 0,0 0-1 0 0,0-1 1 0 0,0 1 0 0 0,1 0 0 0 0,-1-1 0 0 0,0 1 0 0 0,1 0 0 0 0,-1-1 0 0 0,0 1 0 0 0,1 0-1 0 0,-1-1 1 0 0,0 1 0 0 0,1 0 0 0 0,-1 0 0 0 0,0-1 0 0 0,1 1 0 0 0,-1 0 0 0 0,1 0 0 0 0,-1 0 0 0 0,0 0-1 0 0,1-1 1 0 0,-1 1 0 0 0,1 0 0 0 0,-1 0 0 0 0,1 0 0 0 0,-1 0 0 0 0,0 0 0 0 0,1 0 0 0 0,-1 0-1 0 0,1 0 1 0 0,-1 1 0 0 0,1-1 0 0 0,-1 0 0 0 0,0 0 0 0 0,1 0 0 0 0,-1 0 0 0 0,1 0 0 0 0,-1 1 0 0 0,0-1-1 0 0,1 0 11 0 0,-10 26-96 0 0,7 66 0 0 0,2-84 65 0 0,0-7 48 0 0,0 0 0 0 0,0 0 0 0 0,0-1 0 0 0,0 1 0 0 0,0 0 0 0 0,0 0 1 0 0,0 0-1 0 0,0-1 0 0 0,1 1 0 0 0,-1 0 0 0 0,0 0 0 0 0,0 0 0 0 0,1-1 0 0 0,-1 1 1 0 0,1 0-1 0 0,-1 0 0 0 0,0-1 0 0 0,1 1 0 0 0,-1-1 0 0 0,1 1 0 0 0,0 0 0 0 0,-1-1 1 0 0,1 1-1 0 0,-1-1 0 0 0,1 1 0 0 0,0-1 0 0 0,-1 1 0 0 0,1-1 0 0 0,0 0 0 0 0,0 1 1 0 0,-1-1-1 0 0,1 0 0 0 0,0 1-17 0 0,13-14 226 0 0,25-80-280 0 0,-36 89-48 0 0,-2 3 9 0 0,-1 1 20 0 0,0 0-5 0 0,18 34-250 0 0,19 62 168 0 0,-34-90 160 0 0,3-1 0 0 0,-1-3 15 0 0,-4-1 57 0 0,8-9 109 0 0,-6-95-355 0 0,-1 97 84 0 0,-1 3 61 0 0,-1 1 1 0 0,1 0-1 0 0,0 0 0 0 0,-1-1 1 0 0,1 1-1 0 0,0 0 1 0 0,0 0-1 0 0,1 0 1 0 0,-1 0-1 0 0,0 0 1 0 0,1 0-1 0 0,-1 0 1 0 0,1 0-1 0 0,-1 1 0 0 0,1-1 1 0 0,0 1-1 0 0,0-1 1 0 0,2 0 28 0 0,5 0-72 0 0,0 0 0 0 0,0 1 0 0 0,0 0 1 0 0,0 1-1 0 0,1 0 0 0 0,-1 1 0 0 0,0 0 0 0 0,0 0 1 0 0,0 1-1 0 0,0 0 0 0 0,0 1 72 0 0,-2-2 2 0 0,9 3-22 0 0,1-1 1 0 0,0-1-1 0 0,-1 0 1 0 0,1-1-1 0 0,0-1 0 0 0,12-1 20 0 0,-22 1 25 0 0,0-1-1 0 0,0 0 0 0 0,0 0 1 0 0,-1-1-1 0 0,1 1 0 0 0,0-2 1 0 0,-1 1-1 0 0,1-1 0 0 0,-1 0 1 0 0,0 0-1 0 0,0 0 0 0 0,0-1 0 0 0,1-2-24 0 0,-6 5-36 0 0,0 0-1 0 0,0 0 1 0 0,0 0-1 0 0,0 0 1 0 0,0 0-1 0 0,0-1 0 0 0,-1 1 1 0 0,1 0-1 0 0,0-1 1 0 0,-1 1-1 0 0,1 0 0 0 0,-1-1 1 0 0,0 1-1 0 0,1-1 1 0 0,-1 1-1 0 0,0 0 1 0 0,0-1-1 0 0,0 1 0 0 0,0-1 1 0 0,0 1-1 0 0,0-1 1 0 0,0 1-1 0 0,-1-1 0 0 0,1 1 1 0 0,0-1-1 0 0,-1 1 1 0 0,1 0-1 0 0,-1-1 1 0 0,0 1-1 0 0,1 0 0 0 0,-1-1 1 0 0,0 1-1 0 0,0 0 1 0 0,0 0-1 0 0,0 0 0 0 0,0 0 1 0 0,0 0-1 0 0,0 0 1 0 0,0 0-1 0 0,0 0 1 0 0,0 0-1 0 0,-1 0 0 0 0,1 1 1 0 0,0-1-1 0 0,-1 0 1 0 0,1 1-1 0 0,0-1 0 0 0,-2 1 38 0 0,-2 1 62 0 0,-1 0 0 0 0,1 0 0 0 0,-1 0 0 0 0,1 1 0 0 0,0 0 0 0 0,0 0 0 0 0,0 1 0 0 0,0-1 0 0 0,0 1 0 0 0,0 0 1 0 0,1 1-1 0 0,-1-1 0 0 0,1 1 0 0 0,0 0 0 0 0,-3 3-63 0 0,5-6 21 0 0,-40 64 749 0 0,25-16-136 0 0,15 8 105 0 0,2-55-709 0 0,2 0 0 0 0,-1 1 0 0 0,0-1 0 0 0,0 0 0 0 0,0-1 0 0 0,1 1-1 0 0,-1 0 1 0 0,1 0 0 0 0,0-1 0 0 0,-1 1 0 0 0,1-1 0 0 0,0 1 0 0 0,0-1 0 0 0,0 0 0 0 0,0 1 0 0 0,0-1 0 0 0,0 0-1 0 0,0-1 1 0 0,1 1 0 0 0,-1 0 0 0 0,0-1 0 0 0,0 1 0 0 0,1-1 0 0 0,-1 1 0 0 0,0-1 0 0 0,1 0 0 0 0,-1 0 0 0 0,0 0-1 0 0,1 0 1 0 0,0-1-30 0 0,11-1 40 0 0,0 0-1 0 0,0-1 0 0 0,0 0 0 0 0,0-1 1 0 0,0-1-1 0 0,-1 0 0 0 0,1-1 1 0 0,-1 0-1 0 0,-1-1 0 0 0,1-1 0 0 0,3-3-39 0 0,122-104-745 0 0,-77 44-966 0 0,-61 71 1706 0 0,1-1-1 0 0,-1 0 0 0 0,0 1 1 0 0,1-1-1 0 0,-1 0 0 0 0,0 1 1 0 0,1-1-1 0 0,-1 0 0 0 0,0 0 1 0 0,0 1-1 0 0,0-1 0 0 0,1 0 1 0 0,-1 0-1 0 0,0 1 0 0 0,0-1 1 0 0,0 0-1 0 0,0 0 0 0 0,-1 1 1 0 0,1-1-1 0 0,0 0 0 0 0,0 0 0 0 0,0 1 1 0 0,0-1-1 0 0,-1 0 0 0 0,1 0 1 0 0,0 1-1 0 0,-1-1 0 0 0,1 0 1 0 0,-1 1-1 0 0,1-1 0 0 0,-1 1 1 0 0,1-1-1 0 0,-1 0 0 0 0,1 1 1 0 0,-1-1-1 0 0,1 1 0 0 0,-1 0 1 0 0,0-1-1 0 0,1 1 0 0 0,-1-1 1 0 0,0 1-1 0 0,0 0 6 0 0,0 0 126 0 0,0 0-19 0 0,-1 1-110 0 0,0 0 0 0 0,0 0 0 0 0,1 0 0 0 0,-1 0 0 0 0,0 0 0 0 0,1 0 0 0 0,-1 0 0 0 0,1 1 0 0 0,-1-1-1 0 0,1 0 1 0 0,0 1 0 0 0,0 0 0 0 0,0-1 0 0 0,-1 1 0 0 0,1 0 0 0 0,1-1 0 0 0,-1 1 0 0 0,0 0 0 0 0,0 0 0 0 0,1 0 0 0 0,-1 0 0 0 0,1 0 0 0 0,-1-1 0 0 0,1 1-1 0 0,0 0 1 0 0,0 0 0 0 0,0 0 0 0 0,0 0 0 0 0,0 0 0 0 0,0 0 0 0 0,1 0 0 0 0,-1 0 0 0 0,1 0 0 0 0,-1 0 0 0 0,1 0 0 0 0,0 0 0 0 0,0-1 0 0 0,0 1 0 0 0,0 0-1 0 0,0 0 4 0 0,67 115 883 0 0,-65-112-668 0 0,-3-4-179 0 0,1 0-1 0 0,0-1 0 0 0,-1 1 1 0 0,1 0-1 0 0,0-1 0 0 0,-1 1 1 0 0,1 0-1 0 0,-1 0 0 0 0,0-1 1 0 0,1 1-1 0 0,-1 0 0 0 0,1 0 1 0 0,-1 0-1 0 0,0 0 0 0 0,0 0 1 0 0,0 0-1 0 0,1-1 0 0 0,-1 1 1 0 0,0 0-1 0 0,0 0 0 0 0,0 0 1 0 0,0 0-1 0 0,-1 0 0 0 0,1 0 1 0 0,0 0-1 0 0,0 0 0 0 0,0-1 1 0 0,-1 1-1 0 0,1 0 0 0 0,0 0 1 0 0,-1 0-1 0 0,1 0 0 0 0,-1-1 1 0 0,1 1-1 0 0,-1 0 0 0 0,1 0 1 0 0,-1-1-1 0 0,0 1 0 0 0,1 0 1 0 0,-1-1-1 0 0,0 1 0 0 0,0-1 1 0 0,1 1-1 0 0,-1-1 0 0 0,0 1-35 0 0,-66 13 105 0 0,22-12-3536 0 0,30-2-2890 0 0</inkml:trace>
  <inkml:trace contextRef="#ctx0" brushRef="#br0" timeOffset="143662.998">19624 11281 4608 0 0,'0'0'101'0'0,"0"0"22"0"0,0 0 5 0 0,0 0 28 0 0,0 0 119 0 0,0 0 55 0 0,0 0 13 0 0,0 0-18 0 0,0 0-77 0 0,0 0-31 0 0,8-9 2250 0 0,-13 8-2306 0 0,-1-1-1 0 0,1 1 1 0 0,-1 0-1 0 0,0 0 1 0 0,1 1 0 0 0,-1 0-1 0 0,0 0 1 0 0,1 0-1 0 0,-1 1 1 0 0,0 0 0 0 0,1 0-1 0 0,-1 0 1 0 0,1 0-1 0 0,-1 1 1 0 0,1 0 0 0 0,-1 1-161 0 0,-6 0 390 0 0,-14 9 425 0 0,25-11-663 0 0,-5 16 533 0 0,15-1-514 0 0,67 66 639 0 0,-70-78-649 0 0,-1 0 1 0 0,1 1-1 0 0,-1 0 0 0 0,0 0 0 0 0,-1 0 0 0 0,1 0 1 0 0,-1 1-1 0 0,0-1 0 0 0,0 1 0 0 0,0 3-161 0 0,-3-8 21 0 0,-1 0-1 0 0,0 0 1 0 0,1 0 0 0 0,-1 0-1 0 0,0 0 1 0 0,0 1 0 0 0,0-1-1 0 0,0 0 1 0 0,0 0 0 0 0,0 0-1 0 0,0 0 1 0 0,0 0 0 0 0,0 0-1 0 0,-1 0 1 0 0,1 0 0 0 0,0 0-1 0 0,-1 0 1 0 0,1 0 0 0 0,-1 0-1 0 0,1 0 1 0 0,-1 0 0 0 0,1-1-1 0 0,-1 1 1 0 0,0 0 0 0 0,1 0-1 0 0,-1 0 1 0 0,0-1-1 0 0,0 1 1 0 0,0 0 0 0 0,1-1-1 0 0,-1 1 1 0 0,0-1 0 0 0,0 1-1 0 0,0-1 1 0 0,0 1 0 0 0,0-1-1 0 0,0 1 1 0 0,0-1 0 0 0,-1 0-21 0 0,-42 9 291 0 0,-43-23 45 0 0,63 12-380 0 0,19-1 107 0 0,2 0-5752 0 0,1 1 400 0 0</inkml:trace>
  <inkml:trace contextRef="#ctx0" brushRef="#br0" timeOffset="144340.008">19755 11374 7112 0 0,'0'0'157'0'0,"0"0"23"0"0,0 0 13 0 0,1-1-22 0 0,1 0-80 0 0,72-28 3515 0 0,-26 3-3140 0 0,-31-1-194 0 0,-17 27-192 0 0,-10-13 672 0 0,6 12-679 0 0,1-1 0 0 0,0 1 1 0 0,0 0-1 0 0,0-1 1 0 0,-1 1-1 0 0,1 1 0 0 0,-1-1 1 0 0,1 0-1 0 0,-1 1 1 0 0,1 0-1 0 0,-1 0 0 0 0,1 0 1 0 0,-1 0-1 0 0,1 1 1 0 0,-1-1-1 0 0,1 1 0 0 0,0 0 1 0 0,-1 0-1 0 0,-2 1-73 0 0,2 1 87 0 0,-1 0-1 0 0,1 0 1 0 0,-1 0-1 0 0,1 1 1 0 0,0 0-1 0 0,0-1 1 0 0,0 2-1 0 0,1-1 1 0 0,0 0-1 0 0,0 1 1 0 0,0-1-1 0 0,0 1 1 0 0,0 0-1 0 0,1 0 1 0 0,0 0-1 0 0,0 0 1 0 0,0 4-87 0 0,4 30 582 0 0,-2-37-487 0 0,2-1 26 0 0,4 3-53 0 0,-1 0-1 0 0,1 0 0 0 0,1 0 0 0 0,-1-1 0 0 0,0 0 0 0 0,1-1 1 0 0,-1 1-1 0 0,1-1 0 0 0,0-1 0 0 0,0 1 0 0 0,0-1 0 0 0,0 0 1 0 0,0-1-1 0 0,0 1 0 0 0,0-1 0 0 0,3-1-67 0 0,4 1-328 0 0,23 0 786 0 0,-12-3-5709 0 0,-15 0-206 0 0</inkml:trace>
  <inkml:trace contextRef="#ctx0" brushRef="#br0" timeOffset="145164.335">20093 11281 9272 0 0,'0'0'208'0'0,"0"0"33"0"0,0 0 14 0 0,-16 0 1 0 0,11 1-60 0 0,-1 0 1 0 0,1 1 0 0 0,0 0 0 0 0,0 0-1 0 0,0 0 1 0 0,0 1 0 0 0,0-1-1 0 0,0 1 1 0 0,1 0 0 0 0,-1 1-1 0 0,1-1 1 0 0,0 1 0 0 0,0 0 0 0 0,0 0-1 0 0,-1 2-196 0 0,3-3 75 0 0,0 0 0 0 0,0-1 0 0 0,0 1 0 0 0,0 0 0 0 0,0 0 0 0 0,1 0 0 0 0,0 0 0 0 0,0 1-1 0 0,-1-1 1 0 0,2 0 0 0 0,-1 1 0 0 0,0-1 0 0 0,1 0 0 0 0,-1 1 0 0 0,1-1 0 0 0,0 0 0 0 0,0 1 0 0 0,1-1 0 0 0,-1 1 0 0 0,1-1-1 0 0,-1 0 1 0 0,1 1 0 0 0,0-1 0 0 0,0 0 0 0 0,1 0 0 0 0,-1 0 0 0 0,1 0 0 0 0,-1 0 0 0 0,1 0 0 0 0,0 0 0 0 0,0 0 0 0 0,1 0-75 0 0,-1-1 37 0 0,1 1-15 0 0,-1 0 0 0 0,0 0 0 0 0,0 0 0 0 0,1-1 1 0 0,0 1-1 0 0,-1-1 0 0 0,1 0 0 0 0,0 0 0 0 0,0 0 1 0 0,0 0-1 0 0,0-1 0 0 0,0 1 0 0 0,1-1 1 0 0,-1 0-1 0 0,1 1 0 0 0,-1-2 0 0 0,3 2-22 0 0,41-2 131 0 0,-28-2-154 0 0,0-1 1 0 0,0-1-1 0 0,0 0 0 0 0,0-2 1 0 0,-1 0-1 0 0,0-1 0 0 0,0-1 1 0 0,16-9 22 0 0,-31 15-87 0 0,1 0 1 0 0,-1-1-1 0 0,-1 1 1 0 0,1-1-1 0 0,0 1 1 0 0,-1-1-1 0 0,1 0 1 0 0,-1 0-1 0 0,0 0 1 0 0,0 0-1 0 0,0 0 1 0 0,0 0-1 0 0,-1-1 1 0 0,1 1-1 0 0,0-4 87 0 0,-2 6-150 0 0,-16-7-69 0 0,8 8 239 0 0,-1 1 0 0 0,1-1 0 0 0,0 2 0 0 0,0-1 0 0 0,0 1-1 0 0,0 0 1 0 0,0 1 0 0 0,0 0 0 0 0,1 0 0 0 0,-1 1 0 0 0,1 0 0 0 0,0 0 0 0 0,0 1 0 0 0,0-1 0 0 0,1 2 0 0 0,0-1 0 0 0,-1 1-20 0 0,4-3 42 0 0,2-3-32 0 0,0 1 1 0 0,0 0 0 0 0,0 0 0 0 0,0 0 0 0 0,0 0 0 0 0,0 0 0 0 0,0 0 0 0 0,0 0 0 0 0,0 0-1 0 0,1 0 1 0 0,-1 0 0 0 0,0 0 0 0 0,1 0 0 0 0,-1 0 0 0 0,1 1 0 0 0,-1-1 0 0 0,1 0 0 0 0,0 1-1 0 0,0-1 1 0 0,-1 0 0 0 0,1 0 0 0 0,0 1 0 0 0,0-1 0 0 0,0 0 0 0 0,0 1 0 0 0,0-1 0 0 0,1 1-11 0 0,-1-1 10 0 0,0 0 1 0 0,1 0-1 0 0,-1 0 1 0 0,1 0-1 0 0,-1 0 1 0 0,1 0-1 0 0,-1 0 1 0 0,1-1-1 0 0,0 1 1 0 0,-1 0-1 0 0,1 0 1 0 0,0-1-1 0 0,0 1 1 0 0,0 0-1 0 0,-1-1 1 0 0,1 1-1 0 0,0-1 1 0 0,0 1-1 0 0,0-1 1 0 0,0 1-1 0 0,0-1 1 0 0,0 0-1 0 0,0 1 1 0 0,0-1-1 0 0,0 0 1 0 0,0 0-1 0 0,0 0 1 0 0,0 0-1 0 0,0 0 1 0 0,0 0-1 0 0,0 0 1 0 0,1 0-11 0 0,-2 0 17 0 0,10-2 1 0 0,-1 0 1 0 0,1 0 0 0 0,-1-1-1 0 0,1 0 1 0 0,-1-1-1 0 0,0 0 1 0 0,0 0-1 0 0,-1-1 1 0 0,0 0-1 0 0,1-1 1 0 0,-2 1 0 0 0,2-3-19 0 0,34-33 48 0 0,-40 39-61 0 0,-1 0 1 0 0,1-1 0 0 0,0 1-1 0 0,0 0 1 0 0,0 0 0 0 0,0 0-1 0 0,0 1 1 0 0,0-1 0 0 0,0 1-1 0 0,1 0 1 0 0,-1 0 0 0 0,0 0-1 0 0,1 0 1 0 0,-1 0 0 0 0,1 1-1 0 0,-1-1 1 0 0,1 1 0 0 0,-1 0-1 0 0,1 0 1 0 0,-1 0 0 0 0,1 1-1 0 0,-1 0 1 0 0,1-1 0 0 0,1 2 12 0 0,23 27 64 0 0,-26-25-54 0 0,-5 55 878 0 0,-10-37-666 0 0,12-21-145 0 0,1-1 4 0 0,-10-3 203 0 0,9-2-336 0 0,0-1-1 0 0,0 0 1 0 0,1 0-1 0 0,0 0 1 0 0,0 1-1 0 0,0-1 1 0 0,0 0-1 0 0,1 0 1 0 0,0 1-1 0 0,0-1 1 0 0,1 0-1 0 0,0 1 1 0 0,0-1-1 0 0,0 1 1 0 0,0-1-1 0 0,4-4 53 0 0,-3 5-75 0 0,0 0-1 0 0,0 0 1 0 0,0 0 0 0 0,1 0-1 0 0,0 0 1 0 0,0 1-1 0 0,1 0 1 0 0,-1 0 0 0 0,1 0-1 0 0,0 0 1 0 0,4-2 75 0 0,-6 5-3 0 0,-1 0-1 0 0,1 0 1 0 0,0 1 0 0 0,0 0-1 0 0,-1-1 1 0 0,1 1 0 0 0,0 0 0 0 0,0 0-1 0 0,0 0 1 0 0,-1 1 0 0 0,1-1-1 0 0,0 1 1 0 0,0-1 0 0 0,-1 1 0 0 0,1 0-1 0 0,0 0 1 0 0,-1 0 0 0 0,1 0 0 0 0,-1 1-1 0 0,1-1 1 0 0,-1 1 0 0 0,0 0-1 0 0,0-1 1 0 0,0 1 0 0 0,1 0 0 0 0,-1 1 3 0 0,23 32 306 0 0,12 7 255 0 0,-19-24-5051 0 0,-12-12-455 0 0</inkml:trace>
  <inkml:trace contextRef="#ctx0" brushRef="#br0" timeOffset="146692.207">20887 11193 11920 0 0,'0'0'266'0'0,"-4"4"368"0"0,-45 28 155 0 0,10 1 426 0 0,18 8-479 0 0,18-4-440 0 0,12-6-16 0 0,-5-28-233 0 0,1 0 0 0 0,0 0 0 0 0,1 0 1 0 0,-1-1-1 0 0,0 0 0 0 0,1 0 0 0 0,-1-1 1 0 0,1 1-1 0 0,0-1 0 0 0,-1 0 0 0 0,1-1 1 0 0,0 1-1 0 0,-1-1 0 0 0,1-1 0 0 0,0 1 1 0 0,0-1-1 0 0,-1 0 0 0 0,1 0 1 0 0,0 0-1 0 0,4-2-47 0 0,-5 1 7 0 0,0-1-1 0 0,0 1 1 0 0,0-1 0 0 0,0 0 0 0 0,-1 0-1 0 0,1-1 1 0 0,-1 0 0 0 0,0 1 0 0 0,0-1-1 0 0,0 0 1 0 0,0-1 0 0 0,-1 1 0 0 0,1-1 0 0 0,-1 0-1 0 0,0 0 1 0 0,-1 0 0 0 0,1 0 0 0 0,-1 0-1 0 0,0 0 1 0 0,-1-1 0 0 0,1 1 0 0 0,-1-1-1 0 0,0 1 1 0 0,0-1 0 0 0,-1 1 0 0 0,1-1-1 0 0,-1-4-6 0 0,0-115-895 0 0,0 43 775 0 0,-7 59 272 0 0,7 22-80 0 0,0 1-1 0 0,0 0 5 0 0,-10 18 166 0 0,7-7-212 0 0,0-1 0 0 0,0 1-1 0 0,1 0 1 0 0,0 0 0 0 0,1 0 0 0 0,0 0 0 0 0,0 0 0 0 0,2 0 0 0 0,-1 0-1 0 0,1 0-29 0 0,18 109 662 0 0,-19-115-638 0 0,0 0 0 0 0,1 1 0 0 0,0-1 1 0 0,0 0-1 0 0,1 0 0 0 0,-1-1 0 0 0,1 1 0 0 0,0 0 1 0 0,0 0-1 0 0,1-1 0 0 0,-1 1 0 0 0,1-1 0 0 0,0 0 1 0 0,0 0-1 0 0,1 0 0 0 0,-1 0 0 0 0,1-1 0 0 0,0 1 1 0 0,0-1-1 0 0,2 2-24 0 0,2-4-97 0 0,0 0 1 0 0,0-1 0 0 0,0 0-1 0 0,0 0 1 0 0,0-1-1 0 0,0 0 1 0 0,0 0 0 0 0,-1-1-1 0 0,1 0 1 0 0,0 0-1 0 0,-1-1 1 0 0,1 0 0 0 0,-1 0-1 0 0,0-1 1 0 0,0 0-1 0 0,0 0 1 0 0,-1 0 0 0 0,0-1-1 0 0,1 0 1 0 0,-2-1-1 0 0,1 1 1 0 0,0-1 0 0 0,2-4 96 0 0,-5 7-82 0 0,1 1 0 0 0,-1-1 0 0 0,0 0 0 0 0,0-1 0 0 0,-1 1 0 0 0,1 0 0 0 0,-1-1 0 0 0,1 0 0 0 0,-1 1 0 0 0,0-1 0 0 0,0 0 0 0 0,-1 0 0 0 0,1 0 0 0 0,-1 0 0 0 0,0 0 0 0 0,0-1 0 0 0,0 1 0 0 0,-1 0 0 0 0,1 0 0 0 0,-1-1 0 0 0,0 1 0 0 0,-1 0 0 0 0,1-1 0 0 0,-1-1 82 0 0,0 4 31 0 0,1 0 1 0 0,-1 1 0 0 0,0 0 0 0 0,0-1-1 0 0,0 1 1 0 0,0-1 0 0 0,0 1 0 0 0,0 0-1 0 0,0 0 1 0 0,0 0 0 0 0,-1 0 0 0 0,1 0-1 0 0,0 0 1 0 0,-1 0 0 0 0,1 0 0 0 0,-1 0-1 0 0,1 1 1 0 0,-1-1 0 0 0,1 0 0 0 0,-1 1-1 0 0,0-1 1 0 0,1 1 0 0 0,-1 0 0 0 0,1 0-1 0 0,-1-1 1 0 0,0 1 0 0 0,1 0 0 0 0,-1 0 0 0 0,0 1-1 0 0,1-1 1 0 0,-1 0 0 0 0,0 0 0 0 0,1 1-1 0 0,-1-1 1 0 0,1 1 0 0 0,-1 0 0 0 0,1-1-1 0 0,-2 1-31 0 0,-56 35 1209 0 0,55-32-1167 0 0,0 1 0 0 0,0-1 0 0 0,1 1 0 0 0,-1 0-1 0 0,1 0 1 0 0,0 1 0 0 0,1-1 0 0 0,-1 1-1 0 0,1-1 1 0 0,0 1 0 0 0,1 0 0 0 0,-1 0 0 0 0,1-1-1 0 0,0 1 1 0 0,1 0 0 0 0,-1 0 0 0 0,1 0-1 0 0,1 5-41 0 0,4 4 11 0 0,-4-14 42 0 0,11 10 102 0 0,-7-10-127 0 0,0-1-1 0 0,0 1 1 0 0,1-1-1 0 0,-1 0 0 0 0,0 0 1 0 0,0-1-1 0 0,0 0 1 0 0,0 0-1 0 0,1 0 1 0 0,-1 0-1 0 0,0-1 1 0 0,-1 0-1 0 0,1 0 1 0 0,0 0-1 0 0,-1 0 1 0 0,1-1-1 0 0,-1 0 1 0 0,1 0-1 0 0,-1 0 0 0 0,2-3-27 0 0,87-94-1938 0 0,-89 96 1838 0 0,-2 3 45 0 0,-8 12-6 0 0,-2 57 496 0 0,14-41-114 0 0,-5-26-284 0 0,-1-1-14 0 0,0 1 0 0 0,0 0-1 0 0,1-1 1 0 0,-1 1 0 0 0,0-1 0 0 0,0 1-1 0 0,1-1 1 0 0,-1 1 0 0 0,1-1-1 0 0,-1 1 1 0 0,0-1 0 0 0,1 1 0 0 0,-1-1-1 0 0,1 1 1 0 0,-1-1 0 0 0,1 0 0 0 0,-1 1-1 0 0,1-1 1 0 0,0 0 0 0 0,-1 1-1 0 0,1-1 1 0 0,-1 0 0 0 0,1 0 0 0 0,0 0-1 0 0,-1 0 1 0 0,1 1 0 0 0,-1-1 0 0 0,1 0-1 0 0,0 0 1 0 0,-1 0 0 0 0,1 0-1 0 0,0 0 1 0 0,-1-1 0 0 0,1 1 0 0 0,-1 0-1 0 0,1 0 1 0 0,0 0 0 0 0,-1 0 0 0 0,1-1-1 0 0,-1 1 1 0 0,1 0 0 0 0,-1-1-1 0 0,1 1-22 0 0,2-2 11 0 0,0 1-1 0 0,0-1 0 0 0,0 0 0 0 0,0 0 0 0 0,-1 0 0 0 0,1-1 0 0 0,-1 1 0 0 0,1 0 0 0 0,-1-1 0 0 0,0 0 0 0 0,0 1 0 0 0,0-1 0 0 0,-1 0 1 0 0,1 0-1 0 0,-1 0 0 0 0,1-1-10 0 0,11-17-234 0 0,13-20-691 0 0,-25 40 915 0 0,-1 1-1 0 0,1 0 1 0 0,-1-1-1 0 0,1 1 1 0 0,-1 0-1 0 0,1-1 1 0 0,-1 1 0 0 0,1 0-1 0 0,-1-1 1 0 0,1 1-1 0 0,-1 0 1 0 0,1 0-1 0 0,0 0 1 0 0,-1 0-1 0 0,1 0 1 0 0,-1 0 0 0 0,1 0-1 0 0,0 0 1 0 0,-1 0-1 0 0,1 0 1 0 0,-1 0-1 0 0,1 0 1 0 0,0 0-1 0 0,-1 0 1 0 0,1 0 0 0 0,-1 0-1 0 0,1 1 1 0 0,-1-1-1 0 0,1 0 1 0 0,-1 0-1 0 0,1 1 1 0 0,-1-1-1 0 0,1 1 1 0 0,-1-1 0 0 0,1 0-1 0 0,-1 1 1 0 0,1-1-1 0 0,-1 1 1 0 0,0-1-1 0 0,1 1 1 0 0,-1-1-1 0 0,0 1 1 0 0,1-1 0 0 0,-1 1-1 0 0,0-1 1 0 0,0 1-1 0 0,1-1 1 0 0,-1 1-1 0 0,0 0 11 0 0,13 38 264 0 0,-9-26-75 0 0,17 39 342 0 0,-21-51-374 0 0,12 4 169 0 0,-10-4-293 0 0,0 0 0 0 0,0-1 1 0 0,0 1-1 0 0,0-1 0 0 0,0 1 1 0 0,0-1-1 0 0,0 0 0 0 0,0 0 0 0 0,0 0 1 0 0,0 0-1 0 0,0 0 0 0 0,0 0 1 0 0,0-1-1 0 0,0 1 0 0 0,0-1 1 0 0,0 1-1 0 0,0-1 0 0 0,0 0 0 0 0,0 0 1 0 0,0 0-1 0 0,0 0 0 0 0,-1 0 1 0 0,1 0-1 0 0,0 0 0 0 0,-1-1 1 0 0,1 1-1 0 0,-1 0 0 0 0,1-1 0 0 0,-1 0 1 0 0,0 1-1 0 0,1-1 0 0 0,-1 0 1 0 0,0 1-1 0 0,0-1 0 0 0,0 0 1 0 0,-1 0-1 0 0,1 0 0 0 0,0 0 0 0 0,-1 0-33 0 0,10-29 208 0 0,20-47-704 0 0,-12 43 111 0 0,-18 34 314 0 0,15 24-211 0 0,34 151 188 0 0,-12-19 350 0 0,-21-22 192 0 0,-15-129-426 0 0,0 0-1 0 0,-1 0 0 0 0,1 0 0 0 0,-1 1 1 0 0,0-1-1 0 0,0 0 0 0 0,0 0 0 0 0,-1 0 1 0 0,1 0-1 0 0,-1 1 0 0 0,0-1 0 0 0,-1 0 0 0 0,1 0 1 0 0,-1-1-1 0 0,1 1 0 0 0,-1 0 0 0 0,0 0 1 0 0,0-1-1 0 0,-1 1 0 0 0,1-1 0 0 0,-1 0 0 0 0,0 0 1 0 0,0 0-1 0 0,0 0 0 0 0,0 0 0 0 0,0-1 1 0 0,0 1-1 0 0,-1-1 0 0 0,0 0 0 0 0,1 0 1 0 0,-1 0-1 0 0,0 0 0 0 0,0-1 0 0 0,0 0 0 0 0,0 1 1 0 0,0-1-1 0 0,0-1 0 0 0,0 1 0 0 0,-4 0-21 0 0,3-2 118 0 0,-1-1-1 0 0,0 1 0 0 0,1-1 1 0 0,-1 0-1 0 0,1 0 0 0 0,0-1 0 0 0,0 1 1 0 0,0-1-1 0 0,0 0 0 0 0,0-1 0 0 0,0 1 1 0 0,1-1-1 0 0,0 0 0 0 0,0 0 1 0 0,0 0-1 0 0,0-1 0 0 0,1 0 0 0 0,-1 1 1 0 0,1-1-1 0 0,0 0 0 0 0,1 0 1 0 0,-1-1-1 0 0,1 1 0 0 0,0 0 0 0 0,0-1 1 0 0,1 0-1 0 0,0 1-117 0 0,0 1 36 0 0,0 0-1 0 0,1 1 1 0 0,0-1-1 0 0,0 1 1 0 0,0-1-1 0 0,0 0 1 0 0,1 1-1 0 0,-1-1 1 0 0,1 1-1 0 0,0-1 1 0 0,0 1-1 0 0,0-1 1 0 0,1 1-1 0 0,-1 0 1 0 0,1-1-1 0 0,0 1 1 0 0,0 0-1 0 0,0 0 1 0 0,0 0 0 0 0,0 1-1 0 0,0-1 1 0 0,1 0-1 0 0,0 1 1 0 0,2-2-36 0 0,77-44 736 0 0,-43 38-949 0 0,1 0-1 0 0,0 3 1 0 0,0 1-1 0 0,7 2 214 0 0,9-2-1560 0 0,-33 3-6257 0 0</inkml:trace>
  <inkml:trace contextRef="#ctx0" brushRef="#br0" timeOffset="151368.903">19976 11837 6416 0 0,'21'-11'1586'0'0,"4"-3"1724"0"0,-24 14-2902 0 0,17 4 3698 0 0,-17 1-3981 0 0,0 0 0 0 0,0 1 0 0 0,0-1 0 0 0,-1 1 0 0 0,1 0 0 0 0,-1-1 1 0 0,-1 1-1 0 0,1-1 0 0 0,-1 1 0 0 0,0-1 0 0 0,-1 5-125 0 0,1-7 143 0 0,-7 54 749 0 0,1 3-690 0 0,10-55-132 0 0,-3 7 463 0 0,13-16-5098 0 0,-10-1 3144 0 0</inkml:trace>
  <inkml:trace contextRef="#ctx0" brushRef="#br0" timeOffset="151673.14">20138 11845 8808 0 0,'0'0'197'0'0,"0"0"24"0"0,0 0 19 0 0,0 0 78 0 0,0 0 268 0 0,0 0 112 0 0,0 0 26 0 0,0 0-20 0 0,-6 12 1016 0 0,-18 58 743 0 0,22-64-2355 0 0,0-1-1 0 0,1 1 1 0 0,0 0-1 0 0,0 0 1 0 0,1 0-1 0 0,-1 1 1 0 0,1-1-1 0 0,0 0 1 0 0,1 0-1 0 0,0 0 1 0 0,0 0-1 0 0,0 0 1 0 0,1 0-1 0 0,-1-1 1 0 0,2 1-1 0 0,1 5-107 0 0,-1-9 20 0 0,0 0 0 0 0,0 0-1 0 0,0 0 1 0 0,0-1-1 0 0,0 1 1 0 0,0-1 0 0 0,0 0-1 0 0,0 0 1 0 0,1 0-1 0 0,-1 0 1 0 0,0 0 0 0 0,1-1-1 0 0,-1 0 1 0 0,0 1-1 0 0,1-1 1 0 0,-1-1 0 0 0,1 1-1 0 0,-1 0 1 0 0,0-1-1 0 0,1 0 1 0 0,1 0-20 0 0,-2 0-6 0 0,22-8-1036 0 0,-16 3-3829 0 0,-2 3-677 0 0</inkml:trace>
  <inkml:trace contextRef="#ctx0" brushRef="#br0" timeOffset="152093.608">19973 11851 5400 0 0,'0'0'158'0'0,"0"0"28"0"0,0 0 6 0 0,-15-9 2120 0 0,13 7 2496 0 0,117 7-1896 0 0,-44-13-1965 0 0,45-11-159 0 0,-28 9-880 0 0,-62 6-2438 0 0,-17 4 1281 0 0</inkml:trace>
  <inkml:trace contextRef="#ctx0" brushRef="#br0" timeOffset="152583.675">19921 12099 6072 0 0,'0'0'133'0'0,"0"0"23"0"0,0 0 12 0 0,0 0 73 0 0,0 0 281 0 0,0 0 118 0 0,5 2 425 0 0,-2-1 2019 0 0,0 1-2820 0 0,1 0 1 0 0,-1 0-1 0 0,1 0 1 0 0,0-1-1 0 0,0 1 0 0 0,0-1 1 0 0,0 0-1 0 0,0 0 0 0 0,0 0 1 0 0,0-1-1 0 0,0 1 1 0 0,0-1-1 0 0,0 0 0 0 0,0 0 1 0 0,0-1-1 0 0,0 1 1 0 0,3-2-266 0 0,161-14 2121 0 0,-24 10-2638 0 0,-127 8-1587 0 0,-10-4-3743 0 0</inkml:trace>
  <inkml:trace contextRef="#ctx0" brushRef="#br0" timeOffset="153242.418">20053 12208 6448 0 0,'0'0'141'0'0,"0"0"23"0"0,0 0 13 0 0,0 0 58 0 0,0 0 193 0 0,0 0 85 0 0,0 0 21 0 0,14-3 1186 0 0,61 17 2478 0 0,-74-14-4162 0 0,1 1 0 0 0,0-1 0 0 0,0 1 0 0 0,-1 0-1 0 0,1 0 1 0 0,-1-1 0 0 0,1 1 0 0 0,-1 0 0 0 0,1 0 0 0 0,-1 1 0 0 0,1-1-1 0 0,-1 0 1 0 0,0 0 0 0 0,0 1 0 0 0,0-1 0 0 0,1 1 0 0 0,-1-1 0 0 0,-1 1-1 0 0,1-1 1 0 0,0 1 0 0 0,0 0 0 0 0,-1-1 0 0 0,1 1 0 0 0,0 0-1 0 0,-1-1 1 0 0,0 1 0 0 0,1 0 0 0 0,-1 0 0 0 0,0 0 0 0 0,0-1 0 0 0,0 1-1 0 0,0 0 1 0 0,0 0 0 0 0,-1-1 0 0 0,1 1 0 0 0,-1 0-36 0 0,-1 5 36 0 0,-1-1 0 0 0,0 0 1 0 0,-1 0-1 0 0,0 0 0 0 0,0 0 1 0 0,0 0-1 0 0,0-1 0 0 0,-1 0 0 0 0,0 0 1 0 0,0 0-1 0 0,0-1 0 0 0,-1 1 0 0 0,0-1 1 0 0,0-1-1 0 0,0 1 0 0 0,0-1 1 0 0,0 0-1 0 0,-1 0 0 0 0,-6 1-36 0 0,-2 2 12 0 0,10-4-2 0 0,0 1 0 0 0,0-2 0 0 0,-1 1 0 0 0,1-1 0 0 0,0 1 0 0 0,-1-1 0 0 0,1-1 0 0 0,-1 1 0 0 0,1-1 0 0 0,-1 0 0 0 0,1 0 0 0 0,-1-1-1 0 0,-4 0-9 0 0,-1 0 11 0 0,35-4-46 0 0,-17 5 20 0 0,-2-1 58 0 0,1 1 0 0 0,-1 0 1 0 0,1 0-1 0 0,-1 0 1 0 0,1 1-1 0 0,-1 0 1 0 0,0 0-1 0 0,0 0 0 0 0,1 1 1 0 0,-1 0-1 0 0,0 0 1 0 0,2 1-44 0 0,22 9 544 0 0,-24-10-315 0 0,1 0 1 0 0,0 0-1 0 0,0-1 1 0 0,0 0-1 0 0,0 0 1 0 0,0-1-1 0 0,0 1 1 0 0,0-1-1 0 0,0 0 1 0 0,0-1-1 0 0,0 0 1 0 0,-1 0 0 0 0,1 0-1 0 0,4-2-229 0 0,22-3 311 0 0,31-10-3217 0 0,-57 14-3745 0 0</inkml:trace>
  <inkml:trace contextRef="#ctx0" brushRef="#br0" timeOffset="157024.862">20792 11971 6392 0 0,'0'0'141'0'0,"0"0"23"0"0,9-3 164 0 0,0-5-233 0 0,-9 7 233 0 0,0 1 97 0 0,5-8 601 0 0,-6 7 2651 0 0,-37 10-2203 0 0,-1 16-502 0 0,24-10-613 0 0,-16 33 811 0 0,30-47-1142 0 0,1 1 0 0 0,-1-1 0 0 0,1 0 0 0 0,-1 1 0 0 0,1-1 0 0 0,0 1 0 0 0,0-1 0 0 0,-1 1 0 0 0,1-1 0 0 0,0 1 0 0 0,1-1 0 0 0,-1 1 0 0 0,0-1 0 0 0,0 1 0 0 0,1-1 0 0 0,-1 1 0 0 0,0-1 0 0 0,1 1 0 0 0,0-1 0 0 0,-1 0 0 0 0,1 1 0 0 0,0-1 0 0 0,0 0 0 0 0,0 1 0 0 0,-1-1 0 0 0,1 0 0 0 0,1 0-1 0 0,-1 0 1 0 0,0 0 0 0 0,0 0 0 0 0,0 0 0 0 0,0 0 0 0 0,1 0 0 0 0,-1-1 0 0 0,0 1 0 0 0,1 0 0 0 0,-1-1 0 0 0,1 1 0 0 0,0-1-28 0 0,42 11 621 0 0,-22-9-523 0 0,66-9 204 0 0,-67-2-146 0 0,-8-11 0 0 0,-15 16-166 0 0,-1 0 1 0 0,1 0-1 0 0,-1 0 0 0 0,0 1 0 0 0,0-1 0 0 0,0 1 0 0 0,-1 0 0 0 0,1 0 0 0 0,-1 0 0 0 0,1 0 0 0 0,-1 1 0 0 0,0-1 0 0 0,0 1 0 0 0,0 0 0 0 0,0 0 0 0 0,-3 0 10 0 0,6 1-17 0 0,-7-1-57 0 0,-11-10 4 0 0,19 11 62 0 0,0 1-1 0 0,0-1 0 0 0,0 1 1 0 0,-1 0-1 0 0,1-1 0 0 0,0 1 1 0 0,0-1-1 0 0,0 1 0 0 0,0 0 1 0 0,0-1-1 0 0,0 1 0 0 0,0-1 1 0 0,0 1-1 0 0,0 0 0 0 0,0-1 1 0 0,1 1-1 0 0,-1 0 0 0 0,0-1 1 0 0,0 1-1 0 0,0-1 0 0 0,0 1 0 0 0,1 0 1 0 0,-1-1-1 0 0,0 1 0 0 0,0 0 1 0 0,1-1-1 0 0,-1 1 0 0 0,0 0 1 0 0,0 0-1 0 0,1-1 0 0 0,-1 1 1 0 0,0 0-1 0 0,1 0 0 0 0,-1-1 1 0 0,0 1-1 0 0,1 0 0 0 0,-1 0 1 0 0,1 0-1 0 0,-1 0 0 0 0,0 0 1 0 0,1-1-1 0 0,-1 1 0 0 0,1 0 1 0 0,-1 0-1 0 0,0 0 0 0 0,1 0 0 0 0,-1 0 1 0 0,1 0-1 0 0,-1 0 0 0 0,0 1 1 0 0,1-1-1 0 0,-1 0 9 0 0,1 0 51 0 0,91-11-201 0 0,6-3-44 0 0,-10-4 122 0 0,-76 14 83 0 0,-11 4 42 0 0,5 3 11 0 0,-3-3-52 0 0,-11 14 128 0 0,-14 27 275 0 0,19-27-254 0 0,3-7-150 0 0,2 0 42 0 0,0-6-34 0 0,-1 1 0 0 0,0-1 0 0 0,1 0 0 0 0,-1 0-1 0 0,1 0 1 0 0,0 0 0 0 0,-1 0 0 0 0,1 0-1 0 0,0 0 1 0 0,-1 0 0 0 0,1-1 0 0 0,0 1 0 0 0,0-1-1 0 0,0 1 1 0 0,0-1 0 0 0,-1 0 0 0 0,1 0-1 0 0,0 0 1 0 0,0 0 0 0 0,0 0 0 0 0,0 0 0 0 0,0 0-1 0 0,0 0 1 0 0,0-1-19 0 0,4 0-39 0 0,0-1-1 0 0,-1 0 1 0 0,1 0-1 0 0,-1 0 0 0 0,0 0 1 0 0,0-1-1 0 0,0 0 1 0 0,0 0-1 0 0,0-1 1 0 0,0 1-1 0 0,2-4 40 0 0,-5 6-28 0 0,15-5-112 0 0,-16 6 76 0 0,-1 0 0 0 0,0 0-2 0 0,11 3-78 0 0,-4 3 151 0 0,-1-1-1 0 0,1 1 1 0 0,0-1 0 0 0,1-1 0 0 0,-1 0 0 0 0,1 0-1 0 0,0 0 1 0 0,0-1 0 0 0,3 1-7 0 0,-9-4 60 0 0,0 1 40 0 0,5 0-58 0 0,-1 0 1 0 0,1 0-1 0 0,0-1 0 0 0,0 0 0 0 0,-1 0 1 0 0,1 0-1 0 0,0-1 0 0 0,0 0 1 0 0,-1-1-1 0 0,1 1 0 0 0,-1-1 0 0 0,1-1 1 0 0,-1 1-1 0 0,0-1 0 0 0,0 0 0 0 0,0 0 1 0 0,0-1-1 0 0,-1 0 0 0 0,1 0 0 0 0,2-2-42 0 0,-5 0-90 0 0,0 0 0 0 0,-1 0-1 0 0,1 0 1 0 0,-1-1 0 0 0,-1 1-1 0 0,1-1 1 0 0,-1 1-1 0 0,0-1 1 0 0,0 0 0 0 0,-1 1-1 0 0,0-1 1 0 0,0 0 0 0 0,-1 1-1 0 0,0-1 1 0 0,0 0-1 0 0,0 1 1 0 0,-1-1 0 0 0,0 1-1 0 0,-1-4 91 0 0,0-2-59 0 0,-8-8-7 0 0,10 19 131 0 0,1 1 8 0 0,3 21 143 0 0,10 72 375 0 0,-3-53-382 0 0,2 7 29 0 0,-4-31-193 0 0,-7-11-260 0 0,-2-4-5147 0 0,1-1-383 0 0</inkml:trace>
  <inkml:trace contextRef="#ctx0" brushRef="#br0" timeOffset="157293.028">21445 11946 11000 0 0,'0'0'248'0'0,"0"0"34"0"0,0 0 21 0 0,0 0-34 0 0,9 0-163 0 0,110 17 2585 0 0,-26-2-3809 0 0,-80-14-3823 0 0</inkml:trace>
  <inkml:trace contextRef="#ctx0" brushRef="#br0" timeOffset="163431.095">22037 11818 7920 0 0,'0'0'174'0'0,"-12"0"430"0"0,8 1-371 0 0,-1 1 1 0 0,1-1-1 0 0,0 0 0 0 0,0 1 0 0 0,0 0 0 0 0,0 0 0 0 0,0 1 0 0 0,0-1 0 0 0,1 1 0 0 0,-1-1 0 0 0,1 1 0 0 0,-1 0 0 0 0,1 0 0 0 0,0 1 0 0 0,0-1 0 0 0,1 1 0 0 0,-1-1 0 0 0,1 1 1 0 0,-1 0-1 0 0,0 3-233 0 0,8 46 930 0 0,-4-50-899 0 0,0 0-6 0 0,0 0 1 0 0,-1 0-1 0 0,1-1 0 0 0,0 1 0 0 0,0 0 0 0 0,1 0 1 0 0,-1 0-1 0 0,1-1 0 0 0,-1 1 0 0 0,1-1 0 0 0,0 1 1 0 0,0-1-1 0 0,0 0 0 0 0,0 0 0 0 0,0 0 0 0 0,0 0 1 0 0,1 0-1 0 0,-1 0 0 0 0,1 0 0 0 0,-1-1 0 0 0,1 1 1 0 0,0-1-1 0 0,-1 0 0 0 0,1 0 0 0 0,0 0 0 0 0,0 0 1 0 0,0 0-1 0 0,0-1 0 0 0,0 1 0 0 0,0-1 0 0 0,0 0 1 0 0,0 0-26 0 0,3-1 12 0 0,0 0 1 0 0,1 0 0 0 0,-1-1 0 0 0,-1 0 0 0 0,1 0-1 0 0,0 0 1 0 0,0-1 0 0 0,-1 1 0 0 0,1-1 0 0 0,-1-1-1 0 0,0 1 1 0 0,0-1 0 0 0,0 0 0 0 0,-1 0 0 0 0,1-1-13 0 0,-4 4-13 0 0,0 0 1 0 0,0-1 0 0 0,0 1 0 0 0,0 0 0 0 0,0-1 0 0 0,-1 1 0 0 0,1-1 0 0 0,-1 1 0 0 0,1-1 0 0 0,-1 1 0 0 0,1-1 0 0 0,-1 0 0 0 0,0 1 0 0 0,0-1 0 0 0,1 1 0 0 0,-1-1 0 0 0,-1 0 0 0 0,1 1 0 0 0,0-1 0 0 0,0 0 0 0 0,-1 1 0 0 0,1-1 0 0 0,0 1 0 0 0,-1-1 0 0 0,0 1-1 0 0,1-1 1 0 0,-1 1 0 0 0,0-1 0 0 0,0 1 0 0 0,0 0 0 0 0,0-1 0 0 0,0 1 0 0 0,0 0 0 0 0,0 0 0 0 0,0 0 0 0 0,0 0 0 0 0,-1 0 0 0 0,1 0 0 0 0,0 0 0 0 0,-1 0 0 0 0,1 0 0 0 0,-1 0 12 0 0,-67-19-89 0 0,68 20 81 0 0,0 0 18 0 0,-1-1 1 0 0,0 1-1 0 0,1 0 0 0 0,-1 0 0 0 0,1 0 0 0 0,-1 0 1 0 0,1 1-1 0 0,-1-1 0 0 0,0 0 0 0 0,1 1 1 0 0,-1-1-1 0 0,1 0 0 0 0,0 1 0 0 0,-1 0 0 0 0,1-1 1 0 0,-1 1-1 0 0,1 0 0 0 0,0 0 0 0 0,-1 0 0 0 0,1 0 1 0 0,0 0-1 0 0,0 0 0 0 0,0 0 0 0 0,0 1-10 0 0,24 6 54 0 0,49-21-69 0 0,-44 5-302 0 0,0-2-1 0 0,-1 0 1 0 0,0-2 0 0 0,0-1 0 0 0,10-7 317 0 0,-27 13-207 0 0,0 1 1 0 0,0-1-1 0 0,-1-1 1 0 0,0 0 0 0 0,-1 0-1 0 0,1 0 1 0 0,-1-1-1 0 0,-1-1 1 0 0,0 1 0 0 0,0-1-1 0 0,-1 0 1 0 0,0-1-1 0 0,-1 1 1 0 0,4-11 206 0 0,-8 18 40 0 0,0 0-1 0 0,0 0 1 0 0,0 0-1 0 0,0 0 1 0 0,-1 0-1 0 0,1 0 1 0 0,-1 0-1 0 0,0 0 1 0 0,1-1-1 0 0,-1 1 1 0 0,-1 0-1 0 0,1 0 1 0 0,0 0-1 0 0,-1 0 1 0 0,0 0-1 0 0,1 0 1 0 0,-1 0-1 0 0,-1 0 1 0 0,1-1-40 0 0,-1 3 87 0 0,0 1 0 0 0,0-1-1 0 0,0 1 1 0 0,0 0 0 0 0,0 0 0 0 0,0 0 0 0 0,0 0 0 0 0,0 0 0 0 0,0 0 0 0 0,0 1 0 0 0,0-1 0 0 0,0 1 0 0 0,1-1 0 0 0,-1 1 0 0 0,0 0 0 0 0,0 0-1 0 0,0-1 1 0 0,1 1 0 0 0,-1 0 0 0 0,1 1 0 0 0,-1-1 0 0 0,0 0 0 0 0,1 0 0 0 0,0 1 0 0 0,-1-1 0 0 0,1 1 0 0 0,0-1 0 0 0,0 1 0 0 0,0 0 0 0 0,0-1-87 0 0,-26 45 76 0 0,20-23 189 0 0,1-1 0 0 0,2 1 1 0 0,0 0-1 0 0,1 0 1 0 0,1 0-1 0 0,1 1 1 0 0,2-1-1 0 0,0 0 1 0 0,1 1-1 0 0,5 16-265 0 0,17 163 1345 0 0,-23-184-6296 0 0,-1-11-641 0 0</inkml:trace>
  <inkml:trace contextRef="#ctx0" brushRef="#br0" timeOffset="163591.767">22135 12039 12608 0 0,'2'-2'66'0'0,"0"0"0"0"0,0 1 0 0 0,0-1 0 0 0,1 1 0 0 0,-1 0 0 0 0,0 0 0 0 0,1 0 1 0 0,-1 0-1 0 0,0 0 0 0 0,1 0 0 0 0,-1 0 0 0 0,1 1 0 0 0,0-1 0 0 0,-1 1 0 0 0,1 0 1 0 0,-1 0-1 0 0,1 0 0 0 0,-1 0 0 0 0,1 0 0 0 0,0 1-66 0 0,17-2 75 0 0,185-4-1064 0 0,-186 4-3675 0 0</inkml:trace>
  <inkml:trace contextRef="#ctx0" brushRef="#br0" timeOffset="163963.276">22923 11676 9072 0 0,'-9'88'2264'0'0,"6"66"2612"0"0,6-18-2570 0 0,-3-83-1961 0 0,-8-65-5838 0 0,5 5-253 0 0</inkml:trace>
  <inkml:trace contextRef="#ctx0" brushRef="#br0" timeOffset="164194.257">22933 11731 8376 0 0,'0'0'190'0'0,"6"-7"254"0"0,-5 6-368 0 0,1-1-1 0 0,0 0 0 0 0,0 1 1 0 0,1-1-1 0 0,-1 1 0 0 0,0 0 1 0 0,0 0-1 0 0,1-1 0 0 0,-1 2 1 0 0,1-1-1 0 0,-1 0 0 0 0,1 0 1 0 0,-1 1-1 0 0,1-1 0 0 0,-1 1 1 0 0,1 0-1 0 0,0 0 0 0 0,-1 0 1 0 0,1 0-1 0 0,-1 0 0 0 0,1 1 1 0 0,0-1-1 0 0,-1 1 0 0 0,1-1 1 0 0,-1 1-1 0 0,1 0-75 0 0,3 1 246 0 0,-1 0-1 0 0,0 1 1 0 0,1-1-1 0 0,-1 1 1 0 0,0 0 0 0 0,0 0-1 0 0,-1 1 1 0 0,1-1 0 0 0,-1 1-1 0 0,0 0 1 0 0,1 0-1 0 0,-2 0 1 0 0,1 1 0 0 0,0 0-1 0 0,2 4-245 0 0,-5-7 81 0 0,1 1 0 0 0,-1-1 0 0 0,0 1-1 0 0,1 0 1 0 0,-1-1 0 0 0,0 1-1 0 0,-1 0 1 0 0,1 0 0 0 0,0-1 0 0 0,-1 1-1 0 0,1 0 1 0 0,-1 0 0 0 0,0 0 0 0 0,0 0-1 0 0,0 0 1 0 0,-1 0 0 0 0,1 0 0 0 0,-1-1-1 0 0,1 1 1 0 0,-1 0 0 0 0,0 0-1 0 0,0-1 1 0 0,0 1 0 0 0,0 0 0 0 0,-1-1-1 0 0,1 1 1 0 0,-1-1 0 0 0,0 1 0 0 0,1-1-1 0 0,-1 0 1 0 0,0 0 0 0 0,0 0-81 0 0,-6 5 84 0 0,1-1-1 0 0,-1 0 1 0 0,0 0 0 0 0,0-1 0 0 0,0 0 0 0 0,-1-1-1 0 0,0 0 1 0 0,0 0 0 0 0,0-1 0 0 0,-8 2-84 0 0,-31-2-5502 0 0,37-6 89 0 0</inkml:trace>
  <inkml:trace contextRef="#ctx0" brushRef="#br0" timeOffset="164672.028">23172 11519 9040 0 0,'0'0'266'0'0,"0"0"1"0"0,3 15-160 0 0,3 29 630 0 0,-8 14 894 0 0,4 27 665 0 0,-2 83 1295 0 0,3-155-3579 0 0,-2-12 55 0 0,-1-1 33 0 0,0 0-16 0 0,0 0-11 0 0,11-39-631 0 0,-6 23 206 0 0,0 1 0 0 0,1 0 0 0 0,0 0 1 0 0,2 1-1 0 0,-1-1 0 0 0,9-9 352 0 0,-15 21-33 0 0,1 1 0 0 0,-1-1 0 0 0,1 1 0 0 0,0 0 0 0 0,0 0 0 0 0,0 0 0 0 0,0-1 0 0 0,0 2 0 0 0,0-1 0 0 0,1 0 0 0 0,-1 0 0 0 0,1 1 0 0 0,-1 0 0 0 0,1-1 0 0 0,-1 1 0 0 0,1 0 0 0 0,0 0 0 0 0,0 0 0 0 0,0 1 0 0 0,2-1 33 0 0,-3 1 36 0 0,-1 1 1 0 0,1 0-1 0 0,0 0 0 0 0,-1 0 0 0 0,1 0 0 0 0,-1 1 0 0 0,1-1 1 0 0,-1 0-1 0 0,0 1 0 0 0,0-1 0 0 0,1 1 0 0 0,-1-1 0 0 0,0 1 1 0 0,0-1-1 0 0,0 1 0 0 0,-1 0 0 0 0,1 0 0 0 0,0-1 0 0 0,-1 1 1 0 0,1 1-37 0 0,0-1 46 0 0,16 91 857 0 0,0-7-247 0 0,-16-84-650 0 0,0-1 0 0 0,-1 1 0 0 0,1-1 0 0 0,0 0 0 0 0,0 1 0 0 0,0-1 0 0 0,0 0 0 0 0,0 0 0 0 0,0 1 0 0 0,1-1-1 0 0,-1 0 1 0 0,0 0 0 0 0,1 0 0 0 0,-1-1 0 0 0,0 1 0 0 0,1 0 0 0 0,-1 0 0 0 0,1-1 0 0 0,-1 1 0 0 0,1-1 0 0 0,-1 1-1 0 0,1-1 1 0 0,0 0 0 0 0,-1 0 0 0 0,1 0 0 0 0,0 0 0 0 0,-1 0 0 0 0,1 0 0 0 0,0 0-6 0 0,20-3-5019 0 0,-8 1-333 0 0</inkml:trace>
  <inkml:trace contextRef="#ctx0" brushRef="#br0" timeOffset="165684.862">23638 11709 12464 0 0,'-9'2'1249'0'0,"2"0"-1116"0"0,0 0 0 0 0,1 0-1 0 0,-1 1 1 0 0,1-1 0 0 0,0 1 0 0 0,0 1 0 0 0,0-1 0 0 0,0 1-1 0 0,0 0 1 0 0,1 1 0 0 0,0-1 0 0 0,0 1 0 0 0,0 0 0 0 0,0 0 0 0 0,1 0-1 0 0,0 1 1 0 0,-2 4-133 0 0,-11 10 185 0 0,11-13-105 0 0,0 0 0 0 0,1 1 0 0 0,0 0-1 0 0,1 0 1 0 0,-1 0 0 0 0,2 0 0 0 0,-1 1 0 0 0,1 0 0 0 0,-2 8-80 0 0,6-16 54 0 0,0 0 0 0 0,0 1-1 0 0,1-1 1 0 0,-1 0-1 0 0,0 0 1 0 0,1-1-1 0 0,-1 1 1 0 0,0 0-1 0 0,1 0 1 0 0,-1-1-1 0 0,1 1 1 0 0,-1-1-1 0 0,1 1 1 0 0,-1-1-1 0 0,1 1 1 0 0,0-1-1 0 0,-1 0 1 0 0,1 0-1 0 0,-1 0 1 0 0,1 0-1 0 0,0 0 1 0 0,-1 0-1 0 0,1-1 1 0 0,-1 1 0 0 0,1 0-1 0 0,0-1 1 0 0,-1 1-1 0 0,1-1-53 0 0,76-44 451 0 0,-59 31-437 0 0,27-33-358 0 0,-28 26 254 0 0,-17 21 36 0 0,-10 19-10 0 0,-7 43 182 0 0,10-22 76 0 0,7-38-175 0 0,0 0 0 0 0,1-1-1 0 0,-1 1 1 0 0,0-1-1 0 0,1 1 1 0 0,-1-1-1 0 0,1 1 1 0 0,-1-1 0 0 0,1 0-1 0 0,0 0 1 0 0,0 0-1 0 0,-1 0 1 0 0,1 0 0 0 0,0 0-1 0 0,0 0 1 0 0,0 0-1 0 0,0-1 1 0 0,0 1-1 0 0,0-1 1 0 0,0 0 0 0 0,0 0-1 0 0,0 1 1 0 0,0-1-1 0 0,0 0 1 0 0,0-1-1 0 0,1 1 1 0 0,-1 0 0 0 0,0-1-1 0 0,0 1 1 0 0,0-1-1 0 0,1 0-18 0 0,2 1 24 0 0,0-1-1 0 0,0-1 1 0 0,0 1 0 0 0,0-1-1 0 0,0 0 1 0 0,-1 0-1 0 0,1 0 1 0 0,0 0-1 0 0,-1-1 1 0 0,1 0-1 0 0,-1 0 1 0 0,0 0-1 0 0,0-1 1 0 0,-1 1-1 0 0,1-1 1 0 0,0 0-1 0 0,-1 0 1 0 0,0 0 0 0 0,0 0-1 0 0,0-2-23 0 0,35-84-1468 0 0,1 0 553 0 0,-26 71 823 0 0,-8 16 32 0 0,-4 3 0 0 0,29 72 912 0 0,-21-23-436 0 0,-6-2 111 0 0,-2-40-439 0 0,-8 23 155 0 0,4-27-191 0 0,1 0 1 0 0,0 0-1 0 0,-1 0 1 0 0,0 0-1 0 0,0 0 1 0 0,0 0-1 0 0,0-1 1 0 0,0 0-1 0 0,0 0 1 0 0,-1 1-1 0 0,1-2 0 0 0,-1 1 1 0 0,1 0-1 0 0,-4 0-52 0 0,-39-2 120 0 0,41-2-120 0 0,5-4 0 0 0,0 5-3 0 0,1 0-1 0 0,-1 0 0 0 0,1 0 1 0 0,0 0-1 0 0,-1-1 1 0 0,1 1-1 0 0,0 0 0 0 0,0 0 1 0 0,0 0-1 0 0,0 0 0 0 0,0 1 1 0 0,0-1-1 0 0,0 0 0 0 0,0 0 1 0 0,0 1-1 0 0,0-1 0 0 0,0 0 1 0 0,1 1-1 0 0,-1-1 1 0 0,0 1-1 0 0,0-1 0 0 0,1 1 1 0 0,-1 0-1 0 0,0 0 0 0 0,1-1 4 0 0,6-1-94 0 0,108-22-225 0 0,141-37 119 0 0,-247 57 159 0 0,-1 0 0 0 0,0-1 0 0 0,0-1 0 0 0,0 0 0 0 0,-1 0 0 0 0,0 0 0 0 0,0-1 0 0 0,0 0-1 0 0,-1 0 1 0 0,0-1 0 0 0,-1 0 0 0 0,3-4 41 0 0,-9-4-120 0 0,-10 10 109 0 0,0 8 28 0 0,0 0 0 0 0,1 0-1 0 0,-1 1 1 0 0,0 0 0 0 0,1 1-1 0 0,0 0 1 0 0,0 0 0 0 0,0 1-1 0 0,1 0 1 0 0,-1 1 0 0 0,1-1-1 0 0,-3 5-16 0 0,6-7 44 0 0,1 0 0 0 0,0 0 0 0 0,0 0 0 0 0,0 1 0 0 0,0 0-1 0 0,0 0 1 0 0,1 0 0 0 0,0 0 0 0 0,0 1 0 0 0,0-1-1 0 0,0 1 1 0 0,1 0 0 0 0,0 0 0 0 0,0-1 0 0 0,0 1 0 0 0,0 1-1 0 0,1-1 1 0 0,0 0 0 0 0,0 0 0 0 0,0 1 0 0 0,1-1 0 0 0,0 0-1 0 0,0 2-43 0 0,1-5 41 0 0,-1 1 1 0 0,1-1-1 0 0,0 0 0 0 0,1 1 0 0 0,-1-1 0 0 0,0 0 0 0 0,1 0 0 0 0,-1 0 0 0 0,1 0 0 0 0,0 0 0 0 0,0 0 1 0 0,-1 0-1 0 0,1 0 0 0 0,0-1 0 0 0,1 1 0 0 0,-1-1 0 0 0,0 1 0 0 0,0-1 0 0 0,1 0 0 0 0,-1 0 0 0 0,0 0 0 0 0,1 0 1 0 0,-1 0-1 0 0,1-1 0 0 0,0 1-41 0 0,65 10 515 0 0,158-16-927 0 0,-169-1-1424 0 0,-34 3 877 0 0</inkml:trace>
  <inkml:trace contextRef="#ctx0" brushRef="#br0" timeOffset="166797.838">19492 12691 11312 0 0,'0'-7'778'0'0,"-3"-8"-694"0"0,3 15 282 0 0,0 0 120 0 0,0 0 24 0 0,0 0 6 0 0,0 0 17 0 0,0 0 10 0 0,0 0 1 0 0,0 0-34 0 0,0 0-139 0 0,0 0-62 0 0,0 2-12 0 0,15 99 1429 0 0,-4-69-1404 0 0,9-21 110 0 0,-17-11-405 0 0,1 0 0 0 0,-1 0 0 0 0,1-1-1 0 0,-1 1 1 0 0,1-1 0 0 0,-1 0-1 0 0,1 0 1 0 0,-1 0 0 0 0,0 0-1 0 0,0 0 1 0 0,1-1 0 0 0,-1 0 0 0 0,0 0-1 0 0,0 1 1 0 0,0-2 0 0 0,-1 1-1 0 0,1 0 1 0 0,0 0 0 0 0,-1-1-1 0 0,0 0 1 0 0,1 1 0 0 0,-1-2-27 0 0,29-23 164 0 0,-25 25-164 0 0,-4 2-4 0 0,-1 0-1 0 0,1 0 1 0 0,0 0-1 0 0,-1 0 1 0 0,1 0-1 0 0,0 0 0 0 0,-1 1 1 0 0,1-1-1 0 0,0 1 1 0 0,-1-1-1 0 0,1 1 1 0 0,-1-1-1 0 0,1 1 0 0 0,-1 0 1 0 0,1 0-1 0 0,-1 0 1 0 0,1 0-1 0 0,-1 0 1 0 0,0 0-1 0 0,0 0 1 0 0,1 1-1 0 0,-1-1 0 0 0,0 0 1 0 0,0 0-1 0 0,0 1 1 0 0,0-1-1 0 0,-1 1 1 0 0,1-1-1 0 0,0 1 0 0 0,-1 0 1 0 0,1-1 4 0 0,9 14 5 0 0,-6-10 10 0 0,0-1-1 0 0,1 1 0 0 0,-1-1 0 0 0,1 0 0 0 0,0-1 0 0 0,0 1 1 0 0,0-1-1 0 0,0 0 0 0 0,0 0 0 0 0,1-1 0 0 0,-1 0 1 0 0,1 0-1 0 0,0 0 0 0 0,0 0 0 0 0,-1-1 0 0 0,1 0 0 0 0,0 0 1 0 0,0-1-1 0 0,0 1 0 0 0,0-1 0 0 0,0-1 0 0 0,3 0-14 0 0,-6 1 29 0 0,-1 0 0 0 0,1-1-1 0 0,0 1 1 0 0,0-1-1 0 0,0 0 1 0 0,-1 0-1 0 0,1 0 1 0 0,0-1-1 0 0,-1 1 1 0 0,1 0 0 0 0,-1-1-1 0 0,0 0 1 0 0,1 1-1 0 0,-1-1 1 0 0,0 0-1 0 0,0 0 1 0 0,0 0 0 0 0,0-1-1 0 0,-1 1 1 0 0,1 0-1 0 0,0-1 1 0 0,-1 1-1 0 0,0-1 1 0 0,1 1 0 0 0,-1-1-1 0 0,0 0 1 0 0,-1 0-1 0 0,1 1 1 0 0,0-1-1 0 0,-1 0 1 0 0,1 0-1 0 0,-1 0 1 0 0,0-1-29 0 0,0-4 31 0 0,0 0 0 0 0,0 0 1 0 0,-1-1-1 0 0,0 1 0 0 0,0 0 0 0 0,-1 0 1 0 0,0 0-1 0 0,0 0 0 0 0,-1 0 0 0 0,0 1 0 0 0,0-1 1 0 0,-1 1-1 0 0,0-1 0 0 0,-1 1 0 0 0,1 1 0 0 0,-1-1 1 0 0,-3-3-32 0 0,-20-14-290 0 0,18 20 476 0 0,5 2-5244 0 0,7 5-1109 0 0</inkml:trace>
  <inkml:trace contextRef="#ctx0" brushRef="#br0" timeOffset="167308.281">20044 12600 12152 0 0,'0'0'356'0'0,"0"0"-7"0"0,-10-4 1138 0 0,1 26 2627 0 0,13-7-2310 0 0,29 89 1773 0 0,-20-84-3321 0 0,4 2 264 0 0,-16-21-442 0 0,-1-1 2 0 0,0 0-12 0 0,0 18 229 0 0,0-17-244 0 0,0 1 1 0 0,0 4-44 0 0,0 0-10 0 0,3 0 0 0 0,-3-1 0 0 0,1 6-171 0 0,-1-14-9624 0 0,-1-2 3202 0 0</inkml:trace>
  <inkml:trace contextRef="#ctx0" brushRef="#br0" timeOffset="167584.208">19989 12530 10104 0 0,'-10'-31'1776'0'0,"-1"19"2709"0"0,13 21-8464 0 0,-2-3-1343 0 0</inkml:trace>
  <inkml:trace contextRef="#ctx0" brushRef="#br0" timeOffset="167896.637">20224 12516 10032 0 0,'0'0'297'0'0,"0"0"-9"0"0,0 0-92 0 0,0 0 311 0 0,0 0 151 0 0,0 0 29 0 0,0 0 4 0 0,0 15 1969 0 0,0 66 178 0 0,4-35-2113 0 0,21 71-70 0 0,-11-82-563 0 0,-14-34-204 0 0,0-1-15 0 0,0 0-163 0 0,0 0-685 0 0,0 0-302 0 0,-1-1-60 0 0,-3-2-7 0 0</inkml:trace>
  <inkml:trace contextRef="#ctx0" brushRef="#br0" timeOffset="168344.84">20185 12666 10880 0 0,'0'0'248'0'0,"0"0"34"0"0,0 0 20 0 0,0 0-38 0 0,12 6-64 0 0,86 42 5094 0 0,-82-45-5193 0 0,-1-1 1 0 0,1 0-1 0 0,-1-1 0 0 0,1-1 1 0 0,-1-1-1 0 0,1 0 0 0 0,7-2-101 0 0,12-10-1008 0 0,-34 13 643 0 0,23-23-1465 0 0,-23 10 1843 0 0,-1 13 62 0 0,0 0 45 0 0,0 0 9 0 0,0 0 0 0 0,0 0-21 0 0,0 0-10 0 0,0 0-2 0 0,0 0-6 0 0,0 0-20 0 0,0 0-6 0 0,0 0 0 0 0,0 0 0 0 0,0 0 0 0 0,0 0-27 0 0,0 0-118 0 0,0 0-78 0 0,0 0-697 0 0,0 0-2837 0 0,0 0-1219 0 0</inkml:trace>
  <inkml:trace contextRef="#ctx0" brushRef="#br0" timeOffset="168805.171">20449 12477 11024 0 0,'0'0'248'0'0,"-7"1"814"0"0,-2 38 2745 0 0,13 64-1635 0 0,21 46-394 0 0,-8-76-1446 0 0,-17-71-268 0 0,0-2 0 0 0,12-10 131 0 0,20-63-312 0 0,-15 39-449 0 0,-2 39 198 0 0,22 57 378 0 0,-31-50-63 0 0,19 17 400 0 0,-19-26-1395 0 0,1-1-3405 0 0,2 2-1773 0 0</inkml:trace>
  <inkml:trace contextRef="#ctx0" brushRef="#br0" timeOffset="169106.504">21031 12489 13304 0 0,'0'0'298'0'0,"0"0"46"0"0,0 0 23 0 0,0 0-43 0 0,0 16 193 0 0,4 71 3803 0 0,5-29-2685 0 0,0 1-607 0 0,15 11-986 0 0,-26-58-4370 0 0,1-12-2291 0 0</inkml:trace>
  <inkml:trace contextRef="#ctx0" brushRef="#br0" timeOffset="169823.174">20881 12677 11376 0 0,'5'-3'159'0'0,"0"0"1"0"0,0 0 0 0 0,1 0 0 0 0,-1 1 0 0 0,1 0-1 0 0,0 0 1 0 0,0 1 0 0 0,0-1 0 0 0,0 1 0 0 0,-1 1-1 0 0,2-1 1 0 0,1 1-160 0 0,27-5 1291 0 0,114-33 580 0 0,-82 6-3017 0 0,-28 4-3547 0 0,-10-20-1690 0 0,-27 43 6191 0 0,8 3 6963 0 0,-9 16-4294 0 0,8 47 650 0 0,-9 30-829 0 0,-14-17-381 0 0,13-68-1816 0 0,-13 10 456 0 0,12-15-455 0 0,-12-15-110 0 0,14 9-161 0 0,0 0 1 0 0,0 0-1 0 0,0 1 0 0 0,0-1 0 0 0,1 0 0 0 0,0 0 0 0 0,0 1 0 0 0,0-1 0 0 0,1 1 1 0 0,-1-1-1 0 0,1 1 0 0 0,0-1 0 0 0,0 1 0 0 0,1 0 0 0 0,-1 0 0 0 0,1 0 0 0 0,0 0 0 0 0,3-2 169 0 0,38-19-1798 0 0,-12 42 1620 0 0,-27-11 242 0 0,5 7 219 0 0,0 1-1 0 0,1-1 0 0 0,1-1 1 0 0,0 0-1 0 0,1-1 0 0 0,0 0 0 0 0,5 3-282 0 0,-11-11 138 0 0,-1-1 0 0 0,1 1 0 0 0,-1-1-1 0 0,1 0 1 0 0,0-1 0 0 0,0 0-1 0 0,0 0 1 0 0,-1 0 0 0 0,1-1 0 0 0,0 0-1 0 0,0 0 1 0 0,0-1 0 0 0,0 1-1 0 0,1-2-137 0 0,-2 0 8 0 0,0 0 0 0 0,0 0 0 0 0,0-1-1 0 0,-1 0 1 0 0,1 0 0 0 0,-1 0-1 0 0,1-1 1 0 0,-1 0 0 0 0,0 0 0 0 0,-1 0-1 0 0,1 0 1 0 0,-1-1 0 0 0,1 0-1 0 0,-1-1-7 0 0,0 2-96 0 0,0 0-1 0 0,-1 1 0 0 0,0-1 1 0 0,0 0-1 0 0,0-1 0 0 0,-1 1 1 0 0,1 0-1 0 0,-1-1 0 0 0,0 0 1 0 0,0 1-1 0 0,-1-1 0 0 0,1 0 1 0 0,-1 0-1 0 0,0 0 0 0 0,-1 0 1 0 0,1 0-1 0 0,-1 0 0 0 0,0 0 97 0 0,0 3-14 0 0,-1 1-1 0 0,0-1 0 0 0,1 0 0 0 0,-1 1 0 0 0,0-1 0 0 0,0 1 1 0 0,0-1-1 0 0,-1 1 0 0 0,1 0 0 0 0,0-1 0 0 0,0 1 0 0 0,-1 0 1 0 0,1 0-1 0 0,0 0 0 0 0,-1 0 0 0 0,0 0 0 0 0,1 0 0 0 0,-1 0 1 0 0,1 1-1 0 0,-1-1 0 0 0,0 1 0 0 0,1-1 0 0 0,-1 1 0 0 0,0-1 0 0 0,0 1 1 0 0,1 0-1 0 0,-1 0 0 0 0,0 0 0 0 0,0 0 0 0 0,0 0 0 0 0,1 0 1 0 0,-1 1-1 0 0,0-1 0 0 0,0 0 0 0 0,1 1 0 0 0,-1-1 0 0 0,0 1 1 0 0,1 0-1 0 0,-1 0 15 0 0,-2 0 54 0 0,1 0 1 0 0,0 0-1 0 0,-1 0 1 0 0,1 1-1 0 0,0-1 0 0 0,0 1 1 0 0,-1 0-1 0 0,1 0 1 0 0,1 0-1 0 0,-1 0 1 0 0,0 1-1 0 0,0-1 1 0 0,1 1-1 0 0,0 0 0 0 0,-1-1 1 0 0,1 1-1 0 0,0 0 1 0 0,0 1-1 0 0,1-1 1 0 0,-1 0-1 0 0,1 0 1 0 0,-1 1-1 0 0,1-1 0 0 0,0 1-54 0 0,0 1 68 0 0,1-3-35 0 0,-1 0-1 0 0,1 0 1 0 0,-1 0-1 0 0,1-1 1 0 0,-1 1-1 0 0,1 0 1 0 0,0 0-1 0 0,0 0 1 0 0,0 0-1 0 0,0 0 1 0 0,1 0-1 0 0,-1 0 1 0 0,0 0-1 0 0,1 0 1 0 0,-1 0-1 0 0,1 0 1 0 0,0 0-1 0 0,-1-1 1 0 0,1 1-1 0 0,0 0 1 0 0,0 0-1 0 0,0-1 1 0 0,1 1-1 0 0,-1-1 1 0 0,0 1-1 0 0,1-1 1 0 0,0 1-33 0 0,39 20 1262 0 0,119-10-1191 0 0,-133-12-1624 0 0,0 0-5676 0 0</inkml:trace>
  <inkml:trace contextRef="#ctx0" brushRef="#br0" timeOffset="171418.006">22277 12475 10912 0 0,'0'0'248'0'0,"0"0"34"0"0,-6 0 284 0 0,2 0-393 0 0,4 0 251 0 0,0 0 125 0 0,0 0 26 0 0,0 0 5 0 0,-2 17 1111 0 0,4 43 784 0 0,26 119-101 0 0,-4-83-2064 0 0,-9-29 536 0 0,-11-49-1200 0 0,-23-30-1467 0 0,12 6 1078 0 0,0-1 0 0 0,1 0-1 0 0,0 0 1 0 0,0-1 0 0 0,1 0 0 0 0,0 0-1 0 0,1 0 1 0 0,0-1 0 0 0,0 1-1 0 0,0-1 1 0 0,1 0 0 0 0,1 0 0 0 0,-1-2 743 0 0,-10-87-808 0 0,12 90 1207 0 0,1 0 0 0 0,0 0 0 0 0,1 0 1 0 0,-1 1-1 0 0,1-1 0 0 0,1 0 1 0 0,0 0-1 0 0,0 1 0 0 0,0-1 0 0 0,1 1 1 0 0,3-6-400 0 0,-2 8 198 0 0,0 0 0 0 0,0 1 0 0 0,0-1 0 0 0,1 1 0 0 0,-1 0 0 0 0,1 0 0 0 0,0 1 0 0 0,0 0 0 0 0,1 0 0 0 0,-1 0 0 0 0,1 0 0 0 0,-1 1 0 0 0,1 0 0 0 0,0 0 0 0 0,0 1 0 0 0,0-1 0 0 0,0 1 0 0 0,0 1 0 0 0,0-1 0 0 0,0 1 0 0 0,4 0-198 0 0,71 26 1191 0 0,-78-24-1153 0 0,0-1 1 0 0,-1 1 0 0 0,1 0 0 0 0,-1-1-1 0 0,0 1 1 0 0,1 0 0 0 0,-1 0-1 0 0,0 1 1 0 0,0-1 0 0 0,-1 0-1 0 0,1 1 1 0 0,0-1 0 0 0,-1 1-1 0 0,1 0 1 0 0,-1-1 0 0 0,0 1 0 0 0,0 0-1 0 0,0 0 1 0 0,0 0 0 0 0,-1 0-1 0 0,1 0 1 0 0,-1 0 0 0 0,1 0-1 0 0,-1 0 1 0 0,0 0 0 0 0,0 0-1 0 0,-1 0 1 0 0,1 0 0 0 0,-1 0 0 0 0,1 0-1 0 0,-1-1 1 0 0,0 1 0 0 0,0 0-1 0 0,0 0 1 0 0,0 0 0 0 0,-1-1-1 0 0,1 1 1 0 0,-1-1 0 0 0,0 1 0 0 0,0-1-1 0 0,1 1 1 0 0,-2-1 0 0 0,1 0-1 0 0,0 0 1 0 0,0 0 0 0 0,-1 0-1 0 0,0 0-38 0 0,-9 4 37 0 0,1 0 0 0 0,-1-1 0 0 0,0 0 0 0 0,0-1 0 0 0,-1 0 0 0 0,1-1 0 0 0,-1 0 0 0 0,0-1 0 0 0,1-1 0 0 0,-1 0 0 0 0,0-1-1 0 0,0 0 1 0 0,-4-1-37 0 0,17 1-27 0 0,-1 0-1 0 0,0 1 0 0 0,0-1 1 0 0,0 0-1 0 0,-1 0 0 0 0,1 0 1 0 0,0 1-1 0 0,0-1 0 0 0,0 0 1 0 0,0-1-1 0 0,0 1 1 0 0,0 0-1 0 0,0 0 0 0 0,0 0 1 0 0,0-1-1 0 0,0 1 0 0 0,0 0 1 0 0,0-1-1 0 0,0 1 0 0 0,0-1 1 0 0,1 1-1 0 0,-1-1 0 0 0,0 1 1 0 0,0-1-1 0 0,0 0 0 0 0,1 1 1 0 0,-1-1-1 0 0,0 0 0 0 0,1 0 1 0 0,-1 0-1 0 0,0 0 1 0 0,1 1-1 0 0,-1-1 0 0 0,1 0 1 0 0,-1 0-1 0 0,1 0 0 0 0,0 0 1 0 0,-1 0-1 0 0,1 0 0 0 0,0 0 1 0 0,0 0-1 0 0,0 0 0 0 0,0 0 1 0 0,0 0-1 0 0,0 0 0 0 0,0-1 28 0 0,32-25-1056 0 0,103-25-2985 0 0,-7 19-1453 0 0,-84 25 4728 0 0,14 0 3930 0 0,-57 8-2980 0 0,0 0 0 0 0,0 0 0 0 0,0 0 0 0 0,-1 0 0 0 0,1 0 0 0 0,0 1-1 0 0,0-1 1 0 0,-1 0 0 0 0,1 1 0 0 0,0-1 0 0 0,0 0 0 0 0,-1 1 0 0 0,1-1 0 0 0,0 1-1 0 0,-1-1 1 0 0,1 1 0 0 0,-1-1 0 0 0,1 1 0 0 0,0 0 0 0 0,-1-1 0 0 0,1 1 0 0 0,-1 0 0 0 0,0-1-1 0 0,1 1 1 0 0,-1 0 0 0 0,0-1 0 0 0,1 1 0 0 0,-1 0 0 0 0,0 0 0 0 0,0 0 0 0 0,1-1-1 0 0,-1 1 1 0 0,0 0 0 0 0,0 1-184 0 0,3 19 924 0 0,-3-2-123 0 0,5-7-330 0 0,-1 20 372 0 0,9 12 199 0 0,-8-39-1042 0 0,-2-4 64 0 0,-3-1 23 0 0,28-35-18 0 0,-24 16-145 0 0,2-7-208 0 0,18-22 284 0 0,-5 22 0 0 0,-6 8 0 0 0,-8 13 0 0 0,29-11-109 0 0,14 10-3106 0 0,-31 3-846 0 0,-8 3 2583 0 0</inkml:trace>
  <inkml:trace contextRef="#ctx0" brushRef="#br0" timeOffset="171714.819">22948 12497 11312 0 0,'0'0'256'0'0,"0"0"34"0"0,0 0 21 0 0,0 0-35 0 0,-1 0-180 0 0,-10 24 935 0 0,8 137 6332 0 0,5-152-9052 0 0,-2-9-5229 0 0</inkml:trace>
  <inkml:trace contextRef="#ctx0" brushRef="#br0" timeOffset="172336.525">23003 12423 11024 0 0,'0'0'248'0'0,"0"0"34"0"0,0 0 22 0 0,0 0-29 0 0,13 8-168 0 0,32 59 3589 0 0,5 38 330 0 0,-44-70-3354 0 0,-7-35-658 0 0,0-1 0 0 0,-1 1 0 0 0,1 0 0 0 0,0 0 0 0 0,0-1 0 0 0,-1 1 0 0 0,1-1 0 0 0,0 1 0 0 0,0-1 1 0 0,-1 1-1 0 0,1-1 0 0 0,0 0 0 0 0,0 1 0 0 0,0-1 0 0 0,0 0 0 0 0,0 0 0 0 0,0 0 0 0 0,0 0 0 0 0,0 0 0 0 0,1 0 0 0 0,-1 0 0 0 0,0 0 0 0 0,0-1 0 0 0,1 1 0 0 0,-1 0 0 0 0,0-1-14 0 0,5-72-680 0 0,-3 71 651 0 0,0 0-1 0 0,1 0 0 0 0,-1 0 0 0 0,1 1 0 0 0,0-1 0 0 0,0 0 1 0 0,0 1-1 0 0,0-1 0 0 0,1 1 0 0 0,-1 0 0 0 0,1 0 0 0 0,-1 0 1 0 0,1 0-1 0 0,0 0 0 0 0,0 0 0 0 0,0 1 0 0 0,0-1 0 0 0,0 1 1 0 0,0 0-1 0 0,0 0 0 0 0,0 0 0 0 0,0 0 0 0 0,1 1 1 0 0,-1-1-1 0 0,0 1 0 0 0,0 0 0 0 0,3 0 30 0 0,-2 2 5 0 0,0 0 0 0 0,0 1 0 0 0,0-1 0 0 0,0 1 0 0 0,-1 0-1 0 0,1 0 1 0 0,-1 0 0 0 0,0 0 0 0 0,0 1 0 0 0,0-1 0 0 0,0 1 0 0 0,-1 0 0 0 0,1 0 0 0 0,-1 0-1 0 0,0 0 1 0 0,0 0 0 0 0,-1 0 0 0 0,1 1 0 0 0,-1-1 0 0 0,0 1 0 0 0,0-1 0 0 0,0 1 0 0 0,-1-1-1 0 0,0 1-4 0 0,7 39 554 0 0,-14-6 900 0 0,7-37-1194 0 0,-9 3-74 0 0,-6-9 62 0 0,14 3-288 0 0,-1 0 1 0 0,1 0 0 0 0,0 0 0 0 0,1 0 0 0 0,-1 0-1 0 0,0-1 1 0 0,1 1 0 0 0,-1 0 0 0 0,1-1-1 0 0,0 1 1 0 0,-1 0 0 0 0,1-1 0 0 0,0 1 0 0 0,1-1-1 0 0,-1 1 1 0 0,0 0 0 0 0,1-1 0 0 0,-1 1-1 0 0,1 0 1 0 0,0 0 0 0 0,0-1 0 0 0,0 1 0 0 0,0 0-1 0 0,0-1 40 0 0,31-46-1009 0 0,13 17 642 0 0,-26 29 367 0 0,-16 3 4 0 0,-1 0 0 0 0,1 1 0 0 0,0 0-1 0 0,-1-1 1 0 0,1 1 0 0 0,-1 0 0 0 0,1 0 0 0 0,-1 0-1 0 0,1 1 1 0 0,-1-1 0 0 0,0 1 0 0 0,0-1-1 0 0,0 1 1 0 0,0 0 0 0 0,0-1 0 0 0,0 1 0 0 0,0 0-1 0 0,0 0 1 0 0,-1 1 0 0 0,1-1 0 0 0,-1 0-1 0 0,0 0 1 0 0,1 1 0 0 0,-1-1 0 0 0,0 1 0 0 0,-1-1-1 0 0,1 1 1 0 0,0 1-4 0 0,5 6 110 0 0,3 12-480 0 0,17 27 959 0 0,4-35-6963 0 0,-21-16 314 0 0</inkml:trace>
  <inkml:trace contextRef="#ctx0" brushRef="#br0" timeOffset="172781.255">23654 12404 13736 0 0,'-6'0'150'0'0,"-1"1"0"0"0,1-1 0 0 0,0 1 0 0 0,-1 1 0 0 0,1-1 0 0 0,0 1 0 0 0,0 0 0 0 0,0 1 0 0 0,0 0 0 0 0,0-1 0 0 0,1 2 0 0 0,-1-1 0 0 0,1 1 0 0 0,0 0 0 0 0,0 0 0 0 0,-3 3-150 0 0,-2 1 312 0 0,1 0 1 0 0,0 1 0 0 0,0 0 0 0 0,1 0-1 0 0,0 1 1 0 0,1 0 0 0 0,0 0 0 0 0,1 0 0 0 0,0 1-1 0 0,-4 11-312 0 0,10-21 10 0 0,-2 3 76 0 0,0-1 0 0 0,1 1 0 0 0,-1 0-1 0 0,1 0 1 0 0,0 0 0 0 0,1 0 0 0 0,-1 0 0 0 0,1 1-1 0 0,0-1 1 0 0,-1 0 0 0 0,2 0 0 0 0,-1 0 0 0 0,1 4-86 0 0,0-7 106 0 0,17 11 326 0 0,-12-11-359 0 0,-1-1-1 0 0,1 0 0 0 0,-1 0 1 0 0,1 0-1 0 0,-1-1 0 0 0,1 0 1 0 0,-1 0-1 0 0,1 0 1 0 0,-1-1-1 0 0,0 0 0 0 0,1 0 1 0 0,-1 0-1 0 0,0-1 0 0 0,0 1 1 0 0,2-3-73 0 0,3-2-105 0 0,-1-1 0 0 0,0 0-1 0 0,-1 0 1 0 0,1-1 0 0 0,-2 0 0 0 0,1 0 0 0 0,-1-1 0 0 0,-1 0 0 0 0,0 0 0 0 0,1-2 105 0 0,2-7-488 0 0,-9 19 403 0 0,0 0 9 0 0,-3 8-22 0 0,-9 27 178 0 0,6 15 107 0 0,15-31 64 0 0,23-9-123 0 0,-30-10-102 0 0,3 0-70 0 0,0 0-1 0 0,1 0 1 0 0,-1-1-1 0 0,0 0 1 0 0,0 0-1 0 0,1-1 1 0 0,-1 1 0 0 0,0-1-1 0 0,0 0 1 0 0,-1 0-1 0 0,1-1 1 0 0,0 1-1 0 0,-1-1 45 0 0,31-34-3408 0 0,-18 11-229 0 0,-6 14 1781 0 0</inkml:trace>
  <inkml:trace contextRef="#ctx0" brushRef="#br0" timeOffset="173845.938">23865 12440 8208 0 0,'0'0'234'0'0,"0"0"6"0"0,0 2-149 0 0,0 52 2313 0 0,-6 40 2565 0 0,3-72-3001 0 0,3-21-1625 0 0,0-1-58 0 0,0 0-12 0 0,0 0-13 0 0,0 0-49 0 0,0 0-19 0 0,0 0-7 0 0,0 0-14 0 0,0 0-55 0 0,0 0-20 0 0,-4-15 145 0 0,5 11-282 0 0,-1 0-1 0 0,1 0 0 0 0,0 0 0 0 0,0 1 1 0 0,0-1-1 0 0,0 0 0 0 0,0 1 0 0 0,1-1 1 0 0,0 1-1 0 0,0-1 0 0 0,0 1 0 0 0,0 0 1 0 0,0-1-1 0 0,1 1 0 0 0,-1 0 0 0 0,1 1 1 0 0,0-1-1 0 0,0 0 0 0 0,0 1 0 0 0,0 0 0 0 0,1 0 1 0 0,-1 0 41 0 0,-2 1-146 0 0,-1 1 2 0 0,1 0 14 0 0,1 1 117 0 0,0-1 1 0 0,0 1 0 0 0,0 0 0 0 0,0 0-1 0 0,0 0 1 0 0,-1 1 0 0 0,1-1 0 0 0,0 0-1 0 0,0 1 1 0 0,-1-1 0 0 0,1 1 0 0 0,-1-1-1 0 0,0 1 1 0 0,1 0 0 0 0,-1 0 0 0 0,0-1-1 0 0,0 1 1 0 0,0 0 0 0 0,0 0 0 0 0,0 0-1 0 0,0 1 13 0 0,20 38-60 0 0,-19-39 82 0 0,1 0-1 0 0,-1 1 1 0 0,1-2-1 0 0,-1 1 0 0 0,1 0 1 0 0,0 0-1 0 0,-1-1 1 0 0,1 1-1 0 0,0-1 0 0 0,0 0 1 0 0,0 0-1 0 0,0 0 1 0 0,0 0-1 0 0,0-1 1 0 0,0 1-1 0 0,1-1 0 0 0,-1 0 1 0 0,0 0-1 0 0,0 0 1 0 0,0 0-1 0 0,0-1 0 0 0,0 1 1 0 0,1-1-1 0 0,-1 1 1 0 0,0-1-1 0 0,0 0 0 0 0,0-1 1 0 0,-1 1-1 0 0,1 0 1 0 0,0-1-1 0 0,0 1 0 0 0,-1-1 1 0 0,1 0-1 0 0,-1 0 1 0 0,1 0-1 0 0,-1 0 0 0 0,0-1-21 0 0,39-42-592 0 0,20-21-880 0 0,-17 44 743 0 0,-43 22 798 0 0,12 8 275 0 0,35 61 1058 0 0,-23-54 66 0 0,-25-14-1359 0 0,17 1 202 0 0,-12-5-291 0 0,-1 0 0 0 0,1 0-1 0 0,-1 0 1 0 0,0-1 0 0 0,0 1 0 0 0,0-1 0 0 0,-1 0 0 0 0,1 0 0 0 0,-1 0 0 0 0,0-1 0 0 0,0 1 0 0 0,1-4-20 0 0,19-23-22 0 0,16-11-369 0 0,-15 7 381 0 0,-12 19-33 0 0,-11 15 103 0 0,-1 1 35 0 0,0 0-6 0 0,-5 34 574 0 0,2-12 36 0 0,1-11-653 0 0,0 1-1 0 0,1 0 1 0 0,0 0-1 0 0,1-1 1 0 0,1 1-1 0 0,-1 0 1 0 0,2 0 0 0 0,0 0-46 0 0,10 42 141 0 0,14 40 30 0 0,19 22-161 0 0,-44-114-7 0 0,2 2 11 0 0,-1 1 0 0 0,0-1-1 0 0,0 1 1 0 0,0-1 0 0 0,-1 1 0 0 0,1 0-1 0 0,-1 0 1 0 0,0 0 0 0 0,-1 0-1 0 0,1 0 1 0 0,-1 0 0 0 0,0 0 0 0 0,-1 4-14 0 0,-1-5 20 0 0,0 0 0 0 0,0 0 0 0 0,-1 0 1 0 0,0 0-1 0 0,0-1 0 0 0,0 0 0 0 0,0 1 1 0 0,0-1-1 0 0,-1 0 0 0 0,1 0 0 0 0,-1-1 0 0 0,0 1 1 0 0,0-1-1 0 0,0 0 0 0 0,0 0 0 0 0,0 0 1 0 0,-4 0-21 0 0,-7 4 40 0 0,-1-1 0 0 0,0-1 0 0 0,0-1 0 0 0,-1 0 1 0 0,1-2-1 0 0,-1 1 0 0 0,1-2 0 0 0,-14-1-40 0 0,29 1 1 0 0,-7 0 55 0 0,0-1-1 0 0,0 0 0 0 0,-1 0 1 0 0,1-1-1 0 0,0 0 0 0 0,0 0 1 0 0,1-1-1 0 0,-1 0 0 0 0,0 0 1 0 0,1-1-1 0 0,0 0 0 0 0,-6-3-55 0 0,13 6 5 0 0,-1 1 1 0 0,1-1-1 0 0,-1 0 0 0 0,0 1 0 0 0,1-1 0 0 0,-1 0 0 0 0,1 1 0 0 0,0-1 0 0 0,-1 0 1 0 0,1 1-1 0 0,0-1 0 0 0,-1 0 0 0 0,1 0 0 0 0,0 1 0 0 0,0-1 0 0 0,-1 0 1 0 0,1 0-1 0 0,0 0 0 0 0,0 0 0 0 0,0 1 0 0 0,0-1 0 0 0,0 0 0 0 0,0 0 0 0 0,1 0 1 0 0,-1 1-1 0 0,0-1 0 0 0,0 0 0 0 0,0 0 0 0 0,1 0 0 0 0,-1 1 0 0 0,0-1 1 0 0,1 0-1 0 0,-1 1 0 0 0,1-1 0 0 0,-1 0 0 0 0,1 1 0 0 0,-1-1 0 0 0,1 0 1 0 0,-1 1-1 0 0,1-1 0 0 0,0 1 0 0 0,-1-1 0 0 0,1 1-5 0 0,32-24 132 0 0,-31 22-130 0 0,78-31 51 0 0,-13 25-3183 0 0,-57 8-4619 0 0</inkml:trace>
  <inkml:trace contextRef="#ctx0" brushRef="#br0" timeOffset="175973.717">19581 13263 10656 0 0,'0'0'309'0'0,"0"0"3"0"0,0 0-100 0 0,0 0 325 0 0,0 0 167 0 0,0 0 31 0 0,0 0-26 0 0,0 0-139 0 0,-3 14 892 0 0,10 64 647 0 0,-6-74-2086 0 0,0-1-1 0 0,1 0 1 0 0,-1 0-1 0 0,1 0 1 0 0,-1 0-1 0 0,1 0 1 0 0,0 0-1 0 0,1-1 1 0 0,-1 1-1 0 0,0 0 1 0 0,1-1-1 0 0,-1 0 1 0 0,1 0-1 0 0,0 0 1 0 0,0 0-1 0 0,-1 0 1 0 0,1 0-1 0 0,1-1 1 0 0,-1 1-1 0 0,0-1 1 0 0,0 0-1 0 0,0 0 1 0 0,1 0-1 0 0,-1 0 1 0 0,1-1-1 0 0,-1 1 1 0 0,0-1-1 0 0,1 0 1 0 0,-1 0-1 0 0,1 0 1 0 0,-1-1-1 0 0,1 1 1 0 0,-1-1-1 0 0,0 0 1 0 0,1 1-1 0 0,-1-2 1 0 0,0 1-1 0 0,0 0 1 0 0,0-1-1 0 0,3-1-22 0 0,75-53 184 0 0,-51 31-269 0 0,-29 24 21 0 0,18 15-131 0 0,35 57 475 0 0,-11-28 478 0 0,-43-42-748 0 0,1 0 0 0 0,0-1 0 0 0,-1 1 0 0 0,1-1 0 0 0,0 0-1 0 0,-1 1 1 0 0,1-1 0 0 0,0 1 0 0 0,0-1 0 0 0,0 0 0 0 0,-1 0 0 0 0,1 1 0 0 0,0-1 0 0 0,0 0 0 0 0,0 0 0 0 0,-1 0 0 0 0,1 0 0 0 0,0 0 0 0 0,0 0 0 0 0,0 0 0 0 0,0 0 0 0 0,-1 0 0 0 0,1-1 0 0 0,0 1 0 0 0,0 0 0 0 0,0 0 0 0 0,-1-1 0 0 0,1 1 0 0 0,0-1 0 0 0,-1 1 0 0 0,1 0 0 0 0,0-1-1 0 0,-1 1 1 0 0,1-1 0 0 0,0 0 0 0 0,-1 1 0 0 0,1-1 0 0 0,-1 1 0 0 0,1-1 0 0 0,-1 0 0 0 0,1 1 0 0 0,-1-1 0 0 0,0 0 0 0 0,1 0 0 0 0,-1 1 0 0 0,0-1 0 0 0,1 0 0 0 0,-1 0 0 0 0,0 0 0 0 0,0 1 0 0 0,0-1 0 0 0,0 0 0 0 0,0 0-10 0 0,11-92 442 0 0,-10 87-443 0 0,-1 2 0 0 0,0 0 1 0 0,1 0-1 0 0,-1 0 0 0 0,1 0 1 0 0,0 0-1 0 0,0 0 0 0 0,0 0 0 0 0,0 0 1 0 0,1 1-1 0 0,-1-1 0 0 0,1 0 0 0 0,0 1 1 0 0,0 0-1 0 0,0-1 0 0 0,1 1 0 0 0,-1 0 1 0 0,1 0-1 0 0,0 0 0 0 0,0 0 0 0 0,2-1 1 0 0,107-12-1424 0 0,-59 14-314 0 0,94-4-7646 0 0,-132 2 8218 0 0,-7 2 2779 0 0,-21 3 389 0 0,-1 2-1514 0 0,1 0-1 0 0,0 0 0 0 0,-1 1 0 0 0,1 1 1 0 0,1 0-1 0 0,-1 1 0 0 0,1 0 1 0 0,0 1-1 0 0,0 1 0 0 0,1 0 0 0 0,0 0 1 0 0,1 1-1 0 0,-1 0 0 0 0,2 1 0 0 0,-5 5-487 0 0,13-15 32 0 0,0 1 0 0 0,0 0-1 0 0,1 0 1 0 0,-1 0-1 0 0,0 0 1 0 0,0 0 0 0 0,1 1-1 0 0,-1-1 1 0 0,0 0-1 0 0,1 0 1 0 0,-1 0-1 0 0,1 0 1 0 0,0 1 0 0 0,-1-1-1 0 0,1 0 1 0 0,0 1-1 0 0,0-1 1 0 0,-1 0 0 0 0,1 0-1 0 0,0 1 1 0 0,1-1-1 0 0,-1 0 1 0 0,0 1-1 0 0,0-1 1 0 0,0 0 0 0 0,1 0-1 0 0,-1 1 1 0 0,1-1-1 0 0,-1 0 1 0 0,1 0 0 0 0,-1 0-1 0 0,1 1 1 0 0,0-1-1 0 0,-1 0 1 0 0,1 0-1 0 0,0 0 1 0 0,0 0 0 0 0,0 0-1 0 0,0-1 1 0 0,0 1-1 0 0,0 0 1 0 0,0 0 0 0 0,0-1-1 0 0,0 1 1 0 0,0 0-1 0 0,1-1 1 0 0,-1 1-1 0 0,0-1-31 0 0,48-10 474 0 0,-38 7-466 0 0,0-1 1 0 0,0 0 0 0 0,0-1 0 0 0,-1 0-1 0 0,0-1 1 0 0,0 0 0 0 0,0 0 0 0 0,-1-1-1 0 0,3-3-8 0 0,73-58-450 0 0,-80 64 396 0 0,2 18-142 0 0,-4 32 184 0 0,4-11 23 0 0,-5-23 57 0 0,-2-11 7 0 0,0-1 18 0 0,0 0-5 0 0,0 0-1 0 0,16-19 254 0 0,-13 13-341 0 0,0 1 0 0 0,0 0 0 0 0,0 1 0 0 0,1-1 1 0 0,0 1-1 0 0,0-1 0 0 0,0 1 0 0 0,0 0 0 0 0,0 1 0 0 0,1-1 0 0 0,0 1 0 0 0,2-1 0 0 0,13-2-124 0 0,4 30 60 0 0,7 60 235 0 0,-8-54 168 0 0,19-72 124 0 0,-20 13-521 0 0,-10 19 42 0 0,1 0 0 0 0,0 1 0 0 0,1 0 0 0 0,0 1 0 0 0,0 1 0 0 0,0 0-1 0 0,1 1 1 0 0,1 0 0 0 0,-1 1 0 0 0,5 0 16 0 0,1-2-2 0 0,11-2-55 0 0,-24 8 38 0 0,0-1 1 0 0,-1 0-1 0 0,1 0 1 0 0,-1-1-1 0 0,0 0 1 0 0,0 0-1 0 0,0-1 1 0 0,0 1-1 0 0,-1-2 1 0 0,1 1-1 0 0,4-5 19 0 0,-10 8-4 0 0,-1 1 4 0 0,1-1 0 0 0,0 1-1 0 0,-1-1 1 0 0,1 1 0 0 0,-1-1 0 0 0,1 1 0 0 0,-1-1 0 0 0,1 0-1 0 0,-1 1 1 0 0,1-1 0 0 0,-1 0 0 0 0,1 1 0 0 0,-1-1 0 0 0,0 0 0 0 0,0 1-1 0 0,1-1 1 0 0,-1 0 0 0 0,0 0 0 0 0,0 0 0 0 0,0 1 0 0 0,0-1-1 0 0,0 0 1 0 0,0 0 0 0 0,0 1 0 0 0,0-1 0 0 0,0 0 0 0 0,0 0 0 0 0,0 0-1 0 0,0 1 1 0 0,-1-1 0 0 0,1 0 0 0 0,0 0 0 0 0,-1 1 0 0 0,1-1-1 0 0,0 0 1 0 0,-1 1 0 0 0,1-1 0 0 0,-1 0 0 0 0,1 1 0 0 0,-1-1 0 0 0,1 1-1 0 0,-1-1 1 0 0,-3 0 1 0 0,-1 0-1 0 0,1 0 0 0 0,0 0 1 0 0,-1 0-1 0 0,1 1 1 0 0,-1 0-1 0 0,1 0 0 0 0,-1 0 1 0 0,1 0-1 0 0,-1 1 0 0 0,1 0 1 0 0,-1 0-1 0 0,1 0 0 0 0,0 0 1 0 0,0 1-1 0 0,-1 0 1 0 0,1 0-1 0 0,0 0 0 0 0,1 0 1 0 0,-1 0-1 0 0,0 1 0 0 0,-2 2 0 0 0,-49 33-96 0 0,20-3 272 0 0,32-32-106 0 0,-1 0 0 0 0,1-1-1 0 0,0 2 1 0 0,0-1 0 0 0,1 0-1 0 0,-1 1 1 0 0,1-1 0 0 0,-1 1-1 0 0,1-1 1 0 0,0 1 0 0 0,0 0-1 0 0,1 0 1 0 0,-1 0-1 0 0,1 0 1 0 0,0 1 0 0 0,0-1-1 0 0,0 0 1 0 0,1 0 0 0 0,0 1-1 0 0,-1-1 1 0 0,1 2-70 0 0,2-4 59 0 0,-1 0-1 0 0,0 1 1 0 0,0-1-1 0 0,1 0 1 0 0,-1 1 0 0 0,1-1-1 0 0,0 0 1 0 0,-1 0-1 0 0,1 0 1 0 0,0 0 0 0 0,0-1-1 0 0,0 1 1 0 0,1 0 0 0 0,-1-1-1 0 0,0 0 1 0 0,1 1-1 0 0,-1-1 1 0 0,1 0 0 0 0,-1 0-1 0 0,1 0 1 0 0,-1-1-1 0 0,1 1 1 0 0,0-1 0 0 0,-1 1-1 0 0,3-1-58 0 0,102 2 664 0 0,-15-17-1830 0 0,-79 12-4464 0 0,2 0-1909 0 0</inkml:trace>
  <inkml:trace contextRef="#ctx0" brushRef="#br0" timeOffset="176278.281">21289 13315 18111 0 0,'2'0'173'0'0,"34"2"4849"0"0,-15 7-6417 0 0,-12-4-6484 0 0</inkml:trace>
  <inkml:trace contextRef="#ctx0" brushRef="#br1" timeOffset="-161999.812">23994 8138 14168 0 0,'0'0'322'0'0,"0"0"45"0"0,-7 3 362 0 0,-2 1-545 0 0,0 0 0 0 0,0 1 0 0 0,0 0 1 0 0,1 0-1 0 0,0 1 0 0 0,0 0 0 0 0,0 0 0 0 0,1 1 0 0 0,0 0 0 0 0,0 0 0 0 0,1 1 0 0 0,0 0 0 0 0,0 0 1 0 0,-2 6-185 0 0,3-6 123 0 0,1-1 0 0 0,1 1 0 0 0,-1 0 0 0 0,2 0 0 0 0,-1 0 0 0 0,1 1 0 0 0,0-1 0 0 0,1 1 0 0 0,-1-1 0 0 0,1 8-123 0 0,2-14 19 0 0,0-1 1 0 0,0 0-1 0 0,-1 1 1 0 0,1-1-1 0 0,0 0 0 0 0,0 0 1 0 0,0 0-1 0 0,0 1 1 0 0,1-1-1 0 0,-1 0 0 0 0,0-1 1 0 0,0 1-1 0 0,1 0 1 0 0,-1 0-1 0 0,0 0 0 0 0,1-1 1 0 0,-1 1-1 0 0,1-1 1 0 0,-1 1-1 0 0,1-1 0 0 0,-1 0 1 0 0,1 1-1 0 0,-1-1 1 0 0,1 0-1 0 0,-1 0 0 0 0,1 0 1 0 0,-1 0-1 0 0,1 0 1 0 0,-1-1-1 0 0,1 1 0 0 0,-1 0 1 0 0,1-1-1 0 0,-1 1 0 0 0,1-1 1 0 0,-1 1-1 0 0,1-1 1 0 0,-1 0-1 0 0,0 1 0 0 0,1-1 1 0 0,-1 0-1 0 0,0 0 1 0 0,0 0-1 0 0,0 0 0 0 0,1-1-19 0 0,44-44 150 0 0,-40 39-173 0 0,0 0 0 0 0,0 0 1 0 0,0 1-1 0 0,1 0 0 0 0,0 0 1 0 0,0 0-1 0 0,1 1 0 0 0,7-4 23 0 0,-12 7-10 0 0,0 0 0 0 0,0 1 0 0 0,-1-1 0 0 0,1 1 0 0 0,0 0 0 0 0,0 0 0 0 0,1 0 0 0 0,-1 0 0 0 0,0 0 0 0 0,0 1-1 0 0,0-1 1 0 0,1 1 0 0 0,-1 0 0 0 0,0 0 0 0 0,0 0 0 0 0,1 1 0 0 0,-1-1 0 0 0,0 1 0 0 0,0 0 0 0 0,0 0 0 0 0,0 0-1 0 0,0 0 1 0 0,2 1 10 0 0,3 6 8 0 0,-1 0-1 0 0,0 0 0 0 0,0 1 1 0 0,-1 0-1 0 0,0 0 0 0 0,-1 0 1 0 0,0 1-1 0 0,-1-1 0 0 0,1 1 1 0 0,-2 0-1 0 0,0 1 0 0 0,2 7-7 0 0,10 20 512 0 0,-15-37-499 0 0,0-1 0 0 0,0 0-1 0 0,0 0 1 0 0,0 1-1 0 0,0-1 1 0 0,0 0-1 0 0,0 1 1 0 0,0-1-1 0 0,0 0 1 0 0,0 0 0 0 0,0 1-1 0 0,0-1 1 0 0,0 0-1 0 0,0 1 1 0 0,0-1-1 0 0,0 0 1 0 0,0 0 0 0 0,1 1-1 0 0,-1-1 1 0 0,0 0-1 0 0,0 0 1 0 0,0 1-1 0 0,0-1 1 0 0,0 0 0 0 0,1 0-1 0 0,-1 0 1 0 0,0 1-1 0 0,0-1 1 0 0,0 0-1 0 0,1 0 1 0 0,-1 0 0 0 0,0 0-1 0 0,0 1 1 0 0,1-1-1 0 0,-1 0 1 0 0,0 0-1 0 0,1 0 1 0 0,-1 0 0 0 0,0 0-1 0 0,0 0 1 0 0,1 0-1 0 0,-1 0 1 0 0,0 0-1 0 0,0 0 1 0 0,1 0 0 0 0,-1 0-1 0 0,0 0 1 0 0,1 0-1 0 0,-1 0 1 0 0,0 0-1 0 0,0 0 1 0 0,1 0-1 0 0,-1 0 1 0 0,0 0 0 0 0,0-1-1 0 0,1 1 1 0 0,-1 0-1 0 0,0 0 1 0 0,0 0-1 0 0,1 0 1 0 0,-1-1 0 0 0,0 1-1 0 0,0 0 1 0 0,0 0-1 0 0,1 0 1 0 0,-1-1-1 0 0,0 1 1 0 0,0 0-13 0 0,14-25 1308 0 0,-7 12-975 0 0,16-42-618 0 0,-10 30 160 0 0,-12 22 93 0 0,0-1 0 0 0,1 1 0 0 0,0-1 0 0 0,-1 1 1 0 0,1 0-1 0 0,1-1 0 0 0,-1 1 0 0 0,0 0 0 0 0,1 1 0 0 0,-1-1 0 0 0,1 0 1 0 0,0 1-1 0 0,0-1 0 0 0,0 1 0 0 0,0 0 0 0 0,1 0 0 0 0,0 0 32 0 0,82-14-144 0 0,-83 16 164 0 0,-1 0-1 0 0,0 0 0 0 0,0 0 1 0 0,0 1-1 0 0,1 0 0 0 0,-1-1 1 0 0,0 1-1 0 0,0 0 0 0 0,0 0 1 0 0,0 0-1 0 0,0 0 0 0 0,-1 0 1 0 0,1 0-1 0 0,0 1 0 0 0,0-1 0 0 0,-1 1 1 0 0,1-1-1 0 0,-1 1 0 0 0,1-1 1 0 0,-1 1-1 0 0,1 0 0 0 0,-1 0 1 0 0,0 0-1 0 0,0 0 0 0 0,0 0 1 0 0,0 0-1 0 0,-1 0 0 0 0,1 0 1 0 0,0 0-1 0 0,-1 0 0 0 0,0 0 1 0 0,1 1-1 0 0,-1-1 0 0 0,0 2-19 0 0,6 15 85 0 0,6 30 189 0 0,-3-22-18 0 0,-3 1 782 0 0,-19-7-1124 0 0,9-19-560 0 0,-3-1-7461 0 0,0-3 1437 0 0</inkml:trace>
  <inkml:trace contextRef="#ctx0" brushRef="#br1" timeOffset="-161699.812">24037 8209 9328 0 0,'0'0'208'0'0,"0"0"33"0"0,0 0 15 0 0,1-17 1512 0 0,-2-6 4394 0 0,-21 22-4327 0 0,-77 57-1102 0 0,60-30-1775 0 0,28-19-3691 0 0,4-1-1615 0 0</inkml:trace>
  <inkml:trace contextRef="#ctx0" brushRef="#br1" timeOffset="-163579.812">22525 8206 9616 0 0,'0'0'281'0'0,"1"-1"-6"0"0,1-1-178 0 0,0-1 0 0 0,-1 3 351 0 0,-1 0 150 0 0,0 0 30 0 0,-10-5 1068 0 0,6 5-1496 0 0,-1 1-1 0 0,1 0 1 0 0,0 0 0 0 0,0 1 0 0 0,-1-1 0 0 0,1 1 0 0 0,0 0 0 0 0,0 0 0 0 0,0 0 0 0 0,1 1 0 0 0,-1-1 0 0 0,0 1 0 0 0,1 0 0 0 0,0 0 0 0 0,0 0 0 0 0,-2 2-200 0 0,-7 5 375 0 0,-5 4 89 0 0,8-8-234 0 0,0 1-1 0 0,1 0 1 0 0,-1 0-1 0 0,2 1 1 0 0,-1 0-1 0 0,1 0 1 0 0,0 1-1 0 0,-3 7-229 0 0,9-15 36 0 0,0 0 0 0 0,1 1 0 0 0,-1-1 0 0 0,1 0 0 0 0,-1 0 0 0 0,1 1 0 0 0,0-1 1 0 0,-1 0-1 0 0,1 1 0 0 0,0-1 0 0 0,0 0 0 0 0,0 1 0 0 0,0-1 0 0 0,0 1 0 0 0,0-1 0 0 0,1 0 0 0 0,-1 1 0 0 0,0-1 0 0 0,1 0 0 0 0,-1 0 0 0 0,1 1 0 0 0,-1-1 0 0 0,1 0 0 0 0,0 0 0 0 0,-1 0 0 0 0,1 1 1 0 0,0-1-1 0 0,0 0 0 0 0,0 0 0 0 0,0 0 0 0 0,0 0 0 0 0,0-1 0 0 0,0 1 0 0 0,0 0 0 0 0,0 0 0 0 0,0-1 0 0 0,0 1 0 0 0,1 0 0 0 0,0-1-36 0 0,52 7 543 0 0,-44-9-624 0 0,-1-1-1 0 0,1 0 0 0 0,-1-1 0 0 0,0 0 1 0 0,-1 0-1 0 0,1-1 0 0 0,-1 0 0 0 0,0 0 1 0 0,0-1-1 0 0,2-2 82 0 0,26-15-1109 0 0,-35 22 971 0 0,-1 1 13 0 0,0 0 37 0 0,0 0-4 0 0,0 0 16 0 0,12 46-111 0 0,-1 4 1099 0 0,-10-49-717 0 0,-1-1 18 0 0,0 0 3 0 0,25 3 784 0 0,2-30-920 0 0,19-19-608 0 0,-43 43 519 0 0,0 1 0 0 0,1-1 0 0 0,-1 0 0 0 0,0 1 0 0 0,1 0 0 0 0,0-1 0 0 0,-1 2 0 0 0,1-1 0 0 0,0 0 0 0 0,0 1 0 0 0,0-1 0 0 0,0 1 0 0 0,0 0-1 0 0,0 1 1 0 0,1-1 0 0 0,-1 1 0 0 0,0 0 0 0 0,0 0 0 0 0,1 0 0 0 0,-1 0 0 0 0,0 1 0 0 0,0 0 0 0 0,0-1 0 0 0,0 2 0 0 0,0-1 0 0 0,0 0 0 0 0,0 1 0 0 0,0 0-1 0 0,0 0 1 0 0,2 1 9 0 0,47 44 2304 0 0,5-16-208 0 0,-56-30-2079 0 0,0-1 0 0 0,0 0 0 0 0,0 1 0 0 0,0-1 0 0 0,-1 0 0 0 0,1 0 0 0 0,0 0 0 0 0,0 0 0 0 0,0-1-1 0 0,0 1 1 0 0,-1 0 0 0 0,1-1 0 0 0,0 0 0 0 0,0 1 0 0 0,-1-1 0 0 0,1 0 0 0 0,0 0 0 0 0,-1 0 0 0 0,1 0 0 0 0,-1 0 0 0 0,1 0 0 0 0,-1 0-1 0 0,1 0 1 0 0,-1-1 0 0 0,0 1 0 0 0,0 0 0 0 0,0-1 0 0 0,1 1 0 0 0,-1-1 0 0 0,-1 0 0 0 0,1 0-17 0 0,6-6-150 0 0,-5 6-89 0 0,0 0 0 0 0,-1 0 1 0 0,1 0-1 0 0,0 0 0 0 0,0 0 1 0 0,0 1-1 0 0,1-1 0 0 0,-1 1 1 0 0,0 0-1 0 0,1 0 0 0 0,-1 0 0 0 0,0 0 1 0 0,1 0-1 0 0,0 0 0 0 0,-1 0 1 0 0,1 1-1 0 0,-1-1 0 0 0,1 1 0 0 0,0 0 1 0 0,-1 0-1 0 0,1 0 0 0 0,0 0 1 0 0,-1 0-1 0 0,1 1 0 0 0,-1-1 0 0 0,1 1 1 0 0,-1 0-1 0 0,3 0 239 0 0,4 2-4673 0 0,1-3-1432 0 0</inkml:trace>
  <inkml:trace contextRef="#ctx0" brushRef="#br1" timeOffset="-162849.812">23365 8361 9072 0 0,'0'0'200'0'0,"0"0"33"0"0,0 0 15 0 0,-6-2 7 0 0,1 2-106 0 0,-30 2 5174 0 0,31-1-5071 0 0,0 0 1 0 0,0 1 0 0 0,0-1 0 0 0,0 1-1 0 0,0 0 1 0 0,0 0 0 0 0,1 1 0 0 0,-1-1 0 0 0,1 1-1 0 0,0-1 1 0 0,0 1 0 0 0,0 0 0 0 0,0 0 0 0 0,0 1-1 0 0,0-1 1 0 0,1 1 0 0 0,0-1 0 0 0,-1 1 0 0 0,1 0-1 0 0,0 0-252 0 0,2-1 55 0 0,1-1 0 0 0,-1 0 0 0 0,0 0 0 0 0,1 0 0 0 0,-1 1 0 0 0,1-1 0 0 0,0 0 0 0 0,-1 0 0 0 0,1 0 0 0 0,0 0 0 0 0,0 0 0 0 0,1 0 0 0 0,-1 0 0 0 0,0-1 0 0 0,1 1 0 0 0,-1 0 0 0 0,1-1 0 0 0,-1 1 0 0 0,1-1-1 0 0,0 1 1 0 0,-1-1 0 0 0,1 0 0 0 0,1 1-55 0 0,0 0 27 0 0,1-1 1 0 0,-1 1-1 0 0,1 0 0 0 0,0-1 0 0 0,0 0 0 0 0,0 0 0 0 0,0 0 1 0 0,0 0-1 0 0,0-1 0 0 0,0 0 0 0 0,0 0 0 0 0,0 0 0 0 0,0 0 0 0 0,1 0 1 0 0,-1-1-1 0 0,0 0 0 0 0,0 0 0 0 0,-1 0 0 0 0,1 0 0 0 0,0 0 1 0 0,0-1-1 0 0,0 0 0 0 0,-1 0 0 0 0,1 0 0 0 0,-1 0 0 0 0,0 0 0 0 0,1-1 1 0 0,-1 0-1 0 0,0 1 0 0 0,0-1 0 0 0,-1 0 0 0 0,1-1 0 0 0,0 0-27 0 0,0-3-68 0 0,-1 0 0 0 0,0 0-1 0 0,0-1 1 0 0,-1 1-1 0 0,1-1 1 0 0,-2 1-1 0 0,1-1 1 0 0,-1 0 0 0 0,0 1-1 0 0,-1-1 1 0 0,1 1-1 0 0,-2-1 1 0 0,1 1 0 0 0,-1-1 68 0 0,-3-46-196 0 0,5-92 333 0 0,12 179 287 0 0,10 132 272 0 0,-1-51-344 0 0,-19-108-746 0 0,13 24 518 0 0,3-19-7407 0 0,-6-11 565 0 0</inkml:trace>
  <inkml:trace contextRef="#ctx0" brushRef="#br1" timeOffset="-168789.812">18399 8383 11552 0 0,'0'0'334'0'0,"0"0"5"0"0,0 0-146 0 0,-13 6 1753 0 0,-50 48 2676 0 0,17 6-4090 0 0,43-46-307 0 0,20 3 5 0 0,-12-15-162 0 0,0-2-42 0 0,0 1 1 0 0,-1-1 0 0 0,1 0 0 0 0,0-1 0 0 0,0 1-1 0 0,-1-1 1 0 0,1 0 0 0 0,-1 0 0 0 0,1-1-1 0 0,-1 1 1 0 0,1-1 0 0 0,-1 0 0 0 0,0 0-1 0 0,0 0 1 0 0,3-3-27 0 0,7-1-19 0 0,101-48 19 0 0,-99 40-82 0 0,-16 13 66 0 0,0 0 0 0 0,-1 0 0 0 0,1 1 1 0 0,0-1-1 0 0,0 0 0 0 0,0 0 1 0 0,-1 0-1 0 0,1 1 0 0 0,0-1 0 0 0,-1 0 1 0 0,1 0-1 0 0,-1 1 0 0 0,1-1 0 0 0,-1 0 1 0 0,1 1-1 0 0,-1-1 0 0 0,0 0 0 0 0,1 1 1 0 0,-1-1-1 0 0,0 1 0 0 0,1-1 0 0 0,-1 1 1 0 0,0-1-1 0 0,0 1 0 0 0,1 0 0 0 0,-1-1 1 0 0,0 1-1 0 0,0 0 0 0 0,0-1 0 0 0,1 1 1 0 0,-2 0 15 0 0,-97-3-1662 0 0,363-27 1692 0 0,-257 28-41 0 0,0 1 1 0 0,-1-1-1 0 0,1-1 1 0 0,-1 1 0 0 0,1-1-1 0 0,-1-1 1 0 0,0 1-1 0 0,0-1 1 0 0,-1 0-1 0 0,1 0 1 0 0,-1 0-1 0 0,1-1 1 0 0,-1 0-1 0 0,-1 0 1 0 0,1-1 0 0 0,-1 1-1 0 0,0-1 1 0 0,0 0-1 0 0,-1 0 1 0 0,1 0-1 0 0,-1 0 1 0 0,-1-1-1 0 0,1 1 1 0 0,-1-1 0 0 0,0 0-1 0 0,-1 1 1 0 0,0-1-1 0 0,0 0 1 0 0,0 0-1 0 0,-1 0 1 0 0,0-4 10 0 0,-18-16-311 0 0,-7 34 340 0 0,4 30 370 0 0,-10 21-3 0 0,3 24 281 0 0,18-48-295 0 0,2 0-1 0 0,1 1 0 0 0,2 0 1 0 0,2 0-1 0 0,0 0 0 0 0,3 1-381 0 0,6 137 1848 0 0,0-128-1656 0 0,-3-23-156 0 0,-3-21-268 0 0,-6 8-2208 0 0,-6-9-748 0 0,6-4 1557 0 0</inkml:trace>
  <inkml:trace contextRef="#ctx0" brushRef="#br1" timeOffset="-168519.812">18482 8617 13968 0 0,'0'0'408'0'0,"0"-1"-2"0"0,1-1-345 0 0,-1 0 0 0 0,1 1 0 0 0,-1-1 0 0 0,1 1-1 0 0,-1-1 1 0 0,1 1 0 0 0,0-1 0 0 0,0 1 0 0 0,0 0 0 0 0,0-1-1 0 0,0 1 1 0 0,0 0 0 0 0,0 0 0 0 0,1 0 0 0 0,-1 0 0 0 0,0 0-1 0 0,0 0 1 0 0,1 0 0 0 0,-1 0 0 0 0,1 0 0 0 0,-1 1 0 0 0,1-1-1 0 0,-1 0 1 0 0,1 1 0 0 0,0 0 0 0 0,-1-1 0 0 0,1 1-1 0 0,-1 0 1 0 0,1 0 0 0 0,0-1 0 0 0,-1 2 0 0 0,1-1-61 0 0,119-4 3220 0 0,-63 4-3901 0 0,0-3-4350 0 0,-40 0-1086 0 0</inkml:trace>
  <inkml:trace contextRef="#ctx0" brushRef="#br1" timeOffset="-170999.812">16961 8293 12528 0 0,'0'0'281'0'0,"-18"-2"794"0"0,13 2-909 0 0,0 1 0 0 0,1-1 0 0 0,-1 1 0 0 0,1 0 1 0 0,-1 1-1 0 0,1-1 0 0 0,-1 1 0 0 0,1 0 0 0 0,0 0 1 0 0,0 1-1 0 0,0-1 0 0 0,0 1 0 0 0,0 0 0 0 0,0 0 1 0 0,1 0-1 0 0,0 0 0 0 0,-1 1 0 0 0,1-1 0 0 0,0 1 0 0 0,-2 3-166 0 0,5-6 23 0 0,-1 0-1 0 0,0 0 0 0 0,0 1 0 0 0,1-1 0 0 0,-1 0 0 0 0,0 0 0 0 0,1 1 0 0 0,-1-1 0 0 0,1 0 0 0 0,0 0 0 0 0,-1 1 0 0 0,1-1 0 0 0,0 0 0 0 0,0 1 0 0 0,0-1 0 0 0,0 1 0 0 0,0-1 0 0 0,0 0 0 0 0,0 1 0 0 0,0-1 0 0 0,1 0 0 0 0,-1 1 1 0 0,1-1-1 0 0,-1 0 0 0 0,1 0 0 0 0,-1 1 0 0 0,1-1 0 0 0,0 0 0 0 0,-1 0 0 0 0,1 0 0 0 0,0 0 0 0 0,0 0 0 0 0,0 0 0 0 0,0 0 0 0 0,0 0 0 0 0,0 0 0 0 0,0 0 0 0 0,0 0 0 0 0,0 0-22 0 0,50 20 191 0 0,68-13 288 0 0,-118-7-479 0 0,59 17 830 0 0,-58-17-794 0 0,0 0 1 0 0,-1 0-1 0 0,1 0 0 0 0,-1 0 0 0 0,0 0 0 0 0,1 0 0 0 0,-1 0 0 0 0,0 0 0 0 0,0 0 0 0 0,1 1 1 0 0,-1-1-1 0 0,0 0 0 0 0,0 1 0 0 0,-1-1 0 0 0,1 1 0 0 0,0-1 0 0 0,0 1 0 0 0,-1 0 0 0 0,1-1 1 0 0,-1 1-1 0 0,1 0 0 0 0,-1-1 0 0 0,0 1 0 0 0,1 0 0 0 0,-1 0 0 0 0,0-1 0 0 0,0 1 1 0 0,0 0-1 0 0,-1-1 0 0 0,1 1 0 0 0,0 0 0 0 0,-1-1 0 0 0,1 1 0 0 0,-1 0 0 0 0,1-1-36 0 0,-3 6 71 0 0,-1-1-1 0 0,1-1 1 0 0,-1 1-1 0 0,0-1 1 0 0,0 1-1 0 0,-1-1 0 0 0,1 0 1 0 0,-1 0-1 0 0,0-1 1 0 0,-1 0-1 0 0,1 0 1 0 0,-1 0-1 0 0,1 0 1 0 0,-1-1-1 0 0,-1 0 0 0 0,1 0 1 0 0,0-1-1 0 0,0 0 1 0 0,-1 0-1 0 0,0 0 1 0 0,1-1-1 0 0,-1 0 1 0 0,0 0-1 0 0,0 0-70 0 0,2-2 9 0 0,1 0 0 0 0,-1 0 1 0 0,1-1-1 0 0,0 1 0 0 0,-1-1 0 0 0,1 0 0 0 0,0 0 1 0 0,0 0-1 0 0,0-1 0 0 0,1 1 0 0 0,-1-1 0 0 0,1 0 1 0 0,-1 0-1 0 0,1 0 0 0 0,0-1 0 0 0,0 1 0 0 0,0-1 1 0 0,1 0-1 0 0,-1 0 0 0 0,1 1 0 0 0,-1-4-9 0 0,2 7-90 0 0,1 0-4 0 0,0 0-47 0 0,0 0-19 0 0,0 0-7 0 0,0 0-15 0 0,0 0-64 0 0,0 0-30 0 0,0 0-4 0 0,0 0-8 0 0,0 0-34 0 0,0 0-20 0 0,18 13-1514 0 0,19 6-3221 0 0,-27-19 155 0 0</inkml:trace>
  <inkml:trace contextRef="#ctx0" brushRef="#br1" timeOffset="-170649.812">17320 8479 8120 0 0,'0'0'182'0'0,"0"0"29"0"0,0 0 12 0 0,1-1-37 0 0,1-4-148 0 0,10-21 4562 0 0,-12 25-3999 0 0,0 1-61 0 0,2-4 6418 0 0,-3 8-7480 0 0,-1 5 689 0 0,1 0 0 0 0,0 0 1 0 0,1 0-1 0 0,0 0 0 0 0,0 0 1 0 0,1 0-1 0 0,1 0 0 0 0,-1 0 1 0 0,1 0-1 0 0,2 4-167 0 0,7 36 237 0 0,-10-47-183 0 0,1 1-32 0 0,-1-3-6 0 0,-1 0-177 0 0,0 0-100 0 0,12-5-1569 0 0,-9-2 440 0 0,0 1-60 0 0</inkml:trace>
  <inkml:trace contextRef="#ctx0" brushRef="#br1" timeOffset="-170399.812">17339 8364 12816 0 0,'0'0'289'0'0,"0"0"40"0"0,0 0 22 0 0,0 0-40 0 0,0 0-203 0 0,2-3-39 0 0,-1 3 226 0 0,-1 0 91 0 0,0 0 20 0 0,0 0-30 0 0,0 0-135 0 0,6 3 192 0 0,6 3-4994 0 0,-6-2-528 0 0</inkml:trace>
  <inkml:trace contextRef="#ctx0" brushRef="#br1" timeOffset="-169969.812">17443 8434 12464 0 0,'0'0'281'0'0,"0"0"40"0"0,0 0 22 0 0,0 0-39 0 0,1 0-197 0 0,59-19 3997 0 0,24 2-3037 0 0,-48 11-563 0 0,-36 6-486 0 0,1-1-1 0 0,-1 1 1 0 0,0 0-1 0 0,1 0 0 0 0,-1 0 1 0 0,0-1-1 0 0,1 1 0 0 0,-1 0 1 0 0,1 0-1 0 0,-1 0 1 0 0,0 0-1 0 0,1 0 0 0 0,-1 0 1 0 0,0 0-1 0 0,1 0 1 0 0,-1 0-1 0 0,1 0 0 0 0,-1 0 1 0 0,0 0-1 0 0,1 0 1 0 0,-1 0-1 0 0,1 0 0 0 0,-1 1 1 0 0,0-1-1 0 0,1 0 0 0 0,-1 0 1 0 0,0 0-1 0 0,1 1 1 0 0,-1-1-1 0 0,0 0 0 0 0,1 0 1 0 0,-1 1-1 0 0,0-1 1 0 0,0 0-1 0 0,1 0 0 0 0,-1 1 1 0 0,0-1-1 0 0,0 0 0 0 0,0 1 1 0 0,1-1-1 0 0,-1 0 1 0 0,0 1-1 0 0,0-1 0 0 0,0 1 1 0 0,0-1-1 0 0,0 0 1 0 0,0 1-1 0 0,0-1 0 0 0,0 0 1 0 0,0 1-1 0 0,0-1 0 0 0,0 1 1 0 0,0-1-1 0 0,0 0 1 0 0,0 1-1 0 0,0-1 0 0 0,0 1 1 0 0,0-1-1 0 0,0 0 1 0 0,0 1-1 0 0,-1-1 0 0 0,1 0 1 0 0,0 1-1 0 0,0-1 1 0 0,0 0-1 0 0,-1 1 0 0 0,1-1 1 0 0,0 0-18 0 0,-19 23 260 0 0,-3-6-192 0 0,4-5-46 0 0,0 1-1 0 0,1 0 1 0 0,0 1-1 0 0,1 1 0 0 0,0 1 1 0 0,2 0-1 0 0,0 1 1 0 0,1 1-1 0 0,0 0 1 0 0,1 2-22 0 0,3-7 21 0 0,22-4 106 0 0,57-22 582 0 0,34 12 20 0 0,-37 20-515 0 0,-59-19-1218 0 0,-3-5-6012 0 0,-2 0 559 0 0</inkml:trace>
  <inkml:trace contextRef="#ctx0" brushRef="#br1" timeOffset="-169579.812">17691 8506 12528 0 0,'0'0'281'0'0,"0"0"40"0"0,0 0 22 0 0,16 2 80 0 0,-3 0 315 0 0,0 1 0 0 0,0-2 0 0 0,0 0 0 0 0,1-1 0 0 0,-1 0 0 0 0,0-1 0 0 0,1 0 0 0 0,-1-1 0 0 0,0-1 0 0 0,0 0 0 0 0,10-4-738 0 0,38-21 449 0 0,-48 15-449 0 0,-13 12-16 0 0,0 0 0 0 0,1 1-1 0 0,-1-1 1 0 0,0 0 0 0 0,1 0-1 0 0,-1 1 1 0 0,0-1 0 0 0,0 0-1 0 0,0 0 1 0 0,0 1 0 0 0,0-1-1 0 0,0 0 1 0 0,0 0 0 0 0,0 1-1 0 0,0-1 1 0 0,0 0 0 0 0,0 0-1 0 0,0 1 1 0 0,0-1 0 0 0,-1 0-1 0 0,1 0 1 0 0,0 1 0 0 0,-1-1-1 0 0,1 0 1 0 0,0 1-1 0 0,-1-1 1 0 0,1 0 0 0 0,-1 1-1 0 0,1-1 1 0 0,-1 1 0 0 0,1-1-1 0 0,-1 1 1 0 0,0-1 0 0 0,1 1-1 0 0,-1-1 1 0 0,1 1 0 0 0,-1-1-1 0 0,0 1 1 0 0,0 0 0 0 0,1-1-1 0 0,-1 1 1 0 0,0 0 0 0 0,1 0-1 0 0,-1 0 1 0 0,0 0 0 0 0,0-1-1 0 0,0 1 17 0 0,-5 0-55 0 0,0-1 0 0 0,0 1 0 0 0,-1 0-1 0 0,1 0 1 0 0,0 0 0 0 0,0 1 0 0 0,0 0-1 0 0,0 1 1 0 0,0-1 0 0 0,0 1-1 0 0,0 0 1 0 0,0 1 0 0 0,1-1 0 0 0,-1 1-1 0 0,1 0 1 0 0,0 0 0 0 0,0 1 0 0 0,-1 0 55 0 0,3-1 15 0 0,0-1 1 0 0,0 0-1 0 0,0 1 1 0 0,1-1-1 0 0,-1 1 1 0 0,1 0-1 0 0,-1 0 1 0 0,1 0-1 0 0,0 0 1 0 0,0 0-1 0 0,1 0 1 0 0,-1 1-1 0 0,1-1 1 0 0,-1 0-1 0 0,1 1 1 0 0,0 0-1 0 0,0-1 1 0 0,1 1-1 0 0,-1-1 1 0 0,1 1-1 0 0,0 0 1 0 0,0 0-1 0 0,0-1 1 0 0,0 1-1 0 0,1 0 1 0 0,-1-1-1 0 0,1 1 1 0 0,0-1-1 0 0,0 1 1 0 0,0-1-1 0 0,1 1 1 0 0,-1-1-1 0 0,1 1 1 0 0,0-1-1 0 0,0 0 1 0 0,0 0-1 0 0,0 0 1 0 0,0 0-1 0 0,1-1 1 0 0,0 1-1 0 0,-1 0 1 0 0,1-1-1 0 0,1 1-15 0 0,4 0 58 0 0,0-1-1 0 0,-1 0 0 0 0,1 0 1 0 0,0-1-1 0 0,1 0 0 0 0,-1 0 1 0 0,0-1-1 0 0,0 0 0 0 0,0 0 1 0 0,0-1-1 0 0,0 0 0 0 0,7-2-57 0 0,39-8-4494 0 0,-41 6-2027 0 0</inkml:trace>
  <inkml:trace contextRef="#ctx0" brushRef="#br1" timeOffset="-157339.812">17842 9342 10136 0 0,'0'0'230'0'0,"0"0"30"0"0,0 0 19 0 0,0-1-40 0 0,0-2-58 0 0,0 2 502 0 0,0 1 202 0 0,0 0 38 0 0,-9-5 1748 0 0,5 6-2539 0 0,0 0-1 0 0,-1 0 0 0 0,1 0 1 0 0,0 1-1 0 0,0 0 0 0 0,0 0 0 0 0,0 0 1 0 0,0 0-1 0 0,0 0 0 0 0,0 1 1 0 0,1 0-1 0 0,-1 0 0 0 0,1 0 0 0 0,0 0 1 0 0,0 0-1 0 0,0 1 0 0 0,0-1 1 0 0,1 1-1 0 0,-1 0 0 0 0,1 0 0 0 0,0 0 1 0 0,0 0-1 0 0,0 0 0 0 0,1 0 1 0 0,0 0-1 0 0,-1 1 0 0 0,1-1 0 0 0,1 1 1 0 0,-1-1-1 0 0,1 3-131 0 0,0-5 44 0 0,1 1-1 0 0,-1-1 0 0 0,1 0 1 0 0,0 1-1 0 0,0-1 1 0 0,0 0-1 0 0,0 0 1 0 0,0 1-1 0 0,1-1 1 0 0,-1 0-1 0 0,0 0 1 0 0,1 0-1 0 0,0-1 0 0 0,-1 1 1 0 0,1 0-1 0 0,0-1 1 0 0,0 1-1 0 0,0-1 1 0 0,0 1-1 0 0,0-1 1 0 0,1 0-1 0 0,-1 0 1 0 0,0 0-1 0 0,0 0 0 0 0,1 0 1 0 0,-1-1-1 0 0,1 1 1 0 0,-1-1-1 0 0,1 1 1 0 0,-1-1-1 0 0,1 0 1 0 0,-1 0-1 0 0,0 0 1 0 0,1 0-1 0 0,-1-1 1 0 0,1 1-1 0 0,0-1-43 0 0,3 0 5 0 0,-1 0 1 0 0,1-1-1 0 0,0 0 1 0 0,-1 0-1 0 0,1-1 1 0 0,-1 1-1 0 0,0-1 1 0 0,0 0-1 0 0,0 0 1 0 0,0-1-1 0 0,0 0 1 0 0,-1 0-1 0 0,0 0 1 0 0,0 0-1 0 0,0 0 1 0 0,0-1-1 0 0,0 0 1 0 0,-1 0-1 0 0,1-2-5 0 0,14-25-47 0 0,-6 16-565 0 0,-11 15 412 0 0,-1 1 68 0 0,0 0 32 0 0,0 0 4 0 0,0 0 4 0 0,0 0 18 0 0,0 0 7 0 0,3 14-148 0 0,16 56 143 0 0,-18-64 92 0 0,2 0 0 0 0,-1 0 0 0 0,1 0 0 0 0,0 0 0 0 0,0-1 0 0 0,0 0 0 0 0,1 1 0 0 0,-1-1 0 0 0,2-1-1 0 0,-1 1 1 0 0,0 0 0 0 0,1-1 0 0 0,0 0 0 0 0,3 2-20 0 0,-5-5 27 0 0,0-1-1 0 0,0 0 0 0 0,0 0 1 0 0,0 0-1 0 0,0-1 1 0 0,0 1-1 0 0,0-1 1 0 0,0 1-1 0 0,-1-1 1 0 0,1 0-1 0 0,0 0 1 0 0,0 0-1 0 0,-1-1 1 0 0,1 1-1 0 0,0 0 1 0 0,-1-1-1 0 0,1 0 1 0 0,-1 0-1 0 0,0 0 1 0 0,0 0-1 0 0,0 0 1 0 0,0 0-1 0 0,0 0 1 0 0,0-1-1 0 0,0 1 0 0 0,-1-1 1 0 0,1 1-1 0 0,-1-1 1 0 0,1-2-27 0 0,6-6 65 0 0,5-6-3 0 0,-10 12-58 0 0,-1 1 1 0 0,1 0-1 0 0,0-1 1 0 0,0 1-1 0 0,1 1 0 0 0,-1-1 1 0 0,1 0-1 0 0,0 1 0 0 0,0 0 1 0 0,0 0-1 0 0,0 0 0 0 0,1 0 1 0 0,-1 1-1 0 0,1-1 1 0 0,-1 1-1 0 0,1 0 0 0 0,1 1-4 0 0,-3 0-18 0 0,0 0 12 0 0,-1 1-1 0 0,0-1 1 0 0,1 1 0 0 0,-1 0 0 0 0,0 0-1 0 0,1-1 1 0 0,-1 2 0 0 0,1-1-1 0 0,-1 0 1 0 0,0 0 0 0 0,1 1 0 0 0,-1-1-1 0 0,0 1 1 0 0,1 0 0 0 0,-1 0-1 0 0,0 0 1 0 0,0 0 0 0 0,0 0 0 0 0,1 0-1 0 0,0 1 7 0 0,62 57 1184 0 0,-52-54-762 0 0,9-23 532 0 0,-10-3-863 0 0,16-9 114 0 0,-25 28-216 0 0,0 1 0 0 0,1 0-1 0 0,-1 0 1 0 0,1 0-1 0 0,-1 0 1 0 0,1 1 0 0 0,0 0-1 0 0,-1 0 1 0 0,1 0 0 0 0,0 0-1 0 0,-1 0 1 0 0,1 0-1 0 0,-1 1 1 0 0,1 0 0 0 0,0 0-1 0 0,-1 0 1 0 0,0 0 0 0 0,1 1-1 0 0,0 0 12 0 0,63 40-843 0 0,-56-33 565 0 0,1-1 1 0 0,-1-1-1 0 0,1 0 0 0 0,1 0 0 0 0,-1-1 1 0 0,1-1-1 0 0,0 0 0 0 0,13 3 278 0 0,-23-8-142 0 0,1 0-1 0 0,0 0 1 0 0,0 0-1 0 0,0 0 1 0 0,-1 0-1 0 0,1-1 1 0 0,0 1-1 0 0,0-1 1 0 0,-1 0-1 0 0,1 0 1 0 0,0-1-1 0 0,-1 1 1 0 0,0-1-1 0 0,1 1 1 0 0,-1-1-1 0 0,0 0 1 0 0,0-1 0 0 0,0 1-1 0 0,0 0 1 0 0,0-1-1 0 0,0 0 1 0 0,-1 1-1 0 0,1-1 1 0 0,-1 0-1 0 0,0-1 1 0 0,1 1 142 0 0,1-4-80 0 0,0 1 1 0 0,0-1 0 0 0,-1 0 0 0 0,0 0-1 0 0,0-1 1 0 0,0 1 0 0 0,-1 0-1 0 0,0-1 1 0 0,-1 0 0 0 0,0 1-1 0 0,0-1 1 0 0,0-2 79 0 0,-1 9 31 0 0,0 0 0 0 0,0 1 0 0 0,0-1-1 0 0,-1 0 1 0 0,1 1 0 0 0,0-1 0 0 0,0 0-1 0 0,0 1 1 0 0,-1-1 0 0 0,1 0 0 0 0,0 1 0 0 0,0-1-1 0 0,-1 1 1 0 0,1-1 0 0 0,-1 1 0 0 0,1-1-1 0 0,-1 1 1 0 0,1-1 0 0 0,-1 1 0 0 0,1-1 0 0 0,-1 1-1 0 0,1-1 1 0 0,-1 1 0 0 0,1 0 0 0 0,-1-1 0 0 0,1 1-1 0 0,-1 0 1 0 0,0 0 0 0 0,1-1 0 0 0,-1 1-1 0 0,0 0 1 0 0,1 0 0 0 0,-1 0 0 0 0,0 0 0 0 0,1 0-1 0 0,-1 0 1 0 0,0 0 0 0 0,1 0 0 0 0,-1 0 0 0 0,0 0-1 0 0,1 0 1 0 0,-1 0 0 0 0,0 1 0 0 0,1-1-1 0 0,-1 0 1 0 0,0 0 0 0 0,1 1 0 0 0,-1-1 0 0 0,1 0-1 0 0,-1 1 1 0 0,1-1 0 0 0,-1 1-31 0 0,-32 19 1080 0 0,29-14-1018 0 0,0 0-1 0 0,0 0 0 0 0,1 0 1 0 0,0 1-1 0 0,0-1 0 0 0,0 1 1 0 0,1 0-1 0 0,0-1 0 0 0,1 1 1 0 0,-1 0-1 0 0,1 1 0 0 0,1-1 1 0 0,-1 0-1 0 0,1 0 0 0 0,0 0 1 0 0,1 0-1 0 0,1 7-61 0 0,-2-13 18 0 0,0 0 0 0 0,0 0 0 0 0,1 0 0 0 0,-1 1 0 0 0,0-1 0 0 0,1 0 0 0 0,-1 0 0 0 0,1 0 0 0 0,0 0 0 0 0,-1 0 0 0 0,1 0 0 0 0,0 0 0 0 0,-1 0 0 0 0,1 0 0 0 0,0-1 0 0 0,0 1 0 0 0,0 0 0 0 0,0 0 0 0 0,0-1 0 0 0,0 1 0 0 0,0 0 0 0 0,0-1 0 0 0,0 1 0 0 0,0-1 0 0 0,0 1 0 0 0,0-1 0 0 0,0 0 0 0 0,0 0 0 0 0,1 1 0 0 0,-1-1 0 0 0,0 0 0 0 0,0 0 0 0 0,0 0 0 0 0,1 0 0 0 0,-1 0 0 0 0,0 0 0 0 0,0-1 0 0 0,0 1 0 0 0,0 0 0 0 0,0 0 0 0 0,1-1 0 0 0,-1 1 0 0 0,0-1 0 0 0,0 1 0 0 0,1-2-18 0 0,41-33 395 0 0,6-69 293 0 0,-27 30-952 0 0,-6-140-661 0 0,-16 214 978 0 0,0 0 11 0 0,0 18 64 0 0,0 146 494 0 0,-9-4 884 0 0,26-111-1780 0 0,5-46-4766 0 0,-13-5 3459 0 0</inkml:trace>
  <inkml:trace contextRef="#ctx0" brushRef="#br1" timeOffset="-159279.812">17204 9299 5296 0 0,'0'0'116'0'0,"0"0"17"0"0,0 0 12 0 0,0 0-14 0 0,-12-22 1168 0 0,11 22-853 0 0,-3-17 2477 0 0,4-6 2180 0 0,1 22-4562 0 0,-1 1-44 0 0,0 0-17 0 0,0 0-7 0 0,0 0-26 0 0,0 0-106 0 0,0 0-42 0 0,3 14 458 0 0,-6 71 299 0 0,3 113 252 0 0,9-298-756 0 0,20 27-573 0 0,-25 67-10 0 0,0 1 0 0 0,1-1 0 0 0,-1 2 0 0 0,1-1 0 0 0,1 0 0 0 0,-1 1 0 0 0,1 0 0 0 0,-1 0 0 0 0,1 1 0 0 0,0-1-1 0 0,1 1 1 0 0,-1 0 0 0 0,0 1 0 0 0,2 0 31 0 0,83-16-194 0 0,-70 26-1993 0 0,-15-7 1016 0 0</inkml:trace>
  <inkml:trace contextRef="#ctx0" brushRef="#br1" timeOffset="-158849.812">17378 9503 8232 0 0,'0'0'182'0'0,"0"0"29"0"0,0 0 14 0 0,0 0 61 0 0,0 0 203 0 0,0 0 88 0 0,0 0 21 0 0,0 0 23 0 0,0 0 90 0 0,16 14 4848 0 0,-15-9-5342 0 0,0 0-1 0 0,0 0 0 0 0,0 0 1 0 0,-1 0-1 0 0,0 0 0 0 0,0 0 0 0 0,0 0 1 0 0,0 0-1 0 0,-1 0 0 0 0,0 0 1 0 0,0 0-1 0 0,-1 0 0 0 0,1 0 0 0 0,-2 1-216 0 0,-1 11 358 0 0,-31 92 496 0 0,29-83-1306 0 0,6-25 4 0 0,0-1-538 0 0,0 0-241 0 0,0 0-1026 0 0,0 0-3920 0 0</inkml:trace>
  <inkml:trace contextRef="#ctx0" brushRef="#br1" timeOffset="-142139.812">22430 9040 8696 0 0,'0'0'197'0'0,"0"0"24"0"0,0 0 18 0 0,0-1-34 0 0,1-1-163 0 0,-1 2 31 0 0,0-1 0 0 0,0 1 0 0 0,1-1 0 0 0,-1 0 0 0 0,0 1 0 0 0,0-1 0 0 0,0 0 0 0 0,0 1 1 0 0,0-1-1 0 0,0 1 0 0 0,0-1 0 0 0,0 0 0 0 0,0 1 0 0 0,0-1 0 0 0,0 0 0 0 0,0 1 0 0 0,0-1 0 0 0,0 0 1 0 0,-1 1-1 0 0,1-1 0 0 0,0 1 0 0 0,-1-1 0 0 0,1 1 0 0 0,0-1 0 0 0,-1 1 0 0 0,1-1 0 0 0,0 1 0 0 0,-1-1 0 0 0,1 1 1 0 0,-1-1-1 0 0,1 1 0 0 0,-1-1 0 0 0,1 1 0 0 0,-1 0 0 0 0,1-1 0 0 0,-1 1 0 0 0,0 0 0 0 0,1 0 0 0 0,-1-1 1 0 0,1 1-1 0 0,-1 0 0 0 0,0 0 0 0 0,1 0 0 0 0,-1 0 0 0 0,1 0 0 0 0,-1 0 0 0 0,0 0 0 0 0,1 0 0 0 0,-1 0 0 0 0,0 0 1 0 0,0 0-74 0 0,-5 2 205 0 0,-1-1 1 0 0,1 2 0 0 0,-1-1 0 0 0,1 1 0 0 0,0 0 0 0 0,0 0-1 0 0,0 0 1 0 0,0 1 0 0 0,1 0 0 0 0,0 0 0 0 0,-1 1 0 0 0,1 0-1 0 0,1 0 1 0 0,-1 0 0 0 0,-1 2-206 0 0,-3 2 360 0 0,4-3-219 0 0,-1-1 0 0 0,1 1-1 0 0,0 0 1 0 0,1 0-1 0 0,0 1 1 0 0,0-1-1 0 0,0 1 1 0 0,0 0 0 0 0,1 0-1 0 0,1 0 1 0 0,-1 1-1 0 0,1-1 1 0 0,0 0-1 0 0,0 6-140 0 0,2-10 23 0 0,0-1-1 0 0,0 0 0 0 0,0 0 0 0 0,1 0 0 0 0,-1 1 0 0 0,1-1 0 0 0,-1 0 0 0 0,1 0 0 0 0,0 0 0 0 0,0 0 0 0 0,0 0 0 0 0,0 0 0 0 0,0 0 0 0 0,1 0 1 0 0,-1-1-1 0 0,0 1 0 0 0,1 0 0 0 0,0-1 0 0 0,-1 1 0 0 0,1-1 0 0 0,0 1 0 0 0,0-1 0 0 0,-1 0 0 0 0,1 0 0 0 0,0 0 0 0 0,0 0 0 0 0,0 0 1 0 0,1 0-1 0 0,-1-1 0 0 0,0 1 0 0 0,0 0 0 0 0,0-1 0 0 0,0 0 0 0 0,1 0 0 0 0,-1 0 0 0 0,0 0-22 0 0,2 1 33 0 0,0-1-1 0 0,1 0 1 0 0,-1 0-1 0 0,0-1 1 0 0,0 1-1 0 0,0-1 1 0 0,0 0 0 0 0,0 0-1 0 0,0 0 1 0 0,0-1-1 0 0,-1 1 1 0 0,1-1-1 0 0,0 0 1 0 0,-1 0 0 0 0,1 0-1 0 0,-1-1 1 0 0,0 1-1 0 0,1-1 1 0 0,0-1-33 0 0,3-4-18 0 0,0-1-1 0 0,-1 1 1 0 0,0-1 0 0 0,-1 0 0 0 0,1-1-1 0 0,-2 1 1 0 0,1-1 0 0 0,-2 0 0 0 0,3-8 18 0 0,4-19-327 0 0,-20 44 207 0 0,6-2 141 0 0,1 0 0 0 0,-1 0 1 0 0,1 0-1 0 0,0 0 0 0 0,1 0 0 0 0,-1 1 0 0 0,1-1 1 0 0,0 1-1 0 0,1 0 0 0 0,-1 0 0 0 0,1 0 0 0 0,1-1 0 0 0,-1 1 1 0 0,1 0-1 0 0,0 0 0 0 0,0 0 0 0 0,0 0 0 0 0,1 2-21 0 0,0-5 14 0 0,-1-1 0 0 0,1 0 0 0 0,0 0 0 0 0,0 0 0 0 0,0 0-1 0 0,0 0 1 0 0,1 0 0 0 0,-1 0 0 0 0,0 0 0 0 0,1 0-1 0 0,-1 0 1 0 0,1-1 0 0 0,0 1 0 0 0,-1-1 0 0 0,1 1 0 0 0,0-1-1 0 0,0 1 1 0 0,0-1 0 0 0,0 0 0 0 0,0 0 0 0 0,1 0 0 0 0,-1 0-1 0 0,0-1 1 0 0,0 1 0 0 0,0-1 0 0 0,1 1 0 0 0,-1-1 0 0 0,0 0-1 0 0,1 0 1 0 0,-1 0 0 0 0,0 0 0 0 0,1 0 0 0 0,-1 0-1 0 0,0 0 1 0 0,1-1 0 0 0,-1 0 0 0 0,0 1 0 0 0,0-1 0 0 0,0 0-1 0 0,1 0 1 0 0,-1 0 0 0 0,0 0 0 0 0,0 0 0 0 0,0-1 0 0 0,-1 1-1 0 0,2-1-13 0 0,4-4-372 0 0,1 0 0 0 0,-1-1 0 0 0,0 0 0 0 0,0 0 0 0 0,-1-1 0 0 0,0 1 0 0 0,-1-1 0 0 0,1-1 0 0 0,0-1 372 0 0,15-26-2461 0 0,-21 35 2252 0 0,0 1 90 0 0,0 0 21 0 0,0 0 6 0 0,0 0 17 0 0,1 1 20 0 0,7 47 179 0 0,11 58 2207 0 0,-25-90-262 0 0,-12-24-1478 0 0,16 5-587 0 0,1 1-1 0 0,0-1 1 0 0,1 1 0 0 0,-1-1 0 0 0,0 0 0 0 0,1 1 0 0 0,-1-1-1 0 0,1 0 1 0 0,0 1 0 0 0,0-1 0 0 0,0 0 0 0 0,0 0 0 0 0,1 1-1 0 0,-1-1 1 0 0,1 0 0 0 0,-1 1 0 0 0,1-1 0 0 0,0 0-1 0 0,0 1 1 0 0,0-1 0 0 0,1 1 0 0 0,-1-1 0 0 0,0 1 0 0 0,1 0-1 0 0,0 0 1 0 0,-1 0 0 0 0,1 0 0 0 0,0 0 0 0 0,2-2-4 0 0,1 0-67 0 0,1-1 1 0 0,-1 1-1 0 0,1 0 0 0 0,0 1 1 0 0,0-1-1 0 0,0 1 1 0 0,0 0-1 0 0,1 1 1 0 0,-1-1-1 0 0,1 1 0 0 0,5-1 67 0 0,181-7-408 0 0,-180 10 408 0 0,-1 0 0 0 0,0-1 0 0 0,1 0 0 0 0,-1-1 0 0 0,0-1 0 0 0,0 0 0 0 0,10-4 0 0 0,-21 7 2 0 0,-1-1-1 0 0,1 1 0 0 0,-1-1 0 0 0,1 0 0 0 0,-1 1 1 0 0,1-1-1 0 0,-1 0 0 0 0,1 1 0 0 0,-1-1 1 0 0,0 0-1 0 0,1 0 0 0 0,-1 1 0 0 0,0-1 0 0 0,0 0 1 0 0,1 0-1 0 0,-1 0 0 0 0,0 1 0 0 0,0-1 0 0 0,0 0 1 0 0,0 0-1 0 0,0 0 0 0 0,0 1 0 0 0,0-1 0 0 0,-1 0 1 0 0,1 0-1 0 0,0 0 0 0 0,0 1 0 0 0,0-1 0 0 0,-1 0 1 0 0,1 0-1 0 0,-1 1 0 0 0,1-1 0 0 0,0 0 0 0 0,-1 1 1 0 0,1-1-1 0 0,-1 0 0 0 0,0 1 0 0 0,1-1 1 0 0,-1 1-1 0 0,1-1 0 0 0,-1 1 0 0 0,0-1 0 0 0,1 1 1 0 0,-1-1-1 0 0,0 1 0 0 0,0 0 0 0 0,1-1 0 0 0,-1 1 1 0 0,0 0-1 0 0,0 0 0 0 0,1 0 0 0 0,-1-1 0 0 0,0 1-1 0 0,-6-1-26 0 0,-1 0-1 0 0,1 0 0 0 0,0 0 1 0 0,0 1-1 0 0,-1 0 0 0 0,1 1 1 0 0,0 0-1 0 0,0 0 0 0 0,-1 0 1 0 0,1 1-1 0 0,0 0 0 0 0,0 0 27 0 0,2 0 1 0 0,0 0 0 0 0,0 1 1 0 0,1-1-1 0 0,-1 1 0 0 0,0 0 0 0 0,1 0 0 0 0,0 0 0 0 0,0 0 0 0 0,0 1 0 0 0,0 0 0 0 0,1 0 0 0 0,-1 0 0 0 0,1 0 0 0 0,0 0 0 0 0,0 1 0 0 0,1 0 0 0 0,-2 2-1 0 0,4-4 53 0 0,0 0 0 0 0,0 0 0 0 0,0-1 1 0 0,0 1-1 0 0,1 0 0 0 0,0 0 0 0 0,-1-1 0 0 0,1 1 1 0 0,0 0-1 0 0,0-1 0 0 0,0 1 0 0 0,1-1 1 0 0,-1 1-1 0 0,0-1 0 0 0,1 0 0 0 0,0 1 0 0 0,0-1 1 0 0,-1 0-1 0 0,1 0 0 0 0,0 0 0 0 0,1 0 0 0 0,-1-1 1 0 0,0 1-1 0 0,0-1 0 0 0,1 1 0 0 0,-1-1 1 0 0,1 0-1 0 0,0 0 0 0 0,-1 0 0 0 0,1 0 0 0 0,0 0 1 0 0,-1-1-1 0 0,1 1 0 0 0,2 0-53 0 0,81 18 1093 0 0,78-6-1418 0 0,-148-13-4619 0 0,0 0-1738 0 0</inkml:trace>
  <inkml:trace contextRef="#ctx0" brushRef="#br1" timeOffset="-167549.812">19345 8413 12840 0 0,'0'0'289'0'0,"0"0"40"0"0,0 0 23 0 0,0 0-36 0 0,-1-1-206 0 0,-10-17 1748 0 0,10 18-1377 0 0,-11-3 937 0 0,9 4-1316 0 0,-1-1-1 0 0,0 1 1 0 0,1-1 0 0 0,-1 1 0 0 0,1 0-1 0 0,-1 1 1 0 0,1-1 0 0 0,0 0 0 0 0,-1 1-1 0 0,1 0 1 0 0,0 0 0 0 0,0 0 0 0 0,0 0 0 0 0,0 0-1 0 0,1 1 1 0 0,-1-1 0 0 0,0 1 0 0 0,1 0-1 0 0,0 0 1 0 0,0-1 0 0 0,0 2 0 0 0,0-1-1 0 0,0 0 1 0 0,0 0 0 0 0,1 1 0 0 0,-1-1-102 0 0,-2 7 113 0 0,1 1 0 0 0,-1-1 0 0 0,2 0 0 0 0,-1 1 0 0 0,1-1 0 0 0,1 1 0 0 0,0 0 0 0 0,1 5-113 0 0,13 18 632 0 0,-13-34-623 0 0,1 1 0 0 0,0-1 0 0 0,-1 1 0 0 0,1-1 0 0 0,0 1 0 0 0,0-1 0 0 0,-1 0 0 0 0,1 1 0 0 0,0-1-1 0 0,0 0 1 0 0,0 1 0 0 0,-1-1 0 0 0,1 0 0 0 0,0 0 0 0 0,0 0 0 0 0,0 0 0 0 0,0 0 0 0 0,0 0 0 0 0,-1 0 0 0 0,1 0 0 0 0,0 0-1 0 0,0 0 1 0 0,0-1 0 0 0,0 1 0 0 0,0 0 0 0 0,-1 0 0 0 0,1-1 0 0 0,0 1 0 0 0,0-1 0 0 0,-1 1 0 0 0,1 0 0 0 0,0-2-9 0 0,10-6-74 0 0,-2-1 0 0 0,1 0-1 0 0,-1 0 1 0 0,-1-1 0 0 0,1-1 0 0 0,-2 0 0 0 0,1 0 0 0 0,-2 0 0 0 0,0 0 0 0 0,0-1 0 0 0,0-3 74 0 0,-2 1-888 0 0,-4 21 895 0 0,1 0-1 0 0,0 0 1 0 0,1 0-1 0 0,0-1 1 0 0,0 1-1 0 0,0 0 1 0 0,1-1 0 0 0,0 0-1 0 0,0 1 1 0 0,0-1-1 0 0,1-1 1 0 0,0 1-1 0 0,2 3-6 0 0,-4-7 15 0 0,0 0-1 0 0,0 0 1 0 0,0-1-1 0 0,0 1 1 0 0,1-1-1 0 0,-1 1 1 0 0,0-1-1 0 0,1 1 1 0 0,-1-1-1 0 0,1 0 1 0 0,-1 0 0 0 0,1-1-1 0 0,0 1 1 0 0,-1 0-1 0 0,1-1 1 0 0,0 1-1 0 0,-1-1 1 0 0,1 0-1 0 0,0 0 1 0 0,0 0-1 0 0,-1 0 1 0 0,1-1-1 0 0,0 1 1 0 0,-1-1-1 0 0,1 0 1 0 0,0 1-1 0 0,-1-1 1 0 0,1 0-1 0 0,-1-1 1 0 0,1 1-1 0 0,-1 0 1 0 0,0-1-1 0 0,0 1 1 0 0,1-1-1 0 0,-1 0 1 0 0,1 0-15 0 0,68-74-2476 0 0,-47 21-510 0 0,-5 16 1098 0 0,-19 37 1729 0 0,0 2 196 0 0,0 0 45 0 0,10 6 1395 0 0,-1 65 781 0 0,-18 29-996 0 0,-7 229 1148 0 0,16-277-1708 0 0,0-51-638 0 0,0-1 2 0 0,0 0-2 0 0,0 0-25 0 0,0 0-98 0 0,-3-33-2350 0 0,3 22-2499 0 0,0 1-1522 0 0</inkml:trace>
  <inkml:trace contextRef="#ctx0" brushRef="#br1" timeOffset="-167299.812">19642 8452 8496 0 0,'0'0'190'0'0,"12"-9"458"0"0,64-13 4687 0 0,-71 22-5056 0 0,-1 0 0 0 0,1 0-1 0 0,-1 0 1 0 0,0 1 0 0 0,1 0 0 0 0,-1 0 0 0 0,0 0 0 0 0,0 0 0 0 0,0 1 0 0 0,0-1-1 0 0,0 1 1 0 0,0 0 0 0 0,2 2-279 0 0,-5-3 47 0 0,0 1 1 0 0,-1-1-1 0 0,1 1 0 0 0,-1-1 1 0 0,1 1-1 0 0,-1-1 0 0 0,0 1 0 0 0,0-1 1 0 0,1 1-1 0 0,-1-1 0 0 0,0 1 1 0 0,0-1-1 0 0,-1 1 0 0 0,1-1 0 0 0,0 1 1 0 0,0-1-1 0 0,-1 1 0 0 0,1-1 1 0 0,-1 1-1 0 0,1-1 0 0 0,-1 0 0 0 0,0 1 1 0 0,0-1-1 0 0,1 0 0 0 0,-1 1 0 0 0,0-1 1 0 0,0 0-1 0 0,-1 1-47 0 0,-9 8 60 0 0,-1-1-1 0 0,0 1 1 0 0,-1-2-1 0 0,0 0 1 0 0,0-1 0 0 0,-1 0-1 0 0,0-1 1 0 0,0 0 0 0 0,0-1-1 0 0,-8 1-59 0 0,-91 14-4165 0 0,100-20 2461 0 0,4-1-57 0 0</inkml:trace>
  <inkml:trace contextRef="#ctx0" brushRef="#br1" timeOffset="-166679.812">19724 8580 9016 0 0,'8'0'526'0'0,"11"-2"232"0"0,1-1 0 0 0,-1 0 0 0 0,0-1-1 0 0,0-1 1 0 0,0-1 0 0 0,-1-1 0 0 0,1 0 0 0 0,-2-1-1 0 0,3-2-757 0 0,10-4 212 0 0,74-51 1277 0 0,-88 48-1305 0 0,-16 16-179 0 0,0 1 0 0 0,0-1 0 0 0,0 0 0 0 0,0 0 0 0 0,0 0 0 0 0,0 1 0 0 0,0-1 0 0 0,0 0 0 0 0,0 0 0 0 0,0 1 0 0 0,0-1 0 0 0,-1 0 0 0 0,1 0 0 0 0,0 1 0 0 0,0-1 0 0 0,-1 0-1 0 0,1 1 1 0 0,0-1 0 0 0,-1 0 0 0 0,1 1 0 0 0,-1-1 0 0 0,1 1 0 0 0,-1-1 0 0 0,1 0 0 0 0,-1 1 0 0 0,0-1 0 0 0,1 1 0 0 0,-1 0 0 0 0,0-1 0 0 0,1 1 0 0 0,-1-1 0 0 0,0 1 0 0 0,1 0-1 0 0,-2-1-4 0 0,-5 0 5 0 0,0 0-1 0 0,0 1 0 0 0,-1-1 0 0 0,1 1 0 0 0,0 1 1 0 0,0 0-1 0 0,-1-1 0 0 0,1 2 0 0 0,0-1 0 0 0,0 1 1 0 0,0 1-1 0 0,0-1 0 0 0,-4 3-4 0 0,1-1-2 0 0,0 1-1 0 0,0 0 1 0 0,1 0-1 0 0,-1 1 1 0 0,1 0-1 0 0,0 1 1 0 0,1 0-1 0 0,-8 8 3 0 0,15-14 23 0 0,0 0 0 0 0,-1 0-1 0 0,1 0 1 0 0,0 0 0 0 0,0 1 0 0 0,0-1-1 0 0,0 0 1 0 0,0 1 0 0 0,0-1 0 0 0,0 0-1 0 0,1 1 1 0 0,-1-1 0 0 0,0 1 0 0 0,1-1-1 0 0,-1 1 1 0 0,1 0 0 0 0,-1-1 0 0 0,1 1-1 0 0,0 0 1 0 0,0-1 0 0 0,0 1 0 0 0,0-1-1 0 0,0 1 1 0 0,0 0 0 0 0,0-1 0 0 0,1 1-1 0 0,-1 0 1 0 0,0-1 0 0 0,1 1 0 0 0,-1-1-1 0 0,1 1 1 0 0,0-1 0 0 0,0 1 0 0 0,-1-1-1 0 0,1 1 1 0 0,0-1 0 0 0,0 0 0 0 0,0 1-1 0 0,1-1 1 0 0,-1 0 0 0 0,0 0 0 0 0,0 0-1 0 0,1 0 1 0 0,-1 0 0 0 0,0 0 0 0 0,1 0-1 0 0,-1 0-22 0 0,6-1 51 0 0,0 1-1 0 0,0-1 0 0 0,0 0 0 0 0,0 0 0 0 0,0-1 1 0 0,0 0-1 0 0,0 0 0 0 0,-1-1 0 0 0,1 0 0 0 0,0 0 1 0 0,1-1-51 0 0,13-3 11 0 0,103-39 113 0 0,-103 39-124 0 0,-15 4-1 0 0,1-1 0 0 0,0 2 0 0 0,0-1 0 0 0,0 1 0 0 0,0 0 0 0 0,1 0 0 0 0,-1 1 0 0 0,0 0 1 0 0,0 0-1 0 0,0 1 0 0 0,7 1 1 0 0,-12-2-2 0 0,0 1 0 0 0,-1 0 0 0 0,1 0 0 0 0,0 0 0 0 0,-1 1 0 0 0,1-1-1 0 0,-1 0 1 0 0,1 0 0 0 0,-1 1 0 0 0,0-1 0 0 0,1 1 0 0 0,-1 0 0 0 0,0-1 0 0 0,0 1 0 0 0,0 0 0 0 0,0-1 0 0 0,0 1 0 0 0,-1 0 0 0 0,1 0 0 0 0,0 0 0 0 0,-1 0 0 0 0,0 0 0 0 0,1 0 0 0 0,-1 0 0 0 0,0 1 2 0 0,0-1-3 0 0,2 4 30 0 0,-1 0 0 0 0,-1 0-1 0 0,1 1 1 0 0,-1-1 0 0 0,0 0-1 0 0,-1 0 1 0 0,0 1 0 0 0,1-1-1 0 0,-2 0 1 0 0,1 0 0 0 0,-1 0-1 0 0,0 0 1 0 0,0 0 0 0 0,-1 0-1 0 0,0-1 1 0 0,0 1 0 0 0,0-1-1 0 0,0 0 1 0 0,-1 0 0 0 0,0 0-1 0 0,-2 1-26 0 0,5-6 17 0 0,0 0 0 0 0,0 0 0 0 0,0 0-1 0 0,1 0 1 0 0,-1 0 0 0 0,0-1-1 0 0,0 1 1 0 0,0 0 0 0 0,0-1 0 0 0,0 1-1 0 0,0-1 1 0 0,0 1 0 0 0,0-1 0 0 0,1 1-1 0 0,-1-1 1 0 0,0 0 0 0 0,0 1-1 0 0,1-1 1 0 0,-1 0 0 0 0,0 1 0 0 0,1-1-1 0 0,-1 0 1 0 0,1 0 0 0 0,-1 0 0 0 0,1 0-1 0 0,-1 0 1 0 0,1 0 0 0 0,0 1-1 0 0,-1-1 1 0 0,1 0 0 0 0,0 0 0 0 0,0 0-1 0 0,0 0-16 0 0,-1-5-46 0 0,0 1 0 0 0,1-1-1 0 0,-1 0 1 0 0,1 1 0 0 0,1-1-1 0 0,-1 0 1 0 0,1 1 0 0 0,0-1 0 0 0,0 1-1 0 0,1-1 1 0 0,-1 1 0 0 0,1 0-1 0 0,1 0 1 0 0,-1-1 0 0 0,1 1-1 0 0,0 1 1 0 0,0-1 0 0 0,0 0-1 0 0,0 1 1 0 0,1-1 0 0 0,0 1-1 0 0,0 0 1 0 0,3-2 46 0 0,85-49-6846 0 0,-76 50 4926 0 0</inkml:trace>
  <inkml:trace contextRef="#ctx0" brushRef="#br1" timeOffset="-166289.812">20483 8415 8320 0 0,'0'0'190'0'0,"0"0"28"0"0,0 0 7 0 0,-7 1 6 0 0,-31 11 884 0 0,25-9-321 0 0,1 1-1 0 0,1 0 1 0 0,-1 0 0 0 0,0 1-1 0 0,1 1 1 0 0,0 0 0 0 0,0 0-1 0 0,1 1 1 0 0,-8 7-794 0 0,16-13 99 0 0,0 1 0 0 0,-1 0 0 0 0,2 0 0 0 0,-1 0 0 0 0,0 1 0 0 0,0-1 0 0 0,1 0 0 0 0,-1 1 0 0 0,1-1 0 0 0,-1 1 0 0 0,1-1 0 0 0,0 1 0 0 0,0-1 0 0 0,1 1 0 0 0,-1 0 0 0 0,0 0 0 0 0,1 0 0 0 0,0-1-1 0 0,-1 1 1 0 0,1 0 0 0 0,0 0 0 0 0,1 1-99 0 0,-1-2 108 0 0,9 8 187 0 0,-6-8-268 0 0,0-2 0 0 0,1 1 0 0 0,-1 0 1 0 0,0-1-1 0 0,1 1 0 0 0,-1-1 0 0 0,0 0 0 0 0,1 0 0 0 0,-1-1 0 0 0,0 1 0 0 0,1-1 1 0 0,-1 1-1 0 0,0-1 0 0 0,0 0 0 0 0,1 0 0 0 0,-1-1 0 0 0,0 1 0 0 0,0-1 0 0 0,0 1 1 0 0,0-1-1 0 0,-1 0 0 0 0,1 0 0 0 0,0 0 0 0 0,-1 0 0 0 0,0-1 0 0 0,1 0-27 0 0,101-83-440 0 0,-51 66 112 0 0,-32 20 374 0 0,-2 24 422 0 0,6 31 338 0 0,-4 16-6 0 0,-21-64-741 0 0,1 0-1 0 0,0 0 1 0 0,0 0-1 0 0,1 0 0 0 0,0 0 1 0 0,0 0-1 0 0,0 0 1 0 0,1-1-1 0 0,0 1 0 0 0,3 3-58 0 0,-6-9 64 0 0,0-1-28 0 0,0 0-118 0 0,19-10-1289 0 0,-10-8-1865 0 0,-6 7-3438 0 0</inkml:trace>
  <inkml:trace contextRef="#ctx0" brushRef="#br1" timeOffset="-166019.812">20737 8230 13648 0 0,'0'0'306'0'0,"0"0"46"0"0,0 0 23 0 0,0 0-43 0 0,2 14-201 0 0,14 57 3988 0 0,30-17-1611 0 0,14-5-1318 0 0,-58-45-1417 0 0,-3 0-6043 0 0,1 2-810 0 0</inkml:trace>
  <inkml:trace contextRef="#ctx0" brushRef="#br1" timeOffset="-164669.812">20580 8457 11720 0 0,'14'-6'1269'0'0,"26"-6"0"0"0,-1 1 0 0 0,2 2 0 0 0,-1 2 0 0 0,1 1 0 0 0,8 2-1269 0 0,108 4 1529 0 0,-127 3-1475 0 0,-29-2-55 0 0,-1-1-1 0 0,0 1 1 0 0,0-1 0 0 0,1 0 0 0 0,-1 1 0 0 0,0-1 0 0 0,0 1-1 0 0,0-1 1 0 0,1 1 0 0 0,-1-1 0 0 0,0 1 0 0 0,0-1 0 0 0,0 1-1 0 0,0-1 1 0 0,0 1 0 0 0,0-1 0 0 0,0 1 0 0 0,0-1 0 0 0,0 1-1 0 0,0-1 1 0 0,0 1 0 0 0,0-1 0 0 0,-1 1 0 0 0,1-1 0 0 0,0 1 0 0 0,0-1-1 0 0,0 1 1 0 0,-1-1 0 0 0,1 0 0 0 0,0 1 0 0 0,-1-1 0 0 0,1 1-1 0 0,0-1 1 0 0,-1 0 0 0 0,1 1 0 0 0,0-1 0 0 0,-1 0 0 0 0,1 0-1 0 0,-1 1 1 0 0,1-1 0 0 0,0 0 0 0 0,-1 0 0 0 0,1 1 0 0 0,-1-1-1 0 0,1 0 1 0 0,-1 0 1 0 0,-1 1 3 0 0,-11 23 54 0 0,11-7 5 0 0,8 20 424 0 0,-4-34-446 0 0,1 0 0 0 0,1 0-1 0 0,-1 0 1 0 0,0-1-1 0 0,1 1 1 0 0,-1-1 0 0 0,1 0-1 0 0,0 0 1 0 0,0 0-1 0 0,0-1 1 0 0,0 1 0 0 0,0-1-1 0 0,0 0 1 0 0,0 0-1 0 0,0-1 1 0 0,0 1 0 0 0,0-1-1 0 0,1 0 1 0 0,-1 0-1 0 0,0 0 1 0 0,0 0 0 0 0,1-1-1 0 0,-1 0 1 0 0,0 0-1 0 0,0 0 1 0 0,0 0 0 0 0,0-1-1 0 0,0 1 1 0 0,-1-1-1 0 0,4-2-39 0 0,-3 1-23 0 0,1 0 0 0 0,-1 0 0 0 0,0-1 0 0 0,0 1 0 0 0,0-1 0 0 0,-1 0 0 0 0,1-1 0 0 0,-1 1 0 0 0,0 0 0 0 0,0-1 0 0 0,-1 0 0 0 0,1-1 23 0 0,31-38-776 0 0,-22 33 296 0 0,-10 11 458 0 0,1 0 0 0 0,-1 0-1 0 0,0 1 1 0 0,1-1-1 0 0,-1 1 1 0 0,0 0-1 0 0,1-1 1 0 0,-1 1 0 0 0,0 0-1 0 0,0 0 1 0 0,0 1-1 0 0,0-1 1 0 0,0 0-1 0 0,0 1 1 0 0,0-1 0 0 0,0 1-1 0 0,-1 0 1 0 0,1-1-1 0 0,0 1 1 0 0,-1 0-1 0 0,0 0 1 0 0,1 1 22 0 0,55 62 1031 0 0,-40-125 1071 0 0,-8 37-2398 0 0,8 8 24 0 0,39-9-52 0 0,-25 16 211 0 0,-25 7 102 0 0,-1 1 1 0 0,-2 0-33 0 0,4 1 32 0 0,-1 2 11 0 0,1-1 11 0 0,12 3 125 0 0,-17-3-93 0 0,16 13-33 0 0,-15-4 1 0 0,4 19 106 0 0,-4 35-53 0 0,-1 0 64 0 0,-2-64-64 0 0,0-1 0 0 0,0 0 0 0 0,0 0 0 0 0,0 0 6 0 0,0 0 15 0 0,0 0-13 0 0,-2-20 232 0 0,-15-36-99 0 0,9 16-557 0 0,17 16-120 0 0,77-8-69 0 0,125 2 410 0 0,-55 15 131 0 0,-149 14 0 0 0,-16-8-192 0 0,-4 8 105 0 0,0 0 1 0 0,0 1-1 0 0,0 0 0 0 0,1 1 0 0 0,-1 0 0 0 0,0 1 0 0 0,1 0 0 0 0,-1 1 1 0 0,1 1-1 0 0,-2 1 87 0 0,-1-2-36 0 0,6-1 53 0 0,-1 0-1 0 0,1 1 1 0 0,0 0-1 0 0,0 0 0 0 0,1 1 1 0 0,-1 0-1 0 0,1 0 1 0 0,0 1-1 0 0,0 0 0 0 0,0 0 1 0 0,1 1-1 0 0,0 0 1 0 0,-4 4-17 0 0,27 10 682 0 0,61 2-80 0 0,-44-17-500 0 0,41 7 74 0 0,-42-8-3543 0 0,-18-3 68 0 0,13 2-3890 0 0</inkml:trace>
  <inkml:trace contextRef="#ctx0" brushRef="#br1" timeOffset="-156219.812">19989 9337 19351 0 0,'0'0'439'0'0,"0"0"62"0"0,0 0 33 0 0,0 0-65 0 0,0 0-208 0 0,6 0 1711 0 0,45 22 460 0 0,-26-3-2457 0 0,-14-8-1064 0 0,0 0-6381 0 0,-6-5-17 0 0</inkml:trace>
  <inkml:trace contextRef="#ctx0" brushRef="#br1" timeOffset="-156879.812">19228 9204 11600 0 0,'0'0'264'0'0,"0"0"34"0"0,0 0 21 0 0,0 0-36 0 0,0 0-99 0 0,3 5 872 0 0,14 84 4233 0 0,-17-77-5061 0 0,0-1 0 0 0,-1 0-1 0 0,-1 1 1 0 0,0-1 0 0 0,0 0 0 0 0,-1 0 0 0 0,0 0 0 0 0,-1 0 0 0 0,0 0-1 0 0,-1-1 1 0 0,-1 2-228 0 0,6-11 96 0 0,-22-5 372 0 0,20 1-477 0 0,0-1 0 0 0,1 1-1 0 0,-1-1 1 0 0,1 1 0 0 0,0-1-1 0 0,0 0 1 0 0,0 1 0 0 0,1-1-1 0 0,-1 0 1 0 0,1 0 0 0 0,0 0-1 0 0,0 1 1 0 0,0-1 0 0 0,1 0-1 0 0,-1 0 1 0 0,1 1 0 0 0,0-1-1 0 0,0 0 1 0 0,0 1 0 0 0,1-1-1 0 0,-1 1 1 0 0,1-1 0 0 0,0 1-1 0 0,0 0 1 0 0,0-1 0 0 0,0 1-1 0 0,1 0 1 0 0,-1 0 0 0 0,1 1-1 0 0,0-1 1 0 0,1 0 9 0 0,8-16 41 0 0,-6 10-54 0 0,0 0 0 0 0,1 1 0 0 0,0 0 0 0 0,0 0 0 0 0,1 1 0 0 0,0 0 0 0 0,0 0 0 0 0,1 1 0 0 0,-1 0 0 0 0,1 1 0 0 0,1-1 0 0 0,-1 2 0 0 0,1-1 0 0 0,0 1 0 0 0,0 1 0 0 0,0 0 0 0 0,0 0 0 0 0,0 1 0 0 0,1 1 0 0 0,-1-1 0 0 0,1 2 0 0 0,-1-1 0 0 0,1 1 0 0 0,0 1 0 0 0,-1 0 0 0 0,1 1 0 0 0,-1 0 0 0 0,8 2 13 0 0,-4 6-2406 0 0,-11-6 1108 0 0</inkml:trace>
  <inkml:trace contextRef="#ctx0" brushRef="#br1" timeOffset="-156469.812">19492 9364 12776 0 0,'0'0'374'0'0,"12"-4"148"0"0,48 3 3596 0 0,-59 1-3565 0 0,5 4 399 0 0,-6-2-941 0 0,0-1-1 0 0,0 1 1 0 0,-1 0 0 0 0,1-1-1 0 0,-1 1 1 0 0,1-1-1 0 0,-1 1 1 0 0,0 0-1 0 0,0-1 1 0 0,0 0-1 0 0,0 1 1 0 0,0-1-1 0 0,0 1 1 0 0,0-1-1 0 0,0 0 1 0 0,0 0-1 0 0,0 0 1 0 0,-1 0-1 0 0,1 0 1 0 0,-1 0 0 0 0,1 0-1 0 0,-1 0 1 0 0,1 0-1 0 0,-1-1 1 0 0,1 1-1 0 0,-1 0-10 0 0,-5 2 44 0 0,-137 84 201 0 0,129-76-192 0 0,14-11-46 0 0,1 0-1 0 0,0 0 0 0 0,-1 0 0 0 0,1 1 1 0 0,0-1-1 0 0,-1 0 0 0 0,1 0 1 0 0,0 0-1 0 0,-1 1 0 0 0,1-1 0 0 0,0 0 1 0 0,0 0-1 0 0,-1 1 0 0 0,1-1 0 0 0,0 0 1 0 0,0 1-1 0 0,-1-1 0 0 0,1 0 1 0 0,0 1-1 0 0,0-1 0 0 0,0 0 0 0 0,0 1 1 0 0,-1-1-1 0 0,1 0 0 0 0,0 1 0 0 0,0-1 1 0 0,0 0-1 0 0,0 1 0 0 0,0-1 1 0 0,0 1-1 0 0,0-1 0 0 0,0 0 0 0 0,0 1 1 0 0,0-1-1 0 0,0 1 0 0 0,0-1 0 0 0,1 0 1 0 0,-1 1-1 0 0,0-1 0 0 0,0 0 1 0 0,0 1-1 0 0,0-1 0 0 0,1 0 0 0 0,-1 1 1 0 0,0-1-1 0 0,0 0 0 0 0,1 1 0 0 0,-1-1 1 0 0,0 0-1 0 0,0 0 0 0 0,1 1 1 0 0,-1-1-1 0 0,0 0 0 0 0,1 0-6 0 0,-1 1-9 0 0,5 2 114 0 0,0 0 0 0 0,1 0 0 0 0,-1-1-1 0 0,1 1 1 0 0,-1-1 0 0 0,1-1 0 0 0,0 1 0 0 0,0-1 0 0 0,-1 0 0 0 0,1 0 0 0 0,0 0 0 0 0,0-1 0 0 0,4 0-105 0 0,23 4 338 0 0,83 15 446 0 0,-74-14-898 0 0,-41-5-849 0 0,-1 0-310 0 0,0 0-57 0 0</inkml:trace>
  <inkml:trace contextRef="#ctx0" brushRef="#br1" timeOffset="-146129.812">20593 8997 7728 0 0,'0'0'225'0'0,"-3"-9"149"0"0,2 7 6193 0 0,1 37-5652 0 0,10 123 1651 0 0,5-63-1631 0 0,0 7-395 0 0,-12-86-548 0 0,1-33-6112 0 0,-4 9 214 0 0</inkml:trace>
  <inkml:trace contextRef="#ctx0" brushRef="#br1" timeOffset="-144609.812">20458 9185 5552 0 0,'0'0'165'0'0,"0"0"124"0"0,0 0 438 0 0,0 0 192 0 0,0 0 38 0 0,0 0-92 0 0,7-4 51 0 0,26-2 1478 0 0,6-4-1258 0 0,3-3 304 0 0,-40 13-1184 0 0,0 0-32 0 0,0-1-139 0 0,-35 12-218 0 0,-67-5-358 0 0,24-8 310 0 0,72 0 228 0 0,20 0 114 0 0,106-16 308 0 0,62-37 344 0 0,-74 27-136 0 0,-34 15-291 0 0,-74 12-252 0 0,2 0-46 0 0,-3 0-186 0 0,-1 1-26 0 0,0 0 40 0 0,0 0 125 0 0,0 0 58 0 0,0 0 11 0 0,7 15-142 0 0,-5-10-21 0 0,-2 37 64 0 0,-24 161 930 0 0,24-202-936 0 0,-1 5 14 0 0,0 0 1 0 0,0 0-1 0 0,1 0 0 0 0,-1 0 0 0 0,2 0 0 0 0,-1 0 1 0 0,1 0-1 0 0,-1 0 0 0 0,2 0 0 0 0,-1-1 1 0 0,1 1-1 0 0,-1 0 0 0 0,2-1 0 0 0,-1 1 0 0 0,1 0-19 0 0,12 18 470 0 0,-14-22-385 0 0,1 1-13 0 0,-2-2 5 0 0,0-1 5 0 0,0 0 4 0 0,0 0 2 0 0,0 0 0 0 0,0 0-2 0 0,1-1-13 0 0,10-40 136 0 0,-6 7-209 0 0,-2 29 0 0 0,2 0 0 0 0,11-12 0 0 0,-11 14 0 0 0,33-22 0 0 0,-35 22 0 0 0,86-48 0 0 0,-84 49 0 0 0,1 5 0 0 0,4 10 0 0 0,18 54 0 0 0,-17-35 71 0 0,-10-31-6 0 0,1 8 53 0 0,4 13 68 0 0,-5-15-170 0 0,2 22 161 0 0,11-26 99 0 0,-1-4-249 0 0,11-4-3259 0 0,-24 4-1257 0 0,0 1-1381 0 0</inkml:trace>
  <inkml:trace contextRef="#ctx0" brushRef="#br1" timeOffset="-143299.812">21276 9323 7456 0 0,'0'0'166'0'0,"0"0"29"0"0,0 0 12 0 0,0 0 57 0 0,0 0 236 0 0,0 0 106 0 0,0 0 24 0 0,0 0-14 0 0,0 0-68 0 0,0 0-32 0 0,0 0-4 0 0,0 0 0 0 0,13 9 1024 0 0,-6-6-1229 0 0,-1-2 0 0 0,1 1 1 0 0,0-1-1 0 0,0 0 1 0 0,0 0-1 0 0,0-1 1 0 0,0 0-1 0 0,1 0 0 0 0,-1-1 1 0 0,0 0-1 0 0,0 0 1 0 0,0-1-1 0 0,-1 1 0 0 0,4-2-307 0 0,21-11 236 0 0,-20 1-122 0 0,-10 7-93 0 0,-1 5-18 0 0,0-1 0 0 0,0 1 0 0 0,-1 0 0 0 0,1-1 0 0 0,-1 1 0 0 0,1 0 0 0 0,-1-1 0 0 0,0 1 1 0 0,1 0-1 0 0,-1 0 0 0 0,0 0 0 0 0,0-1 0 0 0,0 1 0 0 0,0 0 0 0 0,0 0 0 0 0,0 0 0 0 0,0 0 0 0 0,0 1 0 0 0,0-1 0 0 0,0 0 0 0 0,-1 0 0 0 0,1 1 0 0 0,0-1 0 0 0,-1 1 0 0 0,1-1 0 0 0,0 1 0 0 0,-1-1 0 0 0,1 1 1 0 0,-1 0-1 0 0,1 0 0 0 0,0-1 0 0 0,-1 1 0 0 0,1 0 0 0 0,-1 0 0 0 0,1 1 0 0 0,-1-1 0 0 0,1 0 0 0 0,0 0 0 0 0,-2 1-3 0 0,-1-1-2 0 0,0 0 5 0 0,-1 0 0 0 0,0 1 0 0 0,1-1 0 0 0,-1 1 0 0 0,0 0 0 0 0,1 0 0 0 0,-1 0 0 0 0,1 1 0 0 0,-1 0 0 0 0,1 0 0 0 0,0 0 0 0 0,-1 0 0 0 0,1 1 0 0 0,0-1 0 0 0,1 1 0 0 0,-1 0 0 0 0,0 0 0 0 0,1 1 0 0 0,0-1 0 0 0,0 1 0 0 0,0-1 0 0 0,0 1 0 0 0,0 0 0 0 0,1 0-1 0 0,0 0 1 0 0,-1 1 0 0 0,1 1-3 0 0,1-3 42 0 0,1 0 0 0 0,0-1 0 0 0,0 1-1 0 0,0 0 1 0 0,0 0 0 0 0,0-1-1 0 0,1 1 1 0 0,-1 0 0 0 0,1-1 0 0 0,0 1-1 0 0,-1 0 1 0 0,1-1 0 0 0,1 1-1 0 0,-1-1 1 0 0,0 0 0 0 0,0 1 0 0 0,1-1-1 0 0,0 0 1 0 0,-1 0 0 0 0,1 0-1 0 0,0 0 1 0 0,0 0 0 0 0,0 0-1 0 0,0 0 1 0 0,0-1 0 0 0,0 1 0 0 0,1-1-1 0 0,-1 0 1 0 0,1 1 0 0 0,-1-1-1 0 0,1 0 1 0 0,1 0-42 0 0,89 19 619 0 0,-81-19-653 0 0,0 0 1 0 0,1-1-1 0 0,-1-1 1 0 0,0 0-1 0 0,1-1 1 0 0,-1 0-1 0 0,0-1 1 0 0,4-2 33 0 0,-12 4-283 0 0,0-1 0 0 0,0 0 1 0 0,0 0-1 0 0,0 0 0 0 0,0 0 0 0 0,0-1 0 0 0,-1 1 1 0 0,1-1-1 0 0,-1 0 0 0 0,0 0 0 0 0,0-1 1 0 0,0 1-1 0 0,0 0 0 0 0,0-1 0 0 0,1-3 283 0 0,11-51-5871 0 0,-15 32 9169 0 0,7 132-51 0 0,11-71-1215 0 0,14-32-952 0 0,-25-6-1075 0 0,0 0 1 0 0,0 0 0 0 0,0-1-1 0 0,-1 1 1 0 0,1-2 0 0 0,-1 1-1 0 0,0-1 1 0 0,0 0 0 0 0,0 0-1 0 0,-1 0 1 0 0,0-1-1 0 0,0 0 1 0 0,0 0 0 0 0,-1 0-1 0 0,0-1 1 0 0,0 1 0 0 0,1-5-6 0 0,17-21-758 0 0,-1 3 74 0 0,-20 28 619 0 0,-1 1-31 0 0,0 0 7 0 0,0 0 7 0 0,4 8 2 0 0,38 134 18 0 0,-8 0 788 0 0,-29-128-543 0 0,-1 1-1 0 0,0 0 0 0 0,-1 0 0 0 0,0 0 1 0 0,-1 1-1 0 0,-1-1 0 0 0,-1 0 0 0 0,0 1 0 0 0,-1 0-182 0 0,0-13 35 0 0,1 0 0 0 0,-1-1 0 0 0,0 1-1 0 0,0-1 1 0 0,0 1 0 0 0,-1-1-1 0 0,1 0 1 0 0,0 1 0 0 0,-1-1 0 0 0,0 0-1 0 0,1 0 1 0 0,-1 0 0 0 0,0 0-1 0 0,0 0 1 0 0,0 0 0 0 0,0-1 0 0 0,-1 1-1 0 0,1-1 1 0 0,0 1 0 0 0,-1-1-1 0 0,1 0 1 0 0,-1 0 0 0 0,1 0 0 0 0,-1 0-1 0 0,1 0 1 0 0,-1-1 0 0 0,0 1-35 0 0,-76 6 448 0 0,-87-12-18 0 0,136-4-366 0 0,29 9-88 0 0,1 0 0 0 0,-1 0 0 0 0,1 0 0 0 0,0 0 0 0 0,-1 0 0 0 0,1 0 0 0 0,-1 0 0 0 0,1-1 0 0 0,0 1 0 0 0,-1 0 0 0 0,1 0 0 0 0,0 0 0 0 0,-1-1 0 0 0,1 1 0 0 0,0 0 0 0 0,-1 0 0 0 0,1-1 0 0 0,0 1 0 0 0,-1 0 0 0 0,1 0 0 0 0,0-1 0 0 0,0 1 0 0 0,-1 0 0 0 0,1-1 0 0 0,0 1 0 0 0,0 0 0 0 0,0-1 0 0 0,0 1 0 0 0,-1-1 0 0 0,1 1 0 0 0,0 0 0 0 0,0-1 0 0 0,0 1 0 0 0,0-1 0 0 0,0 1 0 0 0,0 0 0 0 0,0-1 0 0 0,0 1 0 0 0,0-1 0 0 0,0 1 0 0 0,0 0 0 0 0,0-1 0 0 0,1 1 0 0 0,-1-1 0 0 0,0 1 0 0 0,0 0 0 0 0,0-1 0 0 0,0 1 0 0 0,1 0 0 0 0,-1-1 0 0 0,0 1 0 0 0,0 0 0 0 0,1-1 0 0 0,-1 1 0 0 0,0 0 0 0 0,1 0 0 0 0,-1-1 0 0 0,0 1 0 0 0,1 0 0 0 0,-1 0 0 0 0,0 0 0 0 0,1-1 0 0 0,-1 1 24 0 0,0 0-42 0 0,16-12-6390 0 0,-7 2 51 0 0</inkml:trace>
  <inkml:trace contextRef="#ctx0" brushRef="#br1" timeOffset="78696.915">22538 393 10680 0 0,'0'0'241'0'0,"0"0"38"0"0,0 0 11 0 0,0 0-28 0 0,0 0-89 0 0,0 0 251 0 0,0 0 125 0 0,0 0 26 0 0,0 0-7 0 0,0 0-60 0 0,9 11 888 0 0,-6 3-1110 0 0,0 1 1 0 0,-1 0-1 0 0,0 0 0 0 0,-1 0 1 0 0,0 0-1 0 0,-2 0 1 0 0,0 0-1 0 0,0 0 0 0 0,-1 0 1 0 0,-2 5-287 0 0,1 1 102 0 0,-16 88 362 0 0,10-49-144 0 0,0-5 74 0 0,-9 34 428 0 0,-1-34-366 0 0,19-65-657 0 0,2-1-2541 0 0,-1 5-978 0 0,2-5-2608 0 0</inkml:trace>
  <inkml:trace contextRef="#ctx0" brushRef="#br1" timeOffset="79256.915">22531 445 10336 0 0,'0'0'233'0'0,"0"0"39"0"0,0 0 15 0 0,3-15 570 0 0,-1 12-669 0 0,0 0 1 0 0,0 0-1 0 0,0 0 0 0 0,0 0 1 0 0,1 0-1 0 0,-1 0 0 0 0,1 0 1 0 0,0 1-1 0 0,-1-1 0 0 0,1 1 1 0 0,1 0-1 0 0,-1 0 0 0 0,0 0 1 0 0,0 0-1 0 0,1 1 0 0 0,-1-1 1 0 0,1 1-1 0 0,-1 0 1 0 0,1 0-1 0 0,-1 0 0 0 0,1 0 1 0 0,0 1-1 0 0,0 0 0 0 0,-1-1 1 0 0,1 1-1 0 0,0 1 0 0 0,2-1-188 0 0,3-1 97 0 0,99-1 831 0 0,-85 3-817 0 0,0 2 0 0 0,0 1-1 0 0,0 1 1 0 0,-1 1 0 0 0,0 0-1 0 0,0 2 1 0 0,-1 1 0 0 0,17 9-111 0 0,-29-13 22 0 0,9 15 193 0 0,-16-17-172 0 0,-1 5-22 0 0,-3 19 107 0 0,0-23-115 0 0,-1 0-1 0 0,1 0 1 0 0,-1 0 0 0 0,0 0-1 0 0,1 0 1 0 0,-2-1-1 0 0,1 0 1 0 0,0 1 0 0 0,-1-1-1 0 0,1 0 1 0 0,-1-1 0 0 0,0 1-1 0 0,0-1 1 0 0,0 1-1 0 0,-4 0-12 0 0,-15 6 33 0 0,-1-1-1 0 0,0-1 1 0 0,0-1-1 0 0,-1-1 1 0 0,1-1-1 0 0,-1-1 1 0 0,0-2-1 0 0,-2 0-32 0 0,19 0 12 0 0,-93-8 124 0 0,54-12-72 0 0,45 17-85 0 0,1 2-86 0 0,1 0-19 0 0,0 0 4 0 0,0 0-52 0 0,0 0-230 0 0,0 0-99 0 0,0 0-745 0 0,0 0-3065 0 0,0 0-1316 0 0</inkml:trace>
  <inkml:trace contextRef="#ctx0" brushRef="#br1" timeOffset="-178699.812">19802 7530 7672 0 0,'0'0'224'0'0,"9"-18"4041"0"0,-11 16-4011 0 0,1 0-1 0 0,0 0 1 0 0,0 0 0 0 0,-1 1 0 0 0,1-1-1 0 0,-1 0 1 0 0,0 0 0 0 0,0 1 0 0 0,1-1-1 0 0,-1 1 1 0 0,0 0 0 0 0,0 0 0 0 0,0-1-1 0 0,0 1 1 0 0,-1 0 0 0 0,1 1-1 0 0,0-1 1 0 0,0 0 0 0 0,-1 1 0 0 0,1-1-1 0 0,0 1 1 0 0,-1 0 0 0 0,1-1 0 0 0,0 1-1 0 0,-1 0 1 0 0,1 1-254 0 0,-13-1 263 0 0,-1 1 0 0 0,1 1 1 0 0,0 0-1 0 0,0 1 0 0 0,0 0 0 0 0,0 2 0 0 0,1 0 0 0 0,-7 3-263 0 0,18-7 17 0 0,1-1 0 0 0,0 1-1 0 0,0-1 1 0 0,0 1-1 0 0,0 0 1 0 0,0 0-1 0 0,0 0 1 0 0,1 0 0 0 0,-1 0-1 0 0,0 0 1 0 0,0 1-1 0 0,1-1 1 0 0,-1 0-1 0 0,1 1 1 0 0,-1 0 0 0 0,1-1-1 0 0,0 1 1 0 0,-1 0-1 0 0,1 0 1 0 0,0-1-1 0 0,0 1 1 0 0,0 0 0 0 0,1 0-1 0 0,-1 0 1 0 0,0 0-1 0 0,1 0 1 0 0,-1 0-1 0 0,1 1 1 0 0,0-1 0 0 0,-1 0-1 0 0,1 0 1 0 0,0 0-1 0 0,0 0 1 0 0,1 0-1 0 0,-1 1 1 0 0,0-1 0 0 0,1 0-1 0 0,-1 0 1 0 0,1 0-1 0 0,0 0 1 0 0,0 0-1 0 0,0 1-16 0 0,-1-3 1 0 0,3 4 24 0 0,0 0 1 0 0,1 1 0 0 0,-1-2 0 0 0,1 1-1 0 0,0 0 1 0 0,0-1 0 0 0,0 1-1 0 0,1-1 1 0 0,-1-1 0 0 0,1 1 0 0 0,0 0-1 0 0,0-1 1 0 0,0 0-26 0 0,3-1 36 0 0,0 0 0 0 0,1-1 0 0 0,-1 0 0 0 0,0 0-1 0 0,0-1 1 0 0,0 0 0 0 0,0-1 0 0 0,-1 0 0 0 0,1 0 0 0 0,0 0 0 0 0,-1-1 0 0 0,1 0 0 0 0,-1-1-1 0 0,0 0 1 0 0,0 0 0 0 0,0 0 0 0 0,-1-1 0 0 0,1 0 0 0 0,-1 0 0 0 0,0 0 0 0 0,-1-1 0 0 0,1 0 0 0 0,-1 0-1 0 0,0-1 1 0 0,2-3-36 0 0,-3 1-102 0 0,-1 0-1 0 0,0 0 0 0 0,0 0 1 0 0,0 0-1 0 0,-1 0 0 0 0,-1 0 1 0 0,0-1-1 0 0,0 1 0 0 0,-1 0 1 0 0,0-1-1 0 0,0 1 0 0 0,-1-1 1 0 0,0 1-1 0 0,-1 0 0 0 0,-2-5 103 0 0,0-24-284 0 0,-8-30 52 0 0,11 5 319 0 0,2 62-6 0 0,-1 1-1 0 0,0 0-2 0 0,0 0-6 0 0,0 0 13 0 0,6 14-16 0 0,9 52-157 0 0,20 78-29 0 0,-34-136 127 0 0,1 0 1 0 0,0-1-1 0 0,1 0 1 0 0,0 1-1 0 0,0-1 0 0 0,1 0 1 0 0,0-1-1 0 0,0 1 0 0 0,0-1 1 0 0,1 1-1 0 0,0-1 0 0 0,0-1 1 0 0,1 1-1 0 0,-1-1 1 0 0,1 0-1 0 0,0 0 0 0 0,1 0 1 0 0,6 3-11 0 0,-7-7 10 0 0,0 0 0 0 0,0-1 0 0 0,0 1 0 0 0,0-1 1 0 0,0-1-1 0 0,0 1 0 0 0,1-1 0 0 0,-1 0 0 0 0,0 0 0 0 0,0-1 1 0 0,0 1-1 0 0,-1-1 0 0 0,1-1 0 0 0,0 1 0 0 0,-1-1 0 0 0,1 0 1 0 0,-1 0-1 0 0,0-1 0 0 0,0 1 0 0 0,0-1 0 0 0,-1 0 1 0 0,1-1-1 0 0,-1 1 0 0 0,0-1 0 0 0,0 0 0 0 0,-1 0 0 0 0,1-1-10 0 0,14-57-254 0 0,-18 60 244 0 0,0 0 0 0 0,0 0 1 0 0,-1 0-1 0 0,1 0 1 0 0,-1 0-1 0 0,0 1 0 0 0,0-1 1 0 0,0 0-1 0 0,0 1 1 0 0,-1-1-1 0 0,1 0 0 0 0,-1 1 1 0 0,1 0-1 0 0,-1-1 0 0 0,0 1 1 0 0,0 0-1 0 0,0 0 1 0 0,0 0-1 0 0,-1 0 10 0 0,-22 12-143 0 0,-40 58 3 0 0,63-66 150 0 0,1 0-1 0 0,0 0 1 0 0,-1 0-1 0 0,1 0 0 0 0,0 0 1 0 0,0 0-1 0 0,0 1 0 0 0,0-1 1 0 0,1 0-1 0 0,-1 0 1 0 0,1 1-1 0 0,-1-1 0 0 0,1 1 1 0 0,0-1-1 0 0,0 0 0 0 0,0 1 1 0 0,0-1-1 0 0,0 1 1 0 0,1-1-1 0 0,-1 0 0 0 0,1 1 1 0 0,-1-1-1 0 0,1 0 0 0 0,0 1 1 0 0,0-1-1 0 0,0 0 1 0 0,0 0-1 0 0,0 0 0 0 0,1 1-9 0 0,2 0 40 0 0,1 1-1 0 0,-1-1 1 0 0,1-1-1 0 0,-1 1 1 0 0,1 0-1 0 0,0-1 1 0 0,0 0-1 0 0,0 0 1 0 0,0-1-1 0 0,1 1 1 0 0,-1-1-1 0 0,0 0 1 0 0,0-1-1 0 0,1 1 1 0 0,-1-1-1 0 0,1 0 1 0 0,-1-1-1 0 0,0 1 1 0 0,1-1-1 0 0,-1 0 1 0 0,0 0-1 0 0,0 0 1 0 0,1-1-1 0 0,2-1-39 0 0,2-2-116 0 0,1 1-1 0 0,-1-1 0 0 0,-1-1 0 0 0,1 0 1 0 0,-1 0-1 0 0,0-1 0 0 0,0 0 1 0 0,-1 0-1 0 0,0-1 0 0 0,0 0 0 0 0,3-6 117 0 0,26-49-1357 0 0,-49 86 1338 0 0,13 90-51 0 0,3-71 202 0 0,16 224 1286 0 0,-24-242-1260 0 0,4-23-77 0 0,-16 10 323 0 0,12-15-538 0 0,0 0 1 0 0,0 0-1 0 0,1-1 0 0 0,0 1 0 0 0,0-1 1 0 0,0 0-1 0 0,0 0 0 0 0,1 0 1 0 0,0 0-1 0 0,0 0 0 0 0,0-1 0 0 0,1 1 1 0 0,-1-1-1 0 0,1 1 0 0 0,1-1 0 0 0,-1 1 1 0 0,1-1-1 0 0,0 0 0 0 0,0 1 134 0 0,-2-17-498 0 0,2-133-2425 0 0,3 77 1437 0 0,-3 72 1517 0 0,1 1 0 0 0,-1 0 0 0 0,1-1 0 0 0,1 1 0 0 0,-1 0 0 0 0,1 0 0 0 0,0 0 0 0 0,0 0 0 0 0,0 0 0 0 0,1 0 0 0 0,-1 1 0 0 0,1-1 0 0 0,0 1 0 0 0,1-1 0 0 0,-1 1 0 0 0,1 0 0 0 0,0 1 0 0 0,4-4-31 0 0,-1 4 115 0 0,1 0 0 0 0,-1 0 1 0 0,1 1-1 0 0,0 1 0 0 0,0-1 1 0 0,0 1-1 0 0,0 0 1 0 0,0 1-1 0 0,0 0 0 0 0,0 0 1 0 0,0 1-1 0 0,0 0 0 0 0,0 0 1 0 0,-1 1-1 0 0,4 1-115 0 0,-4-2 130 0 0,0 0 0 0 0,0 1 0 0 0,0 0-1 0 0,-1 1 1 0 0,1 0 0 0 0,0 0 0 0 0,-1 0 0 0 0,0 0-1 0 0,1 1 1 0 0,-2 0 0 0 0,4 3-130 0 0,-5 15 713 0 0,-6-19-676 0 0,0 1 0 0 0,0-2 0 0 0,0 1 0 0 0,-1 0 0 0 0,1 0 0 0 0,-1-1-1 0 0,1 1 1 0 0,-1-1 0 0 0,0 0 0 0 0,0 0 0 0 0,0 0 0 0 0,0 0 0 0 0,-1 0 0 0 0,1-1-1 0 0,0 0 1 0 0,-1 1 0 0 0,1-1 0 0 0,-1 0 0 0 0,1-1 0 0 0,-1 1-37 0 0,-5 2 64 0 0,-108 35 230 0 0,70-28-219 0 0,85-11-22 0 0,202-33-53 0 0,-227 31-29 0 0,1-1-1 0 0,-1 0 1 0 0,0-1-1 0 0,0 0 1 0 0,0-1-1 0 0,-1-1 1 0 0,0 0-1 0 0,0 0 0 0 0,0-1 1 0 0,-1-1-1 0 0,-1 0 1 0 0,7-6 29 0 0,-16 14-26 0 0,0 0 0 0 0,0 0 0 0 0,0 1 0 0 0,0-1-1 0 0,0 0 1 0 0,-1 0 0 0 0,1 0 0 0 0,0 0 0 0 0,0-1 0 0 0,-1 1 0 0 0,1 0 0 0 0,-1 0 0 0 0,1 0 0 0 0,-1 0 0 0 0,1-1 0 0 0,-1 1 0 0 0,0 0 0 0 0,0 0 0 0 0,1-1 0 0 0,-1 1 0 0 0,0 0 0 0 0,0-1 0 0 0,0 1-1 0 0,0 0 1 0 0,-1-1 0 0 0,1 1 0 0 0,0 0 0 0 0,0 0 0 0 0,-1-1 0 0 0,1 1 0 0 0,-1 0 0 0 0,1 0 0 0 0,-1 0 0 0 0,0 0 0 0 0,1 0 0 0 0,-1-1 0 0 0,0 1 0 0 0,0 0 0 0 0,0 0 0 0 0,0 1 0 0 0,1-1-1 0 0,-1 0 1 0 0,-1 0 0 0 0,1 0 0 0 0,0 1 0 0 0,0-1 0 0 0,0 0 0 0 0,0 1 26 0 0,-6 0-43 0 0,0 0 1 0 0,0 0-1 0 0,0 1 0 0 0,0 0 1 0 0,1 0-1 0 0,-1 1 0 0 0,0-1 1 0 0,1 2-1 0 0,-1-1 0 0 0,1 1 1 0 0,-1 0-1 0 0,1 0 0 0 0,0 1 1 0 0,1-1-1 0 0,-1 1 0 0 0,1 1 1 0 0,-1-1-1 0 0,1 1 0 0 0,0 0 1 0 0,1 0-1 0 0,-2 2 43 0 0,4-5 27 0 0,1-1-1 0 0,0 1 1 0 0,-1-1-1 0 0,1 1 0 0 0,0 0 1 0 0,0 0-1 0 0,0 0 1 0 0,0 0-1 0 0,0-1 1 0 0,0 1-1 0 0,1 0 1 0 0,-1 0-1 0 0,1 1 1 0 0,-1-1-1 0 0,1 0 1 0 0,0 0-1 0 0,0 0 1 0 0,0 0-1 0 0,0 0 1 0 0,0 0-1 0 0,0 0 0 0 0,0 0 1 0 0,1 0-1 0 0,-1 1 1 0 0,1-1-1 0 0,0 0 1 0 0,-1-1-1 0 0,1 1 1 0 0,0 0-1 0 0,0 0 1 0 0,0 0-1 0 0,1 0 1 0 0,-1-1-1 0 0,0 1 1 0 0,1 0-1 0 0,-1-1 1 0 0,1 0-1 0 0,-1 1 0 0 0,1-1 1 0 0,0 0-1 0 0,1 1-26 0 0,2 0 61 0 0,-1 0 0 0 0,1-1 0 0 0,0 0 0 0 0,0 0 0 0 0,0 0-1 0 0,0-1 1 0 0,0 0 0 0 0,-1 0 0 0 0,1 0 0 0 0,0 0 0 0 0,0-1-1 0 0,0 0 1 0 0,0 0 0 0 0,0 0 0 0 0,-1-1 0 0 0,1 1 0 0 0,0-1 0 0 0,-1 0-1 0 0,0-1 1 0 0,1 1 0 0 0,-1-1 0 0 0,0 0 0 0 0,0 0 0 0 0,0 0-1 0 0,-1 0 1 0 0,1-1 0 0 0,1-2-61 0 0,3 0 14 0 0,0 0-1 0 0,-1 1 1 0 0,2 0-1 0 0,-1 0 0 0 0,1 1 1 0 0,-1 0-1 0 0,1 0 1 0 0,0 1-1 0 0,8-2-13 0 0,13 20-336 0 0,-17 20 223 0 0,-7 21 990 0 0,-6-55-653 0 0,0-1-5 0 0,0 0-23 0 0,0 0-11 0 0,0 0-1 0 0,0 0-9 0 0,0 0-40 0 0,0 0-21 0 0,0 0-2 0 0,0 0-5 0 0,9-11 122 0 0,64-57-294 0 0,-7 43-315 0 0,-42 33 297 0 0,71 56 147 0 0,-92-62-262 0 0,0 0-1 0 0,1 0 1 0 0,-1 0-1 0 0,1-1 1 0 0,-1 1 0 0 0,1-1-1 0 0,-1 1 1 0 0,1-1-1 0 0,0-1 1 0 0,0 1-1 0 0,0 0 1 0 0,-1-1-1 0 0,1 0 1 0 0,0 0-1 0 0,0 0 1 0 0,0 0-1 0 0,0-1 1 0 0,-1 1-1 0 0,1-1 1 0 0,0 0 0 0 0,0 0-1 0 0,-1 0 1 0 0,1-1-1 0 0,-1 1 1 0 0,1-1-1 0 0,0-1 199 0 0,7-2-1074 0 0,-1 0 1 0 0,0-2-1 0 0,0 1 0 0 0,0-1 0 0 0,-1-1 1 0 0,0 1-1 0 0,-1-2 0 0 0,2-1 1074 0 0,14-31-1181 0 0,-19 11 4594 0 0,-26 27 714 0 0,-62 42-434 0 0,75-35-3621 0 0,0 1 0 0 0,1 0 0 0 0,0 0 0 0 0,0 1 0 0 0,0 0 0 0 0,1 0 0 0 0,-1 1 0 0 0,2 0 0 0 0,-1 0 0 0 0,1 0 0 0 0,0 1 0 0 0,0 0 0 0 0,1 0 0 0 0,0 0 0 0 0,1 0 0 0 0,-2 3-72 0 0,5-9 22 0 0,0-1 1 0 0,0 0 0 0 0,1 1-1 0 0,-1-1 1 0 0,0 1-1 0 0,0-1 1 0 0,1 0 0 0 0,-1 1-1 0 0,1-1 1 0 0,-1 0-1 0 0,1 0 1 0 0,-1 1 0 0 0,1-1-1 0 0,0 0 1 0 0,0 0 0 0 0,-1 0-1 0 0,1 0 1 0 0,0 0-1 0 0,0 0 1 0 0,0 0 0 0 0,0 0-1 0 0,1 0 1 0 0,-1 0-1 0 0,0 0 1 0 0,0-1 0 0 0,0 1-1 0 0,1 0 1 0 0,-1-1-1 0 0,0 1 1 0 0,1-1 0 0 0,-1 0-1 0 0,0 1 1 0 0,1-1 0 0 0,-1 0-1 0 0,1 0 1 0 0,-1 0-1 0 0,0 0 1 0 0,1 0 0 0 0,-1 0-1 0 0,1 0 1 0 0,-1 0-1 0 0,0-1 1 0 0,1 1 0 0 0,-1 0-1 0 0,0-1 1 0 0,1 1-1 0 0,-1-1 1 0 0,0 0 0 0 0,1 0-23 0 0,13-2 67 0 0,0-1 1 0 0,-1-1-1 0 0,1 0 1 0 0,-1-1-1 0 0,0-1 1 0 0,-1 0-1 0 0,1-1 1 0 0,-2 0-1 0 0,1-1 1 0 0,-1 0-1 0 0,8-9-67 0 0,-10 9-41 0 0,-2 0 1 0 0,1 0-1 0 0,-1-1 0 0 0,-1 0 0 0 0,0 0 0 0 0,0 0 0 0 0,-1-1 0 0 0,0-1 0 0 0,-1 1 0 0 0,0 0 0 0 0,-1-1 0 0 0,0 0 0 0 0,0-7 41 0 0,3-13-391 0 0,-1 1 0 0 0,-3-1 0 0 0,0-1 0 0 0,-2-21 391 0 0,-13-31 218 0 0,-3 98 532 0 0,5 94-972 0 0,11-80 210 0 0,-1 5 26 0 0,2 0 0 0 0,1 0 1 0 0,2-1-1 0 0,4 14-14 0 0,-7-35 211 0 0,1 1 1 0 0,0-1-1 0 0,0 0 0 0 0,2 0 1 0 0,-1 0-1 0 0,1 0 0 0 0,0-1 1 0 0,1 0-1 0 0,0 0 0 0 0,1 0-211 0 0,-5-7-473 0 0,12 14 2066 0 0,-10-5-8392 0 0,-4-11-233 0 0</inkml:trace>
  <inkml:trace contextRef="#ctx0" brushRef="#br1" timeOffset="-177479.812">21973 7315 10944 0 0,'0'0'248'0'0,"0"0"34"0"0,0 0 20 0 0,0 0-38 0 0,-3-11 1528 0 0,1 9-1590 0 0,1 0 1 0 0,-1 1-1 0 0,0-1 1 0 0,0 1-1 0 0,0 0 1 0 0,0 0-1 0 0,0 0 1 0 0,0 0 0 0 0,0 0-1 0 0,0 0 1 0 0,0 0-1 0 0,0 1 1 0 0,-1-1-1 0 0,1 1 1 0 0,0-1-1 0 0,0 1 1 0 0,-1 0 0 0 0,1 0-1 0 0,0 0 1 0 0,-1 0-1 0 0,1 1 1 0 0,0-1-1 0 0,0 1 1 0 0,-1-1-1 0 0,0 1-202 0 0,-94 57 1580 0 0,95-56-1556 0 0,0-1-1 0 0,-1 1 0 0 0,1 0 1 0 0,0 0-1 0 0,1 0 0 0 0,-1 0 0 0 0,0 0 1 0 0,0 1-1 0 0,1-1 0 0 0,0 1 1 0 0,-1-1-1 0 0,1 1 0 0 0,0-1 0 0 0,0 1 1 0 0,0 0-1 0 0,0-1 0 0 0,1 1 0 0 0,-1 0 1 0 0,1 0-1 0 0,0-1 0 0 0,0 1 1 0 0,0 0-1 0 0,0 0 0 0 0,0 0 0 0 0,0-1 1 0 0,1 1-1 0 0,0 0 0 0 0,0 2-23 0 0,1-2 32 0 0,-1 1 1 0 0,1-1-1 0 0,1 0 0 0 0,-1 1 0 0 0,0-1 0 0 0,1 0 0 0 0,0 0 0 0 0,0-1 0 0 0,0 1 0 0 0,0 0 0 0 0,0-1 0 0 0,0 0 0 0 0,0 0 0 0 0,1 0 1 0 0,-1 0-1 0 0,1 0 0 0 0,2 0-32 0 0,-3-1 38 0 0,1 0-1 0 0,0-1 1 0 0,1 1 0 0 0,-1-1 0 0 0,0 0 0 0 0,0 0 0 0 0,0 0 0 0 0,0 0-1 0 0,0-1 1 0 0,0 0 0 0 0,0 0 0 0 0,0 0 0 0 0,0 0 0 0 0,-1-1 0 0 0,1 1 0 0 0,0-1-1 0 0,-1 0 1 0 0,1 0 0 0 0,-1 0 0 0 0,1 0 0 0 0,-1-1 0 0 0,0 0 0 0 0,1-1-38 0 0,60-75 290 0 0,-51 54-242 0 0,-11 17-49 0 0,1 2 0 0 0,1-1 0 0 0,-1 0 0 0 0,1 0 0 0 0,1 1 1 0 0,-1 0-1 0 0,1 0 0 0 0,0 0 0 0 0,0 1 0 0 0,4-3 1 0 0,-7 7-10 0 0,1 0 1 0 0,-1 1-1 0 0,1-1 1 0 0,-1 1-1 0 0,0 0 1 0 0,1 0 0 0 0,-1 0-1 0 0,1 0 1 0 0,-1 0-1 0 0,1 0 1 0 0,-1 1-1 0 0,1-1 1 0 0,-1 1-1 0 0,1 0 1 0 0,-1 0 0 0 0,0 0-1 0 0,1 0 1 0 0,-1 0-1 0 0,0 0 1 0 0,0 1-1 0 0,0-1 1 0 0,0 1-1 0 0,0-1 1 0 0,0 1 0 0 0,-1 0-1 0 0,1 0 1 0 0,0 0-1 0 0,-1 0 1 0 0,1 0-1 0 0,-1 0 1 0 0,0 0-1 0 0,0 0 1 0 0,0 0 0 0 0,0 1-1 0 0,0-1 1 0 0,0 2 9 0 0,24 37-86 0 0,-22-30 86 0 0,0 40 324 0 0,-17-4 272 0 0,13-46-566 0 0,0 1 1 0 0,1-1-1 0 0,-1 1 0 0 0,0-1 0 0 0,0 0 0 0 0,0 1 0 0 0,0-1 0 0 0,0 0 0 0 0,0 1 1 0 0,0-1-1 0 0,0 0 0 0 0,-1 0 0 0 0,1 0 0 0 0,0 0 0 0 0,-1 0 0 0 0,1 0 1 0 0,-1-1-1 0 0,1 1 0 0 0,-1 0 0 0 0,1-1 0 0 0,-1 1 0 0 0,1-1 0 0 0,-1 0 0 0 0,0 1 1 0 0,1-1-1 0 0,-1 0 0 0 0,0 0 0 0 0,1 0 0 0 0,-1 0 0 0 0,0 0-30 0 0,-17-36 570 0 0,21 28-570 0 0,0 0 1 0 0,1 0 0 0 0,0 0 0 0 0,0 0 0 0 0,1 1 0 0 0,0-1 0 0 0,0 1-1 0 0,1 0 1 0 0,0 0 0 0 0,0 1 0 0 0,0-1 0 0 0,1 1 0 0 0,0 1 0 0 0,0-1 0 0 0,1 1-1 0 0,0 0 1 0 0,6-4-1 0 0,-6 4-31 0 0,1 0 0 0 0,0 0 0 0 0,1 1 1 0 0,-1 0-1 0 0,1 1 0 0 0,0 0 0 0 0,0 0 0 0 0,0 1 0 0 0,0 0 0 0 0,3 0 31 0 0,-6 2 8 0 0,-1 1-1 0 0,0 0 1 0 0,1 0 0 0 0,-1 1-1 0 0,0-1 1 0 0,0 1 0 0 0,0 0-1 0 0,0 1 1 0 0,0-1 0 0 0,0 1-1 0 0,0 0 1 0 0,-1 0 0 0 0,0 0-1 0 0,0 1 1 0 0,0 0 0 0 0,0 0-1 0 0,0 0 1 0 0,-1 0 0 0 0,1 0-1 0 0,-1 1 1 0 0,0-1 0 0 0,-1 1-1 0 0,1 0 1 0 0,-1 0 0 0 0,0 0-1 0 0,0 0 1 0 0,0 0 0 0 0,-1 1-1 0 0,0-1 1 0 0,0 0 0 0 0,0 1-1 0 0,-1 4-7 0 0,2 0 44 0 0,0 0 0 0 0,0-1-1 0 0,0 1 1 0 0,1-1-1 0 0,1 1 1 0 0,0-1 0 0 0,0 0-1 0 0,1-1 1 0 0,0 1 0 0 0,0-1-1 0 0,1 0-43 0 0,7 12-368 0 0,-13-14-1477 0 0,0-4 746 0 0</inkml:trace>
  <inkml:trace contextRef="#ctx0" brushRef="#br1" timeOffset="-185879.812">16869 7371 10680 0 0,'1'-16'810'0'0,"7"-98"996"0"0,-5 94 662 0 0,0 27 1282 0 0,4 79-3414 0 0,-1 97 169 0 0,-6 53 186 0 0,0-235-622 0 0,0 4 617 0 0,0-10-504 0 0,24-123-650 0 0,-21 115 384 0 0,0 1-1 0 0,1 1 0 0 0,0-1 0 0 0,1 0 0 0 0,0 1 1 0 0,0 0-1 0 0,2 0 0 0 0,-1 1 0 0 0,1-1 0 0 0,1 2 1 0 0,0-1-1 0 0,0 1 0 0 0,1 0 0 0 0,0 0 0 0 0,9-5 85 0 0,-13 10-10 0 0,0 1 0 0 0,0-1-1 0 0,1 1 1 0 0,-1 1-1 0 0,1-1 1 0 0,0 1 0 0 0,0 0-1 0 0,0 0 1 0 0,0 1 0 0 0,0-1-1 0 0,0 2 1 0 0,0-1-1 0 0,0 0 1 0 0,2 1 10 0 0,13 11 213 0 0,-15 2-121 0 0,-7-9-76 0 0,0 0 0 0 0,-1 0 0 0 0,1 0-1 0 0,-1 0 1 0 0,0 0 0 0 0,0 0-1 0 0,0-1 1 0 0,-1 1 0 0 0,1-1 0 0 0,-1 0-1 0 0,0 1 1 0 0,0-1 0 0 0,0 0-1 0 0,0-1 1 0 0,0 1 0 0 0,-1 0 0 0 0,1-1-1 0 0,-1 0 1 0 0,1 0 0 0 0,-1 0-1 0 0,0 0 1 0 0,0-1 0 0 0,0 1 0 0 0,0-1-1 0 0,-1 0-15 0 0,-12 7 51 0 0,-120 51-115 0 0,104-53 75 0 0,32-6 46 0 0,1 0 26 0 0,0 0 1 0 0,15 3 200 0 0,-2 2-248 0 0,0 0-1 0 0,-1 1 0 0 0,1 0 1 0 0,-1 1-1 0 0,0 0 1 0 0,0 1-1 0 0,-1 0 1 0 0,0 1-1 0 0,-1 0 1 0 0,0 1-1 0 0,0 0 1 0 0,-1 1-1 0 0,6 8-35 0 0,11 21-181 0 0,-25-39-156 0 0,4 6-5819 0 0,-4-6-333 0 0</inkml:trace>
  <inkml:trace contextRef="#ctx0" brushRef="#br1" timeOffset="-185599.812">17261 7652 13472 0 0,'0'0'306'0'0,"0"0"46"0"0,0 0 22 0 0,0 0-49 0 0,4 14 307 0 0,4 24 2442 0 0,-13 3-1028 0 0,2 43-694 0 0,2-40-1172 0 0,1-14-15 0 0,-3-8-145 0 0,3-21-263 0 0,0-1-111 0 0,0 0-920 0 0,0 0-3748 0 0,0 0-1607 0 0</inkml:trace>
  <inkml:trace contextRef="#ctx0" brushRef="#br1" timeOffset="-183529.812">17572 7563 12032 0 0,'0'0'273'0'0,"0"0"40"0"0,-4-7 410 0 0,3 6-571 0 0,0-1 0 0 0,0 0-1 0 0,-1 1 1 0 0,1-1 0 0 0,-1 1 0 0 0,1 0 0 0 0,-1-1 0 0 0,1 1-1 0 0,-1 0 1 0 0,0 0 0 0 0,0 0 0 0 0,1 0 0 0 0,-1 0 0 0 0,0 0-1 0 0,0 1 1 0 0,0-1 0 0 0,0 1 0 0 0,0-1 0 0 0,0 1 0 0 0,0 0 0 0 0,0 0-1 0 0,0-1 1 0 0,0 1 0 0 0,0 1 0 0 0,0-1 0 0 0,0 0 0 0 0,0 0-1 0 0,0 1 1 0 0,0 0 0 0 0,0-1 0 0 0,0 1 0 0 0,0 0 0 0 0,0 0-1 0 0,1 0 1 0 0,-1 0 0 0 0,0 0 0 0 0,0 0 0 0 0,1 0 0 0 0,-1 0-1 0 0,0 2-151 0 0,-22 24 57 0 0,22-23-18 0 0,0 0 0 0 0,1 0-1 0 0,-1 0 1 0 0,1 0 0 0 0,0 0-1 0 0,0 0 1 0 0,0 0 0 0 0,1 0-1 0 0,-1 1 1 0 0,1-1 0 0 0,0 0-1 0 0,0 0 1 0 0,1 0 0 0 0,-1 1-1 0 0,1-1 1 0 0,0 0 0 0 0,0 0-1 0 0,0 0 1 0 0,1 0 0 0 0,0 0-1 0 0,-1 0 1 0 0,1-1 0 0 0,0 1-1 0 0,1-1 1 0 0,-1 1 0 0 0,1-1-1 0 0,-1 0 1 0 0,1 1 0 0 0,0-1-1 0 0,4 2-38 0 0,-2-3 37 0 0,0-1-1 0 0,0 1 0 0 0,1-1 0 0 0,-1 0 0 0 0,0 0 0 0 0,1-1 0 0 0,-1 0 0 0 0,1 0 1 0 0,-1 0-1 0 0,1 0 0 0 0,-1-1 0 0 0,0 0 0 0 0,1 0 0 0 0,-1-1 0 0 0,0 1 0 0 0,0-1 1 0 0,0 0-1 0 0,0-1 0 0 0,0 1 0 0 0,0-1 0 0 0,0 0 0 0 0,-1 0 0 0 0,0 0 0 0 0,1-1 1 0 0,-1 0-1 0 0,-1 1 0 0 0,1-2 0 0 0,0 1 0 0 0,-1 0 0 0 0,0-1 0 0 0,1 0-36 0 0,31-48 240 0 0,-29 35-168 0 0,20 75-608 0 0,8-1 536 0 0,-23-48 134 0 0,-2-31 52 0 0,-2-10-186 0 0,-7-18-237 0 0,8 43 90 0 0,-7 7 67 0 0,16 2 0 0 0,13 27 94 0 0,-15 9 428 0 0,27 41 1270 0 0,-27-68-1436 0 0,13-14-330 0 0,28-54-5928 0 0,14 10-2166 0 0,-36 28 7314 0 0,-13 4 2499 0 0,-20 16-793 0 0,-1 0 31 0 0,0 0 10 0 0,0 0 13 0 0,0 0 2 0 0,0 0 0 0 0,-21 3 1303 0 0,-65 49-663 0 0,78-45-1486 0 0,1 1-1 0 0,1 0 1 0 0,-1 0-1 0 0,1 0 1 0 0,1 1-1 0 0,-1 0 1 0 0,1 0-1 0 0,1 1 1 0 0,-4 8-82 0 0,8-17 85 0 0,0-1-16 0 0,15 8 187 0 0,-11-9-232 0 0,1 1-1 0 0,0-1 1 0 0,-1 0-1 0 0,1-1 1 0 0,-1 1-1 0 0,0-1 1 0 0,1 0-1 0 0,-1 0 1 0 0,0 0-1 0 0,0-1 0 0 0,0 1 1 0 0,-1-1-1 0 0,1 0 1 0 0,0 0-1 0 0,-1 0 1 0 0,0-1-1 0 0,0 1 1 0 0,0-1-1 0 0,0 0 1 0 0,1-2-24 0 0,52-83 224 0 0,-31 15-150 0 0,-3 33-258 0 0,-21 5-24 0 0,-6 1 32 0 0,5 35 168 0 0,0 0 0 0 0,-1 1 0 0 0,1-1 0 0 0,0 0 0 0 0,0 0 0 0 0,0 0 0 0 0,-1 0 0 0 0,1 0 0 0 0,0 0 0 0 0,-1 0 0 0 0,1 0 0 0 0,0 0 0 0 0,0 0 0 0 0,-1 0 0 0 0,1 0 0 0 0,0 0 0 0 0,0 0 0 0 0,-1 0 0 0 0,1 0 0 0 0,0 0 0 0 0,0 0 0 0 0,-1 0 0 0 0,1 0 0 0 0,0 0 0 0 0,0 0 0 0 0,-1-1 0 0 0,1 1 0 0 0,0 0 0 0 0,0 0 0 0 0,-1 0 0 0 0,1 0 0 0 0,0-1 0 0 0,0 1 0 0 0,0 0-1 0 0,0 0 1 0 0,-1 0 0 0 0,1-1 0 0 0,0 1 0 0 0,0 0 0 0 0,0 0 0 0 0,0-1 0 0 0,0 1 0 0 0,0 0 0 0 0,0 0 0 0 0,0-1 0 0 0,0 1 0 0 0,0 0 0 0 0,-1-1 0 0 0,1 1 0 0 0,0 0 0 0 0,0 0 0 0 0,1-1 8 0 0,7 73-212 0 0,0-45 201 0 0,11 35 83 0 0,-2-9 207 0 0,-2 45 668 0 0,-3-48-549 0 0,-12-49-326 0 0,1 0-87 0 0,-1-1 0 0 0,1 1 0 0 0,-1 0 0 0 0,1 0-1 0 0,-1-1 1 0 0,1 1 0 0 0,0 0 0 0 0,-1-1 0 0 0,1 1-1 0 0,0-1 1 0 0,-1 1 0 0 0,1-1 0 0 0,0 1 0 0 0,0-1-1 0 0,0 0 1 0 0,-1 1 0 0 0,1-1 0 0 0,0 0 0 0 0,0 1 0 0 0,0-1-1 0 0,0 0 1 0 0,0 0 0 0 0,0 0 0 0 0,-1 0 0 0 0,1 0-1 0 0,0 0 1 0 0,0 0 0 0 0,0 0 0 0 0,0 0 0 0 0,0 0-1 0 0,0-1 1 0 0,-1 1 0 0 0,1 0 0 0 0,0-1 0 0 0,0 1-1 0 0,0 0 1 0 0,0-1 15 0 0,-1 1 0 0 0,5-8-1874 0 0,-7 0-3001 0 0,7 0-1509 0 0</inkml:trace>
  <inkml:trace contextRef="#ctx0" brushRef="#br1" timeOffset="-182869.812">18458 7325 11312 0 0,'0'0'256'0'0,"0"0"34"0"0,10-14 404 0 0,10-1 847 0 0,4 14 1540 0 0,-1 23-856 0 0,-2 65-1265 0 0,-30 69-508 0 0,5-94-86 0 0,-20 40 272 0 0,21-81-78 0 0,15-27-368 0 0,15-71-168 0 0,-19 43-272 0 0,-6 27 179 0 0,0 1 0 0 0,0-1-1 0 0,1 0 1 0 0,0 1 0 0 0,0 0-1 0 0,1 0 1 0 0,-1 0 0 0 0,1 0-1 0 0,1 0 1 0 0,-1 1 0 0 0,1 0-1 0 0,0 0 1 0 0,0 0 0 0 0,1 0-1 0 0,-1 1 1 0 0,1 0 0 0 0,0 0-1 0 0,5-2 70 0 0,40-22-300 0 0,40-9 144 0 0,-58 31 752 0 0,-105 39-472 0 0,39-27-122 0 0,19-3-7 0 0,0-1-1 0 0,0 2 1 0 0,0-1-1 0 0,1 2 0 0 0,0 0 1 0 0,0 1-1 0 0,0 0 1 0 0,-2 2 5 0 0,14-7 1 0 0,0 0 0 0 0,1 0 1 0 0,-1 1-1 0 0,0-1 1 0 0,1 0-1 0 0,-1 0 0 0 0,0 1 1 0 0,1-1-1 0 0,0 0 1 0 0,-1 1-1 0 0,1-1 0 0 0,0 1 1 0 0,0-1-1 0 0,-1 0 1 0 0,1 1-1 0 0,0-1 0 0 0,1 1 1 0 0,-1-1-1 0 0,0 1 0 0 0,0-1 1 0 0,0 0-1 0 0,1 1 1 0 0,-1-1-1 0 0,1 0 0 0 0,-1 1 1 0 0,1-1-1 0 0,0 0 1 0 0,-1 1-1 0 0,1-1 0 0 0,0 0 1 0 0,0 0-1 0 0,0 0 1 0 0,0 0-1 0 0,0 0 0 0 0,0 0 1 0 0,0 0-1 0 0,0 0 1 0 0,0 0-1 0 0,1-1 0 0 0,-1 1 1 0 0,0 0-1 0 0,0-1 0 0 0,1 1 1 0 0,-1-1-1 0 0,1 1 1 0 0,0-1-2 0 0,7 7 106 0 0,102 65 278 0 0,-62-38-234 0 0,-48-33-120 0 0,4 1-149 0 0,-4-2-6200 0 0,-1 0-390 0 0</inkml:trace>
  <inkml:trace contextRef="#ctx0" brushRef="#br1" timeOffset="-182449.812">18912 7614 12384 0 0,'0'0'281'0'0,"13"-8"679"0"0,-2 4-267 0 0,0 1 1 0 0,1 0-1 0 0,-1 1 0 0 0,1 0 0 0 0,0 0 1 0 0,-1 1-1 0 0,1 1 0 0 0,0 0 1 0 0,0 1-1 0 0,5 1-693 0 0,-16-2 352 0 0,3 20 303 0 0,-6-15-639 0 0,0 0 0 0 0,-1 0 1 0 0,1 0-1 0 0,-1 0 0 0 0,0 0 1 0 0,-1-1-1 0 0,1 1 0 0 0,-1-1 1 0 0,0 0-1 0 0,0 0 0 0 0,0 0 1 0 0,0-1-1 0 0,-1 1 0 0 0,0-1 1 0 0,-2 2-17 0 0,-5 4 72 0 0,-47 37-59 0 0,35-19-13 0 0,23-26 11 0 0,1 0 0 0 0,0-1-1 0 0,0 1 1 0 0,0 0-1 0 0,0 0 1 0 0,0-1 0 0 0,0 1-1 0 0,0 0 1 0 0,1 0 0 0 0,-1 0-1 0 0,0-1 1 0 0,0 1 0 0 0,1 0-1 0 0,-1-1 1 0 0,0 1-1 0 0,1 0 1 0 0,-1-1 0 0 0,1 1-1 0 0,-1 0 1 0 0,0-1 0 0 0,1 1-1 0 0,0-1 1 0 0,-1 1-1 0 0,1-1 1 0 0,-1 1 0 0 0,1-1-1 0 0,0 1 1 0 0,-1-1 0 0 0,1 1-1 0 0,0-1 1 0 0,-1 0-1 0 0,1 0 1 0 0,0 1 0 0 0,0-1-1 0 0,0 0-10 0 0,0 1 4 0 0,7 2 110 0 0,0-1 0 0 0,0 1-1 0 0,0-1 1 0 0,0 0-1 0 0,1-1 1 0 0,-1 0 0 0 0,1 0-1 0 0,-1-1 1 0 0,1 0-1 0 0,2-1-113 0 0,3 1 19 0 0,86-11 98 0 0,-86 4-562 0 0,-6 0-6591 0 0,-8 7 118 0 0</inkml:trace>
  <inkml:trace contextRef="#ctx0" brushRef="#br1" timeOffset="-181669.812">18691 7476 7112 0 0,'9'-1'203'0'0,"-21"-5"330"0"0,13 6-408 0 0,0 1 0 0 0,0-1-1 0 0,0-1 1 0 0,0 1 0 0 0,0 0 0 0 0,0 0 0 0 0,0 0 0 0 0,0 0 0 0 0,0-1 0 0 0,0 1 0 0 0,0 0-1 0 0,-1-1 1 0 0,1 1 0 0 0,0-1 0 0 0,0 1 0 0 0,0-1 0 0 0,-1 1 0 0 0,1-1 0 0 0,0 1 0 0 0,0-1-1 0 0,-1 0 1 0 0,1 0 0 0 0,-1 1 0 0 0,1-1 0 0 0,-1 0 0 0 0,1 0 0 0 0,-1 0 0 0 0,1 1 0 0 0,-1-1 0 0 0,1 0-1 0 0,-1 0 1 0 0,0 0 0 0 0,0 0 0 0 0,0 0 0 0 0,1 0 0 0 0,-1 0 0 0 0,0 0 0 0 0,0 0 0 0 0,0 0-1 0 0,0 0 1 0 0,0 0 0 0 0,-1 1 0 0 0,1-1 0 0 0,0 0 0 0 0,0 0 0 0 0,-1 0 0 0 0,1 0 0 0 0,0 0-1 0 0,-1 0 1 0 0,1 0 0 0 0,-1 1 0 0 0,1-1 0 0 0,-1 0 0 0 0,0 0 0 0 0,1 1 0 0 0,-1-1 0 0 0,0 0-1 0 0,1 1 1 0 0,-1-1 0 0 0,0 1 0 0 0,0-1 0 0 0,1 1 0 0 0,-1-1 0 0 0,0 1 0 0 0,0-1 0 0 0,0 1 0 0 0,0 0-1 0 0,0-1 1 0 0,0 1 0 0 0,0 0-125 0 0,62-43 2872 0 0,-58 41-2819 0 0,-1 1-1 0 0,1-1 1 0 0,-1 1 0 0 0,1 0-1 0 0,0-1 1 0 0,-1 1-1 0 0,1 0 1 0 0,0 1 0 0 0,0-1-1 0 0,0 0 1 0 0,0 1-1 0 0,0 0 1 0 0,0-1 0 0 0,0 1-1 0 0,-1 0 1 0 0,1 1-1 0 0,0-1 1 0 0,0 1 0 0 0,0-1-1 0 0,0 1 1 0 0,0 0-1 0 0,0 0 1 0 0,-1 0 0 0 0,1 0-1 0 0,0 0 1 0 0,-1 1-1 0 0,1-1 1 0 0,-1 1 0 0 0,0 0-1 0 0,1-1 1 0 0,-1 1 0 0 0,0 0-1 0 0,0 1 1 0 0,0-1-1 0 0,0 1-52 0 0,-1-2 22 0 0,-1 1 0 0 0,1 0 0 0 0,-1-1 0 0 0,1 1 0 0 0,-1 0 0 0 0,0-1 0 0 0,0 1 0 0 0,0 0 0 0 0,0-1-1 0 0,0 1 1 0 0,0 0 0 0 0,0 0 0 0 0,-1-1 0 0 0,1 1 0 0 0,-1 0 0 0 0,1-1 0 0 0,-1 1 0 0 0,0-1 0 0 0,1 1 0 0 0,-1-1-1 0 0,0 1 1 0 0,0-1 0 0 0,-1 2-22 0 0,-22 16 304 0 0,-44 14 291 0 0,17-20-392 0 0,29-10-13 0 0,21-3-280 0 0,-2-1 197 0 0,1 0-1192 0 0,2 1-2401 0 0,0 0-3339 0 0</inkml:trace>
  <inkml:trace contextRef="#ctx0" brushRef="#br1" timeOffset="-172979.812">22933 7159 5344 0 0,'0'0'157'0'0,"3"-18"808"0"0,3-1 4401 0 0,-6 18-4482 0 0,0 1-52 0 0,0 0-28 0 0,0 0-4 0 0,0 0-39 0 0,0 0-164 0 0,0 0-76 0 0,0 0-10 0 0,0 0-47 0 0,0 0-173 0 0,0 0-71 0 0,0 0-18 0 0,0 0-11 0 0,-3 14 218 0 0,3 1-255 0 0,0 0-1 0 0,1 0 0 0 0,0 0 0 0 0,1 0 0 0 0,1 0 0 0 0,0 0 1 0 0,1-1-1 0 0,1 1-153 0 0,44 131 1182 0 0,-22-88-838 0 0,-27-51-277 0 0,-7 15-1427 0 0,-2-16-4397 0 0,4-6-712 0 0</inkml:trace>
  <inkml:trace contextRef="#ctx0" brushRef="#br1" timeOffset="-172159.812">22847 7284 10880 0 0,'0'0'248'0'0,"0"0"34"0"0,0 0 20 0 0,0 0-38 0 0,0 0-60 0 0,0 0 380 0 0,0 0 184 0 0,6 3 812 0 0,36 14 1163 0 0,20 4-1497 0 0,-55-21-1230 0 0,0-1 0 0 0,1 1 1 0 0,-1-1-1 0 0,0-1 0 0 0,0 1 0 0 0,0-1 1 0 0,0 0-1 0 0,-1-1 0 0 0,1 0 0 0 0,-1 0 1 0 0,7-3-17 0 0,53-60-3771 0 0,-24-2 182 0 0,-6 11 3502 0 0,-35 57 422 0 0,-1 0 66 0 0,18 0 3348 0 0,-15 3-3621 0 0,1 0 0 0 0,-1 1 0 0 0,0-1 0 0 0,0 1 0 0 0,0 0 0 0 0,-1 0-1 0 0,1 0 1 0 0,-1 0 0 0 0,0 0 0 0 0,0 0 0 0 0,-1 1 0 0 0,1-1 0 0 0,-1 1 0 0 0,0-1 0 0 0,0 1-1 0 0,0 0 1 0 0,-1-1 0 0 0,0 1 0 0 0,0 0 0 0 0,0-1 0 0 0,0 2-128 0 0,3 19 314 0 0,-1-2-40 0 0,0 0 0 0 0,-1 0 0 0 0,-1 1 0 0 0,-1-1-1 0 0,-3 12-273 0 0,-2 6 594 0 0,6-40-492 0 0,0-1 2 0 0,0 0 0 0 0,0 0-1 0 0,0 0-7 0 0,0 0-7 0 0,0 0-1 0 0,0-23-101 0 0,3 14-163 0 0,-1-1 65 0 0,1 0-1 0 0,1 1 1 0 0,-1-1-1 0 0,2 1 0 0 0,-1 0 1 0 0,1 0-1 0 0,1 0 0 0 0,-1 1 1 0 0,1-1-1 0 0,1 1 1 0 0,0 1-1 0 0,0-1 0 0 0,5-3 112 0 0,-9 10-13 0 0,-1 1 0 0 0,0 0-1 0 0,1-1 1 0 0,-1 1-1 0 0,1 0 1 0 0,-1 0-1 0 0,1 0 1 0 0,-1 1 0 0 0,1-1-1 0 0,-1 0 1 0 0,0 1-1 0 0,1 0 1 0 0,-1-1 0 0 0,0 1-1 0 0,1 0 1 0 0,-1 0-1 0 0,0 1 1 0 0,0-1 0 0 0,0 0-1 0 0,0 1 1 0 0,0-1-1 0 0,0 1 1 0 0,0-1-1 0 0,-1 1 1 0 0,1 0 0 0 0,-1 0-1 0 0,1 0 1 0 0,-1 0-1 0 0,1 0 1 0 0,-1 0 0 0 0,0 0-1 0 0,0 1 1 0 0,0-1-1 0 0,0 0 1 0 0,-1 1-1 0 0,1-1 1 0 0,-1 0 0 0 0,1 3 13 0 0,8 11 85 0 0,2 1 26 0 0,-9-11-45 0 0,0 0-1 0 0,1-1 1 0 0,-1 0 0 0 0,2 0 0 0 0,-1 0-1 0 0,0 0 1 0 0,1 0 0 0 0,0 0-1 0 0,0-1 1 0 0,0 0 0 0 0,1 0 0 0 0,-1 0-1 0 0,1 0 1 0 0,0-1 0 0 0,0 0 0 0 0,0 0-1 0 0,1 0 1 0 0,-1-1 0 0 0,1 1-1 0 0,0-1 1 0 0,-1-1 0 0 0,1 1 0 0 0,0-1-1 0 0,2 0-65 0 0,-2-1 12 0 0,0 0-1 0 0,0-1 0 0 0,0 0 0 0 0,0 0 1 0 0,0-1-1 0 0,-1 1 0 0 0,1-1 1 0 0,-1-1-1 0 0,1 1 0 0 0,-1-1 0 0 0,0 0 1 0 0,0 0-1 0 0,0 0 0 0 0,0-1 1 0 0,0 1-1 0 0,-1-1 0 0 0,0-1 0 0 0,0 1 1 0 0,0 0-1 0 0,0-1 0 0 0,-1 0 0 0 0,1 0 1 0 0,-1 0-1 0 0,1-4-11 0 0,0 2-72 0 0,-1 1-1 0 0,0-1 1 0 0,-1 1-1 0 0,0-1 1 0 0,0 0 0 0 0,0 0-1 0 0,-1 0 1 0 0,0 0-1 0 0,0 0 1 0 0,-1 0-1 0 0,0-1 1 0 0,0 1 0 0 0,-1 0-1 0 0,0 0 1 0 0,0 0-1 0 0,-1-2 73 0 0,2 8-8 0 0,-1 1-1 0 0,1-1 0 0 0,0 0 1 0 0,-1 0-1 0 0,1 0 1 0 0,-1 1-1 0 0,1-1 0 0 0,-1 0 1 0 0,1 0-1 0 0,-1 1 0 0 0,1-1 1 0 0,-1 0-1 0 0,0 1 0 0 0,0-1 1 0 0,1 1-1 0 0,-1-1 0 0 0,0 1 1 0 0,0-1-1 0 0,1 1 1 0 0,-1-1-1 0 0,0 1 0 0 0,0 0 1 0 0,0 0-1 0 0,0-1 0 0 0,0 1 1 0 0,0 0-1 0 0,1 0 0 0 0,-1 0 1 0 0,0 0-1 0 0,0 0 1 0 0,0 0-1 0 0,0 0 0 0 0,0 0 1 0 0,0 0-1 0 0,0 1 0 0 0,0-1 1 0 0,1 0-1 0 0,-1 0 0 0 0,0 1 1 0 0,0-1-1 0 0,0 1 0 0 0,0-1 1 0 0,1 1-1 0 0,-1-1 1 0 0,0 1-1 0 0,1-1 0 0 0,-1 1 1 0 0,0 0-1 0 0,1-1 0 0 0,-1 1 9 0 0,-30 36-49 0 0,29-33 92 0 0,-1 0-1 0 0,1 0 0 0 0,0 1 1 0 0,0-1-1 0 0,1 1 1 0 0,-1-1-1 0 0,1 1 1 0 0,0 0-1 0 0,0-1 1 0 0,1 1-1 0 0,-1 0 1 0 0,1 0-1 0 0,0 0 1 0 0,0 0-1 0 0,1-1 1 0 0,0 1-1 0 0,-1 0 1 0 0,2 0-1 0 0,-1-1 1 0 0,0 1-1 0 0,1-1 1 0 0,0 1-1 0 0,0-1 1 0 0,0 1-1 0 0,1-1 1 0 0,-1 0-1 0 0,1 0 0 0 0,0-1 1 0 0,0 1-1 0 0,1 0 1 0 0,-1-1-1 0 0,1 0 1 0 0,-1 0-1 0 0,1 0 1 0 0,0 0-1 0 0,4 2-42 0 0,25 4-57 0 0,0-1-1 0 0,1-1 1 0 0,0-2-1 0 0,28 0 58 0 0,-51-4-390 0 0,6 0-366 0 0</inkml:trace>
  <inkml:trace contextRef="#ctx0" brushRef="#br1" timeOffset="152546.918">1874 1004 8496 0 0,'0'0'190'0'0,"0"0"28"0"0,0 0 10 0 0,0 0 69 0 0,0 0 228 0 0,0 0 98 0 0,0 0 17 0 0,0 0 25 0 0,0 0 79 0 0,-2-17 2166 0 0,10-54 585 0 0,-14 6-2481 0 0,3-1-320 0 0,1 61-620 0 0,1 4 11 0 0,4 0 240 0 0,3 35-313 0 0,-4-27 7 0 0,-1 0 0 0 0,1 0-1 0 0,-2 0 1 0 0,1 1 0 0 0,-1-1-1 0 0,0 0 1 0 0,-1 1-1 0 0,1-1 1 0 0,-2 0 0 0 0,0 3-19 0 0,-2 34 55 0 0,-5 99 150 0 0,0-91-98 0 0,3 38 158 0 0,6-89-194 0 0,0-1 3 0 0,0 0-2 0 0,0 1-70 0 0,1 0-1 0 0,-1 0 1 0 0,1 0 0 0 0,-1 0-1 0 0,1 0 1 0 0,0 0-1 0 0,-1 0 1 0 0,1 0-1 0 0,0-1 1 0 0,0 1 0 0 0,-1 0-1 0 0,1 0 1 0 0,0-1-1 0 0,0 1 1 0 0,0-1-1 0 0,0 1 1 0 0,0-1-1 0 0,0 1 1 0 0,0-1 0 0 0,0 1-1 0 0,0-1 1 0 0,0 0-1 0 0,0 0 1 0 0,0 0-1 0 0,0 1 1 0 0,0-1 0 0 0,0 0-1 0 0,0 0 1 0 0,1 0-2 0 0,67-8 250 0 0,53-4 342 0 0,14 4-290 0 0,-121 5-330 0 0,-15 3-175 0 0,0 0-78 0 0,0 0-21 0 0,0 0-135 0 0,3-13-4146 0 0,-3 8-1972 0 0</inkml:trace>
  <inkml:trace contextRef="#ctx0" brushRef="#br1" timeOffset="153006.918">1893 1037 9224 0 0,'0'0'266'0'0,"0"0"1"0"0,-15-3 2399 0 0,13 2 4342 0 0,197-40-3950 0 0,-55 7-2866 0 0,-144 23-6919 0 0,2 9 4278 0 0,-6-3-3384 0 0</inkml:trace>
  <inkml:trace contextRef="#ctx0" brushRef="#br1" timeOffset="153346.918">1829 839 9384 0 0,'0'0'208'0'0,"0"0"33"0"0,0 0 16 0 0,0 0 54 0 0,0 0 177 0 0,0 0 79 0 0,0 0 10 0 0,0 0-1 0 0,0 0-25 0 0,6 0 529 0 0,91-10 2759 0 0,102-18-521 0 0,-146 18-3076 0 0,30-4-106 0 0,-66 15-680 0 0,-16 0 158 0 0,2 2-299 0 0,-2-2-2250 0 0,-1-1 1414 0 0</inkml:trace>
  <inkml:trace contextRef="#ctx0" brushRef="#br1" timeOffset="153896.918">2436 949 6792 0 0,'10'-4'149'0'0,"-9"3"23"0"0,10-14 211 0 0,15-24 4849 0 0,-13 25-1594 0 0,-13 14-3101 0 0,0 0-1 0 0,0 0-9 0 0,0 0-40 0 0,0 0-21 0 0,0 0-2 0 0,0 0-13 0 0,0 0-58 0 0,0 0-29 0 0,-10 10 567 0 0,-27 36 90 0 0,8 1-469 0 0,-2 59-248 0 0,34-55 256 0 0,-3-46-531 0 0,0 1 0 0 0,1-1 0 0 0,-1 1 0 0 0,1-1 0 0 0,0 1 0 0 0,1-1 0 0 0,-1 0 0 0 0,1 0 0 0 0,0 1 0 0 0,0-1-1 0 0,1-1 1 0 0,-1 1 0 0 0,2 1-29 0 0,-2-3 26 0 0,0 0 0 0 0,0 0 0 0 0,0-1 0 0 0,1 1 0 0 0,-1 0 0 0 0,1-1-1 0 0,0 1 1 0 0,0-1 0 0 0,0 0 0 0 0,0 0 0 0 0,0 0 0 0 0,0-1 0 0 0,1 1 0 0 0,-1-1-1 0 0,0 1 1 0 0,1-1 0 0 0,1 0-26 0 0,88 24 22 0 0,-91-25-400 0 0,-2 0-91 0 0,18-3-3480 0 0,-18 3 2331 0 0</inkml:trace>
  <inkml:trace contextRef="#ctx0" brushRef="#br1" timeOffset="154486.918">2764 867 11376 0 0,'0'0'256'0'0,"0"0"34"0"0,0 0 21 0 0,0 0-35 0 0,0 0-53 0 0,0 0 443 0 0,0 0 212 0 0,0 0 39 0 0,0 0-30 0 0,0 0-168 0 0,0 0-71 0 0,0 0-9 0 0,6 13 720 0 0,13 105 1213 0 0,-8 23-1374 0 0,5-53-582 0 0,-8-62-428 0 0,-7-25-164 0 0,-1-1-128 0 0,0 0-18 0 0,7 1-1716 0 0,-6-4 1570 0 0,3-20-1939 0 0,-4 7-3044 0 0,-3 3-898 0 0</inkml:trace>
  <inkml:trace contextRef="#ctx0" brushRef="#br1" timeOffset="154896.918">2803 788 10912 0 0,'0'0'248'0'0,"-15"-6"693"0"0,11 4-971 0 0,-8-3 1311 0 0,5 4 4374 0 0,119-21-4432 0 0,26 18-726 0 0,-135 4-471 0 0,0 0-1 0 0,0 0 0 0 0,0 0 0 0 0,0 0 0 0 0,0 1 1 0 0,0-1-1 0 0,0 1 0 0 0,0 0 0 0 0,-1 0 0 0 0,1 0 1 0 0,0 0-1 0 0,0 1 0 0 0,-1-1 0 0 0,1 1 0 0 0,-1-1 1 0 0,1 1-1 0 0,-1 0 0 0 0,0 0 0 0 0,1 0 0 0 0,-1 0 1 0 0,0 0-1 0 0,-1 1 0 0 0,1-1 0 0 0,0 1 0 0 0,-1-1 1 0 0,1 1-1 0 0,-1 0 0 0 0,0-1 0 0 0,1 1 0 0 0,-2 0 1 0 0,1 0-1 0 0,0 0 0 0 0,0 0 0 0 0,-1 0 0 0 0,0 0 1 0 0,1 0-1 0 0,-1 0 0 0 0,-1 0 0 0 0,1 0 0 0 0,0 0-25 0 0,-5 6 42 0 0,0 0 0 0 0,-1-1-1 0 0,0 0 1 0 0,0 0-1 0 0,-1 0 1 0 0,0-1-1 0 0,-1 0 1 0 0,1 0 0 0 0,-1-1-1 0 0,-1 1 1 0 0,1-2-1 0 0,-1 0 1 0 0,0 0 0 0 0,0 0-1 0 0,0-1 1 0 0,-1 0-1 0 0,-1-1-41 0 0,-15 10-3 0 0,18-9-15 0 0,-1 1-214 0 0,-1 0 0 0 0,-1 0 0 0 0,1-1 0 0 0,0 0 0 0 0,-1-1 0 0 0,0 0 0 0 0,0 0 0 0 0,-5-1 232 0 0,15-2-410 0 0,1 0-35 0 0,0 0-10 0 0,0 0-119 0 0,0 0-500 0 0,0 0-217 0 0,0 0-41 0 0</inkml:trace>
  <inkml:trace contextRef="#ctx0" brushRef="#br1" timeOffset="155296.918">3019 1219 8176 0 0,'0'0'182'0'0,"6"-1"253"0"0,24-14 649 0 0,-13 16 6014 0 0,-10 2-6794 0 0,-3 22 1376 0 0,-14 32-132 0 0,-13-5-992 0 0,13-28-372 0 0,7-19-258 0 0,3-4-310 0 0,0-1-120 0 0,4 3-5525 0 0,1-3-115 0 0</inkml:trace>
  <inkml:trace contextRef="#ctx0" brushRef="#br1" timeOffset="155706.918">3282 848 10824 0 0,'0'0'241'0'0,"0"0"38"0"0,4-1 382 0 0,1-2-542 0 0,-4 2 441 0 0,-1 1 193 0 0,0 0 42 0 0,15 11 2434 0 0,-13-3-3010 0 0,0 1 0 0 0,0-1 0 0 0,-1 1 0 0 0,0 0 0 0 0,0-1 0 0 0,-1 1 1 0 0,0 0-1 0 0,-1 0 0 0 0,-1 8-219 0 0,-10 139 1358 0 0,12-151-1303 0 0,-1 1 103 0 0,1 0 0 0 0,0 1 0 0 0,0-1 0 0 0,1 0 0 0 0,0 1 0 0 0,0-1 0 0 0,0 0 0 0 0,1 0 0 0 0,0 0-1 0 0,0 0 1 0 0,1 0 0 0 0,-1-1 0 0 0,2 3-158 0 0,-3-7 28 0 0,0 1-1 0 0,0 0 1 0 0,0-1 0 0 0,0 1-1 0 0,0-1 1 0 0,0 1-1 0 0,0-1 1 0 0,1 0 0 0 0,-1 1-1 0 0,1-1 1 0 0,-1 0-1 0 0,1 0 1 0 0,-1 0 0 0 0,1 0-1 0 0,0 0 1 0 0,-1 0-1 0 0,1-1 1 0 0,0 1 0 0 0,0 0-1 0 0,0-1 1 0 0,-1 1-1 0 0,1-1 1 0 0,0 0 0 0 0,0 0-1 0 0,0 0 1 0 0,0 0-1 0 0,0 0 1 0 0,0 0 0 0 0,-1 0-1 0 0,1-1 1 0 0,0 1-1 0 0,0 0 1 0 0,1-2-28 0 0,13 0 19 0 0,-1-1 0 0 0,0 0 0 0 0,-1-1-1 0 0,1-1 1 0 0,-1 0 0 0 0,0-1 0 0 0,2-2-19 0 0,10-17-1097 0 0,-21 3-7403 0 0,-7 14 2299 0 0</inkml:trace>
  <inkml:trace contextRef="#ctx0" brushRef="#br1" timeOffset="155996.918">3083 1052 10880 0 0,'0'0'248'0'0,"0"0"34"0"0,0 0 20 0 0,1 0-38 0 0,43-11 1440 0 0,38-3 1899 0 0,73-13-2459 0 0,-27 3-2116 0 0,-96 19-3406 0 0,-15 1-1243 0 0</inkml:trace>
  <inkml:trace contextRef="#ctx0" brushRef="#br1" timeOffset="156286.918">3475 779 11280 0 0,'0'0'332'0'0,"13"-4"128"0"0,-4 3-50 0 0,-1 1 1 0 0,1-1 0 0 0,0 1 0 0 0,-1 1 0 0 0,1 0 0 0 0,-1 0-1 0 0,1 1 1 0 0,-1 0 0 0 0,0 0 0 0 0,0 1 0 0 0,0 0-1 0 0,0 0 1 0 0,0 1 0 0 0,0 0 0 0 0,-1 1 0 0 0,1 0-411 0 0,52 23 1430 0 0,20 18 509 0 0,-13 15-874 0 0,-65-58-1031 0 0,1 1 0 0 0,0 0 0 0 0,-1 0 0 0 0,0 1 1 0 0,0-1-1 0 0,0 0 0 0 0,0 1 0 0 0,-1-1 0 0 0,1 1 0 0 0,-1 0 0 0 0,-1-1 0 0 0,1 1 0 0 0,-1 0 0 0 0,1 0 0 0 0,-1 2-34 0 0,0 0 35 0 0,0-2-6 0 0,0 1-1 0 0,0-1 0 0 0,0 0 0 0 0,-1 0 0 0 0,1 1 0 0 0,-1-1 0 0 0,0 0 1 0 0,-1 0-1 0 0,1 0 0 0 0,-1 0 0 0 0,0 0 0 0 0,0 0 0 0 0,-1 0-28 0 0,-100 118 608 0 0,30-69-1618 0 0,68-52-305 0 0,2-1-4232 0 0,2-1-1652 0 0</inkml:trace>
  <inkml:trace contextRef="#ctx0" brushRef="#br1" timeOffset="158696.918">4162 927 6480 0 0,'-3'-1'370'0'0,"-15"-3"1381"0"0,0 3 4984 0 0,18 1-6023 0 0,0 0-202 0 0,0 0-87 0 0,0 0-21 0 0,0 0-12 0 0,0 0-46 0 0,0 0-22 0 0,0 0-2 0 0,0 0-8 0 0,13 15 736 0 0,-4-12-861 0 0,0 0 0 0 0,1-1 0 0 0,-1 0 0 0 0,1 0 0 0 0,0-1 0 0 0,-1 0 0 0 0,1-1 0 0 0,0 0 0 0 0,-1-1 0 0 0,1 0 0 0 0,-1 0 0 0 0,1-1 0 0 0,6-2-187 0 0,89-21 533 0 0,-33 14-294 0 0,-46 13-1015 0 0,-28 1 416 0 0,1 0 1 0 0,-1 0-1 0 0,0-1 0 0 0,0 1 1 0 0,0-1-1 0 0,0 0 0 0 0,0 1 1 0 0,-1-1-1 0 0,1 0 0 0 0,-1 0 1 0 0,1-1-1 0 0,-1 1 0 0 0,0 0 1 0 0,1-1-1 0 0,-1 1 0 0 0,-2 0 360 0 0,-13 6-1895 0 0</inkml:trace>
  <inkml:trace contextRef="#ctx0" brushRef="#br1" timeOffset="159006.918">4058 1091 10336 0 0,'0'0'233'0'0,"0"0"39"0"0,-6 5 303 0 0,6-5-449 0 0,0 0 0 0 0,0 0 1 0 0,0 0-1 0 0,1 0 0 0 0,-1 0 1 0 0,0 0-1 0 0,0 0 0 0 0,1 0 0 0 0,-1 1 1 0 0,0-1-1 0 0,0 0 0 0 0,0 0 1 0 0,0 0-1 0 0,1 0 0 0 0,-1 0 1 0 0,0 0-1 0 0,0 1 0 0 0,0-1 1 0 0,0 0-1 0 0,1 0 0 0 0,-1 0 0 0 0,0 0 1 0 0,0 1-1 0 0,0-1 0 0 0,0 0 1 0 0,0 0-1 0 0,0 0 0 0 0,0 1 1 0 0,0-1-1 0 0,0 0 0 0 0,1 0 1 0 0,-1 0-1 0 0,0 1 0 0 0,0-1 0 0 0,0 0 1 0 0,0 0-1 0 0,0 0 0 0 0,0 1 1 0 0,0-1-1 0 0,-1 0 0 0 0,1 0 1 0 0,0 1-1 0 0,0-1 0 0 0,0 0 1 0 0,0 0-1 0 0,0 0 0 0 0,0 1 1 0 0,0-1-1 0 0,0 0 0 0 0,0 0 0 0 0,-1 0 1 0 0,1 0-127 0 0,30 5 621 0 0,-24-4 164 0 0,115-6 2716 0 0,33-9-1957 0 0,-123 14-1484 0 0,-7 0-548 0 0,-22 0 240 0 0,-2 0-29 0 0,10-4-782 0 0,-7 2-5364 0 0,2-1-465 0 0</inkml:trace>
  <inkml:trace contextRef="#ctx0" brushRef="#br1" timeOffset="159956.918">4831 602 11000 0 0,'0'0'248'0'0,"-4"-10"712"0"0,0-18 5137 0 0,3 28-5579 0 0,1 0-7 0 0,0 0-36 0 0,0 0-131 0 0,0 0-59 0 0,0 0-12 0 0,0 0-14 0 0,0 0-58 0 0,0 0-29 0 0,9 6 166 0 0,-4-1-245 0 0,0 0 1 0 0,-1 1-1 0 0,0-1 0 0 0,0 1 1 0 0,0 0-1 0 0,-1 0 1 0 0,0 1-1 0 0,0-1 0 0 0,0 1 1 0 0,-1-1-1 0 0,0 1 1 0 0,0 0-1 0 0,-1 0 1 0 0,0 0-94 0 0,32 259 1018 0 0,-35-175-762 0 0,-18-45-32 0 0,10-31 27 0 0,0-6-186 0 0,9-8-6 0 0,1-1 12 0 0,35-77-189 0 0,10-10-195 0 0,39-30-34 0 0,-78 110 326 0 0,1 0 0 0 0,0 0 1 0 0,1 0-1 0 0,0 1 0 0 0,0 0 0 0 0,0 1 0 0 0,1 0 0 0 0,0 0 0 0 0,9-3 21 0 0,-17 8-2 0 0,0-1 0 0 0,0 0 0 0 0,1 1 0 0 0,-1 0 0 0 0,0-1 0 0 0,1 1 0 0 0,-1 0 0 0 0,0-1 0 0 0,1 1 0 0 0,-1 0 0 0 0,0 0 0 0 0,1 0 0 0 0,-1 0 0 0 0,1 0 0 0 0,-1 1 0 0 0,0-1 0 0 0,1 0 0 0 0,-1 0 0 0 0,0 1 0 0 0,1-1 0 0 0,-1 1 0 0 0,0 0 0 0 0,0-1 0 0 0,0 1 0 0 0,1 0 0 0 0,-1 0 0 0 0,0-1 0 0 0,0 1 0 0 0,0 0 0 0 0,0 0 0 0 0,0 0 0 0 0,0 0 2 0 0,-1 37 79 0 0,-2-29-42 0 0,-1-1-1 0 0,-1-1 1 0 0,1 1-1 0 0,-1 0 1 0 0,0-1 0 0 0,-1 0-1 0 0,0 0 1 0 0,0 0 0 0 0,0 0-1 0 0,-1-1 1 0 0,0 0-1 0 0,0 0 1 0 0,-1-1 0 0 0,0 0-1 0 0,0 0 1 0 0,0 0 0 0 0,-1-1-37 0 0,6-1-4 0 0,-1-1 0 0 0,1 1 1 0 0,-1-1-1 0 0,0 0 1 0 0,0 0-1 0 0,0 0 0 0 0,0-1 1 0 0,-1 1-1 0 0,1-1 1 0 0,0 0-1 0 0,-1 0 1 0 0,1 0-1 0 0,0 0 0 0 0,-1 0 1 0 0,1-1-1 0 0,-1 1 1 0 0,0-1-1 0 0,1 0 0 0 0,-1 0 1 0 0,1-1-1 0 0,-1 1 1 0 0,1-1-1 0 0,-1 0 1 0 0,1 1-1 0 0,-1-1 0 0 0,1-1 1 0 0,0 1-1 0 0,0-1 1 0 0,-1 1-1 0 0,1-1 0 0 0,0 0 1 0 0,-2-1 3 0 0,6 1-12 0 0,-1 1 0 0 0,0-1 0 0 0,0 1 0 0 0,1 0 0 0 0,-1-1 0 0 0,1 1 0 0 0,-1 0 0 0 0,1 0 0 0 0,0-1-1 0 0,0 1 1 0 0,-1 0 0 0 0,1 0 0 0 0,0 0 0 0 0,0 0 0 0 0,0 0 0 0 0,0 0 0 0 0,0 0 0 0 0,0 0 0 0 0,0 0 0 0 0,0 0 0 0 0,1 1 0 0 0,-1-1 0 0 0,0 0 0 0 0,1 1 0 0 0,-1-1 0 0 0,0 1 0 0 0,1 0 0 0 0,-1-1 0 0 0,1 1 12 0 0,16-1-66 0 0,-11 2 84 0 0,-1 1 0 0 0,1 0 1 0 0,-1 0-1 0 0,1 0 0 0 0,-1 1 0 0 0,0 0 0 0 0,0 0 0 0 0,0 1 0 0 0,0-1 0 0 0,-1 1 0 0 0,0 1 1 0 0,1-1-1 0 0,-2 1 0 0 0,1-1 0 0 0,0 1 0 0 0,-1 1 0 0 0,0-1 0 0 0,0 1 0 0 0,1 3-18 0 0,-2-5 0 0 0,51 61 271 0 0,-36-59-3326 0 0,-7-7-3912 0 0,-5-1 619 0 0</inkml:trace>
  <inkml:trace contextRef="#ctx0" brushRef="#br1" timeOffset="160256.918">5284 936 11144 0 0,'0'0'248'0'0,"0"0"34"0"0,13 2 393 0 0,3 19 3085 0 0,-23 37 266 0 0,8 7-2174 0 0,7-19-1105 0 0,2-13-82 0 0,4 15 366 0 0,-13-47-959 0 0,3 3 105 0 0,-4-4-245 0 0,0 0-1 0 0,0 0 0 0 0,0-1 1 0 0,-1 1-1 0 0,1 0 1 0 0,0 0-1 0 0,0 0 1 0 0,0-1-1 0 0,0 1 0 0 0,0 0 1 0 0,0 0-1 0 0,0-1 1 0 0,0 1-1 0 0,0 0 0 0 0,-1 0 1 0 0,1-1-1 0 0,0 1 1 0 0,0 0-1 0 0,0-1 0 0 0,1 1 1 0 0,-1 0-1 0 0,0 0 1 0 0,0-1-1 0 0,0 1 1 0 0,0 0-1 0 0,0 0 0 0 0,0-1 1 0 0,0 1-1 0 0,0 0 1 0 0,0 0-1 0 0,1-1 0 0 0,-1 1 1 0 0,0 0-1 0 0,0 0 1 0 0,0 0-1 0 0,0-1 1 0 0,1 1-1 0 0,-1 0 0 0 0,0 0 1 0 0,0 0-1 0 0,0 0 1 0 0,1 0-1 0 0,-1-1 0 0 0,0 1 1 0 0,0 0-1 0 0,1 0 1 0 0,-1 0-1 0 0,0 0 0 0 0,0 0 1 0 0,1 0-1 0 0,-1 0 1 0 0,0 0-1 0 0,0 0 1 0 0,1 0-1 0 0,-1 0 0 0 0,0 0 1 0 0,1 0-1 0 0,-1 0 1 0 0,0 0-1 0 0,0 0 0 0 0,1 0 1 0 0,-1 0-1 0 0,0 0 1 0 0,0 0-1 0 0,1 1 0 0 0,-1-1 1 0 0,0 0-1 0 0,0 0 1 0 0,0 0 68 0 0,0-1-662 0 0,0-9-6471 0 0</inkml:trace>
  <inkml:trace contextRef="#ctx0" brushRef="#br1" timeOffset="165786.918">7113 1134 10208 0 0,'0'0'298'0'0,"0"0"-3"0"0,0 0-151 0 0,0 0 60 0 0,4-14 880 0 0,-2 9-917 0 0,2 0 1 0 0,-1 0-1 0 0,0 1 1 0 0,1-1-1 0 0,0 1 0 0 0,0 0 1 0 0,0 0-1 0 0,0 1 1 0 0,1-1-1 0 0,-1 1 0 0 0,1 0 1 0 0,0 0-1 0 0,0 0 1 0 0,0 1-1 0 0,1 0 0 0 0,-1 0 1 0 0,0 0-1 0 0,2 0-167 0 0,-6 2 331 0 0,-1 0 12 0 0,0 0-9 0 0,0 0-37 0 0,0 0-10 0 0,0 0-6 0 0,0 0 1 0 0,0 0 6 0 0,0 21 836 0 0,-2-18-1062 0 0,0 1 1 0 0,0-1 0 0 0,0 0-1 0 0,0 0 1 0 0,0-1-1 0 0,-1 1 1 0 0,1 0 0 0 0,-1-1-1 0 0,0 1 1 0 0,0-1-1 0 0,0 0 1 0 0,0 0 0 0 0,0 0-1 0 0,0-1 1 0 0,-1 1-1 0 0,1-1 1 0 0,-1 0 0 0 0,1 1-1 0 0,-1-2 1 0 0,1 1 0 0 0,-1 0-1 0 0,0-1 1 0 0,0 1-63 0 0,-19-17 245 0 0,23 14-240 0 0,0 1-1 0 0,0-1 1 0 0,0 1 0 0 0,0-1 0 0 0,0 1-1 0 0,1-1 1 0 0,-1 1 0 0 0,1-1-1 0 0,-1 1 1 0 0,1-1 0 0 0,0 1-1 0 0,0 0 1 0 0,-1-1 0 0 0,1 1-1 0 0,0 0 1 0 0,0 0 0 0 0,0 0 0 0 0,0-1-1 0 0,0 1 1 0 0,1 0 0 0 0,-1 0-1 0 0,0 1 1 0 0,0-1 0 0 0,1 0-1 0 0,0 0-4 0 0,35-21-160 0 0,-14 22 266 0 0,6 20 526 0 0,-27-17-560 0 0,1 1 0 0 0,-1-1 0 0 0,0 0 0 0 0,0 1 1 0 0,0 0-1 0 0,-1-1 0 0 0,1 1 0 0 0,-1 0 0 0 0,0 0 1 0 0,0 0-1 0 0,-1 0 0 0 0,1 0 0 0 0,-1 0 0 0 0,1 0 0 0 0,-1 0 1 0 0,-1 0-1 0 0,1 0 0 0 0,0 0 0 0 0,-1 0 0 0 0,0 0 1 0 0,0 0-1 0 0,0 0 0 0 0,-1-1 0 0 0,1 1 0 0 0,-1 0 0 0 0,0-1 1 0 0,0 1-1 0 0,0-1 0 0 0,0 1 0 0 0,-1-1 0 0 0,1 0 1 0 0,-1 0-1 0 0,0 0 0 0 0,0 0 0 0 0,0-1 0 0 0,-1 1-72 0 0,-56 38 102 0 0,19-17-3232 0 0,28-19-2087 0 0,1-1-1489 0 0</inkml:trace>
  <inkml:trace contextRef="#ctx0" brushRef="#br1" timeOffset="160776.918">5638 804 11976 0 0,'0'0'266'0'0,"0"0"44"0"0,0 0 15 0 0,0 0-26 0 0,0 0-105 0 0,0 0 300 0 0,0 0 148 0 0,7 3 1314 0 0,-2 5-1686 0 0,0-1-1 0 0,0 1 1 0 0,-1 0 0 0 0,0 0-1 0 0,0 0 1 0 0,0 0 0 0 0,-2 1-1 0 0,1 0 1 0 0,-1-1 0 0 0,0 1-1 0 0,0 0 1 0 0,-1 0-1 0 0,-1 0 1 0 0,1 0 0 0 0,-1 0-1 0 0,-1 0 1 0 0,0 3-270 0 0,-2 31 463 0 0,-3-7-197 0 0,-6 6 62 0 0,11-39-250 0 0,1 3 4 0 0,1 3-3 0 0,1 1-18 0 0,-4-3-38 0 0,1-6 32 0 0,37 13 302 0 0,55-19 44 0 0,-25-1-489 0 0,-53 2 85 0 0,8-11-3219 0 0,-26 4-526 0 0,1 6-2318 0 0</inkml:trace>
  <inkml:trace contextRef="#ctx0" brushRef="#br1" timeOffset="161096.918">5610 963 10568 0 0,'0'0'233'0'0,"0"0"39"0"0,0 0 17 0 0,0 0-27 0 0,0 0-70 0 0,17 3 3176 0 0,51 9 1476 0 0,43-21-2651 0 0,-65 2-1843 0 0,22-6-172 0 0,-7-9-800 0 0,-58 3-4764 0 0,-3 16-851 0 0</inkml:trace>
  <inkml:trace contextRef="#ctx0" brushRef="#br1" timeOffset="161386.918">5649 692 9216 0 0,'-19'-13'449'0'0,"5"8"62"0"0,-19-8 2714 0 0,35 9 2725 0 0,26-4-5382 0 0,177-11 1568 0 0,-165 19-1954 0 0,83-3-2368 0 0,-120 2 1770 0 0,1-1-2756 0 0,2 0-2971 0 0</inkml:trace>
  <inkml:trace contextRef="#ctx0" brushRef="#br1" timeOffset="161876.918">6318 507 9760 0 0,'-3'-3'569'0'0,"-15"0"938"0"0,16 4 1235 0 0,-1 0-2475 0 0,0-1 0 0 0,0 1 0 0 0,0 0 0 0 0,0 0 0 0 0,0 0 0 0 0,1 1-1 0 0,-1-1 1 0 0,0 1 0 0 0,1 0 0 0 0,-1-1 0 0 0,1 1 0 0 0,-1 0 0 0 0,1 0 0 0 0,0 1 0 0 0,0-1 0 0 0,0 0-1 0 0,-1 3-266 0 0,-19 29 852 0 0,-23 55 392 0 0,38-72-1009 0 0,2 0 1 0 0,0 1-1 0 0,0-1 0 0 0,2 1 0 0 0,0 0 0 0 0,1 9-235 0 0,16 69 647 0 0,5-23-229 0 0,21-17-114 0 0,5-22-82 0 0,9-2 18 0 0,-30-22-218 0 0,18-5-6279 0 0,-36-6 2445 0 0,3-1-2410 0 0</inkml:trace>
  <inkml:trace contextRef="#ctx0" brushRef="#br1" timeOffset="162336.918">6702 619 12320 0 0,'2'-28'1341'0'0,"-4"27"-1181"0"0,1 0-1 0 0,0-1 1 0 0,0 1 0 0 0,-1 0 0 0 0,1 0-1 0 0,-1 0 1 0 0,1 0 0 0 0,-1 0 0 0 0,1 1 0 0 0,-1-1-1 0 0,0 0 1 0 0,1 1 0 0 0,-1-1 0 0 0,0 1-1 0 0,0-1 1 0 0,1 1 0 0 0,-1 0 0 0 0,0 0-1 0 0,0 0 1 0 0,1 0 0 0 0,-1 0 0 0 0,-1 0-160 0 0,2 0-27 0 0,-4 0 205 0 0,-1 0 1 0 0,1 0-1 0 0,0 1 1 0 0,-1 0-1 0 0,1-1 0 0 0,0 2 1 0 0,0-1-1 0 0,0 1 1 0 0,0-1-1 0 0,0 1 1 0 0,0 1-1 0 0,0-1 0 0 0,0 1 1 0 0,1 0-1 0 0,-1 0 1 0 0,1 0-1 0 0,0 0 1 0 0,0 1-1 0 0,0 0 0 0 0,1 0 1 0 0,-1 0-1 0 0,1 0 1 0 0,-3 5-179 0 0,3 61 194 0 0,5-66-193 0 0,0 0 0 0 0,0 0-1 0 0,1-1 1 0 0,-1 1 0 0 0,1-1-1 0 0,0 0 1 0 0,0 0 0 0 0,0 0-1 0 0,1 0 1 0 0,-1 0 0 0 0,0 0-1 0 0,1-1 1 0 0,0 0 0 0 0,0 0-1 0 0,0 0 1 0 0,0 0 0 0 0,0-1-1 0 0,0 1 0 0 0,11 5 42 0 0,138 75 48 0 0,-125-51 586 0 0,-28-30-633 0 0,0 1 1 0 0,-1-1-1 0 0,1 1 0 0 0,-1-1 0 0 0,1 1 0 0 0,-1-1 0 0 0,0 1 1 0 0,0-1-1 0 0,1 0 0 0 0,-1 1 0 0 0,0-1 0 0 0,0 0 0 0 0,0 0 1 0 0,0 1-1 0 0,0-1 0 0 0,-1 0 0 0 0,1 0 0 0 0,0 0 0 0 0,0-1 1 0 0,-1 1-1 0 0,1 0 0 0 0,-1 0 0 0 0,1-1 0 0 0,-1 1-43 0 0,-12 6 74 0 0,0 0 0 0 0,-1-1-1 0 0,0 0 1 0 0,0-1-1 0 0,0-1 1 0 0,0 0 0 0 0,-1-2-1 0 0,0 1 1 0 0,-13-1-74 0 0,27-2-71 0 0,-20-3-961 0 0,20 2 854 0 0,1 0-7082 0 0,1 1 619 0 0</inkml:trace>
  <inkml:trace contextRef="#ctx0" brushRef="#br1" timeOffset="165216.918">6720 1284 7512 0 0,'0'0'166'0'0,"4"-6"416"0"0,1-23 1367 0 0,-4 28-1288 0 0,4-19 4633 0 0,-5 19-5239 0 0,0 1 0 0 0,0 0 1 0 0,0-1-1 0 0,0 1 1 0 0,0-1-1 0 0,0 1 1 0 0,0 0-1 0 0,0-1 1 0 0,0 1-1 0 0,0 0 1 0 0,1-1-1 0 0,-1 1 1 0 0,0-1-1 0 0,0 1 1 0 0,0 0-1 0 0,0-1 1 0 0,1 1-1 0 0,-1 0 1 0 0,0-1-1 0 0,0 1 1 0 0,1 0-1 0 0,-1-1 1 0 0,0 1-1 0 0,1 0 1 0 0,-1 0-1 0 0,0-1 1 0 0,1 1-1 0 0,-1 0 1 0 0,0 0-1 0 0,1 0 1 0 0,-1 0-1 0 0,0-1 1 0 0,1 1-1 0 0,-1 0 1 0 0,1 0-1 0 0,-1 0 1 0 0,0 0-1 0 0,1 0 1 0 0,-1 0-1 0 0,1 0 1 0 0,-1 0-1 0 0,0 0 1 0 0,1 0-1 0 0,-1 0 1 0 0,0 0-1 0 0,1 0 1 0 0,-1 0-1 0 0,1 1 1 0 0,-1-1-1 0 0,0 0 1 0 0,1 0-1 0 0,-1 0 1 0 0,0 0-1 0 0,1 1 1 0 0,-1-1-1 0 0,0 0 1 0 0,1 0-1 0 0,-1 1-55 0 0,2 0 53 0 0,-1-1 166 0 0,-1 0-10 0 0,0 0-9 0 0,0 0-32 0 0,0 0-9 0 0,0 0-6 0 0,0 0-6 0 0,0 0-23 0 0,0 0-11 0 0,0 0-1 0 0,0 0-1 0 0,0 0-6 0 0,0 0-1 0 0,0 0 0 0 0,0 0 0 0 0,0 0 0 0 0,0 0 0 0 0,0 0 0 0 0,0 0-4 0 0,0 0-17 0 0,0 0-10 0 0,0 0-1 0 0,2 1-1 0 0,4 0 0 0 0,-4 0 14 0 0,-2-1-16 0 0,0 0-5 0 0,0 0 6 0 0,26-32 252 0 0,-28 23-322 0 0,5 1 0 0 0,-15 27 154 0 0,7 39 132 0 0,6-23-179 0 0,-11 14 21 0 0,-8 8 203 0 0,14-47-241 0 0,3-9-7 0 0,6 3 398 0 0,-1-16-221 0 0,-13-56 31 0 0,6-60-858 0 0,6 84 225 0 0,-3 44 336 0 0,0 0 1 0 0,1-1-1 0 0,-1 1 1 0 0,0 0 0 0 0,0-1-1 0 0,0 1 1 0 0,0-1-1 0 0,0 1 1 0 0,1 0-1 0 0,-1-1 1 0 0,0 1 0 0 0,0-1-1 0 0,0 1 1 0 0,0 0-1 0 0,0-1 1 0 0,0 1 0 0 0,0-1-1 0 0,-1 1 1 0 0,1 0-1 0 0,0-1 1 0 0,0 1 0 0 0,0 0-1 0 0,0-1 1 0 0,0 1-1 0 0,-1-1 1 0 0,1 1 0 0 0,0 0-1 0 0,0-1 1 0 0,0 1-1 0 0,-1 0 1 0 0,1 0-1 0 0,0-1 1 0 0,-1 1 0 0 0,1 0-1 0 0,0 0 1 0 0,-1-1-1 0 0,1 1 1 0 0,0 0 0 0 0,-1 0-1 0 0,1 0 1 0 0,0-1-1 0 0,-1 1 1 0 0,1 0 0 0 0,0 0-1 0 0,-1 0 1 0 0,1 0-1 0 0,-1 0 1 0 0,1 0 0 0 0,0 0-1 0 0,-1 0 1 0 0,1 0-1 0 0,-1 0 6 0 0,1 0-76 0 0,0 0 4 0 0,-3 17 0 0 0,9 45-152 0 0,0-46 212 0 0,-3 8-506 0 0,-3-23 16 0 0,0-1-914 0 0,0 0-3795 0 0,0 0-1625 0 0</inkml:trace>
  <inkml:trace contextRef="#ctx0" brushRef="#br1" timeOffset="169736.917">7600 766 3744 0 0,'0'0'83'0'0,"0"0"11"0"0,-11 12 113 0 0,-33 20-328 0 0,40-29-375 0 0,-3-3 561 0 0,6-1 55 0 0,4-15 1348 0 0,13-47 4153 0 0,0-32-3245 0 0,-11 27-372 0 0,-2 45 422 0 0,-3 22-2171 0 0,0 1-6 0 0,0 0-1 0 0,0 0-25 0 0,0 0-106 0 0,0 0-42 0 0,6 59 694 0 0,-6-32-321 0 0,0 0-1 0 0,-2 0 0 0 0,-1 0 1 0 0,-6 24-448 0 0,-10 19 385 0 0,7 9 24 0 0,12-47 55 0 0,0-31-333 0 0,10 11 286 0 0,16 0 451 0 0,-17-12-845 0 0,115-29 112 0 0,-99 16 91 0 0,-6-9-1410 0 0,-25 5-2361 0 0,0 12 2210 0 0</inkml:trace>
  <inkml:trace contextRef="#ctx0" brushRef="#br1" timeOffset="170066.918">7432 748 13128 0 0,'0'0'297'0'0,"0"0"39"0"0,0 0 20 0 0,0 0-29 0 0,0 0-126 0 0,0 0 272 0 0,0 0 139 0 0,0 0 27 0 0,0 0 3 0 0,9 0 602 0 0,117-20 3706 0 0,-47 6-3700 0 0,-44 5-1051 0 0,71-20-662 0 0,-105 29 53 0 0,32-11-5094 0 0,-26 8 3858 0 0</inkml:trace>
  <inkml:trace contextRef="#ctx0" brushRef="#br1" timeOffset="170976.918">7920 788 7656 0 0,'0'0'166'0'0,"0"0"29"0"0,0 0 14 0 0,1 0-25 0 0,56-9 5468 0 0,-9 4-1740 0 0,-47 6-3655 0 0,53-5 2503 0 0,-39 2-2377 0 0,-13 2-206 0 0,0-1-1 0 0,78 1 1031 0 0,-54 6-1060 0 0,-23-5-89 0 0,1-1-34 0 0,-3 0 38 0 0,-1 0 14 0 0,0 0-4 0 0,0 0 13 0 0,0 0-16 0 0,-119-4-701 0 0,53 7 376 0 0,55-8 163 0 0,10 5 29 0 0,41 0-131 0 0,-34 2 209 0 0,31-7 52 0 0,45 5 17 0 0,-83 0-76 0 0,1 0 0 0 0,0-1 0 0 0,0 1 0 0 0,0 0 0 0 0,0 0 0 0 0,-1 0 0 0 0,1 0 0 0 0,0 0 0 0 0,0 0 0 0 0,0 0-1 0 0,-1 0 1 0 0,1 1 0 0 0,0-1 0 0 0,0 0 0 0 0,0 0 0 0 0,-1 0 0 0 0,1 0 0 0 0,0 0 0 0 0,0 0 0 0 0,0 0 0 0 0,0 0 0 0 0,-1 0 0 0 0,1 0 0 0 0,0 1 0 0 0,0-1 0 0 0,0 0 0 0 0,0 0 0 0 0,0 0 0 0 0,-1 0 0 0 0,1 0 0 0 0,0 1 0 0 0,0-1-1 0 0,0 0 1 0 0,0 0 0 0 0,0 0 0 0 0,0 1 0 0 0,0-1 0 0 0,0 0 0 0 0,0 0 0 0 0,0 0 0 0 0,0 1 0 0 0,0-1 0 0 0,0 0 0 0 0,0 0 0 0 0,0 0 0 0 0,0 0 0 0 0,0 1 0 0 0,0-1 0 0 0,0 0 0 0 0,0 0 0 0 0,0 0-7 0 0,-162 28 32 0 0,120-29-86 0 0,63-17-434 0 0,62-1-2744 0 0,-70 13 2464 0 0</inkml:trace>
  <inkml:trace contextRef="#ctx0" brushRef="#br1" timeOffset="171466.918">8423 504 12096 0 0,'0'0'273'0'0,"0"0"40"0"0,0 0 21 0 0,0 0-44 0 0,0 0-84 0 0,0 0 355 0 0,0 0 170 0 0,0 0 34 0 0,0 0-40 0 0,8 4 227 0 0,-5-1-746 0 0,0 1 0 0 0,-1 0-1 0 0,1 0 1 0 0,-1 0 0 0 0,0 1-1 0 0,0-1 1 0 0,-1 0 0 0 0,1 1-1 0 0,-1 0 1 0 0,0-1 0 0 0,0 1-1 0 0,-1-1 1 0 0,1 1 0 0 0,-1 0 0 0 0,0-1-1 0 0,-1 1 1 0 0,1 4-206 0 0,0-9 23 0 0,-35 178 1456 0 0,26-142-1273 0 0,7-31-159 0 0,1 0 0 0 0,-1 1 0 0 0,1-1 0 0 0,-1 1 0 0 0,1 0 0 0 0,1-1 0 0 0,-1 1 1 0 0,1 0-1 0 0,0-1 0 0 0,1 1 0 0 0,-1 0 0 0 0,1-1 0 0 0,1 3-47 0 0,29 15 292 0 0,46-22 701 0 0,-60-3-939 0 0,64-15 255 0 0,-42 7-325 0 0,-38 10-112 0 0,-1-1 68 0 0,3-8-7532 0 0,-6 6 309 0 0</inkml:trace>
  <inkml:trace contextRef="#ctx0" brushRef="#br1" timeOffset="171976.918">8236 678 10568 0 0,'23'0'1961'0'0,"60"0"4780"0"0,-10-2-5396 0 0,36-12-465 0 0,-30 4-638 0 0,-24 5-132 0 0,-42 1 338 0 0,-65 12-240 0 0,-86 1-605 0 0,28-9 237 0 0,110 0 23 0 0,0 0-9 0 0,0 0 2 0 0,0 0-21 0 0,0 0-90 0 0,0 0-38 0 0,-4 7-7047 0 0,4-6 1538 0 0</inkml:trace>
  <inkml:trace contextRef="#ctx0" brushRef="#br1" timeOffset="172796.918">8842 870 11256 0 0,'0'0'256'0'0,"0"0"34"0"0,0 0 21 0 0,0 0-35 0 0,0 0-55 0 0,0 0 441 0 0,0 0 214 0 0,0 0 41 0 0,0 0-38 0 0,0 0-200 0 0,0 0-81 0 0,0 0-20 0 0,0 0-38 0 0,4 11 480 0 0,8 99 1620 0 0,-8-27-184 0 0,5-91-2264 0 0,-3-52-301 0 0,-7 38-30 0 0,-2-51-95 0 0,6 51 127 0 0,9 40 160 0 0,7 46-106 0 0,-10 18 461 0 0,-9-80-355 0 0,0-2 11 0 0,0 0 0 0 0,0 0 0 0 0,1 2-10 0 0,1 5-58 0 0,-2-5-66 0 0,0-2 2 0 0,0 0-34 0 0,0 0-164 0 0,0 0-71 0 0,0 0-14 0 0,0 0-47 0 0,0-11-7491 0 0,0 6 1305 0 0</inkml:trace>
  <inkml:trace contextRef="#ctx0" brushRef="#br1" timeOffset="173376.918">9002 499 6984 0 0,'0'0'201'0'0,"0"0"94"0"0,0 0 245 0 0,0 0 106 0 0,0 0 24 0 0,0 0 7 0 0,0 0 22 0 0,0 0 6 0 0,8 1 3235 0 0,56 17 132 0 0,-23 11-2506 0 0,-34-20-1382 0 0,8 7 143 0 0,0 1 0 0 0,-2 0-1 0 0,0 1 1 0 0,-1 0 0 0 0,9 18-327 0 0,16 71 706 0 0,-23 15 22 0 0,-22-29-48 0 0,-32 25 83 0 0,0-34-278 0 0,27-70-762 0 0,-13-1-2018 0 0,25-13 1634 0 0,1 0-910 0 0,0 0-3747 0 0,0 0-1607 0 0</inkml:trace>
  <inkml:trace contextRef="#ctx0" brushRef="#br1" timeOffset="202446.918">9594 930 10512 0 0,'-12'-10'1696'0'0,"15"-12"2495"0"0,-3 21-3463 0 0,0 1-201 0 0,0 0-88 0 0,5-4 906 0 0,2 3-1182 0 0,0 0-1 0 0,1 0 1 0 0,-1 0-1 0 0,1 1 1 0 0,-1 1-1 0 0,1-1 1 0 0,-1 1-1 0 0,1 1 1 0 0,-1-1-1 0 0,4 2-162 0 0,5-1 129 0 0,0 0 0 0 0,0-2 0 0 0,0 0 0 0 0,0 0 0 0 0,0-2 0 0 0,10-2-129 0 0,51-2 418 0 0,-14 1 38 0 0,-44 5-440 0 0,-11 1-1 0 0,3 5 249 0 0,-26-4-66 0 0,8-2-259 0 0,-137 9 61 0 0,67-12-60 0 0,-33 1-80 0 0,98-1 130 0 0,12 3-50 0 0,24 3-104 0 0,239-1 9 0 0,-262-2-197 0 0,-1 0-92 0 0,0 0-11 0 0,0 0-194 0 0,0 0-812 0 0,0 0-355 0 0,0 0-65 0 0</inkml:trace>
  <inkml:trace contextRef="#ctx0" brushRef="#br1" timeOffset="202836.918">9739 752 9704 0 0,'-1'-4'725'0'0,"-2"-20"259"0"0,21 6 5981 0 0,-17 18-6736 0 0,17 41 1171 0 0,-2 22-400 0 0,23 106 312 0 0,-30-112-856 0 0,-5-39-376 0 0,1 40 120 0 0,-5-58-124 0 0,0 0-12 0 0,0 0-153 0 0,0 0-218 0 0,0 0-79 0 0,0 0-20 0 0,0 0-179 0 0,1-4-2398 0 0,2-3 1263 0 0</inkml:trace>
  <inkml:trace contextRef="#ctx0" brushRef="#br1" timeOffset="203676.918">10149 439 13504 0 0,'13'-5'1480'0'0,"-13"4"-1423"0"0,0 1 1 0 0,1-1-1 0 0,-1 1 1 0 0,1 0 0 0 0,-1 0-1 0 0,1-1 1 0 0,-1 1-1 0 0,1 0 1 0 0,-1 0 0 0 0,1 0-1 0 0,-1-1 1 0 0,1 1-1 0 0,0 0 1 0 0,-1 0 0 0 0,1 0-1 0 0,-1 0 1 0 0,1 0-1 0 0,-1 0 1 0 0,1 0 0 0 0,-1 0-1 0 0,1 0 1 0 0,0 0-1 0 0,-1 1 1 0 0,1-1 0 0 0,-1 0-1 0 0,1 0 1 0 0,-1 0-1 0 0,1 1 1 0 0,-1-1 0 0 0,1 0-1 0 0,-1 1 1 0 0,1-1-1 0 0,-1 0 1 0 0,0 1 0 0 0,1-1-1 0 0,-1 1 1 0 0,1-1-1 0 0,-1 0 1 0 0,0 1 0 0 0,0-1-1 0 0,1 1 1 0 0,-1-1-1 0 0,0 1 1 0 0,0-1 0 0 0,1 1-1 0 0,-1-1 1 0 0,0 1-1 0 0,0 0 1 0 0,0-1 0 0 0,0 1-1 0 0,0-1 1 0 0,0 1-1 0 0,0-1 1 0 0,0 1 0 0 0,0-1-1 0 0,0 1 1 0 0,0 0-1 0 0,0-1 1 0 0,0 1-58 0 0,12 143 1321 0 0,-3-45-1017 0 0,7 15 144 0 0,2 9 190 0 0,-15-101 526 0 0,-18-39-1086 0 0,11 7-158 0 0,1 0-1 0 0,0-1 1 0 0,0 1-1 0 0,1-1 1 0 0,1 1-1 0 0,0-1 1 0 0,0 0-1 0 0,1 0 1 0 0,0 1-1 0 0,1-1 0 0 0,0 0 1 0 0,1 1-1 0 0,0-1 1 0 0,1 1-1 0 0,3-9 81 0 0,-3 11-28 0 0,0 0 0 0 0,0 0 1 0 0,1 0-1 0 0,1 1 0 0 0,-1-1 0 0 0,1 1 0 0 0,0 0 0 0 0,1 0 0 0 0,-1 1 0 0 0,1 0 0 0 0,1 0 0 0 0,-1 0 0 0 0,1 0 0 0 0,0 1 0 0 0,0 1 0 0 0,1-1 0 0 0,0 1 0 0 0,-1 0 1 0 0,1 1-1 0 0,0 0 0 0 0,8-2 28 0 0,-6 2-10 0 0,-3 0 52 0 0,1 1 0 0 0,-1-1 1 0 0,1 2-1 0 0,-1-1 0 0 0,1 1 1 0 0,0 0-1 0 0,-1 0 0 0 0,1 1 0 0 0,0 0 1 0 0,0 1-1 0 0,0-1 0 0 0,-1 2 1 0 0,1-1-1 0 0,0 1 0 0 0,-1 0 0 0 0,4 1-42 0 0,-10-2 80 0 0,-1-1 0 0 0,0 3-62 0 0,-1-1-1 0 0,0 0 0 0 0,1 0 1 0 0,-1 0-1 0 0,0 0 0 0 0,0 0 1 0 0,0 0-1 0 0,-1 0 0 0 0,1-1 0 0 0,0 1 1 0 0,-1 0-1 0 0,1-1 0 0 0,-1 1 1 0 0,1-1-1 0 0,-1 1 0 0 0,0-1 1 0 0,1 0-1 0 0,-1 1 0 0 0,0-1 1 0 0,0 0-1 0 0,0 0 0 0 0,0 0 1 0 0,0-1-1 0 0,0 1 0 0 0,-2 0-17 0 0,-13 8 90 0 0,-111 47-301 0 0,107-49 211 0 0,18-5-10 0 0,2-1-44 0 0,22 33-136 0 0,-14-28 199 0 0,40 32 519 0 0,21 21 77 0 0,-15-23-205 0 0,-42-29-550 0 0,-9-5-7406 0 0,-2-2 975 0 0</inkml:trace>
  <inkml:trace contextRef="#ctx0" brushRef="#br1" timeOffset="204456.918">10625 848 9296 0 0,'0'0'208'0'0,"0"0"33"0"0,0 0 15 0 0,0 0 85 0 0,0 0 333 0 0,4-6 1826 0 0,47-19 2727 0 0,17 15-3027 0 0,-65 10-2107 0 0,1 0-1 0 0,0 0 1 0 0,-1 1-1 0 0,1-1 1 0 0,0 1-1 0 0,-1 0 1 0 0,1 0-1 0 0,-1 0 1 0 0,1 0-1 0 0,-1 1 1 0 0,1-1-1 0 0,-1 1 1 0 0,0 0-1 0 0,0 0 1 0 0,0 0-1 0 0,2 2-92 0 0,-5 21 256 0 0,-5-17-215 0 0,1 1-1 0 0,-1-2 0 0 0,-1 1 0 0 0,0 0 1 0 0,0-1-1 0 0,0 0 0 0 0,-1-1 0 0 0,0 0 0 0 0,0 0 1 0 0,-1 0-1 0 0,-2 1-40 0 0,-53 45 29 0 0,57-43-39 0 0,24 5-32 0 0,55-5 236 0 0,31-9-37 0 0,-103 0-166 0 0,3-1-972 0 0,4 0-5283 0 0,-2-2-708 0 0</inkml:trace>
  <inkml:trace contextRef="#ctx0" brushRef="#br1" timeOffset="204846.918">11060 567 12152 0 0,'0'0'273'0'0,"0"0"40"0"0,0 0 22 0 0,0 0-39 0 0,1 0-196 0 0,3-3 23 0 0,-3 3 455 0 0,10 1 3443 0 0,-9 1-3945 0 0,-1 0-1 0 0,1 0 0 0 0,0 0 0 0 0,0 0 1 0 0,-1 0-1 0 0,0 0 0 0 0,1 0 0 0 0,-1 1 1 0 0,0-1-1 0 0,0 0 0 0 0,0 1 0 0 0,0-1 1 0 0,0 1-1 0 0,-1-1 0 0 0,1 1 0 0 0,-1-1 0 0 0,0 1 1 0 0,1-1-1 0 0,-1 1 0 0 0,0 0 0 0 0,-1 0-75 0 0,-12 124 496 0 0,8-46 2 0 0,7-68-340 0 0,-1-12-83 0 0,2 9 152 0 0,2-7-124 0 0,0 1 0 0 0,0-1 0 0 0,0-1 0 0 0,0 1 0 0 0,1-1 0 0 0,-1 0 0 0 0,1 0 0 0 0,-1-1-1 0 0,1 0 1 0 0,-1 0 0 0 0,1 0 0 0 0,0 0 0 0 0,0-1 0 0 0,0 0 0 0 0,-1 0 0 0 0,1-1 0 0 0,5 0-103 0 0,103-16 487 0 0,-113 17-892 0 0,2-2 1070 0 0,-2 1-5713 0 0,-6-1-1826 0 0</inkml:trace>
  <inkml:trace contextRef="#ctx0" brushRef="#br1" timeOffset="205096.918">11051 744 11000 0 0,'0'0'248'0'0,"0"0"34"0"0,6 0 290 0 0,89 2 5472 0 0,-37-10-4315 0 0,80-13 367 0 0,-79 5-1662 0 0,-59 16-881 0 0,8-2 1401 0 0,-7-2-7969 0 0,-4 1 174 0 0</inkml:trace>
  <inkml:trace contextRef="#ctx0" brushRef="#br1" timeOffset="205326.918">11039 554 8960 0 0,'53'-17'2905'0'0,"88"-10"4671"0"0,-118 22-7225 0 0,0 2 0 0 0,0 0 0 0 0,0 2 1 0 0,0 1-1 0 0,10 1-351 0 0,45 10-1207 0 0,-69-9-3661 0 0,1-1-1630 0 0</inkml:trace>
  <inkml:trace contextRef="#ctx0" brushRef="#br1" timeOffset="205716.918">11686 352 10768 0 0,'13'-15'1173'0'0,"-24"27"3344"0"0,-16 24-3232 0 0,14-14-912 0 0,1 1 0 0 0,1 0 0 0 0,1 1 0 0 0,1 0 0 0 0,1 1 0 0 0,2 0 0 0 0,0 0 0 0 0,-1 15-373 0 0,16 105 1088 0 0,-8-138-1021 0 0,1 1 0 0 0,1 0 0 0 0,-1 0-1 0 0,1-1 1 0 0,0 1 0 0 0,1-1 0 0 0,0 0 0 0 0,0 0-1 0 0,1 0 1 0 0,0-1 0 0 0,0 0 0 0 0,3 4-67 0 0,50 36 673 0 0,34-18-395 0 0,-50-29-4721 0 0,-35 1-2602 0 0</inkml:trace>
  <inkml:trace contextRef="#ctx0" brushRef="#br1" timeOffset="206326.918">12127 447 11600 0 0,'0'0'264'0'0,"3"-6"733"0"0,-6 3-864 0 0,1 1 0 0 0,-1 0 1 0 0,0 0-1 0 0,0 0 0 0 0,0 1 0 0 0,0-1 0 0 0,0 1 0 0 0,0-1 1 0 0,0 1-1 0 0,0 0 0 0 0,-1 1 0 0 0,1-1 0 0 0,0 0 1 0 0,-1 1-1 0 0,1 0 0 0 0,0-1 0 0 0,-1 1 0 0 0,1 1 1 0 0,-1-1-1 0 0,1 0 0 0 0,0 1 0 0 0,-1 0 0 0 0,1 0 1 0 0,0 0-1 0 0,0 0 0 0 0,0 0 0 0 0,-1 1 0 0 0,1-1 1 0 0,1 1-1 0 0,-1 0 0 0 0,0 0 0 0 0,0 0 0 0 0,1 0 0 0 0,-1 1 1 0 0,1-1-1 0 0,0 1 0 0 0,-1-1 0 0 0,1 1 0 0 0,0 0-133 0 0,-1 1 94 0 0,0-1 0 0 0,0 1 0 0 0,0 0 0 0 0,1 0 0 0 0,-1 0 0 0 0,1 0 0 0 0,0 1 0 0 0,0-1 0 0 0,1 1 0 0 0,-1-1 0 0 0,1 1 0 0 0,0-1 0 0 0,0 1 0 0 0,0 0 0 0 0,1 2-94 0 0,9 32 169 0 0,0-13-105 0 0,6 5 107 0 0,50 33 207 0 0,-1-36 125 0 0,-35-15-103 0 0,19 15 224 0 0,6 4-55 0 0,-48-13-137 0 0,-9-15-383 0 0,-1 0 0 0 0,0-1-1 0 0,0 1 1 0 0,0-1-1 0 0,0 0 1 0 0,0 0 0 0 0,-1-1-1 0 0,1 1 1 0 0,-1-1 0 0 0,0 0-1 0 0,1 0 1 0 0,-3 0-49 0 0,3 0 40 0 0,-5 1-4 0 0,-1 0 0 0 0,0 0 0 0 0,-1 0 0 0 0,1-2 0 0 0,0 1 0 0 0,-1-1 0 0 0,1-1 0 0 0,0 0 0 0 0,-1 0 0 0 0,1-1 0 0 0,-1 0 0 0 0,1-1 0 0 0,0 0 0 0 0,0-1 0 0 0,0 0 0 0 0,-8-3-36 0 0,-30-16-106 0 0,48 21-140 0 0,0 1-34 0 0,-3 0-156 0 0,2 0-5121 0 0,1 0-953 0 0</inkml:trace>
  <inkml:trace contextRef="#ctx0" brushRef="#br1" timeOffset="207026.918">12222 990 9184 0 0,'22'0'449'0'0,"-22"0"-194"0"0,0 0 43 0 0,0 0 180 0 0,0 0 76 0 0,0 0 20 0 0,0 0 2 0 0,0 0 1 0 0,0 0 6 0 0,0 0 1 0 0,0 0-30 0 0,0 0-123 0 0,0 0-58 0 0,8-4 584 0 0,34-6 543 0 0,-40 10-1208 0 0,-2 0-17 0 0,21-3 518 0 0,48 0 1187 0 0,-37 9-1290 0 0,-31-6-624 0 0,4-1 34 0 0,22 17 174 0 0,-26-15-263 0 0,0 0 1 0 0,0 0-1 0 0,0 1 1 0 0,0-1-1 0 0,0 1 1 0 0,0-1-1 0 0,0 0 1 0 0,0 1-1 0 0,-1 0 1 0 0,1-1-1 0 0,-1 1 1 0 0,1-1-1 0 0,-1 1 1 0 0,0 0 0 0 0,1-1-1 0 0,-1 1 1 0 0,0 0-1 0 0,0-1 1 0 0,0 1-1 0 0,0 0 1 0 0,0-1-1 0 0,-1 1 1 0 0,1-1-1 0 0,-1 1 1 0 0,1 0-1 0 0,-1-1 1 0 0,1 1-1 0 0,-1 0-11 0 0,-34 24 144 0 0,15-16-88 0 0,-57 37 80 0 0,56-30-125 0 0,35-4 293 0 0,8-7-224 0 0,3-1-67 0 0,-11-3-24 0 0,0 0 1 0 0,-1-1-1 0 0,1-1 0 0 0,0 0 0 0 0,0-1 0 0 0,0 0 1 0 0,-1-1-1 0 0,1-1 0 0 0,5-1 11 0 0,0-6-2654 0 0,-14 4-1826 0 0,-3 4 2717 0 0,4-2-4490 0 0</inkml:trace>
  <inkml:trace contextRef="#ctx0" brushRef="#br1" timeOffset="-199523.403">322 2525 11432 0 0,'-45'-104'3992'0'0,"32"41"-546"0"0,16 39-2349 0 0,-2 23-929 0 0,-1 1-32 0 0,0 0-9 0 0,1 0-6 0 0,3 0-6 0 0,-2 1-104 0 0,1 0 1 0 0,0 0-1 0 0,-1 0 1 0 0,1 0-1 0 0,0 0 0 0 0,-1 1 1 0 0,1-1-1 0 0,-1 1 1 0 0,0 0-1 0 0,0-1 0 0 0,1 1 1 0 0,-1 0-1 0 0,0 0 1 0 0,-1 1-1 0 0,1-1 0 0 0,0 0 1 0 0,-1 1-1 0 0,1-1 1 0 0,-1 1-1 0 0,0-1 0 0 0,1 1 1 0 0,-1 2-12 0 0,8 29 141 0 0,-1 0 0 0 0,-2 1 0 0 0,-2-1 1 0 0,-1 1-1 0 0,-2 1 0 0 0,-1-1 0 0 0,-3 12-141 0 0,2 25 257 0 0,10 58 714 0 0,-3-91-486 0 0,10-47-1540 0 0,-4-6-1787 0 0,-6 5 1184 0 0</inkml:trace>
  <inkml:trace contextRef="#ctx0" brushRef="#br1" timeOffset="-199225.103">132 2938 9760 0 0,'0'0'222'0'0,"0"0"30"0"0,0 0 18 0 0,-5-3 2426 0 0,48-29 2594 0 0,45 14-3349 0 0,-18 15-981 0 0,38 5-117 0 0,-95-2-940 0 0,-8 1-54 0 0,-1 0 0 0 0,1-1 0 0 0,-1 0 0 0 0,1 0 0 0 0,0 0 0 0 0,-1-1 0 0 0,1 0 0 0 0,-1 1 0 0 0,1-2 1 0 0,-1 1-1 0 0,0 0 0 0 0,1-1 0 0 0,-1 0 0 0 0,0 0 0 0 0,0 0 0 0 0,4-3 151 0 0,-6-1-4854 0 0,-1 0-1542 0 0</inkml:trace>
  <inkml:trace contextRef="#ctx0" brushRef="#br1" timeOffset="-198926.135">4 2407 10680 0 0,'0'0'241'0'0,"-3"-6"590"0"0,27-21 146 0 0,22 11 1854 0 0,98 5 584 0 0,33-14-1959 0 0,-69 0-1054 0 0,-13 2-869 0 0,-31 14-3214 0 0,-48 7-2492 0 0</inkml:trace>
  <inkml:trace contextRef="#ctx0" brushRef="#br1" timeOffset="-198410.507">604 2494 10448 0 0,'0'0'233'0'0,"4"15"583"0"0,39 121 2485 0 0,2 73 76 0 0,-29-112-1941 0 0,-16-97-1416 0 0,1 0 0 0 0,-1 0-1 0 0,0 0 1 0 0,0 0 0 0 0,0 0-1 0 0,1 0 1 0 0,-1 0 0 0 0,0 0-1 0 0,0 0 1 0 0,0 0 0 0 0,1 0-1 0 0,-1 0 1 0 0,0 0 0 0 0,0 0-1 0 0,0 0 1 0 0,1 1 0 0 0,-1-1-1 0 0,0 0 1 0 0,0 0-1 0 0,0 0 1 0 0,0 0 0 0 0,1 0-1 0 0,-1 1 1 0 0,0-1 0 0 0,0 0-1 0 0,0 0 1 0 0,0 0 0 0 0,0 0-1 0 0,0 1 1 0 0,0-1 0 0 0,1 0-1 0 0,-1 0 1 0 0,0 1 0 0 0,0-1-1 0 0,0 0 1 0 0,0 0 0 0 0,0 0-1 0 0,0 1 1 0 0,0-1 0 0 0,0 0-1 0 0,0 0 1 0 0,0 0 0 0 0,0 1-20 0 0,6-19 222 0 0,17-105 130 0 0,-12 88-352 0 0,-7 27-5 0 0,1 0 0 0 0,0 1-1 0 0,1-1 1 0 0,0 1-1 0 0,0 1 1 0 0,0-1-1 0 0,1 1 1 0 0,0 0-1 0 0,0 1 1 0 0,1-1 0 0 0,0 1-1 0 0,0 1 1 0 0,0 0-1 0 0,5-3 6 0 0,-3 3-319 0 0,-1 0-1 0 0,1 1 0 0 0,0-1 0 0 0,0 2 0 0 0,0 0 0 0 0,0 0 0 0 0,0 0 1 0 0,1 1-1 0 0,8 1 320 0 0,-17 0-1347 0 0,-2 0-2846 0 0,0 0-1216 0 0</inkml:trace>
  <inkml:trace contextRef="#ctx0" brushRef="#br1" timeOffset="-197856.816">924 2653 9184 0 0,'0'0'208'0'0,"0"0"33"0"0,0 0 14 0 0,0 0 43 0 0,0 0 180 0 0,0 12 1208 0 0,11 66 1404 0 0,9 16-1731 0 0,4-20-263 0 0,-23-73-1072 0 0,-1 0-1 0 0,0-1 0 0 0,1 1 0 0 0,-1 0 0 0 0,1 0 0 0 0,0-1 0 0 0,-1 1 0 0 0,1 0 1 0 0,0-1-1 0 0,-1 1 0 0 0,1 0 0 0 0,0-1 0 0 0,0 1 0 0 0,-1-1 0 0 0,1 1 0 0 0,0-1 0 0 0,0 0 1 0 0,0 1-1 0 0,0-1 0 0 0,-1 0 0 0 0,1 0 0 0 0,0 1 0 0 0,0-1 0 0 0,0 0 0 0 0,0 0 1 0 0,0 0-1 0 0,0 0 0 0 0,0 0 0 0 0,0 0 0 0 0,0 0 0 0 0,0-1 0 0 0,0 1-23 0 0,2 0 60 0 0,5-18 148 0 0,-5-71 256 0 0,15 29-464 0 0,28-6 0 0 0,-39 60 0 0 0,0 1 0 0 0,0-1 0 0 0,1 1 0 0 0,-1 0 0 0 0,1 1 0 0 0,0 0 0 0 0,1 0 0 0 0,-1 0 0 0 0,0 1 0 0 0,3 0 0 0 0,14-7 0 0 0,-20 9-188 0 0,0 0 0 0 0,0 0 0 0 0,0 1 0 0 0,0-1 0 0 0,0 1 0 0 0,0 0 0 0 0,0 0 0 0 0,0 0 0 0 0,0 1-1 0 0,0 0 1 0 0,0 0 0 0 0,0 0 0 0 0,0 1 188 0 0,-3-1-6138 0 0</inkml:trace>
  <inkml:trace contextRef="#ctx0" brushRef="#br1" timeOffset="-197353.082">1435 2601 11376 0 0,'0'0'256'0'0,"0"0"34"0"0,-3-1 297 0 0,-1 1-403 0 0,1 0 1 0 0,-1 0-1 0 0,0 0 1 0 0,1 1-1 0 0,-1-1 1 0 0,0 1-1 0 0,1 0 1 0 0,-1 0-1 0 0,0 1 0 0 0,1-1 1 0 0,0 0-1 0 0,-1 1 1 0 0,1 0-1 0 0,0 0 1 0 0,0 0-1 0 0,0 0 1 0 0,0 1-1 0 0,0-1 1 0 0,0 1-1 0 0,1 0 0 0 0,-1-1 1 0 0,1 1-1 0 0,0 0 1 0 0,0 0-1 0 0,-2 4-184 0 0,-1-1 190 0 0,-2 4-76 0 0,-1 0 0 0 0,2 1-1 0 0,0-1 1 0 0,0 1 0 0 0,1 1 0 0 0,0-1-1 0 0,1 1 1 0 0,0 0 0 0 0,1 0 0 0 0,0 0-1 0 0,1 0 1 0 0,1 0 0 0 0,-1 9-114 0 0,13 7 280 0 0,-5-28-245 0 0,0-1 1 0 0,1 0 0 0 0,-1 0-1 0 0,0-1 1 0 0,0 0 0 0 0,0 0-1 0 0,0 0 1 0 0,0-1-1 0 0,-1 0 1 0 0,1 0 0 0 0,-1-1-1 0 0,0 1 1 0 0,0-1 0 0 0,0 0-1 0 0,0 0 1 0 0,-1-1-1 0 0,1 1 1 0 0,-1-1 0 0 0,0 0-1 0 0,-1 0 1 0 0,1-1 0 0 0,-1 1-1 0 0,0-1 1 0 0,0 0-1 0 0,1-3-35 0 0,35-83-152 0 0,-39 91 64 0 0,0 1 4 0 0,9 21 16 0 0,16 53 264 0 0,-18-61-54 0 0,42 62 232 0 0,-4-56-606 0 0,-23-20-5746 0 0,-13-1-75 0 0</inkml:trace>
  <inkml:trace contextRef="#ctx0" brushRef="#br1" timeOffset="-177919.42">1859 2715 4776 0 0,'0'0'135'0'0,"3"-11"5142"0"0,-27-17 173 0 0,21 27-5298 0 0,1-1 0 0 0,-1 0-1 0 0,1 1 1 0 0,-1-1 0 0 0,1 1 0 0 0,-1 0-1 0 0,0 0 1 0 0,0 0 0 0 0,1 0 0 0 0,-1 0-1 0 0,0 1 1 0 0,0-1 0 0 0,0 1 0 0 0,0 0-1 0 0,0 0 1 0 0,-3 0-152 0 0,-2 0 114 0 0,-1 1 1 0 0,1 1-1 0 0,-1-1 0 0 0,1 1 1 0 0,0 1-1 0 0,0 0 0 0 0,0 0 1 0 0,0 0-1 0 0,0 1 0 0 0,1 0 1 0 0,0 1-1 0 0,0-1 0 0 0,0 2 1 0 0,0-1-1 0 0,1 1 0 0 0,-3 2-114 0 0,6-4 8 0 0,-1 0-1 0 0,1 0 1 0 0,0 0-1 0 0,0 0 1 0 0,0 1-1 0 0,1-1 1 0 0,-1 1-1 0 0,1 0 1 0 0,0 0-1 0 0,1 0 1 0 0,-1 0-1 0 0,1 0 1 0 0,0 0-1 0 0,0 0 1 0 0,1 0-1 0 0,-1 2-7 0 0,2-3-7 0 0,0 0 1 0 0,0 0-1 0 0,0 0 0 0 0,0-1 0 0 0,1 1 0 0 0,0-1 0 0 0,0 1 0 0 0,0-1 0 0 0,0 1 0 0 0,0-1 0 0 0,0 0 0 0 0,1 0 0 0 0,0 0 0 0 0,0-1 0 0 0,-1 1 0 0 0,1-1 1 0 0,1 1-1 0 0,-1-1 0 0 0,0 0 0 0 0,1 0 0 0 0,-1 0 0 0 0,1-1 0 0 0,-1 1 0 0 0,1-1 0 0 0,0 0 0 0 0,0 0 0 0 0,-1 0 0 0 0,1 0 0 0 0,0-1 0 0 0,0 0 0 0 0,0 1 1 0 0,0-2-1 0 0,0 1 0 0 0,0 0 0 0 0,3-1 7 0 0,1 0 23 0 0,0 0 0 0 0,-1 0 1 0 0,1 0-1 0 0,0-1 0 0 0,-1 0 0 0 0,1-1 1 0 0,-1 1-1 0 0,1-1 0 0 0,-1-1 0 0 0,0 0 1 0 0,1-1-24 0 0,-2 1 7 0 0,-1 1 14 0 0,1-1 1 0 0,-1 0-1 0 0,0 0 0 0 0,-1 0 0 0 0,1-1 0 0 0,-1 1 0 0 0,1-1 1 0 0,-1 0-1 0 0,-1-1 0 0 0,1 1 0 0 0,-1-1 0 0 0,0 1 0 0 0,2-6-21 0 0,0-9 70 0 0,0 0 0 0 0,-1 0 0 0 0,-1-1 0 0 0,-1 0 0 0 0,-1 0 0 0 0,-1 1 0 0 0,-1-1 0 0 0,-1-6-70 0 0,-20-109-88 0 0,4 60 206 0 0,17 71-421 0 0,1 19 139 0 0,12 62 161 0 0,10 27-50 0 0,15 31 514 0 0,-23-83-77 0 0,2-7 216 0 0,-3-14-424 0 0,1-12-52 0 0,-13-17-16 0 0,0 0-21 0 0,5 4-70 0 0,-4 0-5 0 0,-2-4 19 0 0,0-1-112 0 0,0 0-58 0 0,13-5-2370 0 0,-8 1 246 0 0,-2-1-4187 0 0</inkml:trace>
  <inkml:trace contextRef="#ctx0" brushRef="#br1" timeOffset="-177627.238">2102 2620 11376 0 0,'0'0'256'0'0,"0"0"34"0"0,0 0 21 0 0,0 0-35 0 0,1 8-169 0 0,9 57 5014 0 0,15-2-2803 0 0,9-16-1208 0 0,0 1-204 0 0,-26-39-954 0 0,-7-9-208 0 0,-1 0-113 0 0,0 0-23 0 0,0 0-133 0 0,0 0-534 0 0,-6-3-1573 0 0,3 3 1282 0 0</inkml:trace>
  <inkml:trace contextRef="#ctx0" brushRef="#br1" timeOffset="-177365.908">2082 2517 13992 0 0,'-1'-8'314'0'0,"0"7"46"0"0,-8-7 488 0 0,7 5-1344 0 0,-2-6 2760 0 0,21 16-2417 0 0,-1 1-2586 0 0,-7-3 1333 0 0</inkml:trace>
  <inkml:trace contextRef="#ctx0" brushRef="#br1" timeOffset="-176538.348">2384 2513 12464 0 0,'0'0'281'0'0,"0"0"40"0"0,0 0 22 0 0,-13 4 80 0 0,7-1-207 0 0,-1 0 1 0 0,1 0-1 0 0,0 1 1 0 0,0 0-1 0 0,0 0 1 0 0,0 0 0 0 0,1 1-1 0 0,0-1 1 0 0,0 2-1 0 0,0-1 1 0 0,0 0-1 0 0,-1 4-216 0 0,-9 7 547 0 0,-61 99 1215 0 0,74-111-1699 0 0,0 1-1 0 0,0-1 1 0 0,1 0-1 0 0,-1 1 1 0 0,1-1-1 0 0,0 1 1 0 0,0 0-1 0 0,0-1 1 0 0,1 1-1 0 0,0 0 1 0 0,0-1-1 0 0,0 1 0 0 0,0 0 1 0 0,1-1-1 0 0,-1 1 1 0 0,1 0-1 0 0,1-1 1 0 0,-1 1-1 0 0,1-1 1 0 0,0 2-63 0 0,1-4 11 0 0,-1 0-1 0 0,1 0 1 0 0,0 0 0 0 0,0 0 0 0 0,0-1 0 0 0,0 1 0 0 0,0-1 0 0 0,0 0 0 0 0,0 0-1 0 0,1 0 1 0 0,-1 0 0 0 0,0-1 0 0 0,1 1 0 0 0,-1-1 0 0 0,0 0 0 0 0,1 0-1 0 0,-1 0 1 0 0,0 0 0 0 0,1-1 0 0 0,-1 1 0 0 0,0-1 0 0 0,1 0 0 0 0,-1 0 0 0 0,0 0-1 0 0,0 0 1 0 0,0-1 0 0 0,0 1 0 0 0,0-1 0 0 0,0 0 0 0 0,0 0 0 0 0,-1 0-1 0 0,1 0 1 0 0,-1 0 0 0 0,1-1 0 0 0,-1 1 0 0 0,0-1 0 0 0,0 1 0 0 0,0-1 0 0 0,0 0-1 0 0,1-3-10 0 0,4-5-31 0 0,0-1-1 0 0,0 0 1 0 0,-2-1-1 0 0,1 0 0 0 0,-2 0 1 0 0,0 0-1 0 0,0 0 1 0 0,0-7 31 0 0,1 2-36 0 0,-3-4-476 0 0,-2 55 352 0 0,18 27 100 0 0,5-19 472 0 0,19-1-292 0 0,-4-32-24 0 0,-15-21 150 0 0,-18 7-242 0 0,0 0 1 0 0,-1-1 0 0 0,0 1-1 0 0,0-1 1 0 0,-1 0 0 0 0,0 0-1 0 0,0 0 1 0 0,-1 0 0 0 0,0-1-1 0 0,0 1 1 0 0,0-1 0 0 0,-1 1-1 0 0,0-1 1 0 0,-1-6-5 0 0,18-29-495 0 0,-13 38 419 0 0,8 16-304 0 0,29 78 354 0 0,-22-36 82 0 0,4-6 557 0 0,-24-46-548 0 0,1-2-43 0 0,0 1 0 0 0,0 0 0 0 0,-1 0 0 0 0,1 0 0 0 0,0-1 0 0 0,0 1 0 0 0,-1 0 0 0 0,1-1-1 0 0,0 1 1 0 0,-1-1 0 0 0,1 1 0 0 0,0-1 0 0 0,-1 1 0 0 0,1-1 0 0 0,-1 0 0 0 0,1 1 0 0 0,-1-1 0 0 0,1 1-1 0 0,-1-1 1 0 0,0 0 0 0 0,1 0 0 0 0,-1 1 0 0 0,0-1 0 0 0,1 0 0 0 0,-1 0 0 0 0,0 1 0 0 0,0-1 0 0 0,0 0-1 0 0,1 0 1 0 0,-1 1 0 0 0,0-1 0 0 0,0 0 0 0 0,0 0 0 0 0,-1 0 0 0 0,1 1 0 0 0,0-1 0 0 0,0 0 0 0 0,0 0-1 0 0,0 0 1 0 0,-1 1 0 0 0,1-1 0 0 0,0 0 0 0 0,-1 0-22 0 0,1-5 68 0 0,2-11-47 0 0,-1 5-113 0 0,0 0 0 0 0,0 0 1 0 0,1 1-1 0 0,1-1 0 0 0,0 0 0 0 0,0 1 1 0 0,2 0-1 0 0,-1-1 0 0 0,1 2 0 0 0,1-1 0 0 0,0 1 1 0 0,1-1 91 0 0,9-1-14 0 0,-5 14 14 0 0,-7 1-3 0 0,0-1-1 0 0,-1 1 0 0 0,1 0 0 0 0,-1 0 0 0 0,0 0 1 0 0,0 0-1 0 0,0 0 0 0 0,0 1 0 0 0,0-1 0 0 0,-1 1 0 0 0,0 0 1 0 0,1 0-1 0 0,-2 0 0 0 0,1 0 4 0 0,53 97 845 0 0,-13-38-506 0 0,-41-61-574 0 0,3-2-16 0 0,0 0-1016 0 0,-3 0-3473 0 0,-1 0-1569 0 0</inkml:trace>
  <inkml:trace contextRef="#ctx0" brushRef="#br1" timeOffset="-176016.927">3114 2475 9904 0 0,'-2'-1'5324'0'0,"0"2"-5456"0"0,-50 79 3394 0 0,19-9-2709 0 0,26-4-154 0 0,20-33-86 0 0,-10-31-278 0 0,-1 0 0 0 0,1 0 1 0 0,0 0-1 0 0,0-1 0 0 0,0 1 0 0 0,1-1 0 0 0,-1 0 0 0 0,1 0 0 0 0,-1 0 0 0 0,1 0 0 0 0,0-1 0 0 0,0 1 0 0 0,-1-1 0 0 0,1 0 0 0 0,0 0 0 0 0,0 0 0 0 0,0-1 0 0 0,0 1 0 0 0,0-1 0 0 0,0 0 0 0 0,1 0-35 0 0,5-1 37 0 0,-1 0-1 0 0,0 0 1 0 0,-1 0-1 0 0,1-1 0 0 0,0-1 1 0 0,0 1-1 0 0,-1-2 1 0 0,1 1-1 0 0,-1-1 0 0 0,3-2-36 0 0,-8 4 6 0 0,1-2 0 0 0,-1 1-1 0 0,0 0 1 0 0,1-1 0 0 0,-1 1-1 0 0,-1-1 1 0 0,1 0-1 0 0,0 0 1 0 0,-1 0 0 0 0,0 0-1 0 0,0-1 1 0 0,0 1 0 0 0,-1 0-1 0 0,0-1 1 0 0,1 0 0 0 0,-1 1-1 0 0,-1-1 1 0 0,1 1-1 0 0,-1-1 1 0 0,0 0 0 0 0,0 0-1 0 0,0-3-5 0 0,-9-15-192 0 0,-15 9-18 0 0,21 14 203 0 0,0 1 0 0 0,1 0 0 0 0,-1 0 0 0 0,1 0 0 0 0,0 0-1 0 0,-1 1 1 0 0,1-1 0 0 0,0 0 0 0 0,0 1 0 0 0,0 0 0 0 0,0-1 0 0 0,0 1 0 0 0,0 0 0 0 0,0 0 0 0 0,0 0 0 0 0,1 0 0 0 0,-1 1 0 0 0,1-1 0 0 0,0 0 0 0 0,0 1 0 0 0,0-1 0 0 0,0 1 0 0 0,0-1 0 0 0,0 1 0 0 0,0-1 0 0 0,1 1 0 0 0,-1 1 7 0 0,3 72 584 0 0,40-2 791 0 0,-37-70-1349 0 0,0 0 0 0 0,0 0 0 0 0,0 0 0 0 0,0-1 0 0 0,1 1 0 0 0,0-1 1 0 0,-1-1-1 0 0,1 1 0 0 0,0-1 0 0 0,0 0 0 0 0,1 0 0 0 0,-1-1 0 0 0,0 0 0 0 0,0 0 0 0 0,1 0 0 0 0,0-1-26 0 0,111-7 367 0 0,-70-8-6979 0 0,-33 8-430 0 0</inkml:trace>
  <inkml:trace contextRef="#ctx0" brushRef="#br1" timeOffset="-169140.838">9110 2372 9152 0 0,'0'0'208'0'0,"0"0"33"0"0,0 0 14 0 0,4-6 1 0 0,13 1 2396 0 0,26 35-91 0 0,-24-10-1998 0 0,-8-9-312 0 0,-1 1 0 0 0,-1 0 1 0 0,0 0-1 0 0,0 1 1 0 0,-1 1-1 0 0,-1-1 1 0 0,0 3-252 0 0,-1-5 239 0 0,9 17 256 0 0,4 5 81 0 0,-1 1 1 0 0,-2 1 0 0 0,-2 0-1 0 0,-1 1 1 0 0,6 29-577 0 0,-16-51 54 0 0,0 0 0 0 0,-2 0 0 0 0,0 0 0 0 0,0 0 1 0 0,-1 0-1 0 0,-1 0 0 0 0,0 0 0 0 0,-1 0 0 0 0,-1 0 1 0 0,0-1-1 0 0,0 1 0 0 0,-2-1 0 0 0,0 0 0 0 0,-3 7-54 0 0,4-13-147 0 0,-1 0-1 0 0,1 0 0 0 0,-1 0 1 0 0,0 0-1 0 0,-1-1 0 0 0,0 0 1 0 0,0 0-1 0 0,0-1 0 0 0,-1 0 0 0 0,1 0 1 0 0,-1 0-1 0 0,0-1 0 0 0,-2 1 148 0 0,-3 0-7239 0 0</inkml:trace>
  <inkml:trace contextRef="#ctx0" brushRef="#br1" timeOffset="-169978.219">6276 2732 7776 0 0,'0'0'174'0'0,"10"-9"424"0"0,7-21 1883 0 0,-36 13-218 0 0,-40 8 1244 0 0,42 24-2379 0 0,-41 37 243 0 0,13 5-1032 0 0,36-20-113 0 0,8-35-146 0 0,1-2 0 0 0,5 13 144 0 0,0-10-186 0 0,0 0 0 0 0,-1-1 0 0 0,1 1 0 0 0,0-1-1 0 0,0-1 1 0 0,0 1 0 0 0,0 0 0 0 0,0-1 0 0 0,0 0-1 0 0,1-1 1 0 0,-1 1 0 0 0,0-1 0 0 0,0 0 0 0 0,1 0-1 0 0,-1 0 1 0 0,0-1 0 0 0,0 0 0 0 0,1 0 0 0 0,-1 0-1 0 0,0-1 1 0 0,0 0 0 0 0,0 0 0 0 0,2-1-38 0 0,-2 0 0 0 0,-4 2 8 0 0,1 1 1 0 0,0-1-1 0 0,-1 0 0 0 0,1 0 1 0 0,-1 0-1 0 0,1 0 0 0 0,-1-1 1 0 0,1 1-1 0 0,-1 0 0 0 0,0-1 1 0 0,0 1-1 0 0,1-1 1 0 0,-1 1-1 0 0,0-1 0 0 0,0 1 1 0 0,-1-1-1 0 0,1 0 0 0 0,0 1 1 0 0,0-1-1 0 0,-1 0 0 0 0,1 0 1 0 0,-1 0-9 0 0,27-44 146 0 0,-3-22-14 0 0,-9 29-120 0 0,-8 12-12 0 0,-7 27 0 0 0,0 0 0 0 0,1-1 0 0 0,-1 1 0 0 0,0 0-1 0 0,0 0 1 0 0,0-1 0 0 0,0 1 0 0 0,0 0 0 0 0,0 0 0 0 0,0-1-1 0 0,1 1 1 0 0,-1 0 0 0 0,0-1 0 0 0,0 1 0 0 0,0 0 0 0 0,0 0-1 0 0,0-1 1 0 0,0 1 0 0 0,0 0 0 0 0,0 0 0 0 0,-1-1 0 0 0,1 1-1 0 0,0 0 1 0 0,0-1 0 0 0,0 1 0 0 0,0 0 0 0 0,0 0-1 0 0,0 0 1 0 0,0-1 0 0 0,-1 1 0 0 0,1 0 0 0 0,0 0 0 0 0,0-1-1 0 0,0 1 1 0 0,-1 0 0 0 0,1 0 0 0 0,0 0 0 0 0,0 0 0 0 0,0-1-1 0 0,-1 1 1 0 0,1 0 0 0 0,0 0 0 0 0,0 0 0 0 0,-1 0 0 0 0,1 0-1 0 0,0 0 1 0 0,-1 0 0 0 0,1 0 0 0 0,0 0 0 0 0,0 0-1 0 0,-1 0 1 0 0,1 0 0 0 0,0 0 0 0 0,0 0 0 0 0,-1 0 0 0 0,1 0-1 0 0,0 0 1 0 0,-1 0 0 0 0,1 0 0 0 0,0 0 0 0 0,0 0 0 0 0,-1 0-1 0 0,1 0 1 0 0,0 1 0 0 0,0-1 0 0 0,-1 0 0 0 0,1 0 0 0 0,0 0-1 0 0,0 1 1 0 0,-1 0-6 0 0,0 0 0 0 0,0 0 0 0 0,0 0 0 0 0,0 0 0 0 0,1 1 0 0 0,-1-1 0 0 0,0 0 0 0 0,1 0 0 0 0,-1 1 0 0 0,1-1-1 0 0,0 1 1 0 0,-1-1 0 0 0,1 0 0 0 0,0 1 0 0 0,0-1 0 0 0,0 1 0 0 0,0-1 0 0 0,0 1 0 0 0,0-1 0 0 0,0 0 0 0 0,1 1 0 0 0,-1-1 0 0 0,0 1-1 0 0,1-1 1 0 0,-1 0 0 0 0,1 1 6 0 0,1 11-48 0 0,-4 26 34 0 0,44 53 25 0 0,-18-62 53 0 0,-23-29-50 0 0,-1-1-1 0 0,1 1 1 0 0,0 0 0 0 0,-1 0-1 0 0,1-1 1 0 0,0 1-1 0 0,0-1 1 0 0,0 1 0 0 0,-1 0-1 0 0,1-1 1 0 0,0 1 0 0 0,0-1-1 0 0,0 0 1 0 0,0 1-1 0 0,0-1 1 0 0,0 0 0 0 0,0 0-1 0 0,0 1 1 0 0,0-1 0 0 0,0 0-1 0 0,0 0 1 0 0,0 0-1 0 0,0 0 1 0 0,0 0 0 0 0,0 0-1 0 0,0-1 1 0 0,0 1 0 0 0,0 0-1 0 0,0 0 1 0 0,0-1-1 0 0,0 1 1 0 0,-1-1 0 0 0,1 1-1 0 0,0-1 1 0 0,0 1 0 0 0,0-1-14 0 0,3-2 29 0 0,0 1 1 0 0,0-1-1 0 0,0 0 0 0 0,-1-1 1 0 0,0 1-1 0 0,1 0 1 0 0,-1-1-1 0 0,0 0 1 0 0,-1 0-1 0 0,1 0 0 0 0,-1 0 1 0 0,0 0-1 0 0,1-3-29 0 0,16-42 12 0 0,6-10-316 0 0,-14 45 127 0 0,-9 14 81 0 0,2 3 21 0 0,13 19-83 0 0,1 12 51 0 0,9 16 96 0 0,5 20-53 0 0,-14-40 128 0 0,-17-29-59 0 0,0 0 0 0 0,0 1-1 0 0,0-1 1 0 0,0 0-1 0 0,0 0 1 0 0,1 0 0 0 0,-1-1-1 0 0,0 1 1 0 0,1 0-1 0 0,-1 0 1 0 0,0-1 0 0 0,1 1-1 0 0,-1-1 1 0 0,1 1-1 0 0,-1-1 1 0 0,1 1 0 0 0,-1-1-1 0 0,1 0 1 0 0,-1 0-1 0 0,1 0 1 0 0,-1 0 0 0 0,1 0-1 0 0,-1 0 1 0 0,1 0-1 0 0,-1 0 1 0 0,1-1 0 0 0,-1 1-1 0 0,1-1 1 0 0,-1 1 0 0 0,1-1-1 0 0,-1 1 1 0 0,1-1-1 0 0,-1 0-4 0 0,26-23 256 0 0,-25-19-64 0 0,-2-29-120 0 0,-9 24-72 0 0,14-15-254 0 0,7 39 124 0 0,-9 19 118 0 0,-3 6 6 0 0,0-1 0 0 0,0 0 0 0 0,0 0 0 0 0,0 0-1 0 0,1 1 1 0 0,-1-1 0 0 0,0 0 0 0 0,0 0-1 0 0,0 0 1 0 0,0 0 0 0 0,1 1 0 0 0,-1-1 0 0 0,0 0-1 0 0,0 0 1 0 0,0 0 0 0 0,0 0 0 0 0,1 0 0 0 0,-1 0-1 0 0,0 0 1 0 0,0 0 0 0 0,0 1 0 0 0,1-1 0 0 0,-1 0-1 0 0,0 0 1 0 0,0 0 0 0 0,1 0 0 0 0,-1 0 0 0 0,0 0-1 0 0,0 0 1 0 0,0 0 0 0 0,1 0 0 0 0,-1 0 0 0 0,0-1-1 0 0,0 1 1 0 0,1 0 0 0 0,-1 0 0 0 0,0 0-1 0 0,0 0 1 0 0,0 0 0 0 0,1 0 0 0 0,-1 0 0 0 0,0 0-1 0 0,0-1 1 0 0,0 1 0 0 0,0 0 0 0 0,1 0 0 0 0,-1 0-1 0 0,0 0 1 0 0,0-1 0 0 0,0 1 0 0 0,0 0 0 0 0,0 0-1 0 0,0 0 1 0 0,0-1 0 0 0,1 1 0 0 0,-1 0 0 0 0,0 0-1 0 0,0 0 1 0 0,0-1 0 0 0,0 1 0 0 0,0 0 6 0 0,20 56-186 0 0,16 2 133 0 0,-34-54 55 0 0,1 1 0 0 0,0-1-1 0 0,1 0 1 0 0,-1 0 0 0 0,1 0 0 0 0,-1 0-1 0 0,1-1 1 0 0,0 1 0 0 0,0-1 0 0 0,1 0 0 0 0,-1 0-1 0 0,1-1 1 0 0,0 1 0 0 0,-1-1 0 0 0,1 0-1 0 0,0 0 1 0 0,0-1 0 0 0,0 1 0 0 0,1-1 0 0 0,-1 0-1 0 0,0-1 1 0 0,0 1 0 0 0,1-1 0 0 0,4 0-2 0 0,-6-1 16 0 0,0 0 0 0 0,0-1 0 0 0,1 1 1 0 0,-1-1-1 0 0,0 0 0 0 0,0 0 0 0 0,-1 0 1 0 0,1-1-1 0 0,0 1 0 0 0,-1-1 0 0 0,0 0 0 0 0,1 0 1 0 0,-1 0-1 0 0,0-1 0 0 0,0 1 0 0 0,-1-1 1 0 0,1 1-1 0 0,-1-1 0 0 0,0 0 0 0 0,0 0 1 0 0,0 0-1 0 0,0 0 0 0 0,0-3-16 0 0,0 4-5 0 0,-1 0 0 0 0,0 0 0 0 0,1 0 0 0 0,-1 0 0 0 0,0 0 0 0 0,-1 0 1 0 0,1-1-1 0 0,0 1 0 0 0,-1 0 0 0 0,0-1 0 0 0,0 1 0 0 0,0 0 0 0 0,0-1 0 0 0,0 1 0 0 0,-1 0 0 0 0,0-1 0 0 0,1 1 0 0 0,-1 0 0 0 0,0 0 1 0 0,-1 0-1 0 0,1 0 0 0 0,-1 0 0 0 0,1 0 0 0 0,-1 0 0 0 0,0 0 0 0 0,0 0 0 0 0,0 1 0 0 0,0-1 0 0 0,0 1 0 0 0,-1 0 0 0 0,1-1 0 0 0,-1 1 1 0 0,0 0-1 0 0,1 0 0 0 0,-1 1 0 0 0,0-1 0 0 0,0 1 0 0 0,0-1 0 0 0,-3 0 5 0 0,2 3-11 0 0,1-1 0 0 0,-1 1-1 0 0,0 0 1 0 0,0 0 0 0 0,0 1 0 0 0,0-1 0 0 0,1 1 0 0 0,-1 0-1 0 0,1 0 1 0 0,-1 0 0 0 0,1 0 0 0 0,0 0 0 0 0,0 1 0 0 0,0 0-1 0 0,0 0 1 0 0,0-1 0 0 0,1 1 0 0 0,-1 1 0 0 0,1-1-1 0 0,0 0 1 0 0,0 1 0 0 0,0-1 0 0 0,0 1 0 0 0,0 0 0 0 0,1-1-1 0 0,-1 4 12 0 0,0-1-17 0 0,0 0-1 0 0,1 1 1 0 0,0 0 0 0 0,0-1-1 0 0,1 1 1 0 0,-1-1-1 0 0,2 1 1 0 0,-1 0-1 0 0,1-1 1 0 0,-1 1-1 0 0,2 0 18 0 0,-2-4 7 0 0,0 1 0 0 0,1 0-1 0 0,-1-1 1 0 0,1 1 0 0 0,0 0-1 0 0,0-1 1 0 0,0 1 0 0 0,1-1-1 0 0,-1 0 1 0 0,1 1 0 0 0,0-1-1 0 0,0 0 1 0 0,0 0 0 0 0,0 0-1 0 0,0 0 1 0 0,1 0 0 0 0,0-1-1 0 0,-1 1 1 0 0,1-1 0 0 0,0 1-1 0 0,0-1 1 0 0,0 0 0 0 0,0 0-1 0 0,1-1 1 0 0,-1 1 0 0 0,0-1-1 0 0,1 1 1 0 0,-1-1 0 0 0,1 0-1 0 0,0 0 1 0 0,-1-1 0 0 0,1 1-1 0 0,0-1 1 0 0,-1 0 0 0 0,1 0-1 0 0,0 0 1 0 0,0 0 0 0 0,-1 0-1 0 0,1-1-6 0 0,2-1 23 0 0,0 0-1 0 0,0-1 0 0 0,0 0 0 0 0,0 0 0 0 0,-1 0 0 0 0,1 0 0 0 0,-1-1 1 0 0,0 0-1 0 0,0 0 0 0 0,0-1 0 0 0,0 1 0 0 0,-1-1 0 0 0,4-5-22 0 0,44-42 76 0 0,6 25-140 0 0,-56 28 54 0 0,1-1 0 0 0,-1 1 0 0 0,1 0 0 0 0,-1 0 0 0 0,0 0 1 0 0,1 0-1 0 0,-1 1 0 0 0,0-1 0 0 0,0 1 0 0 0,0-1 0 0 0,0 1 0 0 0,0 0 0 0 0,0 0 0 0 0,-1-1 0 0 0,1 1 0 0 0,0 1 0 0 0,-1-1 0 0 0,0 0 0 0 0,1 0 0 0 0,-1 0 0 0 0,0 1 0 0 0,0-1 0 0 0,0 1 0 0 0,-1-1 0 0 0,1 1 0 0 0,0-1 0 0 0,-1 1 10 0 0,27 61 53 0 0,11 10-27 0 0,-38-73 2 0 0,1-1 0 0 0,-1 1 0 0 0,1 0 1 0 0,0-1-1 0 0,-1 1 0 0 0,1-1 0 0 0,0 1 1 0 0,0-1-1 0 0,-1 0 0 0 0,1 1 0 0 0,0-1 1 0 0,0 0-1 0 0,0 1 0 0 0,-1-1 0 0 0,1 0 1 0 0,0 0-1 0 0,0 0 0 0 0,0 0 0 0 0,0 0 0 0 0,0 0 1 0 0,0 0-1 0 0,-1 0 0 0 0,1 0 0 0 0,0 0 1 0 0,0 0-1 0 0,0 0 0 0 0,0-1 0 0 0,-1 1 1 0 0,1 0-1 0 0,0-1 0 0 0,0 1 0 0 0,0 0 1 0 0,-1-1-1 0 0,1 1 0 0 0,0-1 0 0 0,-1 1 1 0 0,1-1-1 0 0,0 0 0 0 0,-1 1 0 0 0,1-1 1 0 0,-1 0-1 0 0,1 1 0 0 0,-1-1 0 0 0,1 0 0 0 0,-1 0 1 0 0,0 1-1 0 0,1-1 0 0 0,-1 0 0 0 0,0 0 1 0 0,1 0-29 0 0,61-92-60 0 0,51-27-4092 0 0,-48 58 1432 0 0,-51 50 3362 0 0,-22 21 1841 0 0,-48 61-430 0 0,11 5-1401 0 0,41-66-583 0 0,2-7-52 0 0,1 0 0 0 0,0 0 0 0 0,0 0-1 0 0,0 0 1 0 0,0 0 0 0 0,0 1 0 0 0,1-1 0 0 0,-1 0 0 0 0,1 1 0 0 0,-1-1 0 0 0,1 0 0 0 0,0 1 0 0 0,0-1 0 0 0,0 0 0 0 0,0 1 0 0 0,0-1 0 0 0,1 0 0 0 0,-1 1-1 0 0,1-1 1 0 0,-1 0 0 0 0,2 2-17 0 0,-2-3 18 0 0,1 0-1 0 0,0 0 0 0 0,-1 0 0 0 0,1 0 1 0 0,0 0-1 0 0,0 0 0 0 0,0 0 0 0 0,0 0 1 0 0,-1 0-1 0 0,1-1 0 0 0,0 1 0 0 0,0 0 1 0 0,0-1-1 0 0,1 1 0 0 0,-1-1 0 0 0,0 1 1 0 0,0-1-1 0 0,0 0 0 0 0,0 1 0 0 0,0-1 0 0 0,1 0 1 0 0,-1 0-1 0 0,0 0 0 0 0,0 0 0 0 0,0 0 1 0 0,1 0-1 0 0,-1 0 0 0 0,0 0 0 0 0,0 0 1 0 0,0 0-1 0 0,0-1 0 0 0,1 1 0 0 0,-1-1 1 0 0,0 1-1 0 0,0-1 0 0 0,0 1 0 0 0,1-1-17 0 0,35-27 122 0 0,15-56-330 0 0,-43 67 123 0 0,21-18-163 0 0,-26 34 181 0 0,-3 2 62 0 0,0-1-1 0 0,0 0 0 0 0,-1 0 1 0 0,1 1-1 0 0,0-1 0 0 0,0 0 1 0 0,-1 1-1 0 0,1-1 1 0 0,0 1-1 0 0,0-1 0 0 0,-1 1 1 0 0,1-1-1 0 0,-1 1 0 0 0,1-1 1 0 0,0 1-1 0 0,-1 0 0 0 0,1-1 1 0 0,-1 1-1 0 0,1 0 1 0 0,-1-1-1 0 0,0 1 0 0 0,1 0 1 0 0,-1 0-1 0 0,0 0 0 0 0,0-1 1 0 0,1 1-1 0 0,-1 0 0 0 0,0 0 1 0 0,0 0-1 0 0,0-1 1 0 0,0 1-1 0 0,0 0 0 0 0,0 0 1 0 0,0 0-1 0 0,0 0 0 0 0,0-1 1 0 0,-1 1-1 0 0,1 0 0 0 0,0 0 1 0 0,0 0-1 0 0,-1-1 1 0 0,1 1-1 0 0,0 0 0 0 0,-1 0 1 0 0,1-1-1 0 0,-1 1 6 0 0,0 15-13 0 0,3 17 3 0 0,4 13-44 0 0,-4-42 55 0 0,0-1-1 0 0,0 0 1 0 0,1 0-1 0 0,-1 0 0 0 0,0 0 1 0 0,1 0-1 0 0,0 0 1 0 0,0-1-1 0 0,0 1 1 0 0,0-1-1 0 0,0 0 0 0 0,0 0 1 0 0,1 0-1 0 0,-1 0 1 0 0,1 0-1 0 0,-1-1 1 0 0,1 0-1 0 0,0 0 0 0 0,-1 0 1 0 0,1 0-1 0 0,0 0 1 0 0,0-1-1 0 0,0 1 1 0 0,-1-1-1 0 0,2 0 0 0 0,2 0-118 0 0,0 0 0 0 0,0-1 0 0 0,0 1 0 0 0,0-1 0 0 0,0-1 0 0 0,-1 1 0 0 0,1-1-1 0 0,0 0 1 0 0,-1-1 0 0 0,1 0 0 0 0,-1 0 0 0 0,0 0 0 0 0,0 0 0 0 0,0-1 0 0 0,0 0 0 0 0,0-1 0 0 0,-1 1 0 0 0,0-1 0 0 0,0 0 0 0 0,3-5 118 0 0,79-120-4999 0 0,-82 119 4734 0 0,12-37-255 0 0,-15 42 490 0 0,-2 5 89 0 0,1 1 0 0 0,0-1 0 0 0,-1 0 1 0 0,1 0-1 0 0,-1 1 0 0 0,1-1 0 0 0,-1 0 0 0 0,1 0 0 0 0,-1 0 0 0 0,0 1 0 0 0,1-1 0 0 0,-1 0 0 0 0,0 0 0 0 0,0 0 0 0 0,1 0 0 0 0,-1 0 1 0 0,0 0-1 0 0,0 0 0 0 0,0 0 0 0 0,0 0 0 0 0,0 1 0 0 0,0-1 0 0 0,-1 0 0 0 0,1 0 0 0 0,0 0 0 0 0,0 0 0 0 0,-1 0 0 0 0,1 0 0 0 0,0 0 1 0 0,-1 1-1 0 0,1-1 0 0 0,-1 0 0 0 0,1 0 0 0 0,-1 1 0 0 0,1-1 0 0 0,-1 0 0 0 0,0 1 0 0 0,1-1 0 0 0,-1 0 0 0 0,0 1 0 0 0,0-1 0 0 0,1 1 1 0 0,-1-1-1 0 0,0 1 0 0 0,0-1 0 0 0,0 1 0 0 0,0 0 0 0 0,0-1 0 0 0,1 1 0 0 0,-1 0 0 0 0,0 0 0 0 0,0 0 0 0 0,0 0 0 0 0,0 0 1 0 0,0 0-1 0 0,0 0 0 0 0,0 0 0 0 0,0 0 0 0 0,0 0-59 0 0,-6 4 219 0 0,1 0 0 0 0,0 0 0 0 0,0 1 0 0 0,0 0 0 0 0,0 0 0 0 0,1 0 0 0 0,0 1 0 0 0,0-1 0 0 0,0 1 0 0 0,1 1-1 0 0,0-1 1 0 0,0 0 0 0 0,-2 7-219 0 0,-1-2 133 0 0,-1 2 8 0 0,0 1 0 0 0,1-1 0 0 0,0 1 0 0 0,1 1 0 0 0,1-1 0 0 0,-3 12-141 0 0,8 0 305 0 0,0-25-213 0 0,0-1 4 0 0,0 0 0 0 0,0 0-1 0 0,0 0-6 0 0,3 0-66 0 0,0-1-1 0 0,-1 0 0 0 0,1 0 1 0 0,0 0-1 0 0,0-1 1 0 0,-1 1-1 0 0,1-1 0 0 0,-1 1 1 0 0,1-1-1 0 0,-1 0 1 0 0,1 0-1 0 0,-1 0 0 0 0,0 0 1 0 0,0-1-1 0 0,0 1 0 0 0,-1 0 1 0 0,1-1-1 0 0,1-1-22 0 0,18-19 21 0 0,38 1-206 0 0,-56 23 181 0 0,0 0-1 0 0,0-1 1 0 0,-1 1-1 0 0,1 1 1 0 0,0-1-1 0 0,-1 0 1 0 0,1 1-1 0 0,-1-1 1 0 0,0 1 0 0 0,1 0-1 0 0,-1 0 1 0 0,0 0-1 0 0,0 0 1 0 0,0 0-1 0 0,0 0 1 0 0,-1 1-1 0 0,1-1 1 0 0,-1 1 0 0 0,1-1-1 0 0,-1 1 1 0 0,1 1 4 0 0,62 149-410 0 0,-33-10 330 0 0,-37-83 80 0 0,6-57 14 0 0,-1 0 0 0 0,0-1 0 0 0,0 1 0 0 0,0 0 0 0 0,-1-1 0 0 0,1 0 0 0 0,-1 1 0 0 0,1-1 0 0 0,-1 0 0 0 0,0 0 0 0 0,1 0 0 0 0,-1 0 0 0 0,0 0-1 0 0,-1 0 1 0 0,1 0 0 0 0,0-1 0 0 0,0 1 0 0 0,-1-1 0 0 0,1 1 0 0 0,-1-1 0 0 0,1 0 0 0 0,-1 0 0 0 0,0 0 0 0 0,1-1 0 0 0,-1 1 0 0 0,0-1 0 0 0,1 1 0 0 0,-1-1-1 0 0,0 0 1 0 0,0 0 0 0 0,0 0 0 0 0,1 0 0 0 0,-1-1 0 0 0,0 1 0 0 0,1-1 0 0 0,-1 1 0 0 0,0-1 0 0 0,1 0 0 0 0,-1 0 0 0 0,0 0 0 0 0,1-1 0 0 0,0 1 0 0 0,-1 0-1 0 0,1-1 1 0 0,0 0 0 0 0,0 0 0 0 0,0 1 0 0 0,0-1 0 0 0,0 0 0 0 0,0 0 0 0 0,0-2-14 0 0,-1 1 26 0 0,1 0 1 0 0,1-1-1 0 0,-1 0 0 0 0,1 1 0 0 0,-1-1 1 0 0,1 0-1 0 0,0 0 0 0 0,0 0 0 0 0,1 0 1 0 0,-1 0-1 0 0,1 0 0 0 0,0 0 1 0 0,0 0-1 0 0,0 0 0 0 0,0 0 0 0 0,1 0 1 0 0,-1 0-1 0 0,1 1 0 0 0,0-1 0 0 0,1 0 1 0 0,-1 0-1 0 0,1 0 0 0 0,-1 1 0 0 0,1-1 1 0 0,0 1-1 0 0,0-1 0 0 0,1 0-26 0 0,5-7 6 0 0,-1 0 0 0 0,1 0 1 0 0,1 0-1 0 0,0 1 0 0 0,1 0 0 0 0,0 1 0 0 0,0 0 0 0 0,1 1 0 0 0,0-1-6 0 0,9-6 5 0 0,162-121-343 0 0,-165 122 334 0 0,0 2 12 0 0,-1 0-1 0 0,0-2 0 0 0,-1 0 0 0 0,-1-1 0 0 0,0 0 1 0 0,5-9-8 0 0,-16 19 13 0 0,-2 4-16 0 0,0-1 0 0 0,1 1 0 0 0,-1 0 0 0 0,-1-1 0 0 0,1 0 0 0 0,0 1 0 0 0,0-1 0 0 0,0 0 0 0 0,-1 1 0 0 0,1-1 0 0 0,-1 0 0 0 0,0 1 0 0 0,1-1 0 0 0,-1 0 0 0 0,0 0 0 0 0,0 0 0 0 0,0 1-1 0 0,0-1 1 0 0,0 0 0 0 0,-1 0 0 0 0,1 0 0 0 0,0 1 3 0 0,-1 0 0 0 0,0 0 0 0 0,1 0 0 0 0,-1 0 0 0 0,0 0 0 0 0,1 0 0 0 0,-1 1 0 0 0,0-1 0 0 0,0 0 0 0 0,0 1 0 0 0,0-1 0 0 0,1 1 0 0 0,-1-1 0 0 0,0 1 0 0 0,0-1 0 0 0,0 1 0 0 0,0 0 0 0 0,0-1 0 0 0,0 1 0 0 0,0 0 0 0 0,-1 0 0 0 0,1 0 0 0 0,0-1 0 0 0,0 1 0 0 0,0 0 0 0 0,0 1 0 0 0,0-1 0 0 0,0 0 0 0 0,0 0 0 0 0,0 0 0 0 0,-7 3 3 0 0,-1 0 0 0 0,1 1 0 0 0,1 0 0 0 0,-1 0-1 0 0,1 1 1 0 0,-1-1 0 0 0,1 2 0 0 0,1-1 0 0 0,-1 1-1 0 0,1 0 1 0 0,0 0 0 0 0,0 1 0 0 0,0 0 0 0 0,1 0-1 0 0,1 0 1 0 0,-1 0 0 0 0,1 1 0 0 0,0 0 0 0 0,-1 2-3 0 0,4-4 24 0 0,0-1 0 0 0,1 1 0 0 0,-1 0 1 0 0,1-1-1 0 0,0 1 0 0 0,1-1 0 0 0,-1 1 0 0 0,1-1 1 0 0,0 1-1 0 0,1-1 0 0 0,-1 0 0 0 0,1 1 1 0 0,0-1-1 0 0,0 0 0 0 0,1 0 0 0 0,-1 0 1 0 0,1 0-1 0 0,0-1 0 0 0,1 1 0 0 0,-1-1 0 0 0,1 0 1 0 0,0 0-1 0 0,0 0 0 0 0,0 0 0 0 0,0-1 1 0 0,1 1-1 0 0,-1-1 0 0 0,1-1 0 0 0,0 1 0 0 0,0 0 1 0 0,0-1-1 0 0,0 0 0 0 0,0 0 0 0 0,1-1 1 0 0,0 1-25 0 0,6 2-30 0 0,0 0 1 0 0,0-1-1 0 0,0 0 0 0 0,1-1 1 0 0,-1 0-1 0 0,1-1 1 0 0,0-1-1 0 0,6 0 30 0 0,32-9-7063 0 0,-36 2 166 0 0</inkml:trace>
  <inkml:trace contextRef="#ctx0" brushRef="#br1" timeOffset="-169489.311">8714 2606 15344 0 0,'0'0'348'0'0,"0"0"49"0"0,0 0 21 0 0,-2 1-40 0 0,-6 0-231 0 0,0 2 0 0 0,-1-1 0 0 0,1 1 0 0 0,0 0 1 0 0,1 1-1 0 0,-1-1 0 0 0,1 2 0 0 0,-1-1 0 0 0,1 1 0 0 0,1 0 1 0 0,-1 0-1 0 0,1 1 0 0 0,0 0 0 0 0,0 0 0 0 0,0 1 0 0 0,0 0-147 0 0,-19 31 828 0 0,8 20-168 0 0,17-55-640 0 0,-1-1-9 0 0,1-1 1 0 0,0 1-1 0 0,-1 0 0 0 0,1 0 1 0 0,0-1-1 0 0,0 1 0 0 0,0 0 1 0 0,1 0-1 0 0,-1-1 0 0 0,0 1 1 0 0,1 0-1 0 0,-1-1 0 0 0,1 1 1 0 0,-1-1-1 0 0,1 1 0 0 0,0 0 1 0 0,-1-1-1 0 0,1 1 0 0 0,0-1 1 0 0,0 0-1 0 0,0 1 0 0 0,0-1 0 0 0,1 0 1 0 0,-1 1-1 0 0,0-1 0 0 0,1 0 1 0 0,-1 0-1 0 0,0 0 0 0 0,1 0 1 0 0,-1 0-1 0 0,1-1 0 0 0,-1 1 1 0 0,1 0-1 0 0,0-1 0 0 0,-1 1-11 0 0,6 0 32 0 0,0 0-1 0 0,1-1 0 0 0,-1 1 0 0 0,0-1 1 0 0,0-1-1 0 0,0 1 0 0 0,0-1 1 0 0,0-1-1 0 0,0 1 0 0 0,-1-1 0 0 0,1 0 1 0 0,0-1-1 0 0,-1 1 0 0 0,1-1 0 0 0,-1-1 1 0 0,0 1-1 0 0,0-1 0 0 0,0 0 1 0 0,-1-1-1 0 0,1 1 0 0 0,-1-1 0 0 0,1-2-31 0 0,2-3-15 0 0,0-1-1 0 0,-2 0 0 0 0,1 0 1 0 0,-2-1-1 0 0,1 0 1 0 0,-1 0-1 0 0,-1 0 0 0 0,0-1 1 0 0,-1 1-1 0 0,1-13 16 0 0,-3 20-17 0 0,5-20-84 0 0,-1 0 1 0 0,-1 0-1 0 0,-1-1 0 0 0,-1 0 0 0 0,-2 1 1 0 0,0-1-1 0 0,-2 0 0 0 0,-1 1 0 0 0,-1-1 1 0 0,-1 1-1 0 0,-4-9 101 0 0,3 21 382 0 0,2 18-16 0 0,2 26-217 0 0,24 164-149 0 0,-10-31 520 0 0,-6-51-157 0 0,6-80-219 0 0,-12-32-360 0 0,16-7-949 0 0,11-13-3578 0 0,-21 9-1375 0 0</inkml:trace>
  <inkml:trace contextRef="#ctx0" brushRef="#br1" timeOffset="-174918.233">3902 2301 7856 0 0,'12'-5'816'0'0,"6"-8"2290"0"0,-18 12-2420 0 0,0 1 2 0 0,0 0-14 0 0,0 0-56 0 0,0 0-30 0 0,-16 3 1586 0 0,-20 34-1101 0 0,5 29-345 0 0,1 40 88 0 0,25-68-526 0 0,2 1 0 0 0,1-1 0 0 0,2 1 0 0 0,5 31-290 0 0,-4-61 65 0 0,1-1-1 0 0,0 1 1 0 0,0 0-1 0 0,1-1 1 0 0,0 0-1 0 0,1 0 0 0 0,0 0 1 0 0,0 0-1 0 0,1 0 1 0 0,0-1-1 0 0,0 0 1 0 0,1 0-1 0 0,0 0 1 0 0,0-1-1 0 0,4 4-64 0 0,0-5-37 0 0,0 1 0 0 0,0-1 0 0 0,1-1 0 0 0,0 0 0 0 0,0 0 0 0 0,0-1 0 0 0,0-1 0 0 0,0 0 0 0 0,1 0 0 0 0,-1-1 0 0 0,9 0 37 0 0,32-6-4368 0 0,-42 2-1983 0 0</inkml:trace>
  <inkml:trace contextRef="#ctx0" brushRef="#br1" timeOffset="-174432.316">4398 2459 8808 0 0,'-11'-5'660'0'0,"11"4"-432"0"0,0 1 77 0 0,0 0 14 0 0,-16-2 5866 0 0,14 16-5151 0 0,5 13-78 0 0,-1-8-729 0 0,2 28 428 0 0,10 17 231 0 0,-8-14-374 0 0,-3 26 328 0 0,6-10 34 0 0,0-34-576 0 0,16-16 56 0 0,-15-20-2429 0 0,-8-3-4015 0 0,-4 3-366 0 0</inkml:trace>
  <inkml:trace contextRef="#ctx0" brushRef="#br1" timeOffset="-174140.638">4159 2694 10224 0 0,'0'0'230'0'0,"0"0"30"0"0,0 0 19 0 0,0-1-30 0 0,55-20 3974 0 0,-39 18-3255 0 0,111-16 2161 0 0,22-3-1341 0 0,-49 8-1261 0 0,7-1-2337 0 0,-102 11-4244 0 0,-2 2 9 0 0</inkml:trace>
  <inkml:trace contextRef="#ctx0" brushRef="#br1" timeOffset="-173835.154">4675 2568 7584 0 0,'0'0'222'0'0,"0"0"120"0"0,0 0 392 0 0,0 0 170 0 0,0 0 31 0 0,0 0-22 0 0,0 0-122 0 0,0 0-58 0 0,0 16 2581 0 0,18 94 732 0 0,0-31-2659 0 0,1-43-599 0 0,-1-16-179 0 0,-18-19-580 0 0,0-1-151 0 0,0 0-66 0 0,0 0-18 0 0,0 0-172 0 0,0-6-2129 0 0,0 1 1040 0 0</inkml:trace>
  <inkml:trace contextRef="#ctx0" brushRef="#br1" timeOffset="-173640.022">4702 2383 14512 0 0,'0'0'429'0'0,"0"0"-13"0"0,0 0-216 0 0,0 0 88 0 0,0 0 61 0 0,0 0 16 0 0,0 0 19 0 0,0 0 67 0 0,0 0 28 0 0,11-9 1126 0 0,28 22-1535 0 0,-29-1-5689 0 0,-9-6-374 0 0</inkml:trace>
  <inkml:trace contextRef="#ctx0" brushRef="#br1" timeOffset="-172800.802">4804 2595 8696 0 0,'7'23'581'0'0,"3"-5"-258"0"0,22 65 5125 0 0,-18-39-2294 0 0,4-19-1614 0 0,-16-24-1469 0 0,4-12 337 0 0,-3-30-238 0 0,18-30-816 0 0,-16 65 572 0 0,-4 3 59 0 0,1 1 0 0 0,0 0 0 0 0,0-1 0 0 0,0 1 0 0 0,0 0 0 0 0,0 0 0 0 0,0 0 0 0 0,0 0 0 0 0,1 0 0 0 0,-1 1 0 0 0,1-1 0 0 0,-1 1 0 0 0,1-1 0 0 0,0 1 0 0 0,0 0 0 0 0,-1 0 0 0 0,1 0 0 0 0,0 1 0 0 0,0-1 0 0 0,0 1 0 0 0,0-1 0 0 0,0 1-1 0 0,0 0 1 0 0,0 0 0 0 0,0 0 15 0 0,2 2 2 0 0,0-1-1 0 0,-1 1 1 0 0,1 0-1 0 0,-1 0 1 0 0,0 0-1 0 0,1 1 1 0 0,-1-1-1 0 0,0 1 1 0 0,-1 0-1 0 0,1 0 1 0 0,0 0-1 0 0,-1 1 1 0 0,0-1-1 0 0,0 1 1 0 0,0 0-1 0 0,0 0 1 0 0,0 0-1 0 0,-1 0 1 0 0,0 1-1 0 0,0-1 1 0 0,0 1-2 0 0,7 10 56 0 0,-6-10 0 0 0,-1 0 0 0 0,0 1 0 0 0,0-1 0 0 0,0 1 0 0 0,-1-1 0 0 0,1 1 0 0 0,-2 0 0 0 0,1-1 0 0 0,0 1 0 0 0,-1 0 0 0 0,-1 5-56 0 0,1-10 74 0 0,-6 5 84 0 0,5-5-163 0 0,0 0-1 0 0,-1 0 0 0 0,1-1 0 0 0,-1 1 0 0 0,1 0 0 0 0,-1-1 1 0 0,0 1-1 0 0,1-1 0 0 0,-1 1 0 0 0,0-1 0 0 0,1 0 1 0 0,-1 0-1 0 0,0 0 0 0 0,1 0 0 0 0,-1 0 0 0 0,0 0 0 0 0,1 0 1 0 0,-1 0-1 0 0,0-1 0 0 0,1 1 0 0 0,-1-1 0 0 0,0 1 1 0 0,1-1-1 0 0,-1 1 0 0 0,1-1 0 0 0,-1 0 0 0 0,1 0 0 0 0,-1 0 1 0 0,1 0-1 0 0,0 0 0 0 0,-1 0 0 0 0,1 0 0 0 0,0-1 1 0 0,0 1-1 0 0,0 0 0 0 0,0-1 0 0 0,0 1 0 0 0,0-1 0 0 0,0 1 1 0 0,1-1-1 0 0,-1 1 0 0 0,0-1 0 0 0,1 1 0 0 0,-1-1 1 0 0,1 0-1 0 0,0 1 0 0 0,0-1 0 0 0,-1 0 0 0 0,1 1 0 0 0,0-1 1 0 0,0 0-1 0 0,1 0 0 0 0,-1 1 0 0 0,0-1 0 0 0,0 0 6 0 0,0-2-26 0 0,0 0 0 0 0,0 0-1 0 0,0 0 1 0 0,1 0 0 0 0,-1 0-1 0 0,1 0 1 0 0,0 1 0 0 0,0-1-1 0 0,0 0 1 0 0,1 0 0 0 0,-1 1-1 0 0,1-1 1 0 0,0 1-1 0 0,0-1 1 0 0,0 1 0 0 0,0 0-1 0 0,1 0 1 0 0,0 0 0 0 0,-1 0-1 0 0,1 0 1 0 0,0 0 0 0 0,0 1-1 0 0,0 0 1 0 0,1-1 0 0 0,-1 1-1 0 0,0 0 1 0 0,1 1 0 0 0,0-1-1 0 0,-1 0 1 0 0,1 1-1 0 0,0 0 1 0 0,0 0 0 0 0,-1 0-1 0 0,3 0 27 0 0,0 3 56 0 0,0-1-1 0 0,0 1 0 0 0,0 0 1 0 0,0 0-1 0 0,-1 0 0 0 0,1 1 0 0 0,0 0 1 0 0,-1 0-1 0 0,0 0 0 0 0,0 1 0 0 0,3 2-55 0 0,84 73 1136 0 0,-88-74-1092 0 0,1 0 1 0 0,-1 0-1 0 0,1 0 0 0 0,0-1 0 0 0,0 0 0 0 0,1 0 0 0 0,-1 0 0 0 0,1-1 0 0 0,0 0 1 0 0,0 0-1 0 0,4 2-44 0 0,24-3 266 0 0,-12-10-148 0 0,-17 4-106 0 0,0 1 0 0 0,-1-1 0 0 0,1 0 0 0 0,-1 0 0 0 0,0-1 0 0 0,0 1 1 0 0,-1-1-1 0 0,1 0 0 0 0,-1 0 0 0 0,0 0 0 0 0,0 0 0 0 0,-1-1 0 0 0,1 1 0 0 0,-1-1 0 0 0,0 1 1 0 0,-1-1-1 0 0,0 0 0 0 0,0 0 0 0 0,0 0 0 0 0,0 0 0 0 0,-1 0 0 0 0,0 0-12 0 0,-7-59-72 0 0,6 64 68 0 0,0 0 0 0 0,0 0 1 0 0,0 0-1 0 0,0 0 0 0 0,0 0 0 0 0,0 0 0 0 0,0 1 0 0 0,0-1 0 0 0,0 0 0 0 0,0 0 0 0 0,-1 1 0 0 0,1-1 0 0 0,0 1 0 0 0,0-1 0 0 0,-1 1 1 0 0,1 0-1 0 0,0-1 0 0 0,-1 1 0 0 0,1 0 0 0 0,0 0 0 0 0,-1 0 0 0 0,1 0 0 0 0,-1 0 0 0 0,1 0 0 0 0,0 0 0 0 0,-1 1 0 0 0,1-1 0 0 0,0 0 1 0 0,-1 1-1 0 0,1-1 0 0 0,0 1 0 0 0,0-1 0 0 0,-1 1 0 0 0,1 0 0 0 0,0-1 0 0 0,0 1 0 0 0,0 0 0 0 0,0 0 0 0 0,0 0 0 0 0,0 0 0 0 0,0 0 1 0 0,0 0-1 0 0,0 0 0 0 0,1 0 0 0 0,-1 0 0 0 0,0 1 0 0 0,1-1 0 0 0,-1 0 0 0 0,1 0 0 0 0,-1 1 0 0 0,1-1 0 0 0,-1 0 0 0 0,1 1 4 0 0,-2 3 10 0 0,-1-1 0 0 0,1 1 0 0 0,0 0 0 0 0,1 0 0 0 0,-1 0 0 0 0,1 0 0 0 0,0 0 0 0 0,0 0 0 0 0,1 0 0 0 0,-1 0 0 0 0,1 0 0 0 0,0 0 0 0 0,1 0 0 0 0,-1 1 0 0 0,1-1 0 0 0,0 0 0 0 0,0 0 0 0 0,1 0 0 0 0,-1-1 0 0 0,1 1 0 0 0,0 0 0 0 0,1 0 0 0 0,-1-1 0 0 0,1 0 0 0 0,0 1 0 0 0,0-1 0 0 0,0 0 0 0 0,1 0-10 0 0,6 2 32 0 0,1-1 1 0 0,1 0-1 0 0,-1 0 0 0 0,1-1 0 0 0,0-1 0 0 0,-1 0 0 0 0,1-1 1 0 0,1 0-1 0 0,-1-1 0 0 0,0 0 0 0 0,0-1 0 0 0,0 0 0 0 0,1-1 1 0 0,-1-1-1 0 0,0 1 0 0 0,0-2 0 0 0,0 0 0 0 0,6-2-32 0 0,14-1-35 0 0,54-12-2958 0 0,-64 12 1922 0 0</inkml:trace>
  <inkml:trace contextRef="#ctx0" brushRef="#br1" timeOffset="-163769.83">10843 2388 10016 0 0,'0'0'230'0'0,"0"0"30"0"0,0 0 18 0 0,0-1 893 0 0,-2 0 7458 0 0,1 3-9559 0 0,-2 12 1170 0 0,1 0 0 0 0,0 1 0 0 0,1-1 0 0 0,0 0 1 0 0,1 1-1 0 0,1-1 0 0 0,0 3-240 0 0,0-5 88 0 0,2 52 376 0 0,-4 65 151 0 0,4-45-368 0 0,2-53 153 0 0,-4-29-315 0 0,-1-2-16 0 0,6-4-367 0 0,-18-42-1254 0 0,-30-103-3949 0 0,16 0 891 0 0,20 95 4492 0 0,4 44 471 0 0,0 0 0 0 0,1-1-1 0 0,0 1 1 0 0,1-1 0 0 0,0 1 0 0 0,1-1 0 0 0,0 1 0 0 0,0-1 0 0 0,2-5-353 0 0,1 5 412 0 0,-4 8-340 0 0,1 1 0 0 0,-1-1 0 0 0,1 0-1 0 0,0 0 1 0 0,0 1 0 0 0,0-1 0 0 0,1 0-1 0 0,-1 1 1 0 0,1-1 0 0 0,-1 1 0 0 0,1 0-1 0 0,0-1 1 0 0,0 1 0 0 0,0 0 0 0 0,0 0-1 0 0,0 0 1 0 0,0 0 0 0 0,1 1 0 0 0,-1-1 0 0 0,2 0-72 0 0,49-15 887 0 0,41 34 417 0 0,-11 18-666 0 0,32 41 1884 0 0,-114-76-2484 0 0,0 1 1 0 0,0 0-1 0 0,0 0 0 0 0,0 0 0 0 0,0 0 0 0 0,-1 0 0 0 0,1 0 0 0 0,0 0 0 0 0,-1 0 0 0 0,1 1 0 0 0,-1-1 0 0 0,1 0 1 0 0,-1 0-1 0 0,0 0 0 0 0,1 1 0 0 0,-1-1 0 0 0,0 0 0 0 0,0 0 0 0 0,0 0 0 0 0,0 1 0 0 0,0-1 0 0 0,0 0 1 0 0,0 0-1 0 0,0 1 0 0 0,-1-1 0 0 0,1 0 0 0 0,0 0 0 0 0,-1 1 0 0 0,1-1 0 0 0,-1 0 0 0 0,1 0 0 0 0,-1 0 0 0 0,0 0 1 0 0,1 0-1 0 0,-1 0 0 0 0,0 0 0 0 0,0 0 0 0 0,0 0 0 0 0,0 0 0 0 0,0-1 0 0 0,0 1 0 0 0,-1 1-38 0 0,-10 3 40 0 0,-1 1-1 0 0,0-1 0 0 0,0-1 0 0 0,0 0 1 0 0,-1-1-1 0 0,1-1 0 0 0,-1 0 0 0 0,-6 0-39 0 0,-29 5-668 0 0,18-2-151 0 0,-2-2-48 0 0</inkml:trace>
  <inkml:trace contextRef="#ctx0" brushRef="#br1" timeOffset="-164569.099">9874 2598 12240 0 0,'-34'-27'1317'0'0,"31"26"-1106"0"0,0-1 0 0 0,0 1-1 0 0,-1 1 1 0 0,1-1 0 0 0,0 0 0 0 0,-1 1 0 0 0,1-1 0 0 0,-1 1 0 0 0,1 0-1 0 0,-1 0 1 0 0,1 0 0 0 0,0 1 0 0 0,-1-1 0 0 0,1 1 0 0 0,0 0 0 0 0,-1 0-1 0 0,1 0 1 0 0,0 0 0 0 0,0 1 0 0 0,0-1 0 0 0,-3 3-211 0 0,-4 5 214 0 0,-1 1-1 0 0,1 0 1 0 0,0 1 0 0 0,1 0 0 0 0,0 1-1 0 0,1-1 1 0 0,1 2 0 0 0,0-1 0 0 0,0 1-1 0 0,-4 14-213 0 0,1-7 205 0 0,-15 57 803 0 0,25-76-978 0 0,0 0-1 0 0,0 0 0 0 0,1 0 1 0 0,-1 0-1 0 0,0 0 0 0 0,0 1 1 0 0,1-1-1 0 0,-1-1 0 0 0,1 1 1 0 0,-1 0-1 0 0,1 0 0 0 0,-1 0 1 0 0,1 0-1 0 0,-1 0 1 0 0,1 0-1 0 0,0 0 0 0 0,0-1 1 0 0,-1 1-1 0 0,1 0 0 0 0,0-1 1 0 0,0 1-1 0 0,0 0 0 0 0,0-1 1 0 0,0 1-1 0 0,0-1 0 0 0,0 0 1 0 0,0 1-1 0 0,0-1 0 0 0,0 0 1 0 0,0 1-1 0 0,0-1 0 0 0,0 0 1 0 0,0 0-1 0 0,0 0 0 0 0,0 0 1 0 0,0 0-1 0 0,0 0 0 0 0,0 0 1 0 0,0 0-1 0 0,0 0 0 0 0,1-1-28 0 0,39-16 355 0 0,5-40-60 0 0,-17 3-66 0 0,-27 50-168 0 0,-2 4-66 0 0,0 0-1 0 0,0 1 1 0 0,1-1-1 0 0,-1 0 1 0 0,0 0 0 0 0,0 0-1 0 0,1 0 1 0 0,-1 1-1 0 0,0-1 1 0 0,1 0 0 0 0,-1 0-1 0 0,0 0 1 0 0,1 0-1 0 0,-1 0 1 0 0,0 0 0 0 0,1 0-1 0 0,-1 0 1 0 0,0 0 0 0 0,1 0-1 0 0,-1 0 1 0 0,0 0-1 0 0,1 0 1 0 0,-1 0 0 0 0,0 0-1 0 0,0 0 1 0 0,1 0-1 0 0,-1 0 1 0 0,0 0 0 0 0,1 0-1 0 0,-1-1 1 0 0,0 1 0 0 0,1 0-1 0 0,-1 0 1 0 0,0 0-1 0 0,0-1 1 0 0,1 1 0 0 0,-1 0-1 0 0,0 0 1 0 0,0 0-1 0 0,0-1 1 0 0,1 1 0 0 0,-1 0-1 0 0,0-1 1 0 0,0 1 0 0 0,0 0-1 0 0,0 0 1 0 0,0-1-1 0 0,1 1 1 0 0,-1 0 0 0 0,0-1-1 0 0,0 1 1 0 0,0 0-1 0 0,0-1 1 0 0,0 1 0 0 0,0 0-1 0 0,0-1 1 0 0,0 1-1 0 0,0 0 1 0 0,0-1 0 0 0,0 1-1 0 0,-1-1 5 0 0,4 61 0 0 0,9-5-73 0 0,16-29 137 0 0,-24-24-43 0 0,1-1 0 0 0,-1 0 0 0 0,1 0 1 0 0,-1 0-1 0 0,1 0 0 0 0,-1-1 0 0 0,1 0 0 0 0,0 0 0 0 0,-1 0 0 0 0,1-1 1 0 0,0 1-1 0 0,-1-1 0 0 0,1 0 0 0 0,-1 0 0 0 0,1-1 0 0 0,-1 0 1 0 0,0 1-1 0 0,0-1 0 0 0,0-1 0 0 0,0 1 0 0 0,0 0 0 0 0,3-3-21 0 0,2 0 38 0 0,-3 1-17 0 0,-1-1 0 0 0,1 0 1 0 0,-1 0-1 0 0,0 0 0 0 0,0-1 1 0 0,0 0-1 0 0,-1 0 0 0 0,0 0 1 0 0,0 0-1 0 0,-1-1 0 0 0,1 1 1 0 0,-1-1-1 0 0,-1 0 0 0 0,1 0 1 0 0,-1 0-1 0 0,-1 0 0 0 0,1-2-21 0 0,19-49 54 0 0,1-97-532 0 0,-17 84 308 0 0,-29 20 156 0 0,15 42 14 0 0,3 13 0 0 0,-6 76 0 0 0,12-59 4 0 0,0-1-1 0 0,2 0 0 0 0,1 0 1 0 0,0 0-1 0 0,1-1 1 0 0,1 1-1 0 0,6 12-3 0 0,-2 1 67 0 0,26 45 130 0 0,-29-69-197 0 0,5 4-4294 0 0,-11-13-2875 0 0</inkml:trace>
  <inkml:trace contextRef="#ctx0" brushRef="#br1" timeOffset="-164280.79">9883 2511 15032 0 0,'0'0'340'0'0,"0"0"50"0"0,0 0 24 0 0,0 0-53 0 0,1-1-233 0 0,7-2-32 0 0,1 1 1 0 0,-1-1 0 0 0,0 1-1 0 0,1 1 1 0 0,-1 0-1 0 0,1 0 1 0 0,-1 0 0 0 0,1 1-1 0 0,0 0 1 0 0,-1 1-1 0 0,1 0 1 0 0,-1 1-1 0 0,1 0-96 0 0,28 1 261 0 0,103 16 136 0 0,-112-12-758 0 0,0-1-1 0 0,1-2 0 0 0,0-1 1 0 0,0-1-1 0 0,1-2 362 0 0,-9 0-1050 0 0</inkml:trace>
  <inkml:trace contextRef="#ctx0" brushRef="#br1" timeOffset="-160314.616">3889 4133 8032 0 0,'0'0'182'0'0,"0"0"29"0"0,0 0 12 0 0,0-1-37 0 0,-5-8 242 0 0,4 8-9 0 0,1 1 12 0 0,0 0 27 0 0,0 0 113 0 0,0 0 49 0 0,0 0 11 0 0,0 0-14 0 0,0 0-60 0 0,0 0-21 0 0,0 0-6 0 0,0 0-42 0 0,0 0-167 0 0,0 0-69 0 0,0 0-17 0 0,0 0-17 0 0,0 0-56 0 0,0 0-30 0 0,0 0-5 0 0,0 0 15 0 0,0 0 55 0 0,0 0 24 0 0,0 0 3 0 0,0 0-20 0 0,0 0-82 0 0,0 0-33 0 0,0 0-8 0 0,0 0 19 0 0,0 0 84 0 0,0 0 38 0 0,0 0 8 0 0,0 0-6 0 0,0 0-34 0 0,0 0-20 0 0,0 0-2 0 0,0 0 4 0 0,0 0 16 0 0,0 0 4 0 0,0 0 0 0 0,0 0 0 0 0,0 0 0 0 0,-9 5 519 0 0,-74 23 462 0 0,38-1-793 0 0,43-26-371 0 0,0 0-1 0 0,0 0 0 0 0,0 0 1 0 0,1 0-1 0 0,-1 1 0 0 0,0-1 1 0 0,1 0-1 0 0,-1 1 0 0 0,1-1 1 0 0,0 1-1 0 0,-1 0 0 0 0,1-1 1 0 0,0 1-1 0 0,0 0 1 0 0,0 0-1 0 0,0 0 0 0 0,0 0 1 0 0,1-1-1 0 0,-1 1 0 0 0,1 0 1 0 0,-1 1-1 0 0,1-1 0 0 0,-1 1-8 0 0,-1 2 12 0 0,2 14 132 0 0,0-16-96 0 0,3 4-24 0 0,-1 1 24 0 0,2 1-36 0 0,12 6 12 0 0,11-1 840 0 0,-16-13-869 0 0,-1-1 0 0 0,0 0 0 0 0,0-1 0 0 0,1 0 0 0 0,-1-1 0 0 0,0 0 0 0 0,0 0 0 0 0,0-1 0 0 0,-1-1 0 0 0,1 1-1 0 0,7-5 6 0 0,8-2 16 0 0,20-3 50 0 0,-57 15-144 0 0,-108 58 170 0 0,48-11-250 0 0,62-40 146 0 0,5-4 11 0 0,0-1 1 0 0,0 1-1 0 0,0 0 1 0 0,1 0-1 0 0,0 1 1 0 0,0 0-1 0 0,0-1 1 0 0,1 1-1 0 0,0 0 1 0 0,0 1-1 0 0,0 0 1 0 0,2-6 1 0 0,1-1-1 0 0,0 1 0 0 0,0 0 0 0 0,0 0 1 0 0,0 0-1 0 0,0 0 0 0 0,0 0 0 0 0,0 0 1 0 0,0 0-1 0 0,0 0 0 0 0,0 0 0 0 0,0 0 1 0 0,1 0-1 0 0,-1 0 0 0 0,0 0 0 0 0,1-1 1 0 0,-1 1-1 0 0,1 0 0 0 0,-1 0 0 0 0,1 0 1 0 0,-1-1-1 0 0,1 1 0 0 0,0 0 1 0 0,-1 0-1 0 0,1-1 0 0 0,0 1 0 0 0,-1-1 1 0 0,1 1-1 0 0,0 0 0 0 0,0-1 0 0 0,0 1 1 0 0,-1-1-1 0 0,1 0 0 0 0,0 1 0 0 0,0-1 1 0 0,0 0-1 0 0,0 1 0 0 0,4 1-56 0 0,6 1 58 0 0,0 0 1 0 0,0-1 0 0 0,1 0 0 0 0,-1-1 0 0 0,0 0-1 0 0,1 0 1 0 0,-1-1 0 0 0,0-1 0 0 0,1 0 0 0 0,-1-1 0 0 0,0 0-1 0 0,6-2-2 0 0,5 0 5 0 0,164-31 399 0 0,-114 6-2121 0 0,-71 24-5028 0 0,-1 1-100 0 0</inkml:trace>
  <inkml:trace contextRef="#ctx0" brushRef="#br1" timeOffset="-166135.085">1895 4236 6736 0 0,'0'0'149'0'0,"0"0"23"0"0,0 0 12 0 0,0-19 1537 0 0,1-38 5522 0 0,-7 0-4161 0 0,6 39-1538 0 0,0 17-1370 0 0,0 1-13 0 0,0 0-8 0 0,0 0-1 0 0,0 0-10 0 0,0 0-46 0 0,0 0-22 0 0,0 0-2 0 0,0 0-1 0 0,0 0-6 0 0,0 8 63 0 0,5 93 952 0 0,2 35-298 0 0,-13-15 66 0 0,-6-10-458 0 0,9-83-367 0 0,3-3 106 0 0,0-22-81 0 0,0 3-25 0 0,0-4 20 0 0,3 3-22 0 0,-3-3 6 0 0,0-2-93 0 0,0 0-42 0 0,0 0-130 0 0,0 0-61 0 0,2 1-12 0 0,37-2-2716 0 0,-17-15-2288 0 0,-21 16 4088 0 0,-1 0-11 0 0,-9 4-4994 0 0,-1 0 3920 0 0,-42 17 4805 0 0,-27-9 5278 0 0,84-15-4060 0 0,23-5-3527 0 0,154-22 416 0 0,-50 17-181 0 0,-110 15-354 0 0,-20-2-6 0 0,-2 0 9 0 0,0 0 17 0 0,0 0 33 0 0,0 0-5 0 0,0 0-8 0 0,-2 0-3 0 0,-165 19 375 0 0,-57 4 96 0 0,166-14-77 0 0,260-52-496 0 0,-90 21 407 0 0,-61 13-1844 0 0,0-1-4656 0 0,-35 7-567 0 0</inkml:trace>
  <inkml:trace contextRef="#ctx0" brushRef="#br1" timeOffset="-165829.195">1850 4215 10392 0 0,'0'0'233'0'0,"0"0"39"0"0,0 0 15 0 0,-6-3 54 0 0,3 1-249 0 0,3 1 329 0 0,0 1 145 0 0,0 0 30 0 0,0 0-3 0 0,0 0-28 0 0,0 0-11 0 0,0 0-2 0 0,0 0-31 0 0,0 0-129 0 0,0 0-59 0 0,14 3 662 0 0,78-6 1791 0 0,99-19-1830 0 0,-148 18-4580 0 0,-34 3 1355 0 0,16-1-4413 0 0</inkml:trace>
  <inkml:trace contextRef="#ctx0" brushRef="#br1" timeOffset="-162506.379">2395 4841 8952 0 0,'0'0'200'0'0,"0"0"33"0"0,0 0 15 0 0,-5-8 7 0 0,-3-4 4845 0 0,7 27 127 0 0,-5 37-3667 0 0,0 70-869 0 0,2-69-627 0 0,4-29-25 0 0,0-24-125 0 0,0 0-63 0 0,0 0-19 0 0,0 0-49 0 0,0 0-181 0 0,0 0-76 0 0,-3-6-1225 0 0,-12-67-3143 0 0,0-46 2306 0 0,14 58 2928 0 0,7 9 2048 0 0,19-2 1015 0 0,-5 38-2127 0 0,-18 15-1056 0 0,-2 1-134 0 0,20 4 356 0 0,1 5-334 0 0,-19-8-96 0 0,17 17 208 0 0,-11 30 760 0 0,-23-15-1044 0 0,10-27 17 0 0,-1-1 1 0 0,0 1-1 0 0,0-1 0 0 0,-1 0 0 0 0,1 0 0 0 0,-1-1 0 0 0,0 0 0 0 0,0 0 1 0 0,-7 2-6 0 0,-22 6-6848 0 0,23-10 286 0 0</inkml:trace>
  <inkml:trace contextRef="#ctx0" brushRef="#br1" timeOffset="-161880.658">2012 4280 7584 0 0,'0'0'222'0'0,"1"-1"-15"0"0,4-2-83 0 0,-4 2 291 0 0,2-5 3254 0 0,1-1 1737 0 0,-12 3-4994 0 0,-49 9 1546 0 0,-122 1-492 0 0,106-21-1034 0 0,98 4-432 0 0,190-51-72 0 0,-53 16 72 0 0,-155 44-40 0 0,-5 2-158 0 0,-2 0-36 0 0,-12 22-2644 0 0,5-16 1555 0 0,-1 1-11 0 0</inkml:trace>
  <inkml:trace contextRef="#ctx0" brushRef="#br1" timeOffset="-155168.651">2770 4441 11376 0 0,'0'0'256'0'0,"-12"-2"621"0"0,-3 2-1047 0 0,7 2 3691 0 0,80-13 1008 0 0,10-3-4351 0 0,-13 7 158 0 0,72-5-136 0 0,-120 10-200 0 0,2 2 75 0 0,-22 0-22 0 0,-1 0 11 0 0,-1 0-10 0 0,-71 21 20 0 0,-91 7-127 0 0,7-7 42 0 0,157-21 11 0 0,-1 0 0 0 0,0 0 0 0 0,0 0 0 0 0,1-1 0 0 0,-1 1 0 0 0,0 0 0 0 0,0 0 0 0 0,1-1 0 0 0,-1 1 0 0 0,0 0 0 0 0,0 0 0 0 0,0-1 0 0 0,0 1 0 0 0,1 0 0 0 0,-1 0 0 0 0,0-1 0 0 0,0 1 0 0 0,0 0 0 0 0,0-1 0 0 0,0 1 0 0 0,0 0 0 0 0,0-1 0 0 0,0 1 0 0 0,0 0 0 0 0,0-1 0 0 0,0 1 0 0 0,0 0 0 0 0,0-1 0 0 0,0 1 0 0 0,0 0 0 0 0,0 0 0 0 0,0-1 0 0 0,0 1 0 0 0,-1 0 0 0 0,1-1 0 0 0,0 1 0 0 0,0 0 0 0 0,0 0 0 0 0,0-1 0 0 0,-1 1 0 0 0,1 0 0 0 0,0 0 0 0 0,0-1 0 0 0,0 1 0 0 0,-1 0 0 0 0,1 0 0 0 0,0 0 0 0 0,-1-1 0 0 0,1 1 0 0 0,0 0 0 0 0,0 0 0 0 0,-1 0 0 0 0,1 0 0 0 0,0 0 0 0 0,-1 0 0 0 0,1 0 0 0 0,0 0 0 0 0,0 0 0 0 0,-1 0 0 0 0,1 0 0 0 0,0 0 0 0 0,-1 0 0 0 0,1 0 0 0 0,0 0 0 0 0,-1 0 0 0 0,1 0 0 0 0,0 0 0 0 0,-1 0 0 0 0,1 0 0 0 0,0 0 0 0 0,0 0 0 0 0,9-5 7 0 0,0 0-1 0 0,0 1 1 0 0,0-1 0 0 0,1 2-1 0 0,0 0 1 0 0,0 0-1 0 0,0 0 1 0 0,0 1-1 0 0,0 1 1 0 0,0 0-1 0 0,0 0 1 0 0,3 1-7 0 0,151-2 649 0 0,-59 15-528 0 0,-59-12-7184 0 0,-46-1 550 0 0</inkml:trace>
  <inkml:trace contextRef="#ctx0" brushRef="#br1" timeOffset="-154823.975">2715 4634 13072 0 0,'-58'13'3122'0'0,"57"-12"-2566"0"0,1-1-11 0 0,0 0-1 0 0,0 0-37 0 0,0 0-156 0 0,0 0-67 0 0,63-2 1110 0 0,185-18-323 0 0,-39 7-739 0 0,-198 12-358 0 0,0 1-1757 0 0,-3-2-2561 0 0,1-1-2369 0 0</inkml:trace>
  <inkml:trace contextRef="#ctx0" brushRef="#br1" timeOffset="-154012.497">4132 4738 11544 0 0,'0'0'264'0'0,"0"0"34"0"0,0 0 20 0 0,0 0-41 0 0,-12-5 406 0 0,-16 2 3084 0 0,12 6-2522 0 0,14-3-1128 0 0,0 0-1 0 0,-1 0 1 0 0,1 1-1 0 0,0-1 1 0 0,0 1-1 0 0,1-1 1 0 0,-1 1-1 0 0,0 0 0 0 0,0-1 1 0 0,0 1-1 0 0,0 0 1 0 0,1 0-1 0 0,-1 0 1 0 0,0 1-1 0 0,1-1 1 0 0,-1 0-1 0 0,1 1 1 0 0,-1-1-1 0 0,1 1 1 0 0,0-1-1 0 0,-1 2-116 0 0,-30 44 637 0 0,20-2-301 0 0,12-44-327 0 0,0 0-1 0 0,0 0 1 0 0,0 0-1 0 0,0 1 1 0 0,0-1-1 0 0,0 0 1 0 0,0 0 0 0 0,1 0-1 0 0,-1 0 1 0 0,0 1-1 0 0,1-1 1 0 0,-1 0-1 0 0,1 0 1 0 0,-1 0-1 0 0,1 0 1 0 0,-1 0-1 0 0,1 0 1 0 0,0 0-1 0 0,-1 0 1 0 0,1 0-1 0 0,0-1 1 0 0,0 1-1 0 0,0 0 1 0 0,0 0-1 0 0,0-1 1 0 0,0 1 0 0 0,0 0-1 0 0,0-1 1 0 0,0 1-1 0 0,0-1 1 0 0,0 1-1 0 0,0-1 1 0 0,0 0-1 0 0,1 1 1 0 0,-1-1-1 0 0,0 0 1 0 0,0 0-1 0 0,0 0 1 0 0,1 0-1 0 0,-1 0 1 0 0,0 0-1 0 0,0 0 1 0 0,1-1-9 0 0,51-11 249 0 0,18-43 37 0 0,-69 53-271 0 0,1-1 0 0 0,-1 1 0 0 0,0-1 0 0 0,0 1 0 0 0,0-1 1 0 0,0 1-1 0 0,-1-1 0 0 0,1 0 0 0 0,-1 0 0 0 0,1 0 0 0 0,-1 0 0 0 0,0 0 1 0 0,0 0-1 0 0,-1 0 0 0 0,1-1 0 0 0,-1 1 0 0 0,1 0 0 0 0,-1 0 0 0 0,0-1 1 0 0,0 1-1 0 0,-1 0 0 0 0,1 0 0 0 0,-1-1 0 0 0,1 1 0 0 0,-1-1-15 0 0,-3-1-12 0 0,1 1 1 0 0,-1 0-1 0 0,1 0 0 0 0,-1 1 0 0 0,0-1 0 0 0,0 1 1 0 0,-1 0-1 0 0,1 0 0 0 0,-1 0 0 0 0,1 0 0 0 0,-1 1 1 0 0,0 0-1 0 0,0 0 0 0 0,0 0 0 0 0,0 1 0 0 0,-1 0 1 0 0,1 0-1 0 0,0 0 0 0 0,0 0 0 0 0,-1 1 0 0 0,1 0 1 0 0,0 0-1 0 0,-1 0 0 0 0,1 1 0 0 0,0 0 0 0 0,-1 0 1 0 0,-1 1 11 0 0,-9 0-2128 0 0,6-2 862 0 0</inkml:trace>
  <inkml:trace contextRef="#ctx0" brushRef="#br1" timeOffset="-150763.037">4552 4223 6736 0 0,'0'0'149'0'0,"0"0"23"0"0,0 0 12 0 0,14-8 2485 0 0,8-3 2233 0 0,-22 10-4572 0 0,9-7 944 0 0,7-18 1541 0 0,-16 25-2719 0 0,0 1 0 0 0,0 0-1 0 0,0 0-7 0 0,0 0-7 0 0,0 0-1 0 0,0 0 3 0 0,-6-5 117 0 0,6 5-147 0 0,-27-3 374 0 0,26 3-374 0 0,1 1 1 0 0,-2 0-33 0 0,1 0 32 0 0,1-1 1 0 0,-2-1-44 0 0,-1 0 2 0 0,2 0 50 0 0,1-2 16 0 0,-15-7 485 0 0,-34-10 162 0 0,24 26-465 0 0,20-6-236 0 0,-32 19 184 0 0,-9 22 143 0 0,30-19-244 0 0,-1 12-33 0 0,15-27-74 0 0,5 20 64 0 0,0 11-64 0 0,-2-17 0 0 0,1 15 64 0 0,12 16-64 0 0,23-9 139 0 0,-5-28-15 0 0,15-13 65 0 0,-36-4-165 0 0,0 0 1 0 0,-1 0-1 0 0,1-1 0 0 0,-1-1 0 0 0,0 1 0 0 0,0-2 0 0 0,0 1 1 0 0,2-3-25 0 0,16-10 64 0 0,-1 0 10 0 0,-13 9-2 0 0,-13 8-1 0 0,-1 0-6 0 0,-1 1-11 0 0,-12 11-66 0 0,-12-5-3012 0 0,19-5 1734 0 0</inkml:trace>
  <inkml:trace contextRef="#ctx0" brushRef="#br1" timeOffset="-140541.355">7785 4261 9072 0 0,'0'0'200'0'0,"6"-12"493"0"0,-4 6-2123 0 0,-3 6 1591 0 0,1 0 1 0 0,0-1-1 0 0,0 1 1 0 0,0 0-1 0 0,0-1 1 0 0,0 1-1 0 0,0 0 1 0 0,0-1-1 0 0,0 1 0 0 0,0-1 1 0 0,0 1-1 0 0,0 0 1 0 0,0-1-1 0 0,0 1 1 0 0,0 0-1 0 0,1-1 1 0 0,-1 1-1 0 0,0 0 1 0 0,0-1-1 0 0,0 1 1 0 0,0 0-1 0 0,1-1 1 0 0,-1 1-1 0 0,0 0 1 0 0,0-1-1 0 0,1 1 1 0 0,-1 0-1 0 0,0 0 0 0 0,0-1 1 0 0,1 1-1 0 0,-1 0 1 0 0,0 0-1 0 0,1 0 1 0 0,-1-1-1 0 0,0 1 1 0 0,1 0-1 0 0,-1 0 1 0 0,0 0-1 0 0,1 0 1 0 0,-1 0-1 0 0,1 0 1 0 0,-1 0-1 0 0,0 0 1 0 0,1 0-1 0 0,-1 0 1 0 0,0 0-1 0 0,1 0 0 0 0,-1 0 1 0 0,1 0-1 0 0,-1 0 1 0 0,0 0-1 0 0,1 0 1 0 0,-1 0-1 0 0,0 1 1 0 0,1-1-1 0 0,-1 0 1 0 0,0 0-1 0 0,1 0 1 0 0,-1 1-1 0 0,0-1 1 0 0,0 0-1 0 0,1 0-161 0 0,1 4 98 0 0,0-1 0 0 0,0 0 0 0 0,0 1 0 0 0,0-1 0 0 0,0 1 0 0 0,-1 0-1 0 0,0-1 1 0 0,0 1 0 0 0,0 0 0 0 0,0 0 0 0 0,0 0 0 0 0,-1 0 0 0 0,0 0 0 0 0,1 0 0 0 0,-2 1-98 0 0,4 18 207 0 0,-1 6-5 0 0,0 0 0 0 0,-2 0 0 0 0,-2 0-1 0 0,0 0 1 0 0,-5 17-202 0 0,-11 90 584 0 0,18-135-569 0 0,0 0 0 0 0,0 0 0 0 0,0 0 1 0 0,0 0-1 0 0,0 1 0 0 0,0-1 0 0 0,0 0 0 0 0,0 0 0 0 0,0 0 0 0 0,0 0 0 0 0,1 0 0 0 0,-1 0 0 0 0,0 0 0 0 0,1 0 0 0 0,-1 0 0 0 0,1 0 0 0 0,-1 0 0 0 0,1 0 0 0 0,0 0 0 0 0,-1 0 0 0 0,1 0 0 0 0,0 0 1 0 0,0 0-1 0 0,-1 0 0 0 0,1-1 0 0 0,0 1 0 0 0,0 0 0 0 0,0-1 0 0 0,0 1 0 0 0,0-1 0 0 0,0 1 0 0 0,0-1 0 0 0,0 1 0 0 0,0-1 0 0 0,0 0 0 0 0,0 1 0 0 0,1-1 0 0 0,-1 0 0 0 0,0 0 0 0 0,0 0 0 0 0,0 0 1 0 0,0 0-16 0 0,49-7 267 0 0,44-34-3 0 0,-19 1-188 0 0,-74 40-251 0 0,0 0-1 0 0,0 0 1 0 0,1-1 0 0 0,-1 1-1 0 0,0 0 1 0 0,0-1-1 0 0,1 1 1 0 0,-1-1 0 0 0,0 1-1 0 0,0-1 1 0 0,0 1-1 0 0,0-1 1 0 0,0 0-1 0 0,0 0 1 0 0,0 0 0 0 0,0 1-1 0 0,0-1 1 0 0,0 0-1 0 0,0 0 1 0 0,-1 0 0 0 0,1 0-1 0 0,0 0 1 0 0,-1-1-1 0 0,1 1 1 0 0,0 0 0 0 0,-1 0-1 0 0,0 0 1 0 0,1 0-1 0 0,-1-1 1 0 0,0 1-1 0 0,1 0 1 0 0,-1 0 0 0 0,0-1-1 0 0,0 1 1 0 0,0 0-1 0 0,0 0 1 0 0,0-1 0 0 0,-1 1-1 0 0,1 0 1 0 0,0 0-1 0 0,0-1 1 0 0,-1 1-1 0 0,1 0 1 0 0,-1 0 0 0 0,1 0-1 0 0,-1-1 176 0 0,-5-1-6458 0 0</inkml:trace>
  <inkml:trace contextRef="#ctx0" brushRef="#br1" timeOffset="-140284.57">7754 4455 13248 0 0,'0'0'298'0'0,"0"0"46"0"0,0 0 22 0 0,6-5 62 0 0,4 0-53 0 0,0 2 0 0 0,0-1 1 0 0,0 1-1 0 0,0 1 1 0 0,0 0-1 0 0,1 0 0 0 0,-1 1 1 0 0,0 0-1 0 0,6 1-375 0 0,11-2 799 0 0,60-4 1218 0 0,5-2-984 0 0,54-6-1113 0 0,-145 14-477 0 0,1-1 1309 0 0,-1-1-7616 0 0,-1-3 342 0 0</inkml:trace>
  <inkml:trace contextRef="#ctx0" brushRef="#br1" timeOffset="-140089.271">7849 4275 13376 0 0,'-8'-9'920'0'0,"7"-13"176"0"0,49-2 847 0 0,-37 22-1743 0 0,87-12 1002 0 0,98 11-2874 0 0,-178 3 663 0 0</inkml:trace>
  <inkml:trace contextRef="#ctx0" brushRef="#br1" timeOffset="-139757.15">8518 4051 12440 0 0,'0'0'281'0'0,"0"0"40"0"0,0 0 22 0 0,0 0-40 0 0,-4 11 706 0 0,-61 87 3194 0 0,5 71-2224 0 0,51-52-915 0 0,18-32-618 0 0,9-33-288 0 0,-16-48-177 0 0,0-1 0 0 0,0 0-1 0 0,1 0 1 0 0,-1 0 0 0 0,1 0-1 0 0,0 0 1 0 0,-1 0-1 0 0,1-1 1 0 0,0 1 0 0 0,1-1-1 0 0,-1 0 1 0 0,0 0 0 0 0,1 0-1 0 0,-1 0 1 0 0,1-1 0 0 0,0 0-1 0 0,-1 1 1 0 0,1-1 0 0 0,0-1-1 0 0,1 1 20 0 0,50-6-3111 0 0,-41-1-1654 0 0,-2 1-1399 0 0</inkml:trace>
  <inkml:trace contextRef="#ctx0" brushRef="#br1" timeOffset="-139346.334">8794 4280 10656 0 0,'0'0'309'0'0,"0"0"3"0"0,0 0-105 0 0,0 0 302 0 0,0 0 158 0 0,0 0 33 0 0,0 0-16 0 0,0 0-83 0 0,0 0-32 0 0,0 0-7 0 0,0 0-18 0 0,0 0-67 0 0,0 0-28 0 0,0 0-8 0 0,8 11 751 0 0,14 82 1120 0 0,22 135-840 0 0,-29-114-1122 0 0,-13-108-281 0 0,-2-5 24 0 0,0-1-27 0 0,0 0-173 0 0,0 0-237 0 0,-2-20-2429 0 0,-2-4-1298 0 0,-2 10-1947 0 0</inkml:trace>
  <inkml:trace contextRef="#ctx0" brushRef="#br1" timeOffset="-139083.22">8716 4190 11432 0 0,'-1'-2'130'0'0,"-1"0"0"0"0,0-1 0 0 0,0 1 0 0 0,1 0 0 0 0,-1-1 0 0 0,1 1 0 0 0,0-1 0 0 0,0 0 1 0 0,0 1-1 0 0,0-1 0 0 0,0 0 0 0 0,0 1 0 0 0,1-1 0 0 0,-1 0 0 0 0,1 0 0 0 0,0 0 0 0 0,0 0 0 0 0,0 1 1 0 0,0-4-131 0 0,16-1 1246 0 0,-9 4-1100 0 0,1 1 0 0 0,0 0 0 0 0,0 1 0 0 0,-1 0 0 0 0,1 0 0 0 0,0 0 0 0 0,0 1 1 0 0,0 0-1 0 0,0 1 0 0 0,5 0-146 0 0,-6 0 132 0 0,18 1 267 0 0,0 2 0 0 0,-1 1-1 0 0,0 0 1 0 0,0 2 0 0 0,0 1-1 0 0,5 3-398 0 0,-27-10 35 0 0,1 0-1 0 0,-1 0 1 0 0,0 0-1 0 0,1 0 1 0 0,-1 0-1 0 0,0 1 1 0 0,0-1-1 0 0,0 1 0 0 0,0-1 1 0 0,0 1-1 0 0,0 0 1 0 0,0 0-1 0 0,0 0 1 0 0,-1 0-1 0 0,1 0 1 0 0,-1 0-1 0 0,1 0 0 0 0,-1 0 1 0 0,0 1-1 0 0,0-1 1 0 0,0 1-1 0 0,0-1 1 0 0,0 0-1 0 0,-1 1 1 0 0,1 0-1 0 0,-1-1 1 0 0,0 1-1 0 0,1-1 0 0 0,-1 1 1 0 0,0 0-1 0 0,-1-1 1 0 0,1 1-1 0 0,0-1 1 0 0,-1 1-1 0 0,1-1 1 0 0,-1 1-1 0 0,0-1 0 0 0,0 1 1 0 0,0-1-1 0 0,0 0 1 0 0,0 1-1 0 0,-1-1 1 0 0,1 0-1 0 0,-1 0 1 0 0,1 0-1 0 0,-1 0 0 0 0,0 0 1 0 0,0 0-1 0 0,-1 0-34 0 0,-101 58 611 0 0,48-35-621 0 0,3-1-1399 0 0,18-8-4429 0 0,23-10-267 0 0</inkml:trace>
  <inkml:trace contextRef="#ctx0" brushRef="#br1" timeOffset="-138752.904">9165 4597 13016 0 0,'0'0'297'0'0,"0"0"39"0"0,0 0 17 0 0,-3 8 73 0 0,-34 92 4844 0 0,-21 3-3998 0 0,39-64-1181 0 0,19-39-209 0 0,-2 2 164 0 0,1-2-3490 0 0,1 0 1995 0 0</inkml:trace>
  <inkml:trace contextRef="#ctx0" brushRef="#br1" timeOffset="-138452.252">9380 4294 12352 0 0,'0'0'281'0'0,"0"0"40"0"0,0 0 21 0 0,0 0-45 0 0,0 0-106 0 0,0 0 287 0 0,0 0 142 0 0,0 0 27 0 0,0 0-22 0 0,3 7 779 0 0,0 35 397 0 0,0 86 191 0 0,-4-116-1910 0 0,1 0 0 0 0,0 1 0 0 0,1-1 0 0 0,1-1 0 0 0,0 1 0 0 0,0 0 0 0 0,1 0 0 0 0,1-1 0 0 0,0 1 0 0 0,0-1 0 0 0,1 0 0 0 0,6 8-82 0 0,-7-15 33 0 0,0-1 1 0 0,1 0-1 0 0,-1-1 0 0 0,1 1 0 0 0,-1-1 0 0 0,1 0 0 0 0,0 0 0 0 0,0 0 0 0 0,0 0 0 0 0,0-1 0 0 0,0 0 0 0 0,1 0 0 0 0,-1-1 1 0 0,0 1-1 0 0,0-1 0 0 0,1 0 0 0 0,-1-1 0 0 0,0 1 0 0 0,0-1 0 0 0,1 0 0 0 0,-1 0 0 0 0,2-1-33 0 0,-2 1-83 0 0,0 0 0 0 0,0 0 0 0 0,0 0 0 0 0,1-1 0 0 0,-2 1 0 0 0,1-1 0 0 0,0 0 0 0 0,0-1 0 0 0,0 1-1 0 0,-1-1 1 0 0,0 0 0 0 0,1 0 0 0 0,-1 0 0 0 0,0-1 0 0 0,-1 0 0 0 0,3-2 83 0 0,-2-4-1277 0 0,-6-1-61 0 0</inkml:trace>
  <inkml:trace contextRef="#ctx0" brushRef="#br1" timeOffset="-138201.056">9122 4354 14152 0 0,'0'0'414'0'0,"0"0"-6"0"0,2 0-262 0 0,136-14 307 0 0,83 4-193 0 0,-201 9-399 0 0,0-1-11 0 0</inkml:trace>
  <inkml:trace contextRef="#ctx0" brushRef="#br1" timeOffset="-137927.585">9858 4223 13128 0 0,'0'0'297'0'0,"6"3"395"0"0,40 43 220 0 0,-34-32-465 0 0,0 0 1 0 0,-1 0-1 0 0,-1 1 0 0 0,0 0 1 0 0,-1 1-1 0 0,-1 0 0 0 0,-1 1 1 0 0,0 0-1 0 0,-1 0 0 0 0,0 0 1 0 0,-2 0-1 0 0,0 1 1 0 0,-1 0-1 0 0,-1 0 0 0 0,0 0 1 0 0,-1 0-1 0 0,-2 3-447 0 0,1-11 32 0 0,0 1 1 0 0,-1-1-1 0 0,-1 1 1 0 0,0-1-1 0 0,0 1 0 0 0,-1-1 1 0 0,0 0-1 0 0,-1 0 1 0 0,0-1-1 0 0,0 1 0 0 0,-1-1 1 0 0,-1 0-1 0 0,1 0 1 0 0,-1 0-1 0 0,-1-1 0 0 0,0 0 1 0 0,0 0-1 0 0,0 0 1 0 0,-1-1-1 0 0,0-1 0 0 0,-1 1 1 0 0,1-1-1 0 0,-8 3-32 0 0,4-4-508 0 0,0 0 0 0 0,0-1 0 0 0,-1 0 0 0 0,1-1 0 0 0,-1-1 0 0 0,0 0 0 0 0,-6 0 508 0 0,-5-2-1624 0 0</inkml:trace>
  <inkml:trace contextRef="#ctx0" brushRef="#br1" timeOffset="-137505.697">8401 3885 9256 0 0,'0'0'266'0'0,"0"0"1"0"0,1-1-171 0 0,5-2-1271 0 0,-1-3 6003 0 0,-7 3 873 0 0,-2 5-5325 0 0,-55 63 1353 0 0,23-21-1386 0 0,-31 51-343 0 0,58-76-88 0 0,9-18-32 0 0,0-1-9 0 0,0 0-71 0 0,0 0-276 0 0,0 0-120 0 0,0 0-20 0 0,0 0-105 0 0,11-12-3870 0 0,-4 5-727 0 0</inkml:trace>
  <inkml:trace contextRef="#ctx0" brushRef="#br1" timeOffset="-137026.522">8367 3910 9584 0 0,'0'0'216'0'0,"0"0"32"0"0,0 0 12 0 0,4 7 16 0 0,-2-2 266 0 0,0 0 1 0 0,1 0 0 0 0,-1 0-1 0 0,-1 0 1 0 0,1 1 0 0 0,-1-1-1 0 0,0 0 1 0 0,0 1 0 0 0,-1-1-1 0 0,0 1 1 0 0,0-1-1 0 0,0 1 1 0 0,-1 4-543 0 0,0-8 62 0 0,-1 0-1 0 0,0-1 1 0 0,1 1-1 0 0,-1 0 1 0 0,0-1 0 0 0,0 0-1 0 0,0 0 1 0 0,0 1-1 0 0,0-1 1 0 0,0 0-1 0 0,0 0 1 0 0,0-1 0 0 0,-1 1-1 0 0,1 0 1 0 0,0-1-1 0 0,0 1 1 0 0,-1-1-1 0 0,1 0 1 0 0,0 0 0 0 0,-1 0-1 0 0,1 0 1 0 0,0 0-1 0 0,-1-1 1 0 0,1 1-1 0 0,0 0 1 0 0,0-1 0 0 0,-2 0-62 0 0,3 1 10 0 0,-94-16 70 0 0,90 15-80 0 0,0 0 0 0 0,0 0 0 0 0,0-1 0 0 0,0 0 0 0 0,0 0 0 0 0,0 0 0 0 0,1 0 0 0 0,-1-1 0 0 0,1 0 0 0 0,-1 0 0 0 0,1 0 0 0 0,0-1 0 0 0,0 1 0 0 0,0-1 0 0 0,-1-2 0 0 0,-43-56 286 0 0,51 53-116 0 0,15 8-170 0 0,9 11 0 0 0,36 34 0 0 0,-51-36 11 0 0,0-2-1 0 0,1 0 0 0 0,0 0 0 0 0,0-1 0 0 0,0-1 0 0 0,0 0 1 0 0,1-1-1 0 0,0 0 0 0 0,0-1 0 0 0,0-1 0 0 0,0 0-10 0 0,123-7 208 0 0,-98-2-1106 0 0,-38 8 452 0 0,-1 0-23 0 0,-25-6-6287 0 0,16 4 5230 0 0</inkml:trace>
  <inkml:trace contextRef="#ctx0" brushRef="#br1" timeOffset="-136504.08">8364 3926 6848 0 0,'0'0'157'0'0,"0"0"23"0"0,0-1 11 0 0,0-1-31 0 0,6-35 3693 0 0,18 28-2642 0 0,56 1 2269 0 0,-79 8-3248 0 0,-1 0-18 0 0,0 0-74 0 0,0 0-39 0 0,0 0-5 0 0,0 0-4 0 0,-25 9 48 0 0,-45 0-322 0 0,-43 16-172 0 0,79-11 354 0 0,35-14 34 0 0,-1 0-1 0 0,0 0 0 0 0,0 0 0 0 0,0 1 0 0 0,0-1 0 0 0,0 0 0 0 0,0 0 0 0 0,0 1 0 0 0,0-1 0 0 0,1 0 0 0 0,-1 0 0 0 0,0 1 0 0 0,0-1 0 0 0,0 0 0 0 0,0 0 0 0 0,0 1 0 0 0,0-1 0 0 0,0 0 0 0 0,-1 0 0 0 0,1 0 0 0 0,0 1 0 0 0,0-1 1 0 0,0 0-1 0 0,0 0 0 0 0,0 1 0 0 0,0-1 0 0 0,0 0 0 0 0,0 0 0 0 0,-1 0 0 0 0,1 1 0 0 0,0-1 0 0 0,0 0 0 0 0,0 0 0 0 0,0 0 0 0 0,-1 0 0 0 0,1 1 0 0 0,0-1-33 0 0,52-45 423 0 0,-39 30-402 0 0,15-39 180 0 0,-26 51-137 0 0,-1 3 30 0 0,-1 0 3 0 0,0 0-21 0 0,0 0-11 0 0,9 22-1 0 0,19 122-64 0 0,-10-66-48 0 0,-16-70-205 0 0,-1-6-104 0 0,-1-2-1157 0 0,0 0-4529 0 0</inkml:trace>
  <inkml:trace contextRef="#ctx0" brushRef="#br1" timeOffset="-135511.395">10156 4062 10448 0 0,'0'0'233'0'0,"0"0"39"0"0,0 0 16 0 0,1-1-32 0 0,6 2 6873 0 0,0 22-6647 0 0,-4-10 24 0 0,3-5-378 0 0,-1-1 0 0 0,1 0 0 0 0,0 1 0 0 0,0-2 0 0 0,1 1 0 0 0,0-1 0 0 0,0 0 0 0 0,1 0 0 0 0,-1-1 0 0 0,2 0-128 0 0,33 27 264 0 0,148 107 193 0 0,-51-63-317 0 0,-70-51 216 0 0,-48-17-124 0 0,-20-8-152 0 0,8 10 616 0 0,-10-4-626 0 0,-1 1-1 0 0,0-1 1 0 0,0 1-1 0 0,-1-1 0 0 0,1 0 1 0 0,-1 0-1 0 0,-1 0 1 0 0,1 0-1 0 0,-1-1 1 0 0,0 1-1 0 0,0-1 0 0 0,-1 0 1 0 0,0 0-1 0 0,0 0 1 0 0,0-1-1 0 0,0 0 1 0 0,-1 0-1 0 0,1 0 1 0 0,-1 0-70 0 0,-28 24 192 0 0,-221 203 54 0 0,223-201-660 0 0,19-19-1509 0 0,0 0-3403 0 0,1 2-2080 0 0</inkml:trace>
  <inkml:trace contextRef="#ctx0" brushRef="#br1" timeOffset="-149078.263">5199 4005 6048 0 0,'0'0'133'0'0,"6"-5"190"0"0,1 2-183 0 0,-2-2-38 0 0,-4 4 282 0 0,-1 1 118 0 0,3-4 2191 0 0,5-6 4233 0 0,-10 19-1510 0 0,-17 45-5136 0 0,-2-13-257 0 0,-27 44 30 0 0,-29 24 11 0 0,14-27 0 0 0,30-42 0 0 0,24-21-64 0 0,9-13 0 0 0,0 12 11 0 0,1-16 32 0 0,23 18-33 0 0,92 33 1 0 0,-2-7 322 0 0,-29-21-34 0 0,4-6 173 0 0,-84-18-417 0 0,-4 0-51 0 0,-1-1-267 0 0,0 0-72 0 0,0 0-1 0 0,3-11-5285 0 0,-3 4-1069 0 0</inkml:trace>
  <inkml:trace contextRef="#ctx0" brushRef="#br1" timeOffset="-144113.903">5577 4331 10080 0 0,'0'0'230'0'0,"0"0"30"0"0,5-15 298 0 0,4-20 1391 0 0,-6 26 1108 0 0,12 0 2734 0 0,-14 9-5709 0 0,-1 0-3 0 0,0 0-7 0 0,0 0-4 0 0,0 0 7 0 0,0 0-9 0 0,0 0-2 0 0,0 0 0 0 0,0 0-10 0 0,3-1-33 0 0,-3 0 34 0 0,0 1 14 0 0,0 0-4 0 0,0 0 2 0 0,0 0 10 0 0,0 0 1 0 0,0 0-12 0 0,0 0-2 0 0,0 0 0 0 0,0 0-25 0 0,0 0-75 0 0,0 0 80 0 0,0 0 21 0 0,1 1-11 0 0,1 1-44 0 0,1 53-10 0 0,-9 23 134 0 0,0 53-220 0 0,12-74 86 0 0,-5-51-32 0 0,20 6 384 0 0,46-16-352 0 0,25-23 0 0 0,15-7-640 0 0,-96 30 185 0 0,-6 1-6971 0 0,-5 3 876 0 0</inkml:trace>
  <inkml:trace contextRef="#ctx0" brushRef="#br1" timeOffset="-143796.299">5622 4359 11256 0 0,'0'0'256'0'0,"0"0"34"0"0,0 0 21 0 0,0 0-35 0 0,1-3 5689 0 0,2 1-6416 0 0,113-7 2097 0 0,-18-4-1272 0 0,-17-1-258 0 0,-79 14-196 0 0,-2 0-16 0 0,0 0-66 0 0,0 0-281 0 0,0 0-121 0 0,0 0-740 0 0,-1-1-3030 0 0,-4 0-1298 0 0</inkml:trace>
  <inkml:trace contextRef="#ctx0" brushRef="#br1" timeOffset="-143520.531">5613 4220 11720 0 0,'-40'-19'1280'0'0,"35"19"-1198"0"0,4 0 345 0 0,1 0 140 0 0,0 0 29 0 0,0 0-23 0 0,0 0-112 0 0,0 0-49 0 0,13-11 640 0 0,103-32 1408 0 0,-88 35-2280 0 0,-1 2 1 0 0,1 1-1 0 0,0 1 0 0 0,0 2 0 0 0,0 1 0 0 0,22 1-180 0 0,-27 1-263 0 0,15 2 276 0 0,-12 2-6076 0 0,-14-2-135 0 0</inkml:trace>
  <inkml:trace contextRef="#ctx0" brushRef="#br1" timeOffset="-143150.143">6257 4084 12320 0 0,'0'0'281'0'0,"0"0"40"0"0,0 0 21 0 0,0 0-45 0 0,-3-11 3237 0 0,-33 14-762 0 0,-8 49-1400 0 0,40-44-1280 0 0,-1 0-1 0 0,1 0 1 0 0,1 0 0 0 0,-1 0-1 0 0,1 1 1 0 0,1 0-1 0 0,-1-1 1 0 0,2 1-1 0 0,-1 1-91 0 0,-9 77 540 0 0,13-68-456 0 0,-1-4-58 0 0,0 0 0 0 0,0-1-1 0 0,2 1 1 0 0,0-1 0 0 0,1 1-1 0 0,0-1 1 0 0,1 0 0 0 0,0 0-1 0 0,2-1 1 0 0,-1 0 0 0 0,2 0-1 0 0,6 10-25 0 0,-10-19 8 0 0,0 0-1 0 0,0 0 1 0 0,0-1-1 0 0,0 0 1 0 0,1 1-1 0 0,0-2 1 0 0,-1 1-1 0 0,1 0 0 0 0,0-1 1 0 0,0 0-1 0 0,0 0 1 0 0,0 0-1 0 0,1-1 1 0 0,-1 0-1 0 0,2 0-7 0 0,51-14-3430 0 0,-50 7 1979 0 0,-1 2-48 0 0</inkml:trace>
  <inkml:trace contextRef="#ctx0" brushRef="#br1" timeOffset="-142507.989">6478 4141 12352 0 0,'0'0'281'0'0,"0"0"40"0"0,0 0 21 0 0,0 0-45 0 0,0 0-150 0 0,0 0 103 0 0,6 14 726 0 0,19 61 2241 0 0,-7-19-2155 0 0,-2 28-206 0 0,-11 34-294 0 0,-1 10-146 0 0,-1-87 72 0 0,2-69-1121 0 0,-19-92-1919 0 0,-2 3-421 0 0,-9-40 2405 0 0,24 153 646 0 0,1 1 0 0 0,-1-1 1 0 0,1 1-1 0 0,0-1 0 0 0,0 1 1 0 0,1-1-1 0 0,-1 1 0 0 0,1-1 0 0 0,-1 1 1 0 0,1 0-1 0 0,0-1 0 0 0,1 1 0 0 0,-1 0 1 0 0,0 0-1 0 0,1 0 0 0 0,0 0 1 0 0,0 0-1 0 0,0 0 0 0 0,0 0 0 0 0,0 0 1 0 0,0 1-1 0 0,1-1 0 0 0,-1 1 1 0 0,1 0-1 0 0,0 0 0 0 0,0 0 0 0 0,0 0 1 0 0,0 0-1 0 0,0 0 0 0 0,0 1 1 0 0,0-1-1 0 0,0 1 0 0 0,1 0 0 0 0,-1 0 1 0 0,1 1-1 0 0,-1-1 0 0 0,0 1 0 0 0,2-1-78 0 0,91 14 1200 0 0,-69 3-496 0 0,-20-3-153 0 0,-8-9-518 0 0,1-1 0 0 0,-1 1 1 0 0,0-1-1 0 0,0 0 0 0 0,0 1 0 0 0,-1-1 0 0 0,1 0 1 0 0,-1 0-1 0 0,1 0 0 0 0,-1 0 0 0 0,0 0 0 0 0,0 0 1 0 0,-1-1-1 0 0,1 1 0 0 0,0-1 0 0 0,-1 1 0 0 0,0-1 1 0 0,1 0-1 0 0,-1 0 0 0 0,0 0 0 0 0,0 0 0 0 0,0-1 1 0 0,0 1-1 0 0,-1-1 0 0 0,1 0 0 0 0,0 0 1 0 0,-1 0-1 0 0,1 0 0 0 0,-4 0-33 0 0,-6 5 9 0 0,-106 46-1440 0 0,100-41-4548 0 0,10-8 19 0 0</inkml:trace>
  <inkml:trace contextRef="#ctx0" brushRef="#br1" timeOffset="-142222.744">6883 4401 13760 0 0,'0'0'314'0'0,"0"0"46"0"0,0 0 22 0 0,0 0-50 0 0,1 0-220 0 0,0 1-66 0 0,-1 0 1 0 0,1-1-1 0 0,0 1 1 0 0,0 0 0 0 0,-1 0-1 0 0,1 0 1 0 0,-1-1 0 0 0,1 1-1 0 0,0 0 1 0 0,-1 0-1 0 0,0 0 1 0 0,1 0 0 0 0,-1 0-1 0 0,1 0 1 0 0,-1 0 0 0 0,0 0-1 0 0,0 0 1 0 0,0 0-1 0 0,0 0 1 0 0,0 0 0 0 0,0 0-1 0 0,0 1 1 0 0,0-1 0 0 0,0 0-1 0 0,0 0 1 0 0,0 0 0 0 0,-1 0-1 0 0,1 1-46 0 0,-1 1 268 0 0,-1 3-13 0 0,0 0 1 0 0,-1 0 0 0 0,0-1-1 0 0,0 1 1 0 0,0 0 0 0 0,0-1-1 0 0,-1 0 1 0 0,0 0 0 0 0,-1 0-1 0 0,1 0 1 0 0,-1-1 0 0 0,1 0-1 0 0,-1 0 1 0 0,-2 1-256 0 0,-18 19 579 0 0,-48 55-131 0 0,40-31-1040 0 0,32-48 286 0 0,1 0-349 0 0,0 0-154 0 0,0 0-718 0 0,2 0-2897 0 0,5-2-1238 0 0</inkml:trace>
  <inkml:trace contextRef="#ctx0" brushRef="#br1" timeOffset="-141918.832">6990 4092 13360 0 0,'0'0'298'0'0,"0"0"46"0"0,0 0 24 0 0,1-1-38 0 0,3-2-152 0 0,-3 2 178 0 0,-1 1 100 0 0,12 21 1317 0 0,-12 113 1267 0 0,0-121-2925 0 0,-1 0-1 0 0,2-1 0 0 0,0 1 1 0 0,0 0-1 0 0,1-1 0 0 0,1 1 1 0 0,0-1-1 0 0,1 0 1 0 0,0 0-1 0 0,0 0 0 0 0,2-1 1 0 0,-1 1-1 0 0,1-1 0 0 0,1 0 1 0 0,0-1-1 0 0,1 0 0 0 0,0 1-114 0 0,60 18 292 0 0,-57-40-7271 0 0,-8 3 195 0 0</inkml:trace>
  <inkml:trace contextRef="#ctx0" brushRef="#br1" timeOffset="-141652.991">6828 4242 15528 0 0,'226'-6'4711'0'0,"-215"5"-4723"0"0,79-13-60 0 0,-34-4-3029 0 0,-41 10 1895 0 0</inkml:trace>
  <inkml:trace contextRef="#ctx0" brushRef="#br1" timeOffset="-141425.35">7391 4114 12008 0 0,'0'0'266'0'0,"0"0"44"0"0,4 7 314 0 0,85 120 3373 0 0,-77-107-3191 0 0,-1 0 0 0 0,-1 1 0 0 0,-1 1 0 0 0,-1 0 0 0 0,-1 0 0 0 0,-1 0 0 0 0,2 14-806 0 0,-7-28 56 0 0,0 1-1 0 0,0 0 1 0 0,-1 0-1 0 0,0 0 1 0 0,-1 0 0 0 0,0-1-1 0 0,0 1 1 0 0,-1 0-1 0 0,0 0 1 0 0,0-1-1 0 0,-1 0 1 0 0,0 1-1 0 0,-1-1 1 0 0,1 0-1 0 0,-2 0 1 0 0,1-1-1 0 0,-1 1 1 0 0,0-1-1 0 0,-1 0 1 0 0,0 0 0 0 0,0-1-1 0 0,0 0 1 0 0,-3 2-56 0 0,-111 50-710 0 0,59-42-2314 0 0,45-11 1504 0 0</inkml:trace>
  <inkml:trace contextRef="#ctx0" brushRef="#br1" timeOffset="53716.917">16152 2055 5352 0 0,'0'0'116'0'0,"0"0"17"0"0,0 0 12 0 0,0 0 53 0 0,0 0 170 0 0,0 0 72 0 0,0 0 9 0 0,0 0 14 0 0,0 0 34 0 0,0 0 14 0 0,0 0 1 0 0,0 0-56 0 0,0 0-235 0 0,0 0-101 0 0,0 0-21 0 0,0 0 18 0 0,0 0 91 0 0,0 0 43 0 0,0 0 5 0 0,0 0 8 0 0,0 0 34 0 0,0 0 20 0 0,0 0 2 0 0,0 0 9 0 0,0 0 39 0 0,0 0 16 0 0,0 0 7 0 0,8 1 463 0 0,-5 1 896 0 0,-10-2-1710 0 0,-13 2 207 0 0,23-7 184 0 0,8 0 302 0 0,-25 3 42 0 0,-19 11 298 0 0,32-8-882 0 0,1-1-40 0 0,0 23 574 0 0,-2 6-522 0 0,-14 0 23 0 0,22-20-92 0 0,-4 26 23 0 0,2-28-145 0 0,-3 14-11 0 0,-14 38-170 0 0,11 2 370 0 0,1-25-219 0 0,-5 31 4 0 0,3 11-16 0 0,12 29-25 0 0,-3-76 195 0 0,12 24-43 0 0,-5-20-37 0 0,-1 14 16 0 0,-18-29-76 0 0,6 3 0 0 0,7 21 0 0 0,10 0 320 0 0,-19-11-666 0 0,1 13 338 0 0,-17 8 429 0 0,12-7-657 0 0,3-12 525 0 0,1-3-585 0 0,3-2 168 0 0,-6 0 128 0 0,-18 21 0 0 0,19-30 83 0 0,-1-16-53 0 0,4-4-18 0 0,0 0-1 0 0,0 0 1 0 0,0 0-1 0 0,0 0 1 0 0,0 0-1 0 0,0 0 0 0 0,0 0 1 0 0,0 1-1 0 0,1-1 1 0 0,-1 0-1 0 0,1 0 1 0 0,-1 1-1 0 0,0-1 0 0 0,1 0 1 0 0,0 1-1 0 0,-1-1 1 0 0,1 1-1 0 0,0-1 1 0 0,0 1-1 0 0,0-1 1 0 0,0 0-1 0 0,0 1 0 0 0,0-1 1 0 0,0 1-1 0 0,0-1 1 0 0,1 0-1 0 0,-1 1 1 0 0,1 0-12 0 0,4 53-434 0 0,-4-9 521 0 0,-2-3 196 0 0,-9 0-566 0 0,11-11 631 0 0,-4 10-340 0 0,7 3-451 0 0,1-12 443 0 0,-4 10 0 0 0,-14-2 0 0 0,11-6 0 0 0,5-16 18 0 0,0 0 324 0 0,-3-14-235 0 0,6 12-86 0 0,-12-4-21 0 0,6-13-2 0 0,0 1-1 0 0,-1 0 0 0 0,1-1 0 0 0,0 1 1 0 0,0 0-1 0 0,0-1 0 0 0,0 1 1 0 0,0 0-1 0 0,0-1 0 0 0,0 1 0 0 0,1 0 1 0 0,-1-1-1 0 0,0 1 0 0 0,0 0 0 0 0,0-1 1 0 0,1 1-1 0 0,-1-1 0 0 0,0 1 0 0 0,1-1 1 0 0,-1 1-1 0 0,0 0 0 0 0,1-1 1 0 0,-1 1-1 0 0,1-1 0 0 0,-1 0 0 0 0,1 1 1 0 0,-1-1-1 0 0,1 1 0 0 0,-1-1 0 0 0,1 0 1 0 0,-1 1-1 0 0,1-1 0 0 0,0 0 1 0 0,-1 1-1 0 0,1-1 0 0 0,0 0 0 0 0,-1 0 1 0 0,1 0-1 0 0,-1 0 0 0 0,1 0 0 0 0,0 0 3 0 0,-1 0-14 0 0,0 4-501 0 0,18-2 44 0 0,-17-2 223 0 0,3 1-265 0 0,-3-1-6217 0 0,-6 2 918 0 0</inkml:trace>
  <inkml:trace contextRef="#ctx0" brushRef="#br1" timeOffset="54746.918">16109 4223 7056 0 0,'0'-3'1258'0'0,"0"3"-682"0"0,-18 0 3035 0 0,19 0-3551 0 0,-1 1 1 0 0,0-1 0 0 0,0 0-1 0 0,1 0 1 0 0,-1 0-1 0 0,0 0 1 0 0,0 0-1 0 0,0 1 1 0 0,1-1-1 0 0,-1 0 1 0 0,0 0-1 0 0,0 0 1 0 0,0 0-1 0 0,0 1 1 0 0,0-1 0 0 0,1 0-1 0 0,-1 0 1 0 0,0 1-1 0 0,0-1 1 0 0,0 0-1 0 0,0 0 1 0 0,0 1-1 0 0,0-1 1 0 0,0 0-1 0 0,0 0 1 0 0,0 1-1 0 0,0-1 1 0 0,0 0 0 0 0,0 0-1 0 0,0 1 1 0 0,0-1-1 0 0,0 0 1 0 0,0 0-1 0 0,0 1 1 0 0,0-1-1 0 0,0 0 1 0 0,0 0-61 0 0,-1 6 385 0 0,6 0-24 0 0,-19-1-172 0 0,10-3-136 0 0,9 4 408 0 0,-8 4 116 0 0,1 2 553 0 0,3 1-852 0 0,6-2-110 0 0,-10 0 126 0 0,7-5-208 0 0,-1 15 360 0 0,-15 10 311 0 0,7-28-710 0 0,5-3-42 0 0,-1 0-1 0 0,0 1 1 0 0,1-1 0 0 0,-1 0-1 0 0,1 0 1 0 0,-1 1 0 0 0,1-1-1 0 0,-1 0 1 0 0,1 1 0 0 0,-1-1-1 0 0,1 0 1 0 0,-1 1 0 0 0,1-1-1 0 0,-1 1 1 0 0,1-1-1 0 0,0 1 1 0 0,-1-1 0 0 0,1 1-1 0 0,0-1 1 0 0,-1 1 0 0 0,1-1-1 0 0,0 1 1 0 0,0 0 0 0 0,-1-1-1 0 0,1 1 1 0 0,0-1-1 0 0,0 1 1 0 0,0 0 0 0 0,0-1-1 0 0,0 1 1 0 0,0 0 0 0 0,0-1-1 0 0,0 1 1 0 0,0-1 0 0 0,0 1-1 0 0,0 0 1 0 0,1-1 0 0 0,-1 1-1 0 0,0-1 1 0 0,0 1-1 0 0,1 0 1 0 0,-1-1 0 0 0,0 1-1 0 0,0-1 1 0 0,1 1 0 0 0,-1-1-1 0 0,1 1-4 0 0,10 39 147 0 0,1 7-94 0 0,0-10-53 0 0,-8 2 54 0 0,-3-36-47 0 0,0-1 0 0 0,-1 1 0 0 0,1 0 0 0 0,-1 0 0 0 0,0-1 0 0 0,0 1 0 0 0,0 0 0 0 0,0-1 1 0 0,0 1-1 0 0,-1 0 0 0 0,1 0 0 0 0,-1-1 0 0 0,0 1 0 0 0,1-1 0 0 0,-1 1 0 0 0,-1 0 0 0 0,1-1 0 0 0,0 0 0 0 0,-1 2-7 0 0,-4 35 108 0 0,0-31-69 0 0,0 23 138 0 0,11 28-1 0 0,7-12-96 0 0,-14-39-83 0 0,5 24 70 0 0,-2 18-3 0 0,0-48-63 0 0,-1 0-1 0 0,1 0 1 0 0,-1 1 0 0 0,0-1-1 0 0,0 1 1 0 0,0-1-1 0 0,0 0 1 0 0,0 1-1 0 0,0-1 1 0 0,-1 0 0 0 0,1 1-1 0 0,-1-1 1 0 0,0 0-1 0 0,0 0 1 0 0,0 1-1 0 0,0-1 1 0 0,0 0-1 0 0,0 0 1 0 0,-1 1-1 0 0,-4 43 53 0 0,5-45-53 0 0,1 0 0 0 0,-1 0 1 0 0,1 0-1 0 0,0 0 0 0 0,-1 0 0 0 0,1 0 0 0 0,0 1 0 0 0,0-1 0 0 0,0 0 0 0 0,0 0 0 0 0,0 0 0 0 0,0 0 0 0 0,0 1 0 0 0,0-1 0 0 0,1 0 1 0 0,-1 0-1 0 0,0 0 0 0 0,1 0 0 0 0,-1 0 0 0 0,1 0 0 0 0,-1 0 0 0 0,1 0 0 0 0,-1 0 0 0 0,1 0 0 0 0,0 0 0 0 0,0 0 0 0 0,-1 0 0 0 0,1 0 0 0 0,0 0 1 0 0,0-1-1 0 0,0 1 0 0 0,1 0 0 0 0,4 6 8 0 0,-5 8 43 0 0,-4-2-49 0 0,8 16-2 0 0,3 4 0 0 0,-12 9 0 0 0,2-40 0 0 0,1-1 0 0 0,1-1 0 0 0,-1 0 0 0 0,1 1 0 0 0,-1-1 0 0 0,1 1 0 0 0,-1-1 0 0 0,1 0 0 0 0,-1 1 0 0 0,1-1 0 0 0,-1 1 0 0 0,1-1 0 0 0,0 1 0 0 0,-1 0 0 0 0,1-1 0 0 0,0 1 0 0 0,0-1 0 0 0,-1 1 0 0 0,1 0 0 0 0,0-1 0 0 0,0 1 0 0 0,0 0 0 0 0,0-1 0 0 0,0 1 0 0 0,0-1 0 0 0,0 1 0 0 0,0 0 0 0 0,0-1 0 0 0,0 1 0 0 0,0 0 0 0 0,0-1 0 0 0,0 1 0 0 0,0 0 0 0 0,1-1 0 0 0,-1 1 0 0 0,0-1 0 0 0,0 1 0 0 0,1 0 0 0 0,-1-1 0 0 0,0 1 0 0 0,1-1 0 0 0,-1 1 0 0 0,1 0 0 0 0,3 42 0 0 0,6 3 0 0 0,9-5 0 0 0,-9 3 0 0 0,-4 31 0 0 0,-19-34 0 0 0,20 6 0 0 0,3-12 64 0 0,-3-18-84 0 0,0-12-81 0 0,-6-4-27 0 0,3 4-5838 0 0,4 0-602 0 0</inkml:trace>
  <inkml:trace contextRef="#ctx0" brushRef="#br1" timeOffset="72876.915">15600 1303 6160 0 0,'10'-8'458'0'0,"-22"-3"-276"0"0,18 0-153 0 0,-1-8 470 0 0,5-14 1822 0 0,-5 31-2153 0 0,2-12 781 0 0,0-2-255 0 0,-2-6 622 0 0,-7 11-304 0 0,-22-9-868 0 0,-9 2 244 0 0,-63-4 100 0 0,2 21 176 0 0,91 1-639 0 0,1 0 0 0 0,-1 1 0 0 0,1-1 0 0 0,0 1 0 0 0,-1-1 0 0 0,1 1 0 0 0,0 0 0 0 0,-1 0 0 0 0,1 0 1 0 0,0 0-1 0 0,0 0 0 0 0,0 1 0 0 0,0-1 0 0 0,0 1 0 0 0,0-1 0 0 0,1 1 0 0 0,-1 0 0 0 0,0 0 0 0 0,1-1 1 0 0,-1 1-1 0 0,1 0 0 0 0,0 0 0 0 0,-1 1 0 0 0,1-1 0 0 0,0 0 0 0 0,0 0 0 0 0,1 0 0 0 0,-1 1 1 0 0,0 1-26 0 0,2 1-17 0 0,-1 0 0 0 0,1 0 0 0 0,0 0 0 0 0,1 0 0 0 0,-1-1 0 0 0,1 1 0 0 0,0 0 1 0 0,0-1-1 0 0,1 1 0 0 0,-1-1 0 0 0,1 1 0 0 0,0-1 0 0 0,0 0 0 0 0,0 0 1 0 0,1-1-1 0 0,-1 1 0 0 0,1-1 0 0 0,0 0 0 0 0,4 3 17 0 0,2 4 41 0 0,36 39-41 0 0,10 3-64 0 0,-12-1 193 0 0,-22-7 86 0 0,-40-5-141 0 0,-13-5 573 0 0,26-30-543 0 0,-1 0 1 0 0,0-1-1 0 0,0 1 1 0 0,0-1-1 0 0,0-1 1 0 0,0 1-1 0 0,0-1 1 0 0,-1 0-1 0 0,1-1 1 0 0,-1 0-1 0 0,-2 1-104 0 0,-15 3 240 0 0,16-4-185 0 0,0 1 1 0 0,0-2-1 0 0,0 1 0 0 0,0-1 1 0 0,0 0-1 0 0,0-1 0 0 0,0 0 0 0 0,0 0 1 0 0,0-1-1 0 0,0 0 0 0 0,0-1 1 0 0,1 1-1 0 0,-1-1 0 0 0,1-1 0 0 0,-4-2-55 0 0,8 6-4 0 0,7-10-584 0 0,13 5-1509 0 0,-8 0-3881 0 0</inkml:trace>
  <inkml:trace contextRef="#ctx0" brushRef="#br1" timeOffset="73366.915">15602 1489 8688 0 0,'0'0'256'0'0,"-1"0"-7"0"0,-5 0-136 0 0,4 0 6 0 0,2 0 17 0 0,0 0 7 0 0,0 0-1 0 0,0 0-4 0 0,0 0-2 0 0,0 0 0 0 0,5-1-191 0 0,-6 1 5898 0 0,0 1-5665 0 0,1-1-8 0 0,0 0-8 0 0,0 0-22 0 0,0 0-11 0 0,0 0-1 0 0,0 0 12 0 0,8 11 682 0 0,3 9-472 0 0,-5-13-126 0 0,-12 28 288 0 0,-3 12-128 0 0,6-6 24 0 0,5-30-300 0 0,-5 24 144 0 0,3-16-108 0 0,-8 5 48 0 0,9-9 22 0 0,-2-15-210 0 0,1 1 0 0 0,-1-1 1 0 0,1 0-1 0 0,-1 1 0 0 0,0-1 0 0 0,1 1 1 0 0,-1-1-1 0 0,1 0 0 0 0,-1 1 1 0 0,1-1-1 0 0,-1 1 0 0 0,1 0 0 0 0,0-1 1 0 0,-1 1-1 0 0,1-1 0 0 0,0 1 1 0 0,-1-1-1 0 0,1 1 0 0 0,0 0 0 0 0,0-1 1 0 0,0 1-1 0 0,-1 0 0 0 0,1-1 0 0 0,0 1 1 0 0,0 0-1 0 0,0-1 0 0 0,0 1 1 0 0,0 0-1 0 0,0-1 0 0 0,0 1 0 0 0,0 0 1 0 0,1-1-1 0 0,-1 2-4 0 0,1-2-79 0 0,-1 0-62 0 0,11 0-5675 0 0,6 0-550 0 0</inkml:trace>
  <inkml:trace contextRef="#ctx0" brushRef="#br1" timeOffset="74516.915">15627 3405 9344 0 0,'15'-4'273'0'0,"-13"-6"102"0"0,13-7 305 0 0,-7 9-117 0 0,-10 1 322 0 0,1-5 707 0 0,-4 10-1471 0 0,1 1 0 0 0,0-1 0 0 0,-1 1 1 0 0,1 0-1 0 0,-1 0 0 0 0,1 1 0 0 0,-1-1 1 0 0,1 1-1 0 0,-1 0 0 0 0,1 0 1 0 0,-1 1-1 0 0,0-1 0 0 0,-2 1-121 0 0,-17 1 384 0 0,10-1-138 0 0,0 1 1 0 0,-1 0 0 0 0,1 1 0 0 0,0 0 0 0 0,0 1 0 0 0,1 1 0 0 0,-1 0 0 0 0,1 1 0 0 0,-12 7-247 0 0,20-10 19 0 0,1-1-3 0 0,-1 0-1 0 0,1 1 0 0 0,0-1 1 0 0,0 1-1 0 0,0 0 0 0 0,0 0 0 0 0,1 0 1 0 0,-1 1-1 0 0,1-1 0 0 0,0 1 1 0 0,-1 0-1 0 0,2 0 0 0 0,-1 0 0 0 0,-1 4-15 0 0,4-7 5 0 0,0 1 0 0 0,1-1 0 0 0,0 1 0 0 0,-1-1 0 0 0,1 1 0 0 0,0-1 0 0 0,0 1 0 0 0,0-1 0 0 0,0 1 0 0 0,0-1 0 0 0,0 0 0 0 0,0 0 0 0 0,0 0 0 0 0,1 1 0 0 0,-1-1 0 0 0,0 0 0 0 0,1-1 0 0 0,-1 1 0 0 0,1 0 0 0 0,-1 0 0 0 0,1-1 0 0 0,-1 1 0 0 0,1 0 0 0 0,0-1 0 0 0,-1 0 0 0 0,1 1-5 0 0,10 4-2 0 0,42 12 2 0 0,23 15 0 0 0,-76-31 1 0 0,7 8-3 0 0,-6 4 14 0 0,2-1 15 0 0,-3-11-7 0 0,0 0 1 0 0,-1 0 0 0 0,1 0-1 0 0,-1 0 1 0 0,1 0 0 0 0,-1 0-1 0 0,1 0 1 0 0,-1 0 0 0 0,0 0-1 0 0,0 1 1 0 0,0-1 0 0 0,1 0-1 0 0,-1 0 1 0 0,0 0 0 0 0,0 0-1 0 0,-1 0 1 0 0,1 1 0 0 0,0-1-1 0 0,0 0 1 0 0,0 0 0 0 0,-1 0-1 0 0,1 0 1 0 0,-1 0 0 0 0,1 0-1 0 0,-1 0 1 0 0,1 0 0 0 0,-1 0-1 0 0,0 0-20 0 0,-9 16 698 0 0,-26 21 516 0 0,-58 0 44 0 0,35-32-964 0 0,52-9-222 0 0,6 2-4904 0 0,9-1 3057 0 0</inkml:trace>
  <inkml:trace contextRef="#ctx0" brushRef="#br1" timeOffset="74976.915">15636 3670 10448 0 0,'-4'-1'139'0'0,"-11"0"-225"0"0,22 0 1425 0 0,2-7 695 0 0,-9 7-1772 0 0,0 1-6 0 0,-3 0 600 0 0,42 4-248 0 0,-17 5-520 0 0,-21-7-24 0 0,-2 16-38 0 0,1 2 44 0 0,-14 8 124 0 0,-2-6 32 0 0,-3-7 4 0 0,-23 20 767 0 0,12-11 67 0 0,29-23-824 0 0,1-1-17 0 0,13 11 922 0 0,66 2-418 0 0,-35-10-806 0 0,23-8 309 0 0,-37 2-2666 0 0,-21 0 1210 0 0</inkml:trace>
  <inkml:trace contextRef="#ctx0" brushRef="#br1" timeOffset="58476.918">21921 166 6392 0 0,'0'0'141'0'0,"0"0"23"0"0,0 0 12 0 0,0 0 21 0 0,0 0 63 0 0,0 0 27 0 0,-1 21 888 0 0,-5 24 73 0 0,6 31-200 0 0,-14 202 356 0 0,13-81-423 0 0,14-21 58 0 0,-13 52-631 0 0,-12-16 18 0 0,-1-104-196 0 0,-21 189 434 0 0,22-127-664 0 0,9 129 127 0 0,-6-146-62 0 0,0-49-2 0 0,8-75-38 0 0,1 0 0 0 0,1 0 0 0 0,2-1 0 0 0,1 1-1 0 0,4 12-24 0 0,17 65 434 0 0,-13-48-184 0 0,-7-25-11 0 0,-2 1 0 0 0,-1 0-1 0 0,-1 0 1 0 0,-3 22-239 0 0,-4 53 171 0 0,-9 6-97 0 0,-4-3 54 0 0,7-9-128 0 0,2 71 0 0 0,-8-35 64 0 0,-4-62 11 0 0,-5 51 42 0 0,6 0-117 0 0,24-68 0 0 0,-6 49 0 0 0,5-92 0 0 0,-17 70 0 0 0,7-52 0 0 0,-5-5 64 0 0,9-6-64 0 0,-26 50 0 0 0,3-34 128 0 0,22-25-64 0 0,-4 10-64 0 0,2 17 0 0 0,9-33 0 0 0,-2 37 0 0 0,1 1 0 0 0,4-28 0 0 0,4 22-14 0 0,-8-8-113 0 0,7-4 180 0 0,-1-2-53 0 0,-7 31 0 0 0,-7-34 0 0 0,1 33 0 0 0,3-23 0 0 0,3 8 54 0 0,-18 70-97 0 0,14-64 32 0 0,11 8-42 0 0,-7 1 42 0 0,0-16 11 0 0,3-11 54 0 0,-3 5 10 0 0,3 14-128 0 0,0 4 10 0 0,1 29 54 0 0,-4-55 0 0 0,0 14 0 0 0,0 75 128 0 0,0-110-132 0 0,1 0-1 0 0,0 0 1 0 0,0 0-1 0 0,0 0 1 0 0,1 0-1 0 0,0 0 0 0 0,0 0 1 0 0,0-1-1 0 0,1 1 1 0 0,0-1-1 0 0,0 0 1 0 0,0 0-1 0 0,1 0 0 0 0,0 1 5 0 0,21 39-10 0 0,-17-19 20 0 0,7 4-74 0 0,-3 33-88 0 0,10 24-272 0 0,-16-62 424 0 0,5-1-66 0 0,-8 27-830 0 0,-15-18 589 0 0,-6 11 232 0 0,5-8 75 0 0,1-1 0 0 0,7 4 0 0 0,10 10-198 0 0,0-25 103 0 0,15 49 84 0 0,-5-32-175 0 0,-2-17-199 0 0,-5-7-4143 0 0,-2-9-492 0 0</inkml:trace>
  <inkml:trace contextRef="#ctx0" brushRef="#br1" timeOffset="78236.915">21914 897 7224 0 0,'0'0'165'0'0,"0"0"22"0"0,0 0 7 0 0,0 0 57 0 0,0 0 192 0 0,10-18 1965 0 0,17-2-50 0 0,-26 20-2307 0 0,0 0-1 0 0,1 0 0 0 0,-1 0 1 0 0,0 0-1 0 0,0 0 1 0 0,0 0-1 0 0,1 0 0 0 0,-1 1 1 0 0,0-1-1 0 0,0 1 1 0 0,0-1-1 0 0,0 1 0 0 0,0-1 1 0 0,0 1-1 0 0,0-1 0 0 0,0 1 1 0 0,0 0-1 0 0,0 0 1 0 0,0-1-1 0 0,0 1 0 0 0,0 0 1 0 0,0 0-1 0 0,-1 0 1 0 0,1 0-1 0 0,0 0 0 0 0,-1 0 1 0 0,1 0-1 0 0,-1 0 1 0 0,1 1-1 0 0,-1-1 0 0 0,1 0 1 0 0,-1 0-1 0 0,0 0 0 0 0,0 0 1 0 0,1 1-1 0 0,-1-1 1 0 0,0 0-1 0 0,0 0 0 0 0,0 0 1 0 0,0 1-1 0 0,-1-1 1 0 0,1 0-1 0 0,0 0 0 0 0,0 0 1 0 0,-1 1-1 0 0,1-1 1 0 0,-1 0-1 0 0,1 0 0 0 0,-1 0 1 0 0,1 0-1 0 0,-1 0 0 0 0,0 0 1 0 0,0 1-51 0 0,-20 22 40 0 0,19-22-27 0 0,0-1 0 0 0,0 1 0 0 0,-1-1 0 0 0,1 0 0 0 0,0 0-1 0 0,-1 0 1 0 0,1 0 0 0 0,-1 0 0 0 0,1 0 0 0 0,-1 0 0 0 0,0-1 0 0 0,1 0 0 0 0,-1 1 0 0 0,0-1 0 0 0,1 0 0 0 0,-1 0 0 0 0,0 0 0 0 0,1-1 0 0 0,-1 1 0 0 0,-2-1-13 0 0,-38-8 74 0 0,41 8-66 0 0,1 0-1 0 0,-1 0 0 0 0,1-1 1 0 0,0 1-1 0 0,-1 0 1 0 0,1-1-1 0 0,0 1 1 0 0,0-1-1 0 0,0 1 1 0 0,0-1-1 0 0,0 0 0 0 0,0 1 1 0 0,0-1-1 0 0,0 0 1 0 0,1 0-1 0 0,-1 0 1 0 0,1 1-1 0 0,-1-1 0 0 0,1 0 1 0 0,0 0-1 0 0,0 0 1 0 0,0 0-1 0 0,0 0 1 0 0,0 0-1 0 0,0 1 0 0 0,0-1 1 0 0,1 0-1 0 0,-1 0 1 0 0,1 0-1 0 0,-1 0 1 0 0,1 1-1 0 0,0-1 0 0 0,0 0-7 0 0,-1-1-3 0 0,1 1 0 0 0,0-1-1 0 0,0 1 1 0 0,0-1-1 0 0,0 0 1 0 0,0 1 0 0 0,1 0-1 0 0,-1-1 1 0 0,1 1-1 0 0,-1 0 1 0 0,1 0-1 0 0,0 0 1 0 0,0 0 0 0 0,0 0-1 0 0,0 0 1 0 0,0 1-1 0 0,0-1 1 0 0,1 1-1 0 0,-1-1 1 0 0,1 1 0 0 0,1-1 3 0 0,10-8-29 0 0,27-5 0 0 0,-31 17 164 0 0,-6 2-66 0 0,-1 0 0 0 0,0 0-1 0 0,0 0 1 0 0,0 0 0 0 0,0 1 0 0 0,-1-1 0 0 0,0 1 0 0 0,0-1 0 0 0,0 1-1 0 0,0 0 1 0 0,-1 0 0 0 0,0 0 0 0 0,0 0 0 0 0,0 0 0 0 0,0 0 0 0 0,-1 0-1 0 0,0 5-68 0 0,0-7 29 0 0,-1 0-1 0 0,1 0 0 0 0,0-1 1 0 0,-1 1-1 0 0,0 0 0 0 0,1-1 0 0 0,-1 1 1 0 0,0-1-1 0 0,-1 1 0 0 0,1-1 0 0 0,0 1 1 0 0,-1-1-1 0 0,1 0 0 0 0,-1 0 1 0 0,0 1-1 0 0,0-1 0 0 0,1 0 0 0 0,-1-1 1 0 0,-1 1-1 0 0,1 0 0 0 0,0 0 1 0 0,0-1-1 0 0,-1 0 0 0 0,1 1 0 0 0,-1-1 1 0 0,1 0-1 0 0,-1 0 0 0 0,1 0 0 0 0,-1-1 1 0 0,0 1-1 0 0,1 0 0 0 0,-1-1 1 0 0,0 0-1 0 0,0 0 0 0 0,1 0 0 0 0,-1 0 1 0 0,0 0-1 0 0,0 0 0 0 0,1-1 0 0 0,-1 1 1 0 0,0-1-1 0 0,1 0 0 0 0,-1 0 1 0 0,1 0-1 0 0,-1 0 0 0 0,1 0 0 0 0,-1-1 1 0 0,1 1-1 0 0,0-1 0 0 0,-1 1 0 0 0,1-1 1 0 0,0 0-1 0 0,0 0 0 0 0,0 0 1 0 0,1 0-1 0 0,-1 0 0 0 0,0 0 0 0 0,0-3-28 0 0,0 0 9 0 0,0 0-1 0 0,1-1 1 0 0,0 1-1 0 0,0-1 1 0 0,0 1-1 0 0,1-1 1 0 0,0 1-1 0 0,0-1 1 0 0,0 1-1 0 0,1-1 1 0 0,0 1-1 0 0,0-1 1 0 0,0 1-1 0 0,0 0 1 0 0,1-1-1 0 0,0 1 1 0 0,0 0-1 0 0,1 0 0 0 0,0 0 1 0 0,-1 0-1 0 0,1 1 1 0 0,1-1-1 0 0,-1 1 1 0 0,1 0-1 0 0,0 0 1 0 0,0 0-1 0 0,0 0 1 0 0,2-1-9 0 0,-3 3-131 0 0,-2 1 122 0 0,0-1 0 0 0,0 1 1 0 0,0 0-1 0 0,0 1 0 0 0,0-1 0 0 0,0 0 1 0 0,1 0-1 0 0,-1 0 0 0 0,0 1 0 0 0,1-1 1 0 0,-1 0-1 0 0,0 1 0 0 0,1 0 0 0 0,-1-1 1 0 0,0 1-1 0 0,1 0 0 0 0,-1-1 1 0 0,1 1-1 0 0,-1 0 0 0 0,1 0 0 0 0,-1 0 1 0 0,0 0-1 0 0,1 1 0 0 0,-1-1 0 0 0,2 0 9 0 0,4 5-60 0 0,21 33-116 0 0,-19-5 4 0 0,-10-30 185 0 0,1 0-1 0 0,0 0 0 0 0,-1 0 0 0 0,0-1 1 0 0,1 1-1 0 0,-1 0 0 0 0,0 0 0 0 0,-1-1 0 0 0,1 1 1 0 0,0-1-1 0 0,-1 1 0 0 0,1-1 0 0 0,-1 0 1 0 0,0 1-1 0 0,0-1 0 0 0,0 0 0 0 0,0 0 0 0 0,0 0 1 0 0,0 0-1 0 0,-1-1 0 0 0,1 1 0 0 0,0-1 1 0 0,-1 1-1 0 0,1-1 0 0 0,-1 0 0 0 0,0 0 0 0 0,0 0 1 0 0,1 0-1 0 0,-1 0 0 0 0,0-1 0 0 0,0 1 1 0 0,0-1-1 0 0,1 0 0 0 0,-1 0 0 0 0,0 0 0 0 0,-1 0-12 0 0,-1 0 4 0 0,-1 0-1 0 0,0 0 0 0 0,1 0 1 0 0,-1-1-1 0 0,0 0 0 0 0,1 0 1 0 0,-1 0-1 0 0,1-1 0 0 0,-1 0 1 0 0,1 0-1 0 0,0 0 0 0 0,0-1 1 0 0,-1 1-1 0 0,2-1 0 0 0,-1 0 1 0 0,0-1-1 0 0,1 1 0 0 0,0-1 1 0 0,-1 0-1 0 0,1 0 0 0 0,1-1 1 0 0,-1 1-1 0 0,1-1 0 0 0,-2-2-3 0 0,4 4-17 0 0,0 0-1 0 0,0 0 0 0 0,0 0 1 0 0,0 0-1 0 0,1 0 0 0 0,0 0 1 0 0,0 0-1 0 0,0 0 0 0 0,0-1 1 0 0,0 1-1 0 0,0 0 0 0 0,1 0 1 0 0,-1 0-1 0 0,1 0 0 0 0,0 0 1 0 0,0 1-1 0 0,0-1 0 0 0,0 0 1 0 0,1 0-1 0 0,-1 0 0 0 0,1 1 1 0 0,0-1-1 0 0,-1 1 0 0 0,1-1 1 0 0,0 1-1 0 0,1 0 0 0 0,-1 0 1 0 0,0 0-1 0 0,1 0 0 0 0,-1 0 1 0 0,1 0-1 0 0,-1 1 0 0 0,1-1 1 0 0,0 1-1 0 0,0 0 0 0 0,-1 0 1 0 0,1 0-1 0 0,0 0 0 0 0,0 0 1 0 0,0 1-1 0 0,0-1 0 0 0,0 1 1 0 0,0 0-1 0 0,1 0 0 0 0,-1 0 1 0 0,0 0-1 0 0,0 0 0 0 0,1 1 18 0 0,46 20-125 0 0,-10 16-62 0 0,-11 8 195 0 0,-31-36 67 0 0,2-8-68 0 0,-1 1-1 0 0,1-1 1 0 0,-1 0 0 0 0,1 0-1 0 0,-1 0 1 0 0,0 0-1 0 0,1 0 1 0 0,-1-1 0 0 0,0 1-1 0 0,0 0 1 0 0,1 0-1 0 0,-1 0 1 0 0,0-1 0 0 0,0 1-1 0 0,0 0 1 0 0,0-1 0 0 0,0 1-1 0 0,0 0 1 0 0,0-1-1 0 0,0 0 1 0 0,0 1 0 0 0,-1-1-1 0 0,1 0 1 0 0,0 1-1 0 0,0-1 1 0 0,0 0 0 0 0,0 0-1 0 0,0 0 1 0 0,-1 0-1 0 0,1 0 1 0 0,0 0 0 0 0,0 0-1 0 0,0-1 1 0 0,0 1 0 0 0,-1 0-1 0 0,1-1 1 0 0,0 1-1 0 0,0-1 1 0 0,0 1 0 0 0,0-1-1 0 0,0 0-6 0 0,-2 1 28 0 0,-1-1-15 0 0,0 0 0 0 0,1-1 0 0 0,-1 1 0 0 0,0-1 1 0 0,0 0-1 0 0,1 0 0 0 0,-1 0 0 0 0,1 0 0 0 0,-1-1 0 0 0,1 1 0 0 0,0-1 1 0 0,0 0-1 0 0,0 0 0 0 0,0 0 0 0 0,1 0 0 0 0,-1 0 0 0 0,1-1 1 0 0,0 1-1 0 0,0-1 0 0 0,0 0 0 0 0,1 1 0 0 0,-1-1 0 0 0,1 0 1 0 0,0 0-1 0 0,0 0 0 0 0,0 0 0 0 0,0 0 0 0 0,1 0 0 0 0,-1 0 0 0 0,1-1-13 0 0,1-14 1 0 0,10-14-68 0 0,-9 31 55 0 0,0 0 1 0 0,0 1-1 0 0,0-1 0 0 0,0 1 1 0 0,1-1-1 0 0,-1 1 1 0 0,0 0-1 0 0,1 0 1 0 0,-1 0-1 0 0,1 0 0 0 0,-1 0 1 0 0,1 1-1 0 0,-1-1 1 0 0,1 1-1 0 0,0-1 0 0 0,-1 1 1 0 0,1 0-1 0 0,-1 0 1 0 0,1 0-1 0 0,0 1 1 0 0,-1-1-1 0 0,1 1 0 0 0,-1-1 1 0 0,1 1-1 0 0,0 0 1 0 0,-1 0-1 0 0,0 0 1 0 0,1 0-1 0 0,-1 0 0 0 0,0 0 1 0 0,1 1-1 0 0,-1-1 1 0 0,0 1-1 0 0,0 0 0 0 0,0 0 12 0 0,35 46-157 0 0,-34-19 90 0 0,-3-27 73 0 0,0 1-1 0 0,-1-1 0 0 0,1 1 0 0 0,-1-1 1 0 0,1 0-1 0 0,-1 1 0 0 0,0-1 0 0 0,0 0 0 0 0,0 1 1 0 0,0-1-1 0 0,0 0 0 0 0,-1 0 0 0 0,1 0 0 0 0,-1 0 1 0 0,1 0-1 0 0,-1 0 0 0 0,0 0 0 0 0,0-1 1 0 0,1 1-1 0 0,-1 0 0 0 0,0-1 0 0 0,-1 0 0 0 0,1 1 1 0 0,0-1-1 0 0,0 0 0 0 0,-1 0 0 0 0,1 0 1 0 0,0-1-1 0 0,-1 1 0 0 0,1-1 0 0 0,-1 1 0 0 0,1-1 1 0 0,-1 0-1 0 0,1 1 0 0 0,-1-1-5 0 0,-1 0 18 0 0,-1 0 1 0 0,0 0-1 0 0,1 0 0 0 0,-1 0 1 0 0,0 0-1 0 0,1-1 0 0 0,-1 0 0 0 0,1 0 1 0 0,-1 0-1 0 0,1-1 0 0 0,-1 0 1 0 0,1 0-1 0 0,0 0 0 0 0,0 0 1 0 0,0 0-1 0 0,0-1 0 0 0,0 0 0 0 0,-2-1-18 0 0,-27-56 118 0 0,43 38-108 0 0,-5 17 14 0 0,-3 3-34 0 0,-1 0 1 0 0,0 1-1 0 0,1-1 0 0 0,-1 1 1 0 0,1-1-1 0 0,-1 1 0 0 0,1-1 1 0 0,0 1-1 0 0,-1 0 1 0 0,1 0-1 0 0,0-1 0 0 0,0 1 1 0 0,0 1-1 0 0,0-1 0 0 0,0 0 1 0 0,0 0-1 0 0,0 1 1 0 0,0-1-1 0 0,0 1 0 0 0,0 0 1 0 0,0 0-1 0 0,1 0 0 0 0,-1 0 1 0 0,0 0-1 0 0,0 0 0 0 0,0 0 1 0 0,0 1-1 0 0,0-1 1 0 0,0 1-1 0 0,0-1 0 0 0,1 1 1 0 0,-2 0-1 0 0,1 0 0 0 0,1 0 10 0 0,15 11-130 0 0,35 38 18 0 0,-52-49 118 0 0,1 1 0 0 0,-1 0 0 0 0,1 0 0 0 0,-1 1 0 0 0,0-1 0 0 0,0 0 0 0 0,0 0 0 0 0,0 1 0 0 0,0-1 0 0 0,0 0 0 0 0,-1 1 0 0 0,1-1 0 0 0,-1 1 0 0 0,1-1 0 0 0,-1 1 0 0 0,0-1 0 0 0,0 1 0 0 0,0-1 0 0 0,0 1-1 0 0,-1-1 1 0 0,1 1 0 0 0,-1-1 0 0 0,0 0 0 0 0,1 1 0 0 0,-1-1 0 0 0,0 0 0 0 0,0 1 0 0 0,0-1 0 0 0,-1 0 0 0 0,1 0 0 0 0,-1 0 0 0 0,1 0 0 0 0,-1 0 0 0 0,1 0 0 0 0,-1 0 0 0 0,0-1 0 0 0,0 1 0 0 0,0-1 0 0 0,0 1 0 0 0,0-1 0 0 0,0 0 0 0 0,-1 0 0 0 0,1 0 0 0 0,0 0 0 0 0,-1 0 0 0 0,1 0 0 0 0,0-1 0 0 0,-1 1 0 0 0,1-1-6 0 0,-5 1 21 0 0,1 0 0 0 0,-1-1 0 0 0,1 0-1 0 0,-1-1 1 0 0,1 1 0 0 0,-1-1 0 0 0,1 0 0 0 0,0-1 0 0 0,-1 0-1 0 0,1 0 1 0 0,0 0 0 0 0,0-1 0 0 0,0 1 0 0 0,1-1-1 0 0,-1-1 1 0 0,1 1 0 0 0,-1-1 0 0 0,1 0 0 0 0,0 0 0 0 0,0-1-1 0 0,-1-2-20 0 0,4 6 2 0 0,1 0 0 0 0,-1 0 0 0 0,1-1-1 0 0,-1 1 1 0 0,1-1 0 0 0,-1 1-1 0 0,1-1 1 0 0,0 1 0 0 0,0-1 0 0 0,0 0-1 0 0,0 0 1 0 0,0 0 0 0 0,0 0-1 0 0,0 1 1 0 0,1-1 0 0 0,-1 0 0 0 0,1 0-1 0 0,-1 0 1 0 0,1 0 0 0 0,0-1-1 0 0,0 1 1 0 0,0 0 0 0 0,0 0 0 0 0,0 0-1 0 0,0 0 1 0 0,1 0 0 0 0,-1 0-1 0 0,1 0 1 0 0,-1 0 0 0 0,1 0 0 0 0,0 0-1 0 0,-1 1 1 0 0,1-1 0 0 0,0 0-1 0 0,1 0 1 0 0,-1 0 0 0 0,0 1 0 0 0,0-1-1 0 0,1 1 1 0 0,-1-1 0 0 0,1 1-1 0 0,0-1-1 0 0,-1 1 0 0 0,3-1-19 0 0,0 0 0 0 0,0 0 0 0 0,0 1 0 0 0,1-1 0 0 0,-1 1 0 0 0,1 0 0 0 0,-1 0 0 0 0,1 0 0 0 0,0 1 0 0 0,-1-1-1 0 0,1 1 1 0 0,0 0 0 0 0,1 1 19 0 0,40 17-146 0 0,0 41-30 0 0,-45-57 178 0 0,0-1-1 0 0,-1 1 1 0 0,1 0 0 0 0,0-1-1 0 0,0 1 1 0 0,-1 0-1 0 0,1 0 1 0 0,-1 0 0 0 0,0-1-1 0 0,0 1 1 0 0,1 0-1 0 0,-1 0 1 0 0,0 0 0 0 0,-1 0-1 0 0,1 0 1 0 0,0-1-1 0 0,0 1 1 0 0,-1 0 0 0 0,1 0-1 0 0,-1 0 1 0 0,0-1-1 0 0,1 1 1 0 0,-1 0 0 0 0,0-1-1 0 0,0 1 1 0 0,0 0-1 0 0,0-1 1 0 0,0 1 0 0 0,-1-1-1 0 0,1 0 1 0 0,0 1-1 0 0,-1-1 1 0 0,1 0 0 0 0,-1 0-1 0 0,1 0 1 0 0,-1 0-1 0 0,1 0 1 0 0,-2 0-2 0 0,-3 2 20 0 0,0-1-1 0 0,0 0 0 0 0,0-1 1 0 0,-1 1-1 0 0,1-1 1 0 0,-1 0-1 0 0,1-1 1 0 0,0 0-1 0 0,-1 0 1 0 0,1 0-1 0 0,-1-1 1 0 0,1 0-1 0 0,-1 0 1 0 0,1 0-1 0 0,0-1 1 0 0,0 0-1 0 0,0 0 0 0 0,0-1 1 0 0,0 0-1 0 0,-2-1-19 0 0,6 3 9 0 0,-1 0-1 0 0,1 0 0 0 0,0 0 0 0 0,0 0 0 0 0,0 0 0 0 0,1-1 0 0 0,-1 1 0 0 0,0-1 1 0 0,0 1-1 0 0,1-1 0 0 0,-1 0 0 0 0,1 1 0 0 0,-1-1 0 0 0,1 0 0 0 0,0 0 0 0 0,0 0 1 0 0,0 0-1 0 0,0 0 0 0 0,0 0 0 0 0,0-1 0 0 0,0 1 0 0 0,1 0 0 0 0,-1 0 0 0 0,1 0 1 0 0,0-1-1 0 0,0 1 0 0 0,0 0 0 0 0,0-1 0 0 0,0 1 0 0 0,0 0 0 0 0,0-1 0 0 0,1 1 1 0 0,-1 0-1 0 0,1 0 0 0 0,0 0 0 0 0,-1-1 0 0 0,1 1 0 0 0,0 0 0 0 0,0 0 0 0 0,1 0 1 0 0,-1 0-1 0 0,0 0 0 0 0,1 0-8 0 0,3-4-45 0 0,-1 1 0 0 0,1-1 0 0 0,0 1 0 0 0,1 0 0 0 0,-1 1-1 0 0,1-1 1 0 0,0 1 0 0 0,0 0 0 0 0,1 1 0 0 0,-1 0 0 0 0,1 0 0 0 0,-1 0 0 0 0,1 0 0 0 0,0 1 45 0 0,0 0-45 0 0,-3 1 29 0 0,-1-1 0 0 0,1 1 0 0 0,0 0 0 0 0,0 0 0 0 0,0 0 0 0 0,0 0 0 0 0,0 1 0 0 0,0 0 0 0 0,0 0 0 0 0,0 0 0 0 0,0 0 0 0 0,0 0 0 0 0,0 1 0 0 0,0 0 0 0 0,0 0 0 0 0,0 0 0 0 0,0 0 16 0 0,4 4-35 0 0,29 32-161 0 0,-36-34 204 0 0,0-1 1 0 0,-1 0-1 0 0,1 1 1 0 0,0-1-1 0 0,-1 1 0 0 0,1-1 1 0 0,-1 1-1 0 0,0-1 0 0 0,0 1 1 0 0,0-1-1 0 0,0 1 1 0 0,0-1-1 0 0,-1 1 0 0 0,1-1 1 0 0,-1 0-1 0 0,0 1 0 0 0,1-1 1 0 0,-1 1-1 0 0,0-1 1 0 0,0 0-1 0 0,-1 0 0 0 0,1 0 1 0 0,0 1-1 0 0,-1-1 0 0 0,1 0 1 0 0,-1-1-1 0 0,0 1 1 0 0,1 0-1 0 0,-1 0 0 0 0,0-1 1 0 0,0 1-1 0 0,0-1 0 0 0,-1 0 1 0 0,1 1-1 0 0,0-1 0 0 0,-2 1-8 0 0,-3 1 55 0 0,5-2-44 0 0,0 1 0 0 0,0-1 0 0 0,1 0 0 0 0,-1 0 0 0 0,0-1-1 0 0,0 1 1 0 0,0 0 0 0 0,0 0 0 0 0,0-1 0 0 0,0 1-1 0 0,0-1 1 0 0,0 0 0 0 0,0 0 0 0 0,0 0 0 0 0,0 0 0 0 0,-1 0-1 0 0,1 0 1 0 0,0 0 0 0 0,0-1 0 0 0,0 1 0 0 0,0-1 0 0 0,0 1-1 0 0,-1-2-10 0 0,0 1 4 0 0,0 0-9 0 0,0 0 0 0 0,1 0 0 0 0,-1 0 0 0 0,1 0 0 0 0,-1-1 0 0 0,1 1 0 0 0,-1-1 0 0 0,1 0 0 0 0,0 1 0 0 0,0-1-1 0 0,0 0 1 0 0,0 0 0 0 0,0-1 0 0 0,0 1 0 0 0,0 0 0 0 0,1-1 0 0 0,-1 1 0 0 0,1-1 0 0 0,0 1 0 0 0,-1-1 0 0 0,1 1-1 0 0,0-3 6 0 0,0-13-5542 0 0,2 10-119 0 0</inkml:trace>
  <inkml:trace contextRef="#ctx0" brushRef="#br1" timeOffset="52376.918">16102 919 6392 0 0,'0'0'141'0'0,"0"0"23"0"0,-6-6 164 0 0,-7-13-245 0 0,1-5 1211 0 0,3-40 3561 0 0,0 51-3384 0 0,6 2-739 0 0,1 10 2029 0 0,-1 41-2543 0 0,6 3 38 0 0,24 75 384 0 0,-21-70-8 0 0,-10 2-48 0 0,-4-21-320 0 0,10 3-101 0 0,-2-31-104 0 0,3 12 135 0 0,10 14 160 0 0,-10 1 100 0 0,-17-1-468 0 0,10-16-62 0 0,7 17 172 0 0,2 10-86 0 0,-2 4 197 0 0,-6-22-134 0 0,-12 12-61 0 0,12 14 112 0 0,-9 8-212 0 0,9-36 88 0 0,-6 70 75 0 0,6-63 44 0 0,-1-4 17 0 0,1 9-146 0 0,3-25 0 0 0,7 2-717 0 0,-4 14-2057 0 0,0 3-4621 0 0,-3-18 2308 0 0</inkml:trace>
  <inkml:trace contextRef="#ctx0" brushRef="#br1" timeOffset="91506.915">16071 1887 4376 0 0,'0'0'99'0'0,"0"0"11"0"0,0 0 10 0 0,0 0 0 0 0,0 0-26 0 0,0 0-13 0 0,0 0-1 0 0,0 0 8 0 0,10-2 296 0 0,31-10 353 0 0,-24 6 1156 0 0,-18 1-595 0 0,55 2-282 0 0,-20-2-416 0 0,100-22-168 0 0,-94 15-368 0 0,89-19-54 0 0,-4 7 300 0 0,16 8-198 0 0,41-5-102 0 0,-41-9 12 0 0,0 5-22 0 0,4-7 0 0 0,-14-4 0 0 0,172-33 0 0 0,46 2 136 0 0,-234 45-136 0 0,121-19 0 0 0,-113 22-80 0 0,-11-6 144 0 0,-1 4-64 0 0,-27 7 53 0 0,105-15-42 0 0,-4-24-11 0 0,63 9 0 0 0,-140 20 0 0 0,-51 13 0 0 0,11 3 0 0 0,2-6 0 0 0,12 0 0 0 0,84-13 0 0 0,31-2 240 0 0,5 2 568 0 0,-72 4-539 0 0,79-4 67 0 0,-122 24-325 0 0,-44 1-11 0 0,93-1 64 0 0,-50 0-64 0 0,76-18 252 0 0,-92 15-70 0 0,-18-2-64 0 0,-20 2-54 0 0,54-18 218 0 0,-16 11-218 0 0,3 1 278 0 0,-24 2 252 0 0,-27 9-1227 0 0,-16 1-3059 0 0,1 0-1265 0 0</inkml:trace>
  <inkml:trace contextRef="#ctx0" brushRef="#br1" timeOffset="94036.915">16044 4073 3536 0 0,'0'0'76'0'0,"0"0"16"0"0,0 0 5 0 0,0 0 6 0 0,0 0 5 0 0,0 0 17 0 0,0 0 10 0 0,0 0 34 0 0,0 0 141 0 0,8 0 2243 0 0,28-19-633 0 0,-2 3-1308 0 0,20-29-68 0 0,53-20-356 0 0,13 1-124 0 0,-53 25-64 0 0,-5 1 0 0 0,18 0 0 0 0,125-63 64 0 0,-40-13 0 0 0,19 1 0 0 0,28-17 298 0 0,-46 29-116 0 0,-22 22-246 0 0,-15 0 0 0 0,-52 39 141 0 0,113-62 28 0 0,-55 36 443 0 0,-89 36-532 0 0,-17 19-18 0 0,-1-2 0 0 0,-1-1 0 0 0,0-1 0 0 0,0-1 0 0 0,1-4-62 0 0,40-22 0 0 0,102-59-86 0 0,-68 37 521 0 0,-4 14-304 0 0,24-2 317 0 0,20-21-455 0 0,-79 33-5 0 0,-28 18 80 0 0,0 1-1 0 0,2 1 1 0 0,38-14-68 0 0,45-7-8 0 0,-34 11 8 0 0,9-18-80 0 0,64-10 176 0 0,16-8-192 0 0,-77 29 96 0 0,16-8 0 0 0,45-14 0 0 0,-60 13 16 0 0,49-50 88 0 0,-78 48-94 0 0,3 23 44 0 0,0-2-66 0 0,13-7-48 0 0,-45 11 60 0 0,-1 3 0 0 0,60-38 80 0 0,-14 10-16 0 0,-27 18-54 0 0,5-6 44 0 0,-37 17 10 0 0,14-16 10 0 0,-10 13-20 0 0,1 0-54 0 0,18-2 0 0 0,-36 18 0 0 0,11-13 0 0 0,0 0 0 0 0,-6 9 0 0 0,26-13 0 0 0,-5 4 0 0 0,-24 6 74 0 0,29-15 41 0 0,17 4-168 0 0,-44 16 53 0 0,22-9 0 0 0,-16 6 0 0 0,-9 4 0 0 0,4-10 472 0 0,-24 16-462 0 0,6 1 33 0 0,12-4-695 0 0,-12 4-2797 0 0,-1 0-1207 0 0</inkml:trace>
  <inkml:trace contextRef="#ctx0" brushRef="#br1" timeOffset="178356.918">18504 976 11408 0 0,'0'0'332'0'0,"0"0"-4"0"0,0-8-196 0 0,3-44 2558 0 0,-3-28 1438 0 0,13 56-3323 0 0,5-45-130 0 0,-15 55-632 0 0,-3 19-121 0 0,-7 47 273 0 0,-8 32 76 0 0,12 54-177 0 0,7-89 626 0 0,-4-48-533 0 0,5 20-350 0 0,-3-19 199 0 0,0 0 0 0 0,1-1 0 0 0,-1 1 0 0 0,0 0 0 0 0,1-1 0 0 0,-1 0 0 0 0,1 1 0 0 0,-1-1 0 0 0,1 0 0 0 0,0 0 0 0 0,-1 0 0 0 0,1-1 0 0 0,0 1 0 0 0,0-1 0 0 0,-1 1 0 0 0,1-1 0 0 0,0 0 0 0 0,0 0 0 0 0,0 0 0 0 0,-1-1 0 0 0,1 1 0 0 0,0 0 0 0 0,0-1 0 0 0,0 0 0 0 0,-1 0 0 0 0,1 0 0 0 0,-1 0 0 0 0,1 0 0 0 0,0 0 0 0 0,1-2-36 0 0,3 1 72 0 0,68-33 384 0 0,-19 3-296 0 0,-7-9-1466 0 0,-51 37-1242 0 0,-2 2 1074 0 0</inkml:trace>
  <inkml:trace contextRef="#ctx0" brushRef="#br1" timeOffset="178706.918">18406 911 11520 0 0,'0'0'264'0'0,"0"0"34"0"0,0 0 20 0 0,10-9 66 0 0,-8 7-102 0 0,0-1 0 0 0,1 1 1 0 0,-1 0-1 0 0,1-1 1 0 0,0 1-1 0 0,-1 0 1 0 0,1 1-1 0 0,0-1 0 0 0,0 0 1 0 0,1 1-1 0 0,-1 0 1 0 0,0 0-1 0 0,0 0 1 0 0,1 0-1 0 0,-1 0 0 0 0,0 1 1 0 0,1-1-1 0 0,-1 1 1 0 0,0 0-1 0 0,1 0 1 0 0,-1 0-1 0 0,1 1 0 0 0,-1-1-282 0 0,43-3 1439 0 0,58 15-714 0 0,15-27-318 0 0,-57-7-1380 0 0,-49 17 243 0 0,-1 0-5168 0 0,-6 3-239 0 0</inkml:trace>
  <inkml:trace contextRef="#ctx0" brushRef="#br1" timeOffset="179136.918">19063 816 10448 0 0,'0'0'301'0'0,"0"0"4"0"0,0 0-115 0 0,0 0 236 0 0,0 0 129 0 0,0 0 21 0 0,0 0 23 0 0,0 0 69 0 0,0 0 32 0 0,0 14 1858 0 0,17 31 143 0 0,1-3-1305 0 0,-9-18-414 0 0,-5 27-286 0 0,-3-24 256 0 0,6-15-446 0 0,-7-12-2516 0 0,1 2-3581 0 0,-1-2-1703 0 0</inkml:trace>
  <inkml:trace contextRef="#ctx0" brushRef="#br1" timeOffset="180046.918">19115 2721 6192 0 0,'0'-12'458'0'0,"6"-47"490"0"0,12 2 3318 0 0,6 27 175 0 0,-24 29-3908 0 0,0 1-12 0 0,9 2 2235 0 0,-9 49-2144 0 0,-24 34-36 0 0,15-40-166 0 0,3-32-318 0 0,1 1 0 0 0,0 0 0 0 0,1 0 0 0 0,0 0 1 0 0,2 0-1 0 0,-1 0 0 0 0,1 13-92 0 0,2-26 73 0 0,4 12 193 0 0,-2-10-229 0 0,-1-1 1 0 0,1 0 0 0 0,0 0 0 0 0,0 0-1 0 0,0 0 1 0 0,1 0 0 0 0,-1 0-1 0 0,0 0 1 0 0,1-1 0 0 0,-1 1 0 0 0,1-1-1 0 0,0 0 1 0 0,-1 0 0 0 0,1 0-1 0 0,0 0 1 0 0,0 0 0 0 0,0-1 0 0 0,-1 1-1 0 0,1-1 1 0 0,0 0 0 0 0,0 0 0 0 0,0 0-1 0 0,0 0 1 0 0,1 0-38 0 0,79-20 531 0 0,-27-11-553 0 0,-36 9-959 0 0,-14 10-5715 0 0,-2 4-378 0 0</inkml:trace>
  <inkml:trace contextRef="#ctx0" brushRef="#br1" timeOffset="180266.918">19032 2773 15896 0 0,'0'0'362'0'0,"0"0"47"0"0,0-6 415 0 0,9-2-640 0 0,5 4 283 0 0,-1 0-1 0 0,0 1 0 0 0,1 1 1 0 0,0 0-1 0 0,0 1 0 0 0,-1 0 0 0 0,5 1-466 0 0,83-14 1084 0 0,-9 5-3804 0 0,-76 9-4271 0 0</inkml:trace>
  <inkml:trace contextRef="#ctx0" brushRef="#br1" timeOffset="180666.918">19501 2647 12464 0 0,'0'0'281'0'0,"0"0"40"0"0,0 0 22 0 0,0 0-39 0 0,6-2-185 0 0,41 1 3030 0 0,-20 1-952 0 0,-21 2-1802 0 0,-5-2-344 0 0,0 0 1 0 0,0 1-1 0 0,0-1 1 0 0,0 0-1 0 0,0 0 1 0 0,0 1-1 0 0,0-1 1 0 0,0 1 0 0 0,0-1-1 0 0,0 1 1 0 0,0-1-1 0 0,0 1 1 0 0,0 0-1 0 0,0 0 1 0 0,0-1 0 0 0,0 1-1 0 0,-1 0 1 0 0,1 0-1 0 0,0 0 1 0 0,-1 0-1 0 0,1 0 1 0 0,0 0-1 0 0,-1 0 1 0 0,1 0 0 0 0,-1 0-1 0 0,0 0 1 0 0,1 0-1 0 0,-1 0 1 0 0,0 0-1 0 0,1 1-51 0 0,-10 28 72 0 0,-28 27 168 0 0,36-56-225 0 0,-1 1-1 0 0,1-1 1 0 0,-1 1-1 0 0,1-1 1 0 0,0 1-1 0 0,0 0 1 0 0,0 0-1 0 0,0-1 1 0 0,0 1-1 0 0,0 0 1 0 0,0 0-1 0 0,0 0 1 0 0,1 0-1 0 0,-1 0 1 0 0,1 0-1 0 0,-1 0 1 0 0,1 0-1 0 0,0 0 1 0 0,0 0-1 0 0,0 0 1 0 0,0 1-1 0 0,0-1 1 0 0,1 0-1 0 0,-1 0 1 0 0,0 0-1 0 0,1 0 1 0 0,0 0-1 0 0,-1 0 1 0 0,1 0-1 0 0,0 0 1 0 0,0-1-1 0 0,1 2-14 0 0,3 0 46 0 0,1-1-1 0 0,0 0 0 0 0,0 0 0 0 0,0-1 0 0 0,0 1 0 0 0,0-1 1 0 0,0-1-1 0 0,0 1 0 0 0,1-1 0 0 0,-1 0 0 0 0,0 0 0 0 0,0-1 1 0 0,0 0-1 0 0,0 0 0 0 0,0 0 0 0 0,0-1 0 0 0,3-1-45 0 0,-8 3-91 0 0,41-12-61 0 0,-24 5-6024 0 0,-6 2-804 0 0</inkml:trace>
  <inkml:trace contextRef="#ctx0" brushRef="#br1" timeOffset="181626.918">19399 638 7856 0 0,'0'0'174'0'0,"0"0"29"0"0,0 0 13 0 0,0-2-374 0 0,2-4 9064 0 0,110-20-4152 0 0,-63 19-4418 0 0,-10 1-173 0 0,-3 9-167 0 0,-35-3-288 0 0,-1 0-80 0 0,0 0-11 0 0,0 0-43 0 0,0 0-180 0 0,0 0-76 0 0,-3 11-878 0 0,-33 22-5131 0 0,-12-13 3332 0 0,34-15 2864 0 0,-93 29-156 0 0,68-25 4425 0 0,26-7 832 0 0,34-1-1404 0 0,53-12 254 0 0,20-8-2132 0 0,-79 15-740 0 0,-5 1-2015 0 0,-2 1-5565 0 0,-3 0 332 0 0</inkml:trace>
  <inkml:trace contextRef="#ctx0" brushRef="#br1" timeOffset="182416.918">20089 41 11256 0 0,'0'0'256'0'0,"0"0"34"0"0,3-13 393 0 0,1-14 3209 0 0,-4 27-3263 0 0,0 0-12 0 0,0 0-45 0 0,0 0-184 0 0,0 0-78 0 0,0 0-20 0 0,0 0-28 0 0,9 24 143 0 0,15 130 394 0 0,-24-95-525 0 0,-9 22-171 0 0,7-74-42 0 0,2-5-45 0 0,0-1 1 0 0,0 0-1 0 0,0 1 1 0 0,-1-1-1 0 0,1 0 1 0 0,0 1-1 0 0,-1-1 1 0 0,1 1-1 0 0,-1-1 1 0 0,1 0-1 0 0,-1 0 1 0 0,1 1-1 0 0,-1-1 1 0 0,0 0-1 0 0,0 0 1 0 0,0 0 0 0 0,0 0-1 0 0,0 0 1 0 0,0 0-1 0 0,0 0 1 0 0,0 0-1 0 0,0 0 1 0 0,0 0-1 0 0,0-1 1 0 0,0 1-1 0 0,-1 0 1 0 0,1-1-1 0 0,0 1 1 0 0,-1-1-1 0 0,1 1 1 0 0,0-1-1 0 0,-2 0-16 0 0,1-1 18 0 0,1-1 0 0 0,-1 0-1 0 0,1 0 1 0 0,-1 0 0 0 0,1 0-1 0 0,0 0 1 0 0,-1-1-1 0 0,1 1 1 0 0,0 0 0 0 0,1-1-1 0 0,-1 1 1 0 0,0-1 0 0 0,1 1-1 0 0,-1 0 1 0 0,1-1 0 0 0,0 1-1 0 0,0-1 1 0 0,0 1-1 0 0,0-1 1 0 0,0 1 0 0 0,1-1-1 0 0,-1-1-17 0 0,3-8 17 0 0,-1 1-18 0 0,0 0-1 0 0,0 0 1 0 0,1 0-1 0 0,0 0 1 0 0,1 0-1 0 0,0 1 1 0 0,1 0-1 0 0,0 0 1 0 0,1 0-1 0 0,0 0 1 0 0,1 1-1 0 0,-1 0 1 0 0,2 0-1 0 0,0 0 2 0 0,53-28-212 0 0,-6 37 200 0 0,15 5 12 0 0,2-19 115 0 0,-39 2-3143 0 0,-30 11-1664 0 0,0-2-1414 0 0</inkml:trace>
  <inkml:trace contextRef="#ctx0" brushRef="#br1" timeOffset="182726.918">20003 418 9216 0 0,'0'0'208'0'0,"0"0"33"0"0,0 0 14 0 0,0 6 472 0 0,2-4 3432 0 0,174-14 1849 0 0,-53 1-5492 0 0,-80 8-424 0 0,39 6-533 0 0,-70-3-6267 0 0,-11 0 555 0 0</inkml:trace>
  <inkml:trace contextRef="#ctx0" brushRef="#br1" timeOffset="183456.918">20580 147 5904 0 0,'15'-4'132'0'0,"-12"3"17"0"0,-3 1 11 0 0,4-5 7 0 0,-1 2-58 0 0,-2-11 3236 0 0,6 3-1067 0 0,-6 11-1728 0 0,-1 0-50 0 0,0 0-10 0 0,0 0-22 0 0,0 0-84 0 0,0 0-38 0 0,0 0-8 0 0,0 0-16 0 0,0 0-54 0 0,0 0-20 0 0,0 0-6 0 0,0 0-11 0 0,-6 43 1057 0 0,0 22-232 0 0,3-50-880 0 0,2-13-85 0 0,1-2 12 0 0,0 0 7 0 0,0 0 2 0 0,0 0-1 0 0,-3 8 98 0 0,5 0 653 0 0,1-8-974 0 0,-2 0 120 0 0,0 0 0 0 0,0 0 0 0 0,-1 0-1 0 0,1 0 1 0 0,0 0 0 0 0,-1 0 0 0 0,1 0 0 0 0,0-1 0 0 0,0 1 0 0 0,-1 0 0 0 0,1-1 0 0 0,0 1 0 0 0,-1-1 0 0 0,1 1 0 0 0,0 0 0 0 0,-1-1 0 0 0,1 1 0 0 0,-1-1-1 0 0,1 0 1 0 0,-1 1 0 0 0,1-1 0 0 0,-1 1 0 0 0,1-1 0 0 0,-1 0 0 0 0,0 1 0 0 0,1-1 0 0 0,-1 0 0 0 0,0 1 0 0 0,0-1 0 0 0,1 0 0 0 0,-1 0 0 0 0,0 1 0 0 0,0-1-1 0 0,0 0 1 0 0,0 0 0 0 0,0 1 0 0 0,0-1 0 0 0,0 0 0 0 0,0 0 0 0 0,0 0-8 0 0,-3-32 96 0 0,6 7-43 0 0,14-11 11 0 0,-16 30-150 0 0,-1 6 16 0 0,0 1 0 0 0,0 0-8 0 0,-1 2 12 0 0,-1 3 40 0 0,-4 19-34 0 0,-1 11 60 0 0,-15 30-25 0 0,8-43-2596 0 0,14-22 1251 0 0</inkml:trace>
  <inkml:trace contextRef="#ctx0" brushRef="#br1" timeOffset="190276.918">20314 867 6272 0 0,'0'0'182'0'0,"6"-17"2052"0"0,37-40 1382 0 0,-43 57-3536 0 0,1 0 1 0 0,0-1-1 0 0,0 1 1 0 0,-1-1-1 0 0,1 0 1 0 0,0 1 0 0 0,0-1-1 0 0,-1 0 1 0 0,1 1-1 0 0,-1-1 1 0 0,1 0-1 0 0,-1 1 1 0 0,1-1 0 0 0,-1 0-1 0 0,1 0 1 0 0,-1 0-1 0 0,0 0 1 0 0,1 1-1 0 0,-1-1 1 0 0,0 0 0 0 0,0 0-1 0 0,0 0 1 0 0,1 0-1 0 0,-1 0 1 0 0,0 0-1 0 0,0 0 1 0 0,-1 0 0 0 0,1 0-1 0 0,0 1 1 0 0,0-1-1 0 0,0 0 1 0 0,0 0-1 0 0,-1 0 1 0 0,1 0 0 0 0,0 0-1 0 0,-1 0 1 0 0,1 1-1 0 0,-1-1 1 0 0,1 0-1 0 0,-1 0 1 0 0,1 1 0 0 0,-1-1-1 0 0,0 0 1 0 0,1 1-1 0 0,-1-1 1 0 0,0 1-1 0 0,0-1 1 0 0,1 0-1 0 0,-1 1-79 0 0,0-1 201 0 0,-23 7 567 0 0,-44 7 655 0 0,-13 20 144 0 0,30 26-392 0 0,45-24-432 0 0,5-33-638 0 0,1-2 4 0 0,1 9 364 0 0,6-5-396 0 0,-1 0-1 0 0,1-1 1 0 0,0 1 0 0 0,0-1 0 0 0,0-1 0 0 0,1 1 0 0 0,-1-1 0 0 0,0-1 0 0 0,1 1 0 0 0,-1-1 0 0 0,1-1-1 0 0,0 1 1 0 0,-1-1 0 0 0,1 0 0 0 0,0-1 0 0 0,-1 0 0 0 0,6-1-78 0 0,27 0 82 0 0,86 15-178 0 0,-90-6-2512 0 0,-25-9 1224 0 0</inkml:trace>
  <inkml:trace contextRef="#ctx0" brushRef="#br1" timeOffset="194516.918">19771 2530 9528 0 0,'0'0'216'0'0,"0"0"32"0"0,0 0 10 0 0,0 0 18 0 0,0 0 31 0 0,0 0 12 0 0,0 0 1 0 0,0 0 32 0 0,0 0 133 0 0,0 0 56 0 0,0 0 17 0 0,0 0-33 0 0,0 0-144 0 0,0 0-58 0 0,0 0-16 0 0,0 0-14 0 0,0 0-45 0 0,12-8 457 0 0,46-1 1804 0 0,-45 9-2393 0 0,66-2 1068 0 0,-43-3-1074 0 0,-35 4-13 0 0,1 1-22 0 0,32 0-2049 0 0,-33 0 1240 0 0,-1 0-661 0 0,0 0-2679 0 0,0 0-1150 0 0</inkml:trace>
  <inkml:trace contextRef="#ctx0" brushRef="#br1" timeOffset="194756.918">19688 2554 10680 0 0,'0'0'241'0'0,"0"0"38"0"0,0 0 11 0 0,0 0-28 0 0,0 0-92 0 0,0 0 241 0 0,0 0 124 0 0,0 0 29 0 0,15 3 1052 0 0,77-19 1343 0 0,-40 13-2271 0 0,-11 0-402 0 0,7 3-340 0 0,-30-7-955 0 0,-17 6 21 0 0,0 2-950 0 0,4 1-3622 0 0</inkml:trace>
  <inkml:trace contextRef="#ctx0" brushRef="#br1" timeOffset="195296.918">20476 2110 10712 0 0,'0'0'241'0'0,"0"0"38"0"0,0 0 11 0 0,0 0-28 0 0,0 0-126 0 0,0 0 93 0 0,0 0 56 0 0,0 0 17 0 0,0 0-1 0 0,0 0-10 0 0,0 0-3 0 0,0 0 0 0 0,0 0-15 0 0,4 7 302 0 0,11 7-64 0 0,-9-8-6766 0 0,-1-11 6324 0 0,-8 2 166 0 0,3 1-299 0 0</inkml:trace>
  <inkml:trace contextRef="#ctx0" brushRef="#br1" timeOffset="196036.918">19927 2544 5936 0 0,'0'0'169'0'0,"-19"5"1546"0"0,5 0 2015 0 0,13-5-3552 0 0,1 0-2 0 0,-9 8 72 0 0,-20 7-174 0 0,7-5 33 0 0,-6-7-96 0 0,73-25 3597 0 0,-18 15-3432 0 0,88-37 2087 0 0,-33 22-341 0 0,-64 16-1828 0 0,-17 5-19 0 0,-1 1-6 0 0,0 0-5 0 0,0 0-29 0 0,0 0-124 0 0,0 0-58 0 0,0 0-12 0 0,0 0-49 0 0,0 0-201 0 0,0 0-87 0 0,0 0-769 0 0,0 0-3171 0 0,0 0-1357 0 0</inkml:trace>
  <inkml:trace contextRef="#ctx0" brushRef="#br1" timeOffset="197026.918">19764 2705 7600 0 0,'-5'-1'5005'0'0,"12"3"-1488"0"0,-2-1-4535 0 0,33-1 2545 0 0,57 0 585 0 0,-93 0-1984 0 0,1 0 0 0 0,91-6 896 0 0,-69 1-1040 0 0,-16 5 240 0 0,-117 14-392 0 0,-6 2 91 0 0,113-16 104 0 0,1 0-103 0 0,-8 2-395 0 0,116-28 316 0 0,31-4 434 0 0,-84 21 154 0 0,-29 5-650 0 0,-16 3-5765 0 0,-9 1 30 0 0</inkml:trace>
  <inkml:trace contextRef="#ctx0" brushRef="#br1" timeOffset="197696.918">20436 2143 5040 0 0,'0'0'144'0'0,"0"-2"1"0"0,-3-30 558 0 0,-3 14 3471 0 0,6 13 2859 0 0,15 78-5225 0 0,0 18-1008 0 0,-11-32-336 0 0,2-31-258 0 0,-6-26-142 0 0,1-1 604 0 0,1-16-422 0 0,0-83-26 0 0,-1 84-202 0 0,0 1 0 0 0,1-1-1 0 0,0 0 1 0 0,1 1 0 0 0,1-1 0 0 0,0 1-1 0 0,4-9-17 0 0,3-1 23 0 0,-9 16-40 0 0,1 1 1 0 0,-1-1-1 0 0,1 1 0 0 0,1 0 1 0 0,-1 0-1 0 0,1 1 1 0 0,0-1-1 0 0,0 1 1 0 0,1-1-1 0 0,0 1 0 0 0,3-2 17 0 0,24-18-64 0 0,-26 25 64 0 0,1 0-26 0 0,13 5-5109 0 0,-20-5-999 0 0</inkml:trace>
  <inkml:trace contextRef="#ctx0" brushRef="#br1" timeOffset="198156.918">20691 2168 11200 0 0,'0'0'256'0'0,"1"-7"709"0"0,2 6-691 0 0,-1-1 1 0 0,1 0-1 0 0,0 1 0 0 0,0-1 1 0 0,-1 1-1 0 0,1 0 0 0 0,0 0 1 0 0,0 0-1 0 0,0 0 1 0 0,1 1-1 0 0,-1-1 0 0 0,0 1 1 0 0,0 0-1 0 0,0 0 0 0 0,0 0 1 0 0,0 0-1 0 0,0 0 0 0 0,1 1-274 0 0,19-3 1095 0 0,1 20 50 0 0,-23-16-1113 0 0,0 1 0 0 0,0 0 0 0 0,0-1 0 0 0,0 1 0 0 0,0-1 0 0 0,-1 1 0 0 0,1 0 0 0 0,-1 0 0 0 0,0-1 0 0 0,0 1 0 0 0,0 0 0 0 0,0 0 0 0 0,0 0 0 0 0,0-1-1 0 0,-1 1 1 0 0,0 0 0 0 0,1-1 0 0 0,-1 1 0 0 0,0 0 0 0 0,0-1 0 0 0,0 1 0 0 0,-1-1 0 0 0,1 0 0 0 0,-1 1 0 0 0,1-1 0 0 0,-3 2-32 0 0,-60 51 174 0 0,32-31 16 0 0,10-8-177 0 0,41-22-13 0 0,79-29-9 0 0,16 5-6 0 0,-110 30-130 0 0,9-1 310 0 0,-9-1-2815 0 0,-4 2 641 0 0</inkml:trace>
  <inkml:trace contextRef="#ctx0" brushRef="#br1" timeOffset="198496.918">20326 2554 7488 0 0,'0'0'217'0'0,"0"0"131"0"0,0 0 400 0 0,0 0 168 0 0,0 0 39 0 0,0 0-35 0 0,9-1 512 0 0,68-8 2339 0 0,94-11-679 0 0,-24-4-1172 0 0,-48 5-1696 0 0,-10 0-1220 0 0,-67 16-658 0 0,-13 3-3610 0 0,-9 0 3363 0 0</inkml:trace>
  <inkml:trace contextRef="#ctx0" brushRef="#br1" timeOffset="199116.918">20697 2756 10680 0 0,'0'0'241'0'0,"0"0"38"0"0,3-6 273 0 0,0 2-459 0 0,-3-7 5081 0 0,-25 13-3939 0 0,-66 41 542 0 0,85-41-1677 0 0,-1 1 0 0 0,1-1 0 0 0,0 1 0 0 0,-1 0 0 0 0,1 0 0 0 0,1 1-1 0 0,-1 0 1 0 0,0 0 0 0 0,1 0 0 0 0,-3 4-100 0 0,7-7 29 0 0,0 0-1 0 0,0 0 1 0 0,0 0 0 0 0,1 1-1 0 0,-1-1 1 0 0,0 0 0 0 0,1 1-1 0 0,-1-1 1 0 0,1 0-1 0 0,-1 1 1 0 0,1-1 0 0 0,0 1-1 0 0,0-1 1 0 0,-1 1 0 0 0,1-1-1 0 0,0 1 1 0 0,0-1 0 0 0,0 1-1 0 0,1-1 1 0 0,-1 1 0 0 0,0-1-1 0 0,1 0 1 0 0,-1 1-1 0 0,0-1 1 0 0,1 1 0 0 0,0-1-1 0 0,-1 0 1 0 0,1 1 0 0 0,0-1-1 0 0,0 0 1 0 0,-1 0 0 0 0,1 0-1 0 0,0 1 1 0 0,0-1-1 0 0,1 0 1 0 0,-1 0 0 0 0,0-1-1 0 0,0 1 1 0 0,0 0 0 0 0,1 0-1 0 0,0 0-28 0 0,58 30 323 0 0,-42-26-264 0 0,-1-1-1 0 0,2 0 1 0 0,-1-1-1 0 0,0-1 0 0 0,0-1 1 0 0,1-1-1 0 0,-1 0 0 0 0,1-1 1 0 0,-1-1-1 0 0,1-1-58 0 0,52-23 288 0 0,-64 22 48 0 0,-2-1-1030 0 0,2 1-2654 0 0,-7 4 1302 0 0</inkml:trace>
  <inkml:trace contextRef="#ctx0" brushRef="#br1" timeOffset="207336.918">12889 725 13200 0 0,'-29'5'388'0'0,"26"-4"-228"0"0,2 1 152 0 0,20 1-252 0 0,11 21 4330 0 0,-24 34-2250 0 0,-7-41-1676 0 0,-30 83 113 0 0,15-54-415 0 0,1-14-125 0 0,15-24-418 0 0,0-7-7694 0 0,0-1 2281 0 0</inkml:trace>
  <inkml:trace contextRef="#ctx0" brushRef="#br1" timeOffset="207876.918">13130 447 8496 0 0,'36'-5'190'0'0,"-29"4"28"0"0,-7 1 10 0 0,3 0-26 0 0,19-8 331 0 0,-19 7-296 0 0,0 0 559 0 0,-2 0 32 0 0,5-2 1 0 0,-4 2-10 0 0,-2 1-3 0 0,0 0 0 0 0,0 0-40 0 0,0 0-170 0 0,0 0-78 0 0,0 0-15 0 0,2 1-33 0 0,-1-1-420 0 0,1 1 0 0 0,-1 1 0 0 0,1-1-1 0 0,-1 0 1 0 0,1 0 0 0 0,-1 1-1 0 0,1-1 1 0 0,-1 0 0 0 0,0 1 0 0 0,0-1-1 0 0,0 1 1 0 0,0 0 0 0 0,0-1-1 0 0,0 1 1 0 0,0 0 0 0 0,-1 0 0 0 0,1-1-1 0 0,-1 1 1 0 0,1 0 0 0 0,-1 0-1 0 0,0 0 1 0 0,1 0 0 0 0,-1 0 0 0 0,0 0-1 0 0,0-1 1 0 0,0 1 0 0 0,-1 0-1 0 0,1 1-59 0 0,-29 74 1250 0 0,17-9-690 0 0,7-18-298 0 0,4-44-199 0 0,0-1 0 0 0,1 0 0 0 0,-1 0-1 0 0,1 0 1 0 0,0 0 0 0 0,0 0-1 0 0,1 1 1 0 0,-1-1 0 0 0,1 0 0 0 0,1 0-1 0 0,-1 0 1 0 0,0 0 0 0 0,1 0 0 0 0,0-1-1 0 0,0 1 1 0 0,1 0 0 0 0,-1-1-1 0 0,1 0 1 0 0,0 1 0 0 0,0-1 0 0 0,3 2-63 0 0,1 0 102 0 0,0-2-1 0 0,1 1 1 0 0,0-1 0 0 0,-1 0 0 0 0,1-1 0 0 0,1 1 0 0 0,-1-2 0 0 0,0 1 0 0 0,1-1 0 0 0,-1 0 0 0 0,1-1 0 0 0,0 0 0 0 0,0-1 0 0 0,-1 0-1 0 0,1 0 1 0 0,0 0 0 0 0,0-1 0 0 0,1-1-102 0 0,50-12 131 0 0,-54-5-2259 0 0,-8 11-3476 0 0,0-1-1802 0 0</inkml:trace>
  <inkml:trace contextRef="#ctx0" brushRef="#br1" timeOffset="208196.918">13063 641 13552 0 0,'62'0'2753'0'0,"88"0"1908"0"0,36-3-4245 0 0,-163 3-6408 0 0,-12 0-622 0 0</inkml:trace>
  <inkml:trace contextRef="#ctx0" brushRef="#br1" timeOffset="208366.918">13682 633 14272 0 0,'-22'-1'437'0'0,"29"3"108"0"0,-1-1-535 0 0,147 2 5716 0 0,-15-8-4274 0 0,-117 2-7729 0 0,-13 0-672 0 0</inkml:trace>
  <inkml:trace contextRef="#ctx0" brushRef="#br1" timeOffset="208686.918">14112 381 12096 0 0,'43'0'273'0'0,"-34"0"40"0"0,-9 0 21 0 0,0 0-44 0 0,0 0-124 0 0,1 1-49 0 0,1 0 0 0 0,-1 0 0 0 0,0-1 0 0 0,0 1 0 0 0,1 0 0 0 0,-1 0 0 0 0,0 0 0 0 0,0 0 0 0 0,0 0 0 0 0,0 1 1 0 0,0-1-1 0 0,0 0 0 0 0,0 0 0 0 0,-1 1 0 0 0,1-1 0 0 0,0 0 0 0 0,-1 1 0 0 0,1-1 0 0 0,-1 1 0 0 0,1-1 0 0 0,-1 1 1 0 0,0-1-1 0 0,1 1 0 0 0,-1-1 0 0 0,0 1 0 0 0,0-1 0 0 0,0 1 0 0 0,0-1 0 0 0,-1 1 0 0 0,1-1 0 0 0,0 1 0 0 0,-1-1 0 0 0,0 2-117 0 0,-17 40 2128 0 0,-12 28-769 0 0,26-60-1224 0 0,1 1-1 0 0,0 0 1 0 0,1 0 0 0 0,0 0-1 0 0,1 0 1 0 0,0 0 0 0 0,1 1-1 0 0,0-1 1 0 0,1 0 0 0 0,1 4-135 0 0,29 33 910 0 0,-26-43-788 0 0,1-1 0 0 0,0 1-1 0 0,-1-1 1 0 0,2 0-1 0 0,-1-1 1 0 0,1 0 0 0 0,-1 0-1 0 0,1 0 1 0 0,0 0-1 0 0,1-1 1 0 0,-1-1 0 0 0,0 1-1 0 0,1-1 1 0 0,3 1-122 0 0,1 0 55 0 0,0-1 0 0 0,1 0-1 0 0,0 0 1 0 0,-1-1 0 0 0,1-1 0 0 0,0 0 0 0 0,-1-1-1 0 0,1 0 1 0 0,-1-1 0 0 0,5-1-55 0 0,16-15-185 0 0,-21-3-2269 0 0,-12 5-4229 0 0,-2 2-229 0 0</inkml:trace>
  <inkml:trace contextRef="#ctx0" brushRef="#br1" timeOffset="208946.918">14057 546 13880 0 0,'0'0'314'0'0,"0"0"46"0"0,0 0 22 0 0,0 0-49 0 0,2-1-97 0 0,50-16 4800 0 0,39 15-2735 0 0,-56 2-2048 0 0,94 9 133 0 0,-86-4-650 0 0,10 1-3612 0 0,-41-6 2454 0 0</inkml:trace>
  <inkml:trace contextRef="#ctx0" brushRef="#br1" timeOffset="209346.918">14590 715 12784 0 0,'0'0'289'0'0,"0"0"40"0"0,0 0 22 0 0,0 0-40 0 0,0 0-91 0 0,0 0 370 0 0,0 0 180 0 0,0 0 35 0 0,0 0-7 0 0,13 7 1990 0 0,75 19-280 0 0,-74-25-2367 0 0,-1 1 0 0 0,0 1 0 0 0,0 0 0 0 0,0 0 0 0 0,-1 1 0 0 0,1 1 0 0 0,-1 0 0 0 0,4 3-141 0 0,-15-7 80 0 0,-1-1 11 0 0,-2 1-16 0 0,-106 50 271 0 0,105-50-346 0 0,-6 0 7 0 0,0 2-1 0 0,1-1 1 0 0,-1 1-1 0 0,1 0 0 0 0,0 1 1 0 0,0 0-1 0 0,0 0 1 0 0,1 1-1 0 0,-1 0 0 0 0,-4 5-6 0 0,-35 23 0 0 0,50-22 11 0 0,-1-9 7 0 0,-1-1-1 0 0,1 1 1 0 0,0-1-1 0 0,0 1 1 0 0,0-1 0 0 0,0 1-1 0 0,0-1 1 0 0,0 0 0 0 0,1 0-1 0 0,-1 0 1 0 0,0-1-1 0 0,0 1 1 0 0,1 0 0 0 0,-1-1-1 0 0,0 0 1 0 0,1 1 0 0 0,-1-1-1 0 0,1 0 1 0 0,-1 0-18 0 0,13 1 98 0 0,73 5 242 0 0,56-20-164 0 0,-112 0-1445 0 0,-20-8-3463 0 0,-9 12 2941 0 0</inkml:trace>
  <inkml:trace contextRef="#ctx0" brushRef="#br1" timeOffset="209756.918">14891 426 10000 0 0,'-2'-2'-61'0'0,"3"2"85"0"0,-1 0-1 0 0,0 0 1 0 0,0 0 0 0 0,1 0 0 0 0,-1 0 0 0 0,0 0 0 0 0,0 0 0 0 0,1 0 0 0 0,-1 0 0 0 0,0 0 0 0 0,0 0 0 0 0,1-1 0 0 0,-1 1 0 0 0,0 0 0 0 0,0 0 0 0 0,1 0 0 0 0,-1 0 0 0 0,0 0 0 0 0,0-1 0 0 0,0 1 0 0 0,0 0 0 0 0,1 0 0 0 0,-1 0 0 0 0,0-1 0 0 0,0 1 0 0 0,0 0 0 0 0,0 0 0 0 0,0 0 0 0 0,1-1 0 0 0,-1 1 0 0 0,0 0 0 0 0,0 0 0 0 0,0-1 0 0 0,0 1 0 0 0,0 0 0 0 0,0 0 0 0 0,0-1 0 0 0,0 1 0 0 0,0 0 0 0 0,0 0 0 0 0,0-1 0 0 0,0 1 0 0 0,0 0 0 0 0,0 0 0 0 0,0-1 0 0 0,0 1-1 0 0,-1 0 1 0 0,1 0 0 0 0,0-1 0 0 0,0 1 0 0 0,0 0 0 0 0,0 0 0 0 0,0 0 0 0 0,0-1 0 0 0,-1 1 0 0 0,1 0 0 0 0,0 0 0 0 0,0 0 0 0 0,0-1 0 0 0,-1 1 0 0 0,1 0 0 0 0,0 0 0 0 0,0 0 0 0 0,-1 0 0 0 0,1 0 0 0 0,0 0 0 0 0,0 0 0 0 0,0 0 0 0 0,-1-1 0 0 0,1 1-24 0 0,0 0 405 0 0,0 0 331 0 0,22 1 3456 0 0,51 58-127 0 0,-5 39-1825 0 0,-19-2-1233 0 0,-9 32-166 0 0,-31-66-561 0 0,-10-49-213 0 0,0 0 0 0 0,0 0 0 0 0,-1-1 0 0 0,-1 1 0 0 0,0 0 0 0 0,0-1 0 0 0,-1 0-1 0 0,-1 0 1 0 0,0 0 0 0 0,-1-1 0 0 0,-6 10-67 0 0,0-6 65 0 0,0 0 0 0 0,-1-1-1 0 0,-1-1 1 0 0,0-1 0 0 0,0 0 0 0 0,-2 0-1 0 0,1-2 1 0 0,-1 0 0 0 0,-1 0-1 0 0,0-2 1 0 0,-13 5-65 0 0,-65 24-7789 0 0,73-29-397 0 0</inkml:trace>
  <inkml:trace contextRef="#ctx0" brushRef="#br3" timeOffset="-102275.045">12646 3479 10912 0 0,'15'-35'1189'0'0,"0"23"-808"0"0,11-1 6592 0 0,-30 40-6183 0 0,-94 110-22 0 0,25-62-694 0 0,5-15-10 0 0,28-24-74 0 0,25-25 291 0 0,20 1-174 0 0,16 2 619 0 0,53 33 130 0 0,-22 7-472 0 0,-11 1-304 0 0,-10-17 442 0 0,-30-37-657 0 0,0 0 0 0 0,0 0 0 0 0,0-1 0 0 0,0 1 0 0 0,1 0 1 0 0,-1-1-1 0 0,0 1 0 0 0,0-1 0 0 0,0 1 0 0 0,1-1 0 0 0,-1 0 1 0 0,0 1-1 0 0,0-1 0 0 0,1 0 0 0 0,-1 0 0 0 0,0 0 0 0 0,0 0 1 0 0,1 0-1 0 0,-1 0 0 0 0,0 0 0 0 0,0-1 0 0 0,1 1 1 0 0,-1 0-1 0 0,0-1 0 0 0,0 1 0 0 0,1-1 0 0 0,-1 1 0 0 0,0-1 1 0 0,0 0-1 0 0,0 1 0 0 0,0-1 0 0 0,0 0 135 0 0,1 0-4929 0 0,6-1-1468 0 0</inkml:trace>
  <inkml:trace contextRef="#ctx0" brushRef="#br3" timeOffset="-101891.998">12878 3722 11544 0 0,'9'2'264'0'0,"-7"-2"34"0"0,-2 0 20 0 0,0 0-41 0 0,0 0-69 0 0,0 0 381 0 0,0 0 181 0 0,0 0 35 0 0,0 0-13 0 0,0 0-94 0 0,0 0-39 0 0,5 16 2102 0 0,-1 3-1297 0 0,22 14 459 0 0,-25-33-1783 0 0,-1 0-11 0 0,6 5 117 0 0,-1-3-170 0 0,-4-1-4 0 0,-1-1 6 0 0,5 3 101 0 0,-2-3-6394 0 0,4-3-500 0 0</inkml:trace>
  <inkml:trace contextRef="#ctx0" brushRef="#br3" timeOffset="-101629.706">13109 3713 11544 0 0,'7'1'1253'0'0,"20"43"5789"0"0,-10-25-5307 0 0,-3-1-866 0 0,-8-15-865 0 0,5 1-156 0 0,-8-3-313 0 0,0-1-3761 0 0,-1 0 2058 0 0,3 0-4468 0 0</inkml:trace>
  <inkml:trace contextRef="#ctx0" brushRef="#br3" timeOffset="-101469.561">13290 3718 12152 0 0,'45'13'2138'0'0,"-2"28"4015"0"0,-28-22-5173 0 0,-14-18-764 0 0,18 16 94 0 0,10-11-279 0 0,-15-10-6506 0 0,-8 2-190 0 0</inkml:trace>
  <inkml:trace contextRef="#ctx0" brushRef="#br3" timeOffset="-100999.136">13474 3534 11920 0 0,'0'0'266'0'0,"0"0"44"0"0,0 0 14 0 0,0 0-31 0 0,0 0-92 0 0,0 0 335 0 0,0 0 168 0 0,0 0 31 0 0,0 0-24 0 0,0 0-134 0 0,0 0-59 0 0,0 0-7 0 0,1 0-39 0 0,88 64 1341 0 0,-64-53-1760 0 0,0-2 0 0 0,0-1 0 0 0,1-1 0 0 0,25 4-53 0 0,112 9 128 0 0,-132-13-128 0 0,-30-6 2 0 0,0-1 0 0 0,0 0 0 0 0,0 0 0 0 0,0 1 0 0 0,0-1 0 0 0,0 0 0 0 0,0 1 0 0 0,0-1 0 0 0,0 1 0 0 0,0 0-1 0 0,0-1 1 0 0,0 1 0 0 0,0 0 0 0 0,-1-1 0 0 0,1 1 0 0 0,0 0 0 0 0,-1 0 0 0 0,1 0 0 0 0,0 0 0 0 0,-1 0 0 0 0,1-1-1 0 0,-1 1 1 0 0,1 0 0 0 0,-1 0 0 0 0,0 0 0 0 0,1 0 0 0 0,-1 1 0 0 0,0-1 0 0 0,0 0 0 0 0,1 0 0 0 0,-1 0 0 0 0,0 0 0 0 0,0 0-1 0 0,0 0 1 0 0,-1 0 0 0 0,1 0 0 0 0,0 0 0 0 0,0 0 0 0 0,-1 1-2 0 0,-5 8 46 0 0,0-1 0 0 0,-1 0 0 0 0,0-1 0 0 0,0 0 0 0 0,-1 0 0 0 0,0 0 0 0 0,-1-1 0 0 0,0 0 0 0 0,0-1 0 0 0,-8 5-46 0 0,-24 19 65 0 0,-55 36 34 0 0,-38 34-416 0 0,123-85-235 0 0,1-3-5148 0 0,3-6-485 0 0</inkml:trace>
  <inkml:trace contextRef="#ctx0" brushRef="#br3" timeOffset="-100532.148">12664 4209 13560 0 0,'0'0'306'0'0,"0"0"46"0"0,5-6 466 0 0,2 14 5114 0 0,-6 31-5374 0 0,-1-33-42 0 0,-22 187 673 0 0,17-93-1486 0 0,1-85-3100 0 0,4-15 1899 0 0</inkml:trace>
  <inkml:trace contextRef="#ctx0" brushRef="#br3" timeOffset="-100050.31">12526 4401 11672 0 0,'0'0'341'0'0,"0"0"-1"0"0,0 0-133 0 0,0 0 246 0 0,20-4 2742 0 0,95-1 266 0 0,-14-16-3291 0 0,1-21-732 0 0,-33 10-93 0 0,-68 31 578 0 0,0 1 11 0 0,4-2 28 0 0,-4 2 96 0 0,-1 0 10 0 0,0 0 14 0 0,0 0 72 0 0,0 0 34 0 0,0 0 4 0 0,-13 19 676 0 0,-33 85 1062 0 0,42-42-1352 0 0,6-53-504 0 0,6 6 71 0 0,15 3-714 0 0,-9-22-3513 0 0,-11-1 2610 0 0</inkml:trace>
  <inkml:trace contextRef="#ctx0" brushRef="#br3" timeOffset="-99801.852">12934 4199 13440 0 0,'-10'-10'496'0'0,"11"11"-6480"0"0</inkml:trace>
  <inkml:trace contextRef="#ctx0" brushRef="#br3" timeOffset="-99104.358">13047 4302 10240 0 0,'-2'14'700'0'0,"-5"48"1513"0"0,2 30 1563 0 0,7-26-1866 0 0,1-79-1742 0 0,0 1 0 0 0,1-1 0 0 0,0 1 0 0 0,1 0 0 0 0,0 1 0 0 0,1-1 0 0 0,5-6-168 0 0,31-32 0 0 0,-2 26 0 0 0,-37 24 3 0 0,-1-1 0 0 0,1 1 0 0 0,-1-1 0 0 0,1 1-1 0 0,-1 0 1 0 0,1 0 0 0 0,0 1 0 0 0,-1-1-1 0 0,1 0 1 0 0,-1 1 0 0 0,1-1 0 0 0,-1 1 0 0 0,1 0-1 0 0,-1 0 1 0 0,0 0 0 0 0,1 0 0 0 0,-1 0 0 0 0,0 1-1 0 0,0-1 1 0 0,0 1 0 0 0,0-1 0 0 0,0 1-1 0 0,0 0 1 0 0,0 0 0 0 0,-1 0 0 0 0,1 0 0 0 0,0 0-1 0 0,-1 0 1 0 0,0 0 0 0 0,0 0 0 0 0,1 1 0 0 0,-1-1-1 0 0,0 1-2 0 0,2 51 484 0 0,-23-6-124 0 0,18-43-293 0 0,-3-1-34 0 0,-9-17 289 0 0,16 5-340 0 0,0 0 1 0 0,1-1 0 0 0,0 1-1 0 0,0 0 1 0 0,1 0 0 0 0,0 1-1 0 0,1-1 1 0 0,-1 1 0 0 0,1 0-1 0 0,0 0 1 0 0,1 0 0 0 0,5-4 17 0 0,20-22-238 0 0,14 3 98 0 0,0 17 56 0 0,-26 20 155 0 0,-16-3-31 0 0,-1-1-1 0 0,1 1 1 0 0,-1 0 0 0 0,0 0 0 0 0,0-1-1 0 0,-1 2 1 0 0,1-1 0 0 0,-1 0-1 0 0,0 0 1 0 0,0 0 0 0 0,0 1 0 0 0,0-1-1 0 0,-1 0 1 0 0,0 1 0 0 0,0-1-1 0 0,0 1 1 0 0,0-1 0 0 0,-1 0 0 0 0,1 1-1 0 0,-1-1 1 0 0,0 0 0 0 0,-1 0-1 0 0,1 0-39 0 0,-4 52 156 0 0,4-50-97 0 0,1-4-4 0 0,0 3-58 0 0,0-4-62 0 0,0-1-9 0 0,0 0-147 0 0,14 6-3986 0 0,-7-6-2236 0 0</inkml:trace>
  <inkml:trace contextRef="#ctx0" brushRef="#br3" timeOffset="-98663.382">13545 4392 9472 0 0,'0'0'216'0'0,"0"0"32"0"0,0 0 9 0 0,4 6 1702 0 0,-2-4-1790 0 0,0-1 0 0 0,0 0 1 0 0,0 1-1 0 0,0-1 0 0 0,0 0 1 0 0,1 0-1 0 0,-1 0 0 0 0,0-1 1 0 0,1 1-1 0 0,-1 0 0 0 0,1-1 1 0 0,-1 0-1 0 0,1 1 0 0 0,-1-1 1 0 0,1 0-1 0 0,-1 0 0 0 0,1 0 1 0 0,-1-1-1 0 0,0 1 0 0 0,1-1 1 0 0,-1 1-1 0 0,1-1 0 0 0,-1 0 0 0 0,2-1-168 0 0,79-33 1926 0 0,-80 33-1889 0 0,0 1-1 0 0,0-1 0 0 0,-1 0 0 0 0,1 0 0 0 0,0 0 0 0 0,-1-1 0 0 0,0 1 0 0 0,1 0 0 0 0,-1-1 0 0 0,0 0 0 0 0,0 1 0 0 0,-1-1 0 0 0,1 0 0 0 0,0 0 0 0 0,-1 0 0 0 0,0 0 1 0 0,0 0-1 0 0,0 0 0 0 0,0-1 0 0 0,0 1 0 0 0,-1 0 0 0 0,1-1 0 0 0,-1 1 0 0 0,0 0 0 0 0,0-1 0 0 0,0 1 0 0 0,0 0 0 0 0,-1 0 0 0 0,1-1 0 0 0,-1 1-37 0 0,-2 1 17 0 0,1 1 0 0 0,-1-1 0 0 0,1 1 0 0 0,-1 0 0 0 0,0 0 0 0 0,1 0 0 0 0,-1 0 1 0 0,0 1-1 0 0,0-1 0 0 0,0 1 0 0 0,0-1 0 0 0,1 1 0 0 0,-1 0 0 0 0,0 0 0 0 0,0 0 0 0 0,0 1 0 0 0,0-1 0 0 0,0 1 0 0 0,0 0 0 0 0,1-1 0 0 0,-1 1 0 0 0,0 0 0 0 0,1 1 0 0 0,-1-1 0 0 0,1 0 0 0 0,-1 1 0 0 0,1-1 0 0 0,-1 1 0 0 0,-1 2-17 0 0,-4 3 54 0 0,1 0 1 0 0,0 1 0 0 0,0 0-1 0 0,0 0 1 0 0,1 1 0 0 0,0 0-1 0 0,1 0 1 0 0,0 0 0 0 0,0 1-1 0 0,-2 9-54 0 0,5-15 60 0 0,1 0-1 0 0,-1 0 0 0 0,1 0 1 0 0,0 0-1 0 0,1 0 0 0 0,-1 0 1 0 0,1 0-1 0 0,0 0 0 0 0,0 0 1 0 0,0 0-1 0 0,0 0 0 0 0,1 0 1 0 0,0 0-1 0 0,-1 0 0 0 0,2 0 1 0 0,-1 0-1 0 0,0 0 0 0 0,1 0 1 0 0,0 0-1 0 0,-1-1 0 0 0,2 1 1 0 0,-1-1-1 0 0,0 1 0 0 0,1-1 1 0 0,-1 0-1 0 0,4 3-59 0 0,61 5 579 0 0,-63-11-549 0 0,97-22 12 0 0,-80 6-2298 0 0,-17 10 1062 0 0</inkml:trace>
  <inkml:trace contextRef="#ctx0" brushRef="#br3" timeOffset="-98153.532">13002 4201 7712 0 0,'0'0'174'0'0,"-7"-8"460"0"0,5-5 86 0 0,2 13 66 0 0,0 0 29 0 0,0 0-51 0 0,11-11 551 0 0,-6 8-987 0 0,0 1 0 0 0,0 0 1 0 0,0 0-1 0 0,0 1 0 0 0,0-1 1 0 0,1 1-1 0 0,-1 0 1 0 0,0 1-1 0 0,1-1 0 0 0,-1 1 1 0 0,0 0-1 0 0,6 1-328 0 0,-2-1 699 0 0,-8 0-363 0 0,-1 0 0 0 0,0 0-22 0 0,0 0-96 0 0,0 0-39 0 0,0 0-10 0 0,0 0-9 0 0,-1 1-134 0 0,0 1 0 0 0,-1 0 0 0 0,1-1 1 0 0,-1 0-1 0 0,1 1 0 0 0,-1-1 0 0 0,1 0 0 0 0,-1 1 0 0 0,0-1 0 0 0,1 0 0 0 0,-1 0 0 0 0,0 0 0 0 0,0-1 0 0 0,0 1 0 0 0,0 0 0 0 0,0-1 0 0 0,0 1 0 0 0,0-1 0 0 0,0 0 0 0 0,0 0 0 0 0,0 1 0 0 0,0-1 0 0 0,0-1 0 0 0,0 1 0 0 0,0 0 0 0 0,0 0 0 0 0,-2-1-26 0 0,2 1 21 0 0,-3 0-5 0 0,0 0-1 0 0,1 0 1 0 0,-1-1-1 0 0,0 1 1 0 0,0-1-1 0 0,0 0 1 0 0,1-1-1 0 0,-1 1 1 0 0,1-1-1 0 0,-1 0 1 0 0,1 0-1 0 0,-1 0 1 0 0,1-1-16 0 0,4 3 5 0 0,1 0 0 0 0,-1 0 0 0 0,1 0 0 0 0,-1 0 0 0 0,0 0 0 0 0,1 0 0 0 0,-1 0 0 0 0,0-1 0 0 0,1 1 0 0 0,-1 0 0 0 0,0 0 0 0 0,1 0 0 0 0,-1-1 0 0 0,0 1 0 0 0,1 0 0 0 0,-1-1 0 0 0,0 1 0 0 0,0 0 0 0 0,1-1 0 0 0,-1 1 0 0 0,0 0 0 0 0,0-1 0 0 0,0 1 0 0 0,1 0 0 0 0,-1-1 0 0 0,0 1 0 0 0,0 0 0 0 0,0-1 0 0 0,0 1 0 0 0,0-1 0 0 0,0 1 0 0 0,0 0 0 0 0,0-1 0 0 0,0 1 0 0 0,0-1 0 0 0,0 1 0 0 0,0 0 0 0 0,0-1 0 0 0,0 1 0 0 0,0-1 0 0 0,0 1 0 0 0,0 0 0 0 0,-1-1 0 0 0,1 1 0 0 0,0 0 0 0 0,0-1 0 0 0,0 1 0 0 0,-1 0 0 0 0,1-1 0 0 0,0 1 0 0 0,-1 0 0 0 0,1-1 0 0 0,0 1 0 0 0,0 0 0 0 0,-1 0 0 0 0,1 0 0 0 0,0-1 0 0 0,-1 1 0 0 0,1 0 0 0 0,-1 0 0 0 0,1 0 0 0 0,0 0 0 0 0,-1-1 0 0 0,1 1 0 0 0,0 0 0 0 0,-1 0 0 0 0,1 0 0 0 0,-1 0-5 0 0,2 0-80 0 0,17 4-1200 0 0,-9 0-3391 0 0,0 1-1563 0 0</inkml:trace>
  <inkml:trace contextRef="#ctx0" brushRef="#br3" timeOffset="-95522.194">12691 4814 12960 0 0,'0'0'297'0'0,"0"0"39"0"0,0 0 16 0 0,0 0-41 0 0,-2-13-191 0 0,0 11 70 0 0,-1 0 0 0 0,1 0-1 0 0,-1 0 1 0 0,1 1 0 0 0,-1-1 0 0 0,1 1 0 0 0,-1 0 0 0 0,0-1 0 0 0,0 1 0 0 0,0 1 0 0 0,0-1 0 0 0,0 0 0 0 0,0 1 0 0 0,0-1 0 0 0,0 1 0 0 0,0 0 0 0 0,0 0 0 0 0,0 0 0 0 0,0 1 0 0 0,0-1 0 0 0,0 1 0 0 0,0-1 0 0 0,0 1 0 0 0,0 0 0 0 0,1 0 0 0 0,-1 0 0 0 0,0 1 0 0 0,0-1 0 0 0,1 1 0 0 0,-1-1 0 0 0,1 1 0 0 0,-1 0 0 0 0,1 0-190 0 0,-73 62 1570 0 0,39-18-1042 0 0,34-43-507 0 0,0 0 0 0 0,0 0-1 0 0,0 0 1 0 0,1 0 0 0 0,-1 0-1 0 0,1 0 1 0 0,0 1-1 0 0,0-1 1 0 0,1 1 0 0 0,-1-1-1 0 0,0 1 1 0 0,1-1 0 0 0,0 1-1 0 0,0-1 1 0 0,0 1 0 0 0,0-1-1 0 0,1 1 1 0 0,-1-1-1 0 0,1 1 1 0 0,0-1 0 0 0,0 0-1 0 0,0 1 1 0 0,1-1 0 0 0,-1 0-1 0 0,3 3-20 0 0,-1-4 13 0 0,1-1 1 0 0,0 1-1 0 0,1-1 0 0 0,-1 0 0 0 0,0-1 0 0 0,0 1 0 0 0,0-1 0 0 0,0 1 0 0 0,1-1 0 0 0,-1-1 1 0 0,0 1-1 0 0,0 0 0 0 0,1-1 0 0 0,-1 0 0 0 0,0 0 0 0 0,0 0 0 0 0,0-1 0 0 0,0 1 1 0 0,0-1-1 0 0,-1 0 0 0 0,1 0 0 0 0,0 0 0 0 0,-1-1 0 0 0,1 0-13 0 0,3 0 28 0 0,6-6-34 0 0,0 0-1 0 0,0-1 1 0 0,-1 0 0 0 0,0-1 0 0 0,-1 0-1 0 0,-1-1 1 0 0,1 0 0 0 0,5-10 6 0 0,-13 18-15 0 0,43-82-332 0 0,-44 74 66 0 0,-13 95 139 0 0,20-12 142 0 0,-9-70 2 0 0,0 1 0 0 0,1-1 1 0 0,-1 1-1 0 0,0-1 0 0 0,1 0 0 0 0,-1 1 0 0 0,1-1 0 0 0,-1 0 0 0 0,1 1 0 0 0,0-1 0 0 0,0 0 0 0 0,0 0 0 0 0,-1 1 0 0 0,1-1 1 0 0,0 0-1 0 0,0 0 0 0 0,1 0 0 0 0,-1 0 0 0 0,0 0 0 0 0,0-1 0 0 0,0 1 0 0 0,1 0 0 0 0,-1-1 0 0 0,0 1 0 0 0,1 0 0 0 0,-1-1 0 0 0,0 1 1 0 0,1-1-1 0 0,-1 0 0 0 0,1 0 0 0 0,-1 1 0 0 0,1-1 0 0 0,-1 0 0 0 0,0 0 0 0 0,2 0-2 0 0,3-1-1 0 0,7-7 12 0 0,22-54 43 0 0,-22 28-407 0 0,-2 4-34 0 0,17-23-503 0 0,-19 44 811 0 0,-8 8 21 0 0,-1 1-8 0 0,11 14-62 0 0,24 130 374 0 0,-21-103-4 0 0,-14-40-194 0 0,1 1 0 0 0,0 0-1 0 0,0-1 1 0 0,0 1 0 0 0,0-1-1 0 0,0 1 1 0 0,0-1-1 0 0,0 0 1 0 0,1 1 0 0 0,-1-1-1 0 0,0 0 1 0 0,1 0 0 0 0,-1 0-1 0 0,1 0 1 0 0,-1 0 0 0 0,1 0-1 0 0,0 0 1 0 0,-1-1-1 0 0,1 1 1 0 0,0-1 0 0 0,-1 1-1 0 0,3 0-47 0 0,-3-1 104 0 0,38-25 266 0 0,-8-51-80 0 0,-13 8-230 0 0,-6 16-268 0 0,-11 52 132 0 0,2-8-682 0 0,-3 8 688 0 0,39 27-66 0 0,-34-24 161 0 0,-1 1 0 0 0,1 0 0 0 0,0-1 0 0 0,0 0 1 0 0,0 0-1 0 0,0-1 0 0 0,1 1 0 0 0,-1-1 0 0 0,1 0 0 0 0,0-1 0 0 0,-1 1 0 0 0,1-1 0 0 0,0-1 0 0 0,0 1 0 0 0,0-1 0 0 0,-1 1 0 0 0,1-2 0 0 0,0 1 0 0 0,0-1 0 0 0,0 0 0 0 0,0 0 0 0 0,-1 0 0 0 0,4-2-25 0 0,0-1 96 0 0,-3 3-67 0 0,0-1 0 0 0,0 0 0 0 0,-1-1 0 0 0,1 1 0 0 0,-1-1 0 0 0,1 0 0 0 0,-1-1 0 0 0,0 1 0 0 0,0-1 0 0 0,-1 0 0 0 0,1 0 0 0 0,-1-1 0 0 0,0 1 0 0 0,1-3-29 0 0,-4 5 6 0 0,0 1 0 0 0,0-1 1 0 0,-1-1-1 0 0,1 1 0 0 0,-1 0 1 0 0,1 0-1 0 0,-1 0 0 0 0,0 0 1 0 0,0 0-1 0 0,0 0 1 0 0,0-1-1 0 0,0 1 0 0 0,0 0 1 0 0,0 0-1 0 0,-1 0 0 0 0,1 0 1 0 0,-1 0-1 0 0,0 0 0 0 0,0 0 1 0 0,1 0-1 0 0,-1 0 0 0 0,0 0 1 0 0,-1 0-1 0 0,1 1 1 0 0,0-1-1 0 0,-1 0 0 0 0,1 1 1 0 0,0-1-1 0 0,-1 1 0 0 0,0-1 1 0 0,1 1-1 0 0,-1 0 0 0 0,0-1 1 0 0,0 1-1 0 0,0 0 0 0 0,0 0 1 0 0,0 1-1 0 0,0-1 0 0 0,0 0 1 0 0,0 1-1 0 0,0-1 1 0 0,0 1-1 0 0,0-1 0 0 0,0 1 1 0 0,0 0-1 0 0,0 0 0 0 0,-2 0-6 0 0,-1 1-10 0 0,-1-1 1 0 0,1 1-1 0 0,0 0 0 0 0,-1 0 0 0 0,1 0 0 0 0,0 1 1 0 0,0 0-1 0 0,0 0 0 0 0,0 1 0 0 0,0-1 0 0 0,0 1 0 0 0,1 0 1 0 0,-1 0-1 0 0,1 0 0 0 0,0 1 0 0 0,0 0 0 0 0,0 0 1 0 0,0 0-1 0 0,1 0 0 0 0,0 0 0 0 0,0 1 0 0 0,-1 1 10 0 0,1-2-1 0 0,1 1-1 0 0,0-1 0 0 0,0 1 1 0 0,1 0-1 0 0,-1 0 0 0 0,1 0 1 0 0,0 0-1 0 0,1-1 1 0 0,-1 2-1 0 0,1-1 0 0 0,0 0 1 0 0,0 0-1 0 0,0 0 0 0 0,1 0 1 0 0,0 0-1 0 0,0 0 0 0 0,0-1 1 0 0,0 1-1 0 0,1 0 0 0 0,0 0 1 0 0,0-1-1 0 0,0 1 1 0 0,0-1-1 0 0,1 1 0 0 0,0-1 1 0 0,0 0-1 0 0,0 0 0 0 0,0-1 1 0 0,1 1-1 0 0,0 0 0 0 0,-1-1 1 0 0,1 0-1 0 0,0 0 1 0 0,1 0-1 0 0,-1-1 0 0 0,0 1 1 0 0,1-1-1 0 0,-1 0 0 0 0,3 0 2 0 0,6 1 16 0 0,1-2-1 0 0,0 1 1 0 0,-1-2-1 0 0,1 0 0 0 0,0-1 1 0 0,0 0-1 0 0,-1-1 1 0 0,1 0-1 0 0,7-3-15 0 0,-16 4-3 0 0,0-1 1 0 0,0 1-1 0 0,0-1 1 0 0,-1 0-1 0 0,1 0 1 0 0,0 0-1 0 0,-1-1 0 0 0,0 1 1 0 0,1-1-1 0 0,-1 0 1 0 0,0 0-1 0 0,0-1 0 0 0,-1 1 1 0 0,1-1-1 0 0,-1 0 1 0 0,0 0-1 0 0,0 0 1 0 0,0-1-1 0 0,0 1 0 0 0,-1 0 1 0 0,0-1-1 0 0,0 0 1 0 0,0 0-1 0 0,0 1 1 0 0,-1-1-1 0 0,0 0 0 0 0,0 0 1 0 0,0 0-1 0 0,0-3 3 0 0,-4-17-64 0 0,2 23 54 0 0,1 1-44 0 0,0 1-10 0 0,0 0 0 0 0,10 22 0 0 0,18 58-16 0 0,-17-32 80 0 0,-11-48 43 0 0,0 0-1 0 0,0 0 1 0 0,-1 0-1 0 0,1 0 0 0 0,0 0 1 0 0,-1 0-1 0 0,1 0 1 0 0,0 0-1 0 0,-1 1 1 0 0,1-1-1 0 0,0 0 1 0 0,0 0-1 0 0,-1 0 0 0 0,1 0 1 0 0,0 0-1 0 0,0 0 1 0 0,-1 1-1 0 0,1-1 1 0 0,0 0-1 0 0,0 0 0 0 0,-1 0 1 0 0,1 1-1 0 0,0-1-42 0 0,0-8-5 0 0,0 1 0 0 0,0-1-1 0 0,1 0 1 0 0,0 0 0 0 0,1 1-1 0 0,-1-1 1 0 0,2 1 0 0 0,-1-1-1 0 0,1 1 1 0 0,0 0 0 0 0,0 0-1 0 0,1 0 1 0 0,0 1 0 0 0,0-1-1 0 0,1 1 1 0 0,0 0 0 0 0,4-5 5 0 0,2 2-379 0 0,0 0 0 0 0,1 1 0 0 0,0 1 0 0 0,0 0 0 0 0,1 0 0 0 0,-1 1 0 0 0,1 1 0 0 0,1 0 0 0 0,-1 1 0 0 0,1 0 0 0 0,-1 1 0 0 0,4 1 379 0 0,59-9-5837 0 0,-76 11 5893 0 0,0 0 0 0 0,0 0 0 0 0,0 1 0 0 0,0-1-1 0 0,0 0 1 0 0,0 0 0 0 0,0 1 0 0 0,0-1 0 0 0,-1 0 0 0 0,1 0 0 0 0,0 1 0 0 0,0-1 0 0 0,0 0 0 0 0,0 0 0 0 0,0 1 0 0 0,0-1 0 0 0,0 0 0 0 0,1 0 0 0 0,-1 0 0 0 0,0 1 0 0 0,0-1 0 0 0,0 0 0 0 0,0 0 0 0 0,0 1 0 0 0,0-1 0 0 0,0 0 0 0 0,0 0 0 0 0,1 0 0 0 0,-1 1 0 0 0,0-1 0 0 0,0 0 0 0 0,0 0-56 0 0,-30 19 1533 0 0,27-18-1382 0 0,-6 5 300 0 0,1 1 0 0 0,-1 0-1 0 0,1 0 1 0 0,1 1 0 0 0,-1 0-1 0 0,1 1 1 0 0,1-1 0 0 0,0 1-1 0 0,0 0 1 0 0,-2 5-451 0 0,7 36 957 0 0,2-48-940 0 0,1 0 0 0 0,-1 0 0 0 0,1 0 0 0 0,0 0 0 0 0,0 0 0 0 0,0-1 0 0 0,0 1-1 0 0,0-1 1 0 0,0 1 0 0 0,0-1 0 0 0,0 0 0 0 0,0 0 0 0 0,1 0 0 0 0,-1 0 0 0 0,1 0 0 0 0,-1 0-1 0 0,0-1 1 0 0,1 1 0 0 0,-1-1 0 0 0,1 0 0 0 0,-1 0 0 0 0,1 0 0 0 0,-1 0 0 0 0,1 0 0 0 0,0 0-1 0 0,-1-1 1 0 0,1 1-17 0 0,1-1 18 0 0,66-18 236 0 0,-64 16-270 0 0,1-1 0 0 0,-1 0 0 0 0,0 0 0 0 0,0-1 0 0 0,-1 0 0 0 0,1 0 0 0 0,-1 0 0 0 0,0-1 0 0 0,0 1 0 0 0,-1-1 0 0 0,1-1 0 0 0,-2 1 0 0 0,1 0 0 0 0,0-1 0 0 0,1-5 16 0 0,5-12-144 0 0,-26 45 72 0 0,5 28 83 0 0,10-45-40 0 0,1 1-1 0 0,0-1 1 0 0,0 0-1 0 0,0 1 1 0 0,1-1 0 0 0,-1 0-1 0 0,1 0 1 0 0,0 1-1 0 0,1-1 1 0 0,-1 0 0 0 0,0 0-1 0 0,1 0 1 0 0,0 0-1 0 0,0 0 1 0 0,0-1 0 0 0,1 1-1 0 0,-1-1 1 0 0,1 1-1 0 0,0-1 1 0 0,2 2 29 0 0,1-3-393 0 0,1 0 0 0 0,0-1 0 0 0,0 0 0 0 0,0 0 0 0 0,0-1 1 0 0,0 1-1 0 0,0-2 0 0 0,0 1 0 0 0,0-1 0 0 0,-1 0 0 0 0,1 0 0 0 0,0-1 0 0 0,0 1 0 0 0,-1-2 0 0 0,1 1 1 0 0,-1-1-1 0 0,0 0 0 0 0,1 0 0 0 0,-1-1 0 0 0,-1 0 0 0 0,6-4 393 0 0,-7 6-179 0 0,94-67-3418 0 0,-14-16 3902 0 0,-65 47 2339 0 0,-19 37-2530 0 0,0 0 0 0 0,-1 0-1 0 0,1-1 1 0 0,0 1 0 0 0,-1 0 0 0 0,1 0 0 0 0,-1 0 0 0 0,0 0 0 0 0,1 0 0 0 0,-1 0 0 0 0,0 0 0 0 0,1 0 0 0 0,-1 1 0 0 0,0-1 0 0 0,0 0 0 0 0,0 0 0 0 0,0 1 0 0 0,0-1 0 0 0,0 0 0 0 0,0 1 0 0 0,0-1 0 0 0,0 1 0 0 0,0-1-1 0 0,0 1 1 0 0,0 0 0 0 0,0-1 0 0 0,-1 1 0 0 0,1 0 0 0 0,0 0 0 0 0,0 0 0 0 0,0 0 0 0 0,0 0 0 0 0,0 0 0 0 0,-1 0 0 0 0,1 0 0 0 0,0 0 0 0 0,0 1 0 0 0,0-1 0 0 0,0 0 0 0 0,0 1 0 0 0,0-1 0 0 0,-1 1 0 0 0,1-1 0 0 0,0 1-1 0 0,0 0-113 0 0,-12 3 320 0 0,2 1 0 0 0,-1 0 0 0 0,0 1 0 0 0,1 0 0 0 0,0 1 0 0 0,0 0 0 0 0,1 0 0 0 0,0 1 0 0 0,-7 8-320 0 0,12-11 45 0 0,0 0 0 0 0,1 0 0 0 0,0 1-1 0 0,0 0 1 0 0,0 0 0 0 0,1 0 0 0 0,-1 0-1 0 0,1 1 1 0 0,1-1 0 0 0,-1 1 0 0 0,1 0-1 0 0,1 0 1 0 0,-1-1 0 0 0,1 4-45 0 0,6 15 64 0 0,11-12 49 0 0,-10-12-94 0 0,1 0 0 0 0,-1 0 0 0 0,0 0-1 0 0,0-1 1 0 0,1 0 0 0 0,-1-1 0 0 0,0 1 0 0 0,0-1-1 0 0,0-1 1 0 0,1 1 0 0 0,-1-1 0 0 0,-1 0-1 0 0,1 0 1 0 0,0-1 0 0 0,2-1-19 0 0,4 0 12 0 0,49-5-515 0 0,-59 10 495 0 0,0 0 0 0 0,-1 0 0 0 0,1 1 0 0 0,0-1 0 0 0,0 0-1 0 0,-1 1 1 0 0,1-1 0 0 0,-1 1 0 0 0,1-1 0 0 0,-1 1 0 0 0,1-1 0 0 0,-1 1 0 0 0,0 0 0 0 0,0 0 0 0 0,0 0-1 0 0,0 0 1 0 0,0 0 0 0 0,0 0 0 0 0,-1 0 0 0 0,1 0 0 0 0,-1 0 0 0 0,1 0 0 0 0,-1 0 0 0 0,0 0 0 0 0,0 0-1 0 0,0 1 1 0 0,0-1 8 0 0,9 129-56 0 0,-10-123 85 0 0,0 1 0 0 0,0-1 1 0 0,-1 1-1 0 0,0-1 0 0 0,0 0 0 0 0,-1 0 0 0 0,0 0 0 0 0,0 0 0 0 0,-1 0 0 0 0,-2 3-29 0 0,-43 41 652 0 0,41-47-532 0 0,0 0 0 0 0,0-1-1 0 0,-1 0 1 0 0,0-1 0 0 0,0 0 0 0 0,0 0-1 0 0,0-1 1 0 0,0 0 0 0 0,0-1 0 0 0,0 1 0 0 0,-1-2-1 0 0,-6 0-119 0 0,2 0 119 0 0,1-2 0 0 0,0 0 0 0 0,0 0-1 0 0,0-1 1 0 0,0-1 0 0 0,1 0 0 0 0,-1-1 0 0 0,1 0-1 0 0,0-1 1 0 0,-1 0-119 0 0,12 5-81 0 0,0 0 0 0 0,1-1-1 0 0,-1 1 1 0 0,0 0 0 0 0,0 0-1 0 0,1 0 1 0 0,-1 0 0 0 0,1-1 0 0 0,-1 1-1 0 0,1 0 1 0 0,-1-1 0 0 0,1 1-1 0 0,0 0 1 0 0,0-1 0 0 0,-1 1-1 0 0,1 0 1 0 0,0-1 0 0 0,0 1 0 0 0,1 0-1 0 0,-1-1 1 0 0,0 1 0 0 0,0 0-1 0 0,1-1 1 0 0,-1 1 0 0 0,0 0-1 0 0,1-1 1 0 0,0 1 0 0 0,-1 0 0 0 0,1 0-1 0 0,0 0 1 0 0,-1-1 0 0 0,1 1-1 0 0,0 0 1 0 0,0 0 0 0 0,0 0 0 0 0,0 0-1 0 0,0 0 1 0 0,0 1 0 0 0,0-1-1 0 0,0 0 1 0 0,0 0 0 0 0,1 1 81 0 0,7-11-1530 0 0</inkml:trace>
  <inkml:trace contextRef="#ctx0" brushRef="#br3" timeOffset="-95108.08">14505 4934 13360 0 0,'0'0'298'0'0,"0"0"46"0"0,0 0 24 0 0,0 0-38 0 0,0 1-218 0 0,24 12 2783 0 0,-18-13-2744 0 0,1 1-1 0 0,0-1 1 0 0,0 0-1 0 0,-1 0 1 0 0,1-1-1 0 0,0 0 1 0 0,-1 0-1 0 0,1-1 1 0 0,-1 0-1 0 0,0 0 1 0 0,1 0-1 0 0,-1-1 0 0 0,0 0 1 0 0,0 0-1 0 0,0 0 1 0 0,-1-1-1 0 0,1 0 1 0 0,-1 0-1 0 0,0-1 1 0 0,3-2-151 0 0,7-47 402 0 0,-16 52-387 0 0,1 0 0 0 0,-1 1-1 0 0,1-1 1 0 0,-1 1 0 0 0,1-1-1 0 0,-1 1 1 0 0,0-1-1 0 0,0 1 1 0 0,0 0 0 0 0,0-1-1 0 0,0 1 1 0 0,0 0 0 0 0,0 0-1 0 0,0 0 1 0 0,0-1-1 0 0,-1 1 1 0 0,1 1 0 0 0,0-1-1 0 0,-1 0 1 0 0,1 0 0 0 0,-1 0-1 0 0,1 1 1 0 0,-1-1 0 0 0,1 1-1 0 0,-1-1 1 0 0,1 1-1 0 0,-1-1 1 0 0,0 1 0 0 0,1 0-1 0 0,-1 0 1 0 0,0 0 0 0 0,1 0-1 0 0,-1 0 1 0 0,1 0-1 0 0,-1 1 1 0 0,0-1 0 0 0,1 0-1 0 0,-1 1 1 0 0,1-1 0 0 0,-1 1-15 0 0,-6 3 56 0 0,0 1-1 0 0,0 0 1 0 0,1 0 0 0 0,-1 1 0 0 0,1 0 0 0 0,1 0 0 0 0,-1 0-1 0 0,1 1 1 0 0,0 0 0 0 0,1 1 0 0 0,-1-1 0 0 0,1 1-1 0 0,1 0 1 0 0,0 0 0 0 0,0 0 0 0 0,-1 4-56 0 0,-20 76 364 0 0,25-77-321 0 0,1-2-22 0 0,8 1 22 0 0,-6-8-99 0 0,1 0 0 0 0,-1-1 1 0 0,1 1-1 0 0,-1 0 1 0 0,1-1-1 0 0,0 0 1 0 0,-1 0-1 0 0,1 0 0 0 0,0-1 1 0 0,0 1-1 0 0,0-1 1 0 0,0 0-1 0 0,0 0 0 0 0,-1 0 1 0 0,1 0-1 0 0,0-1 1 0 0,0 1-1 0 0,0-1 0 0 0,3-1 56 0 0,25-8-6322 0 0,-7-1-440 0 0</inkml:trace>
  <inkml:trace contextRef="#ctx0" brushRef="#br3" timeOffset="-94595.642">15100 4758 15696 0 0,'0'0'356'0'0,"-2"0"49"0"0,-55 13 627 0 0,42-8-565 0 0,0 1 0 0 0,1 0 0 0 0,0 1 1 0 0,0 1-1 0 0,1 0 0 0 0,0 1 0 0 0,-9 7-467 0 0,1 3 437 0 0,10-10-338 0 0,1 0 0 0 0,-1 0 0 0 0,2 1 0 0 0,-1 0 0 0 0,2 1 0 0 0,-1 0 0 0 0,1 0 0 0 0,1 1 0 0 0,-4 8-99 0 0,10-18 7 0 0,1 0 0 0 0,-1-1 0 0 0,1 1 0 0 0,0 0 0 0 0,0 0 0 0 0,0-1 0 0 0,0 1 0 0 0,0 0 0 0 0,0 0 0 0 0,0-1 0 0 0,0 1 0 0 0,1 0 0 0 0,-1 0 0 0 0,1-1 0 0 0,0 1 0 0 0,-1 0 0 0 0,1-1 0 0 0,0 1 0 0 0,0-1 0 0 0,0 1 0 0 0,0-1 0 0 0,0 1 0 0 0,0-1 0 0 0,0 0 0 0 0,0 0 0 0 0,1 1 0 0 0,-1-1 0 0 0,1 0 0 0 0,-1 0 0 0 0,0 0 0 0 0,1 0 0 0 0,0-1 0 0 0,-1 1 0 0 0,1 0 0 0 0,0-1 0 0 0,-1 1 0 0 0,1-1 0 0 0,0 1 0 0 0,-1-1 0 0 0,1 0 0 0 0,0 0 0 0 0,0 0 0 0 0,-1 0 0 0 0,1 0 0 0 0,0 0 0 0 0,0 0-1 0 0,0 0 1 0 0,-1-1 0 0 0,1 1 0 0 0,0-1 0 0 0,-1 1 0 0 0,1-1 0 0 0,0 0 0 0 0,-1 0 0 0 0,2 0-7 0 0,9-3 27 0 0,1-1 0 0 0,-1 1 0 0 0,-1-2 0 0 0,1 0 0 0 0,-1 0 0 0 0,0-1 0 0 0,0 0 0 0 0,0-1 0 0 0,-1-1 0 0 0,-1 1 0 0 0,0-1 0 0 0,0-1 0 0 0,0 0 0 0 0,-1 0 0 0 0,-1-1-1 0 0,0 0 1 0 0,0 0 0 0 0,-1 0 0 0 0,2-6-27 0 0,41-94-552 0 0,-42 91 384 0 0,-1-1 0 0 0,0 0 0 0 0,-2 0 0 0 0,-1 0 0 0 0,0 0 0 0 0,-1-1 0 0 0,-2 1 0 0 0,-1-16 168 0 0,1 35 0 0 0,0 0 0 0 0,-1 0 0 0 0,1 0-1 0 0,-1 0 1 0 0,1 1 0 0 0,-1-1-1 0 0,0 0 1 0 0,0 0 0 0 0,0 0 0 0 0,0 0-1 0 0,0 1 1 0 0,0-1 0 0 0,0 0-1 0 0,-1 1 1 0 0,1-1 0 0 0,0 1 0 0 0,-1 0-1 0 0,1-1 1 0 0,-1 1 0 0 0,0 0-1 0 0,1 0 1 0 0,-1 0 0 0 0,0 0 0 0 0,0 0-1 0 0,0 0 1 0 0,0 1 0 0 0,0-1-1 0 0,0 1 1 0 0,0-1 0 0 0,0 1 0 0 0,0 0-1 0 0,0-1 1 0 0,0 1 0 0 0,0 0-1 0 0,0 0 1 0 0,0 1 0 0 0,0-1 0 0 0,0 0-1 0 0,0 1 1 0 0,0-1 0 0 0,0 1-1 0 0,0 0 1 0 0,1-1 0 0 0,-1 1 0 0 0,0 0-1 0 0,0 0 1 0 0,0 0 0 0 0,1 1-1 0 0,-1-1 1 0 0,1 0 0 0 0,-1 0 0 0 0,1 1-1 0 0,-1-1 1 0 0,1 1 0 0 0,0 0-1 0 0,0 0 1 0 0,-11 13 17 0 0,1 1 0 0 0,0 1 0 0 0,2 0 0 0 0,0 1-1 0 0,1 0 1 0 0,0 0 0 0 0,2 0 0 0 0,0 1 0 0 0,1 0 0 0 0,-2 17-17 0 0,-2 1 115 0 0,2 28 277 0 0,19 15 1020 0 0,-3-65-869 0 0,-6-11-471 0 0,0 0 1 0 0,0 0-1 0 0,0 0 1 0 0,1 0-1 0 0,-1-1 1 0 0,1 1-1 0 0,0-1 0 0 0,0 0 1 0 0,0 0-1 0 0,0 0 1 0 0,1-1-1 0 0,-1 0 1 0 0,1 1-1 0 0,-1-2 1 0 0,1 1-1 0 0,0 0 0 0 0,0-1 1 0 0,0 0-1 0 0,0 0 1 0 0,0 0-1 0 0,4-1-72 0 0,1 2-91 0 0,-1-1 1 0 0,1 0-1 0 0,0-1 0 0 0,-1 0 0 0 0,1 0 0 0 0,-1-1 1 0 0,1 0-1 0 0,0-1 0 0 0,0 0 91 0 0,-9 1-457 0 0,5-3-6535 0 0,1-3-301 0 0</inkml:trace>
  <inkml:trace contextRef="#ctx0" brushRef="#br1" timeOffset="-86400.742">2675 6417 6448 0 0,'0'0'141'0'0,"0"0"23"0"0,0 0 13 0 0,0 0 39 0 0,0 0 115 0 0,0 0 48 0 0,0 0 6 0 0,0 0 8 0 0,0 0 13 0 0,0 0 2 0 0,0 0 0 0 0,0 0 22 0 0,0 0 97 0 0,6 3 628 0 0,4 0-630 0 0,-1-1-1 0 0,0-1 1 0 0,1 1 0 0 0,0-2 0 0 0,-1 1 0 0 0,1-1 0 0 0,-1-1 0 0 0,1 0 0 0 0,8-2-525 0 0,35-1 1234 0 0,161-7 1077 0 0,-138 11-2237 0 0,-45-5 216 0 0,-44 5 322 0 0,-191 5-386 0 0,-10 3-295 0 0,213-8 112 0 0,51 1-33 0 0,67-5 54 0 0,21-9 312 0 0,-20 13-168 0 0,-116 6-672 0 0,-46 2-4621 0 0,34-6-1077 0 0</inkml:trace>
  <inkml:trace contextRef="#ctx0" brushRef="#br1" timeOffset="-85766.728">2755 6581 7056 0 0,'0'0'157'0'0,"-13"6"380"0"0,-51 8 1698 0 0,53-14-76 0 0,10 0-1583 0 0,1 0-16 0 0,0 0-66 0 0,0 0-22 0 0,0 0-6 0 0,0 0-37 0 0,0 0-146 0 0,15 0 337 0 0,124-9 1318 0 0,43-5-313 0 0,-28 14-609 0 0,-113 4-496 0 0,-195 25-290 0 0,41-10-220 0 0,92-17 44 0 0,50-4-44 0 0,58-3-192 0 0,-2 8-1873 0 0,-69-3-2674 0 0,2 2-1504 0 0</inkml:trace>
  <inkml:trace contextRef="#ctx0" brushRef="#br1" timeOffset="-83125.1">3887 6271 6624 0 0,'0'0'149'0'0,"0"0"23"0"0,7-12 1715 0 0,80-9 2531 0 0,-63 15-3132 0 0,-79 2-78 0 0,-33 14-281 0 0,20 14-27 0 0,62-21-845 0 0,0 1-1 0 0,1-1 0 0 0,0 1 0 0 0,0 0 0 0 0,0 1 1 0 0,0-1-1 0 0,1 1 0 0 0,0 0 0 0 0,0 0 0 0 0,0 1 0 0 0,0 0-54 0 0,-22 34 243 0 0,14-4-56 0 0,12-15 199 0 0,4-19-336 0 0,-1 1 0 0 0,1-2 0 0 0,-1 1 0 0 0,1 0 0 0 0,-1-1 0 0 0,1 1-1 0 0,0-1 1 0 0,0 0 0 0 0,0 0 0 0 0,0-1 0 0 0,0 1 0 0 0,0-1 0 0 0,0 0-1 0 0,0 0 1 0 0,0 0 0 0 0,0-1 0 0 0,0 1 0 0 0,0-1 0 0 0,0 0 0 0 0,-1 0-1 0 0,1 0 1 0 0,3-2-50 0 0,17-2 79 0 0,125-22 132 0 0,-69 8-198 0 0,-111 42 123 0 0,-25 6 70 0 0,-66 47 27 0 0,82-35 86 0 0,25 3-95 0 0,15-3-32 0 0,1-38-171 0 0,-1-1 1 0 0,1 1-1 0 0,0-1 0 0 0,0 0 1 0 0,0 1-1 0 0,0-1 1 0 0,0 0-1 0 0,1 1 1 0 0,-1-1-1 0 0,1 0 1 0 0,-1 0-1 0 0,1 0 1 0 0,0 0-1 0 0,0 0 0 0 0,0-1 1 0 0,0 1-1 0 0,0 0 1 0 0,0-1-1 0 0,0 0 1 0 0,1 1-1 0 0,-1-1 1 0 0,0 0-1 0 0,2 0-21 0 0,94 4 733 0 0,-90-5-884 0 0,0-1 0 0 0,0 0 0 0 0,0-1 0 0 0,-1 0 0 0 0,1 0-1 0 0,0 0 1 0 0,-1-1 0 0 0,1 0 0 0 0,-1-1 0 0 0,0 0 0 0 0,3-2 151 0 0,6-2-266 0 0,4-8-2719 0 0,3-14-6365 0 0,-22 30 7712 0 0,-1 0 616 0 0,0 0 265 0 0,0 0 55 0 0,0 0 160 0 0,0 0 590 0 0,0 0 157 0 0,0 0 152 0 0,0 0 627 0 0,-19 6 3853 0 0,-30 45 394 0 0,48-49-5165 0 0,0 0 0 0 0,0 0 0 0 0,0 0 1 0 0,0 0-1 0 0,1 0 0 0 0,-1 0 0 0 0,0 0 1 0 0,1 1-1 0 0,0-1 0 0 0,-1 0 0 0 0,1 0 0 0 0,0 1 1 0 0,0-1-1 0 0,0 0 0 0 0,0 0 0 0 0,1 1 0 0 0,-1-1 1 0 0,1 0-1 0 0,-1 0 0 0 0,1 0 0 0 0,0 0 0 0 0,0 0 1 0 0,0 0-1 0 0,0 0 0 0 0,0 0 0 0 0,0 0 1 0 0,1 0-1 0 0,-1 0 0 0 0,0 0 0 0 0,1-1 0 0 0,0 1 1 0 0,-1-1-1 0 0,1 1 0 0 0,0-1 0 0 0,0 0 0 0 0,0 0 1 0 0,0 0-1 0 0,0 0 0 0 0,0 0 0 0 0,0 0 1 0 0,0 0-1 0 0,0 0 0 0 0,0-1 0 0 0,0 1 0 0 0,1-1 1 0 0,-1 0-1 0 0,0 0 0 0 0,0 0 0 0 0,1 0 0 0 0,0 0-66 0 0,5-1 97 0 0,0 0 0 0 0,0-1-1 0 0,0 0 1 0 0,-1 0-1 0 0,1-1 1 0 0,-1 0 0 0 0,1 0-1 0 0,-1-1 1 0 0,0 0 0 0 0,-1 0-1 0 0,1 0 1 0 0,-1-1-1 0 0,1-1-96 0 0,11-10 64 0 0,-17 11-62 0 0,0 5-1 0 0,0-1 0 0 0,-1 0 1 0 0,1 0-1 0 0,-1 0 0 0 0,1 0 1 0 0,-1 1-1 0 0,1-1 0 0 0,-1 0 1 0 0,1 0-1 0 0,-1 0 1 0 0,0 0-1 0 0,0 0 0 0 0,0 0 1 0 0,1 0-1 0 0,-1 0 0 0 0,0 0 1 0 0,0 0-1 0 0,0 0 0 0 0,0 0 1 0 0,-1 0-1 0 0,1 0 1 0 0,0 0-1 0 0,0 0 0 0 0,-1 0 1 0 0,1 0-1 0 0,0 0 0 0 0,-1 0 1 0 0,1 0-1 0 0,-1 0 1 0 0,1 0-1 0 0,-1 0 0 0 0,0 0 1 0 0,1 1-1 0 0,-1-1 0 0 0,0 0 1 0 0,0 1-1 0 0,1-1 0 0 0,-1 0 1 0 0,0 1-1 0 0,0-1 1 0 0,0 1-1 0 0,0-1 0 0 0,0 1 1 0 0,0-1-1 0 0,0 1 0 0 0,0 0-1 0 0,-74 1-1181 0 0,49 3 462 0 0,-2 7-2754 0 0,22-11 2199 0 0</inkml:trace>
  <inkml:trace contextRef="#ctx0" brushRef="#br1" timeOffset="-55201.705">5904 1311 5296 0 0,'0'0'116'0'0,"0"0"17"0"0,0 0 12 0 0,2-1-14 0 0,4 0-104 0 0,-5-1 58 0 0,-1 1 352 0 0,-6-10 2955 0 0,12 11-986 0 0,-2 14-1860 0 0,-8 34 876 0 0,-5-15-766 0 0,13-8-164 0 0,7-15 160 0 0,-10-10-578 0 0,-1 0-4 0 0,-6 3 221 0 0,6-3-268 0 0,0 0 0 0 0,0 0 0 0 0,0 0 0 0 0,0 0 0 0 0,0 0 0 0 0,0-1 0 0 0,0 1 0 0 0,0 0 0 0 0,0 0 0 0 0,0 0 0 0 0,0 0 0 0 0,0 0 0 0 0,0-1 0 0 0,0 1 0 0 0,0 0 0 0 0,0 0 0 0 0,0 0 0 0 0,0 0 0 0 0,-1 0 0 0 0,1 0 0 0 0,0 0 1 0 0,0-1-1 0 0,0 1 0 0 0,0 0 0 0 0,0 0 0 0 0,0 0 0 0 0,-1 0 0 0 0,1 0 0 0 0,0 0 0 0 0,0 0 0 0 0,0 0 0 0 0,0 0 0 0 0,0 0 0 0 0,-1 0 0 0 0,1 0 0 0 0,0 0 0 0 0,0 0 0 0 0,0 0 0 0 0,0 0 0 0 0,0 0 0 0 0,-1 0 0 0 0,1 0-23 0 0,16-27 204 0 0,-7-8 229 0 0,-7 31-437 0 0,-1 0-1 0 0,1 0 0 0 0,-1 0 0 0 0,0 0 0 0 0,0 0 1 0 0,0 0-1 0 0,-1 0 0 0 0,0 0 0 0 0,1 0 0 0 0,-1 0 1 0 0,-1 0-1 0 0,1-1 0 0 0,-1 1 0 0 0,1 0 0 0 0,-1 0 5 0 0,2-9-224 0 0,-1 11 124 0 0,-3 0 80 0 0,4 0 34 0 0,0 2 50 0 0,-10 11 2 0 0,-7 29 112 0 0,6-13 160 0 0,-5-1-318 0 0,3 8 63 0 0,12-1 82 0 0,6-13 59 0 0,-12 14 208 0 0,5-33-368 0 0,1-1 0 0 0,-13 7 614 0 0,12-6-697 0 0,1-1 126 0 0,0 0 22 0 0,13-14 52 0 0,-17-8-105 0 0,-2-32-1 0 0,3 8 53 0 0,21-9-85 0 0,-6 31-97 0 0,-4 16 42 0 0,-7 7-46 0 0,-2 2 3 0 0,-1 10 44 0 0,-7 31-133 0 0,4 3 128 0 0,11-13 16 0 0,-8-7 0 0 0,-6 7 54 0 0,0-22-44 0 0,4 5-10 0 0,5-8-2084 0 0,0-3-1471 0 0,0 5-2789 0 0</inkml:trace>
  <inkml:trace contextRef="#ctx0" brushRef="#br1" timeOffset="-52901.116">11382 1041 4864 0 0,'0'0'108'0'0,"0"0"17"0"0,0 0 10 0 0,0 0-22 0 0,-14-18 934 0 0,12 17-597 0 0,2 1 20 0 0,0 0 14 0 0,-5-13 3622 0 0,5 12-3902 0 0,0 1-38 0 0,0 0-6 0 0,0 0 1 0 0,0 0 6 0 0,0 0 1 0 0,0 0 0 0 0,0 0 8 0 0,0 0 33 0 0,0 0 14 0 0,0 0 1 0 0,0 0-20 0 0,0 0-83 0 0,0 0-32 0 0,0 0-7 0 0,-6 3-2 0 0,0-2-80 0 0,-1 0 0 0 0,-1 0 16 0 0,2 2 64 0 0,-7 0 69 0 0,10-2-153 0 0,3 0-71 0 0,-1-1-3 0 0,-1 3 76 0 0,2-3 72 0 0,0 0-2 0 0,5 0 26 0 0,56-8 968 0 0,-22 5-934 0 0,-37 3-38 0 0,11 0 76 0 0,9 3 45 0 0,-20-3-99 0 0,6 1 288 0 0,0 3-320 0 0,-7-4-77 0 0,-1 0 0 0 0,1 1 0 0 0,-1-1 0 0 0,1 0 0 0 0,-1 1 0 0 0,1-1 0 0 0,-1 1 0 0 0,1-1 0 0 0,-1 1-1 0 0,1-1 1 0 0,-1 1 0 0 0,1-1 0 0 0,-1 1 0 0 0,0-1 0 0 0,1 1 0 0 0,-1 0 0 0 0,0-1 0 0 0,0 1 0 0 0,1 0-1 0 0,-1-1 1 0 0,0 1 0 0 0,0 0 0 0 0,0-1 0 0 0,0 1 0 0 0,0 0 0 0 0,0-1 0 0 0,0 1 0 0 0,0 0 0 0 0,0-1-1 0 0,0 1 1 0 0,0 0 0 0 0,-1-1 0 0 0,1 1 0 0 0,0 0 0 0 0,0-1 0 0 0,-1 1 0 0 0,1-1 0 0 0,0 1 0 0 0,-1 0-1 0 0,1-1 1 0 0,0 1 0 0 0,-1-1 0 0 0,1 1 0 0 0,-1-1 0 0 0,1 1 0 0 0,-1-1-3 0 0,0 1 8 0 0,-39 43 288 0 0,-30 3-91 0 0,6-13-98 0 0,2-3 31 0 0,53-26-62 0 0,9-4-14 0 0,3 6 16 0 0,-3-2 2 0 0,17 7 303 0 0,73-7 236 0 0,-49-7-13 0 0,-5 4-379 0 0,17-5 88 0 0,-51 3-249 0 0,12-2 172 0 0,-8 2-172 0 0,-3 0-12 0 0,1 0-106 0 0,-3 0-263 0 0,-1 0-69 0 0,0 0-825 0 0,0 0-3439 0 0,0 0-1469 0 0</inkml:trace>
  <inkml:trace contextRef="#ctx0" brushRef="#br1" timeOffset="-50354.134">6650 6267 7456 0 0,'27'-25'776'0'0,"-5"-31"3920"0"0,-5 27 871 0 0,1 47-4529 0 0,-16-11-1020 0 0,-1-1-1 0 0,0 1 1 0 0,0 0 0 0 0,0 0 0 0 0,-1-1 0 0 0,0 1 0 0 0,-1 0 0 0 0,1 0 0 0 0,-1-1-1 0 0,-1 1 1 0 0,0 2-18 0 0,-2 17-2 0 0,-15 129 312 0 0,7-60-172 0 0,9-64-74 0 0,2-27-66 0 0,1-4 5 0 0,0 0 1 0 0,0 0-1 0 0,-1 1 1 0 0,1-1-1 0 0,0 0 1 0 0,0 1-1 0 0,0-1 1 0 0,-1 1-1 0 0,1-1 1 0 0,0 0-1 0 0,0 1 1 0 0,0-1-1 0 0,0 0 1 0 0,0 1-1 0 0,0-1 1 0 0,0 1-1 0 0,0-1 1 0 0,0 0-1 0 0,0 1 1 0 0,0-1-1 0 0,0 1 1 0 0,0-1-1 0 0,0 0 1 0 0,0 1-1 0 0,0-1 1 0 0,1 1-1 0 0,-1-1 1 0 0,0 0-1 0 0,0 1 1 0 0,0-1-1 0 0,1 0 1 0 0,-1 1-1 0 0,0-1 1 0 0,0 0-1 0 0,1 1 1 0 0,-1-1-1 0 0,0 0 0 0 0,1 0 1 0 0,-1 1-1 0 0,0-1 1 0 0,1 0-1 0 0,-1 0 1 0 0,0 0-1 0 0,1 0 1 0 0,-1 1-1 0 0,0-1 1 0 0,1 0-1 0 0,-1 0 1 0 0,1 0-1 0 0,-1 0 1 0 0,0 0-1 0 0,1 0 1 0 0,-1 0-1 0 0,1 0 1 0 0,-1 0-1 0 0,0 0 1 0 0,1 0-1 0 0,-1 0-3 0 0,22-6 155 0 0,34-24 138 0 0,-9 23 323 0 0,-24 7-544 0 0,29 0-186 0 0,-49-3 28 0 0,-2 2-7277 0 0,-1 1 1327 0 0</inkml:trace>
  <inkml:trace contextRef="#ctx0" brushRef="#br1" timeOffset="-49971.994">6696 6349 8952 0 0,'0'0'200'0'0,"0"0"33"0"0,0 0 15 0 0,0-1-36 0 0,0-3-101 0 0,0 3 234 0 0,0 1 91 0 0,0 0 11 0 0,0 0-9 0 0,0 0-38 0 0,0 0-14 0 0,0 0-2 0 0,0 0-16 0 0,18-2 1208 0 0,59-10 813 0 0,-29 2-1844 0 0,4-6-153 0 0,0 0-121 0 0,-5 0-101 0 0,-13 4-106 0 0,-26 8 33 0 0,-7 3-5653 0 0,-1 1-80 0 0</inkml:trace>
  <inkml:trace contextRef="#ctx0" brushRef="#br1" timeOffset="-49692.329">6681 6164 11488 0 0,'0'0'264'0'0,"0"0"34"0"0,0 0 20 0 0,0 0-41 0 0,0 0-106 0 0,0 0 227 0 0,9-3 1222 0 0,31-5 1376 0 0,52-8-1515 0 0,-7 13-1254 0 0,-50 1-691 0 0,-22 3-4821 0 0,-12 0-640 0 0</inkml:trace>
  <inkml:trace contextRef="#ctx0" brushRef="#br1" timeOffset="-48982.281">7008 6646 7688 0 0,'0'0'166'0'0,"0"0"29"0"0,0 0 14 0 0,0 0 83 0 0,0 0 300 0 0,9-9 9459 0 0,-6 104-8501 0 0,-14-11-851 0 0,10-22 37 0 0,14-83-485 0 0,4-99-182 0 0,-9 39-364 0 0,-8 80 235 0 0,0 14-169 0 0,-4 39 354 0 0,-13 106-615 0 0,17-141 155 0 0,1-13-5310 0 0,6-5 3892 0 0</inkml:trace>
  <inkml:trace contextRef="#ctx0" brushRef="#br1" timeOffset="-48317.355">7251 6215 8696 0 0,'0'0'197'0'0,"12"-7"468"0"0,46-29 2423 0 0,-47 28 596 0 0,-18 11-768 0 0,-2 5-2827 0 0,0 0-1 0 0,1 0 1 0 0,1 1-1 0 0,0 0 1 0 0,0 0 0 0 0,0 1-1 0 0,1 0 1 0 0,1 0 0 0 0,-1 0-1 0 0,2 1 1 0 0,-4 9-89 0 0,2 0 105 0 0,0 1 0 0 0,1-1 1 0 0,1 1-1 0 0,1 0 1 0 0,0 21-106 0 0,3-40 6 0 0,-1 12 61 0 0,1-1-1 0 0,0 0 1 0 0,1 1 0 0 0,0-1-1 0 0,1 0 1 0 0,1 0 0 0 0,0 0-1 0 0,1 0 1 0 0,1 2-67 0 0,7 6 105 0 0,36 7 163 0 0,3-22-1133 0 0,-31-12-5435 0 0,-13 3 26 0 0</inkml:trace>
  <inkml:trace contextRef="#ctx0" brushRef="#br1" timeOffset="-43971.936">7637 6306 7920 0 0,'0'0'174'0'0,"4"-8"245"0"0,23-65 2128 0 0,-9 37 1399 0 0,-18 35-3552 0 0,0 1-2 0 0,0 0-11 0 0,0 0-44 0 0,0 0-17 0 0,0 0-7 0 0,0 0-23 0 0,0 0-96 0 0,0 0-39 0 0,0 0-10 0 0,0 0 5 0 0,0 0 22 0 0,2 6-51 0 0,0 1 1 0 0,0-1 0 0 0,-1 1-1 0 0,0-1 1 0 0,0 1-1 0 0,0-1 1 0 0,-1 1-1 0 0,0 0 1 0 0,0-1 0 0 0,-2 6-122 0 0,1 15 161 0 0,-6 53 316 0 0,2 63 230 0 0,17-110-440 0 0,18-17-56 0 0,-24-16-182 0 0,0 0-74 0 0,0 1 1 0 0,0-1-1 0 0,1-1 0 0 0,-1 1 1 0 0,0-1-1 0 0,0 0 1 0 0,-1-1-1 0 0,1 1 1 0 0,0-1-1 0 0,0 0 1 0 0,-1-1-1 0 0,1 1 0 0 0,-1-1 1 0 0,0 0-1 0 0,1 0 1 0 0,-1-1-1 0 0,-1 0 1 0 0,1 0-1 0 0,1-1 45 0 0,-2-6-2448 0 0,-4 6-4118 0 0</inkml:trace>
  <inkml:trace contextRef="#ctx0" brushRef="#br1" timeOffset="-43678.571">7546 6417 12784 0 0,'0'0'289'0'0,"0"0"40"0"0,0 0 22 0 0,0 0-40 0 0,10-7-191 0 0,56-18 4415 0 0,45 3-1560 0 0,-11 21-2874 0 0,-73-4-3769 0 0,-26 5 2452 0 0</inkml:trace>
  <inkml:trace contextRef="#ctx0" brushRef="#br1" timeOffset="-43446.339">7941 6292 10712 0 0,'0'0'241'0'0,"0"0"38"0"0,22-3 487 0 0,26-4 3388 0 0,48 13-1479 0 0,-56-7-2533 0 0,3 1-3489 0 0,-38 0-2363 0 0</inkml:trace>
  <inkml:trace contextRef="#ctx0" brushRef="#br1" timeOffset="-43082.07">8404 6126 12960 0 0,'0'0'297'0'0,"0"0"39"0"0,0 0 16 0 0,0 0-41 0 0,0 0-126 0 0,-3 11 1311 0 0,-10 79 1548 0 0,11-71-2606 0 0,-1 82 234 0 0,6-84-569 0 0,-3-13-80 0 0,0 1 0 0 0,0-1 1 0 0,1 1-1 0 0,-1-1 1 0 0,1 0-1 0 0,0 0 0 0 0,0 1 1 0 0,1-1-1 0 0,-1 0 1 0 0,1 0-1 0 0,0 0 0 0 0,0 0 1 0 0,0 0-1 0 0,0 0 0 0 0,1-1 1 0 0,0 1-1 0 0,0-1 1 0 0,0 0-1 0 0,0 0 0 0 0,0 0 1 0 0,0 0-1 0 0,1 0 1 0 0,-1-1-1 0 0,1 1 0 0 0,0-1 1 0 0,0 0-1 0 0,0 0 1 0 0,0-1-1 0 0,0 1 0 0 0,1-1-23 0 0,3 1 39 0 0,1-1-1 0 0,0-1 0 0 0,0 0 0 0 0,0 0 0 0 0,-1 0 1 0 0,1-1-1 0 0,0-1 0 0 0,0 1 0 0 0,-1-2 1 0 0,1 1-1 0 0,-1-1 0 0 0,4-2-38 0 0,-5 3-205 0 0,-6 2 106 0 0,1-1-1 0 0,-1 1 1 0 0,1 0 0 0 0,-1 0-1 0 0,0-1 1 0 0,1 1-1 0 0,-1-1 1 0 0,1 0 0 0 0,-1 1-1 0 0,0-1 1 0 0,0 0 0 0 0,1 1-1 0 0,-1-1 1 0 0,0 0 0 0 0,0 0-1 0 0,0 0 1 0 0,0 0-1 0 0,0-1 1 0 0,0 1 0 0 0,0 0-1 0 0,0 0 1 0 0,0 0 0 0 0,-1-1-1 0 0,1 1 1 0 0,0 0 0 0 0,-1-1-1 0 0,1 1 1 0 0,-1-1 0 0 0,0 1-1 0 0,1-1 1 0 0,-1 1-1 0 0,0 0 1 0 0,0-2 99 0 0,-3-2-6502 0 0</inkml:trace>
  <inkml:trace contextRef="#ctx0" brushRef="#br1" timeOffset="-42794.512">8267 6289 11432 0 0,'10'-8'858'0'0,"75"-14"1333"0"0,6 8 699 0 0,26 10-1040 0 0,-44 23-3496 0 0,-67-15-2668 0 0,-5-3-1387 0 0</inkml:trace>
  <inkml:trace contextRef="#ctx0" brushRef="#br1" timeOffset="-42538.526">8754 6352 11864 0 0,'0'0'266'0'0,"0"0"44"0"0,0 0 12 0 0,8 11 76 0 0,-5 1 140 0 0,0 0 1 0 0,-1 0-1 0 0,-1 0 1 0 0,0 0-1 0 0,0 0 1 0 0,-1 1-1 0 0,-1-1 1 0 0,0 0-1 0 0,-2 9-538 0 0,-2 43 1636 0 0,20-6-1084 0 0,12-57-2869 0 0,-22-3-2119 0 0,0-3-1357 0 0</inkml:trace>
  <inkml:trace contextRef="#ctx0" brushRef="#br1" timeOffset="-42181.138">8871 6104 11664 0 0,'0'0'264'0'0,"0"0"34"0"0,0 0 21 0 0,8 3 61 0 0,58 41 3581 0 0,-51-32-3473 0 0,-1 1 0 0 0,0 0 1 0 0,0 1-1 0 0,-1 1 0 0 0,-1 0 0 0 0,-1 1 0 0 0,0 0 0 0 0,-1 0 0 0 0,7 17-488 0 0,-10-18 156 0 0,0 0 0 0 0,-1 1 0 0 0,-1 0 0 0 0,0 0 0 0 0,-1 0 0 0 0,-1 1 0 0 0,0-1 0 0 0,-1 17-156 0 0,-2-18 54 0 0,-1-1-1 0 0,0 0 1 0 0,-1 0-1 0 0,-1 0 1 0 0,0 0 0 0 0,-1-1-1 0 0,-1 1 1 0 0,0-1-1 0 0,0 0 1 0 0,-1 0-1 0 0,-1-1 1 0 0,0 0-1 0 0,-4 5-53 0 0,3-5 53 0 0,0 0-1 0 0,-1-1 1 0 0,-1 0 0 0 0,1 0-1 0 0,-2-1 1 0 0,1 0-1 0 0,-6 2-52 0 0,-25 12-680 0 0,32-24-2173 0 0,5-2 1450 0 0</inkml:trace>
  <inkml:trace contextRef="#ctx0" brushRef="#br1" timeOffset="-33327.471">9416 6273 11144 0 0,'0'0'248'0'0,"0"0"34"0"0,0 0 22 0 0,0 0-29 0 0,0-1-179 0 0,7-20 2955 0 0,11 19-1036 0 0,-15 1-1940 0 0,0 1-1 0 0,0-1 0 0 0,0 1 0 0 0,0 0 0 0 0,1 0 0 0 0,-1 0 0 0 0,0 0 0 0 0,0 1 0 0 0,0 0 0 0 0,0-1 0 0 0,0 1 0 0 0,0 0 0 0 0,0 0 0 0 0,0 1 0 0 0,0-1 0 0 0,0 1 0 0 0,0-1 0 0 0,-1 1 0 0 0,1 0 0 0 0,-1 0 0 0 0,1 0 0 0 0,-1 0 0 0 0,0 0 0 0 0,0 1 0 0 0,0-1 0 0 0,0 1 0 0 0,0-1 1 0 0,0 1-1 0 0,-1 0 0 0 0,0 0 0 0 0,1 0 0 0 0,-1 0 0 0 0,0 0 0 0 0,0 0-74 0 0,3 10 124 0 0,0 1 0 0 0,-2 0 0 0 0,1 0 0 0 0,-1 0 0 0 0,-1 1 0 0 0,-1-1 0 0 0,-1 9-124 0 0,-11 59 242 0 0,2-43-182 0 0,-1 5 68 0 0,11-36-117 0 0,0-2 42 0 0,18 14 98 0 0,44-20 366 0 0,-29-5-203 0 0,34 0 62 0 0,-12 5-420 0 0,-54 0-103 0 0,-1 0-12 0 0,4-2-927 0 0,-3 2-2716 0 0,-1 0 2107 0 0</inkml:trace>
  <inkml:trace contextRef="#ctx0" brushRef="#br1" timeOffset="-33038.768">9471 6417 13536 0 0,'0'0'306'0'0,"0"0"46"0"0,0 0 22 0 0,0 0-49 0 0,13 0-170 0 0,205-8 4923 0 0,-81-5-4137 0 0,-134 13-283 0 0,-3-3-6210 0 0,-9 0 4003 0 0</inkml:trace>
  <inkml:trace contextRef="#ctx0" brushRef="#br1" timeOffset="-32840.743">9426 6273 12208 0 0,'0'-14'922'0'0,"3"9"-746"0"0,0 0-1 0 0,0 0 0 0 0,0 0 1 0 0,0 1-1 0 0,1-1 0 0 0,-1 1 1 0 0,1 0-1 0 0,0 0 0 0 0,1 0 1 0 0,-1 1-1 0 0,1-1 0 0 0,-1 1 1 0 0,1 0-1 0 0,0 1 0 0 0,0-1 1 0 0,5-1-176 0 0,15-5 540 0 0,-1 1 0 0 0,1 0 0 0 0,1 3 0 0 0,-1 0 0 0 0,1 1 0 0 0,0 1 0 0 0,0 2 0 0 0,0 1 0 0 0,15 2-540 0 0,-29-2-37 0 0,22 5 69 0 0,-20-2-3332 0 0,-8-2 114 0 0,-5 0-2967 0 0</inkml:trace>
  <inkml:trace contextRef="#ctx0" brushRef="#br1" timeOffset="-32296.299">9932 6568 11664 0 0,'0'0'264'0'0,"0"0"34"0"0,0 0 21 0 0,0 0-36 0 0,0 0-77 0 0,0 0 370 0 0,0 0 179 0 0,0 0 40 0 0,0 0-38 0 0,0 0-177 0 0,0 0-72 0 0,0 0-18 0 0,0 0-14 0 0,0 0-49 0 0,0 0-19 0 0,-1 8 377 0 0,-17 93 1343 0 0,19 27-1837 0 0,1-122-248 0 0,-2-6-71 0 0,1 1 0 0 0,-1 0 1 0 0,1-1-1 0 0,-1 1 0 0 0,1 0 1 0 0,-1-1-1 0 0,1 1 0 0 0,-1 0 1 0 0,1-1-1 0 0,0 1 0 0 0,-1-1 1 0 0,1 0-1 0 0,0 1 0 0 0,0-1 1 0 0,-1 1-1 0 0,1-1 0 0 0,0 0 1 0 0,0 0-1 0 0,0 1 0 0 0,-1-1 0 0 0,1 0 1 0 0,0 0-1 0 0,0 0 0 0 0,0 0 1 0 0,0 0-1 0 0,-1 0 0 0 0,1 0 1 0 0,0 0-1 0 0,0 0 0 0 0,0 0 1 0 0,-1-1-1 0 0,1 1 0 0 0,0 0 1 0 0,0-1-1 0 0,0 1 0 0 0,-1 0 1 0 0,1-1-1 0 0,0 1 0 0 0,-1-1 1 0 0,1 1-1 0 0,0-1 0 0 0,-1 1 1 0 0,1-1-1 0 0,-1 1 0 0 0,1-1 1 0 0,0 0 27 0 0,-1 1-95 0 0,35-47-4861 0 0,-30 33 3291 0 0</inkml:trace>
  <inkml:trace contextRef="#ctx0" brushRef="#br1" timeOffset="-31990.775">10174 6289 10896 0 0,'0'0'317'0'0,"0"-1"2"0"0,0-3-207 0 0,2 0-10 0 0,-2 3 368 0 0,0 1 158 0 0,0 0 32 0 0,0 0-18 0 0,0 0-88 0 0,0 0-40 0 0,0 0-8 0 0,-11 16 564 0 0,-32 114 923 0 0,40-111-1836 0 0,1-12-93 0 0,0 0-1 0 0,1 0 1 0 0,0 1-1 0 0,0-1 1 0 0,1 0 0 0 0,0 1-1 0 0,1-1 1 0 0,-1 0-1 0 0,1 1 1 0 0,1-1-1 0 0,1 4-63 0 0,0-4 10 0 0,0-1-1 0 0,1 0 0 0 0,0-1 0 0 0,0 1 0 0 0,1 0 0 0 0,0-1 0 0 0,0 0 1 0 0,0 0-1 0 0,0-1 0 0 0,1 0 0 0 0,0 1 0 0 0,0-2 0 0 0,0 1 0 0 0,0-1 1 0 0,1 0-1 0 0,-1 0 0 0 0,1-1 0 0 0,0 1 0 0 0,-1-2 0 0 0,1 1 0 0 0,0-1 1 0 0,0 0-1 0 0,0 0 0 0 0,0-1 0 0 0,0 0 0 0 0,1 0 0 0 0,-1-1 0 0 0,1 0-9 0 0,32-12-4247 0 0,-34 7 2839 0 0</inkml:trace>
  <inkml:trace contextRef="#ctx0" brushRef="#br1" timeOffset="-31668.715">10406 6180 12304 0 0,'0'0'362'0'0,"0"0"-11"0"0,-5 14 546 0 0,2-7-629 0 0,1-1-1 0 0,1 1 1 0 0,-1 0 0 0 0,1 0-1 0 0,0 0 1 0 0,1 0-1 0 0,-1 0 1 0 0,1 0 0 0 0,1 0-1 0 0,0 0 1 0 0,0 3-268 0 0,1 24 605 0 0,9 72 729 0 0,2-33-636 0 0,-12-67-626 0 0,1 0 0 0 0,-1-1 0 0 0,1 0 0 0 0,0 1 0 0 0,0-1 0 0 0,1 0 0 0 0,-1 0 0 0 0,1 0 0 0 0,1-1 0 0 0,-1 1 0 0 0,0-1 0 0 0,1 0 0 0 0,0 1 0 0 0,0-2 0 0 0,0 1 0 0 0,1 0 0 0 0,1 0-72 0 0,59 21 432 0 0,-29-22-420 0 0,-28-4-315 0 0,1 1-259 0 0,-3-3-5216 0 0,0-2-470 0 0</inkml:trace>
  <inkml:trace contextRef="#ctx0" brushRef="#br1" timeOffset="-31424.984">10365 6461 13856 0 0,'0'0'406'0'0,"0"0"-4"0"0,15-5-208 0 0,65-9 1300 0 0,136 6-56 0 0,-176 8-2673 0 0,-27 0-4720 0 0</inkml:trace>
  <inkml:trace contextRef="#ctx0" brushRef="#br1" timeOffset="-31195.747">10855 6380 12672 0 0,'0'0'289'0'0,"0"0"40"0"0,14 0 426 0 0,79 8 1521 0 0,54-8 114 0 0,-129-6-4226 0 0,-11 4-4263 0 0</inkml:trace>
  <inkml:trace contextRef="#ctx0" brushRef="#br1" timeOffset="-31005.865">11262 6139 11720 0 0,'0'0'264'0'0,"0"0"34"0"0,0 0 22 0 0,0 0-32 0 0,-2 12-178 0 0,-5 10 929 0 0,1 0 1 0 0,1 0 0 0 0,1 0-1 0 0,1 0 1 0 0,0 23-1040 0 0,3 109 1468 0 0,-1-146-1325 0 0,2-1 0 0 0,-1 0-1 0 0,1 1 1 0 0,0-1 0 0 0,1 0 0 0 0,-1 0-1 0 0,2 0 1 0 0,-1 0 0 0 0,1 0 0 0 0,0 0 0 0 0,0-1-1 0 0,2 3-142 0 0,-2-6 35 0 0,-1-1-1 0 0,1 0 1 0 0,-1 0-1 0 0,1 0 0 0 0,0-1 1 0 0,0 1-1 0 0,0-1 1 0 0,0 1-1 0 0,0-1 0 0 0,0 0 1 0 0,0 0-1 0 0,0-1 1 0 0,1 1-1 0 0,-1-1 1 0 0,0 1-1 0 0,0-1 0 0 0,1 0 1 0 0,-1 0-1 0 0,0 0 1 0 0,0-1-1 0 0,1 1 0 0 0,-1-1 1 0 0,0 0-1 0 0,0 0 1 0 0,1 0-35 0 0,18-2 93 0 0,54-19-99 0 0,-54-1-6548 0 0,-16 10-235 0 0</inkml:trace>
  <inkml:trace contextRef="#ctx0" brushRef="#br1" timeOffset="-30716.245">11082 6232 13360 0 0,'0'0'298'0'0,"15"0"744"0"0,139 14 2256 0 0,35 0-1182 0 0,-137-9-3629 0 0,-36-3 631 0 0</inkml:trace>
  <inkml:trace contextRef="#ctx0" brushRef="#br1" timeOffset="-30553.808">11701 6349 13552 0 0,'0'0'398'0'0,"-1"8"140"0"0,-35 129 4703 0 0,0-29-4200 0 0,33-89-974 0 0,3-18-195 0 0,4 6-1320 0 0,4-4 116 0 0,-2-3-62 0 0</inkml:trace>
  <inkml:trace contextRef="#ctx0" brushRef="#br1" timeOffset="-30122.721">11805 6098 9408 0 0,'0'0'273'0'0,"0"0"-5"0"0,15 0-53 0 0,50 18 5238 0 0,18 44-2048 0 0,-73-48-3213 0 0,0 0 0 0 0,0 0 0 0 0,-1 1 1 0 0,-1 0-1 0 0,-1 1 0 0 0,0-1 0 0 0,-1 1 0 0 0,-1 1 0 0 0,0-1 0 0 0,1 11-192 0 0,12 98 873 0 0,-18-120-827 0 0,0 1 0 0 0,0 0 1 0 0,-1 0-1 0 0,0 0 1 0 0,0 0-1 0 0,0-1 0 0 0,-1 1 1 0 0,0-1-1 0 0,0 1 0 0 0,0-1 1 0 0,-1 1-1 0 0,0-1 1 0 0,0 0-1 0 0,0 0 0 0 0,-1-1 1 0 0,1 1-1 0 0,-1-1 1 0 0,0 1-1 0 0,0-1 0 0 0,-2 1-46 0 0,-86 58 352 0 0,7-26-391 0 0,47-23-2640 0 0,29-11 1349 0 0</inkml:trace>
  <inkml:trace contextRef="#ctx0" brushRef="#br1" timeOffset="-28026.543">12146 6126 9648 0 0,'0'0'216'0'0,"0"0"32"0"0,0 0 12 0 0,-11-2 1816 0 0,4 1 4371 0 0,6 1-6213 0 0,1 0-29 0 0,0 0-12 0 0,0 0-1 0 0,0 0 0 0 0,0 0 0 0 0,0 0 0 0 0,0 0 0 0 0,0 0-5 0 0,0 0-24 0 0,0 0-17 0 0,0 0-2 0 0,0 0-5 0 0,11 16 285 0 0,60 41-111 0 0,4-10-178 0 0,-33-11-18 0 0,51 6-53 0 0,-23-17 118 0 0,-55-24-108 0 0,-8 5-10 0 0,-1 1-74 0 0,3-1-33 0 0,10 10 32 0 0,-13-10 11 0 0,0 1 11 0 0,-1-2 46 0 0,-3-3 13 0 0,0 3-56 0 0,0 1-30 0 0,0-3-48 0 0,0 2 64 0 0,1 1 50 0 0,-2-4-93 0 0,1 2 39 0 0,-1-2 47 0 0,5 2-33 0 0,-1 0 1 0 0,-4-3 42 0 0,-1-1 11 0 0,0 1-10 0 0,2 1-54 0 0,0-1-43 0 0,2 1 47 0 0,-6 8 161 0 0,-3-3-113 0 0,0-1-1 0 0,0 1 0 0 0,0-1 0 0 0,-1-1 0 0 0,0 1 1 0 0,-1-1-1 0 0,1 0 0 0 0,-1-1 0 0 0,-3 3-51 0 0,-22 16 83 0 0,-169 142 36 0 0,183-146-324 0 0,7-9-1212 0 0,1 0-4158 0 0,0 1-1518 0 0</inkml:trace>
  <inkml:trace contextRef="#ctx0" brushRef="#br1" timeOffset="-16116.864">4991 6488 9224 0 0,'-2'-39'692'0'0,"6"-50"2837"0"0,36-19 1303 0 0,-35 101-4258 0 0,-5 7-545 0 0,0 1-1 0 0,0-1 0 0 0,0 0 1 0 0,0 1-1 0 0,0-1 0 0 0,0 0 0 0 0,0 1 1 0 0,0-1-1 0 0,0 1 0 0 0,1-1 1 0 0,-1 0-1 0 0,0 1 0 0 0,0-1 1 0 0,0 0-1 0 0,1 1 0 0 0,-1-1 0 0 0,0 0 1 0 0,0 1-1 0 0,1-1 0 0 0,-1 0 1 0 0,0 0-1 0 0,1 1 0 0 0,-1-1 1 0 0,0 0-1 0 0,1 0 0 0 0,-1 0 0 0 0,0 1 1 0 0,1-1-1 0 0,-1 0 0 0 0,1 0 1 0 0,-1 0-1 0 0,0 0 0 0 0,1 0 1 0 0,-1 0-1 0 0,1 0 0 0 0,-1 0 0 0 0,0 0 1 0 0,1 0-1 0 0,-1 0 0 0 0,1 0 1 0 0,-1 0-1 0 0,0 0 0 0 0,1 0 1 0 0,-1 0-1 0 0,0-1 0 0 0,1 1 0 0 0,-1 0 1 0 0,0 0-1 0 0,1 0 0 0 0,-1 0 1 0 0,0-1-1 0 0,1 1 0 0 0,-1 0 1 0 0,0 0-1 0 0,1-1 0 0 0,-1 1 0 0 0,0 0 1 0 0,0-1-1 0 0,1 1 0 0 0,-1 0 1 0 0,0-1-1 0 0,0 1-28 0 0,2 4-1 0 0,-1 1 0 0 0,1-1 0 0 0,-1 1 0 0 0,0-1 0 0 0,-1 1 0 0 0,1 0 0 0 0,-1-1 0 0 0,0 1 0 0 0,0 0 0 0 0,-1-1-1 0 0,1 1 1 0 0,-1 0 0 0 0,0 2 1 0 0,-2 13-1 0 0,-6 53 1 0 0,-8 28 11 0 0,-10 81 258 0 0,20-84 122 0 0,7-97-316 0 0,0-1 21 0 0,0 0 1 0 0,3-8 44 0 0,0-90-229 0 0,-3 87 37 0 0,-1-6-2 0 0,1 0 0 0 0,1 1 1 0 0,0-1-1 0 0,1 0 1 0 0,1 1-1 0 0,0-1 0 0 0,1 1 1 0 0,1 0-1 0 0,1-1 53 0 0,-4 11-17 0 0,1 0 0 0 0,0 1 0 0 0,-1-1-1 0 0,2 1 1 0 0,-1 0 0 0 0,1 0 0 0 0,-1 0 0 0 0,1 0 0 0 0,1 0-1 0 0,-1 1 1 0 0,1 0 0 0 0,-1 0 0 0 0,1 0 0 0 0,0 1 0 0 0,1-1-1 0 0,0 1 18 0 0,1 1-10 0 0,-2 0-6 0 0,-1 0 1 0 0,1 0-1 0 0,0 1 0 0 0,0 0 1 0 0,0 0-1 0 0,0 0 1 0 0,1 1-1 0 0,-1-1 1 0 0,0 1-1 0 0,0 0 1 0 0,0 1-1 0 0,0 0 1 0 0,0-1-1 0 0,3 2 16 0 0,-6-2-3 0 0,0 1 0 0 0,-1-1-1 0 0,1 0 1 0 0,0 1-1 0 0,-1-1 1 0 0,1 1-1 0 0,0 0 1 0 0,-1 0-1 0 0,1-1 1 0 0,-1 1 0 0 0,1 0-1 0 0,-1 0 1 0 0,0 0-1 0 0,1 1 1 0 0,-1-1-1 0 0,0 0 1 0 0,0 0 0 0 0,0 1-1 0 0,0-1 1 0 0,0 1-1 0 0,0-1 1 0 0,0 1-1 0 0,0-1 1 0 0,-1 1 0 0 0,1-1-1 0 0,0 1 1 0 0,-1 0-1 0 0,1-1 1 0 0,-1 1-1 0 0,0 0 1 0 0,0 0 0 0 0,0-1-1 0 0,0 1 4 0 0,-19 35-64 0 0,11-28 81 0 0,0 0 1 0 0,-1-1-1 0 0,0 0 0 0 0,0 0 1 0 0,-1-1-1 0 0,0 0 0 0 0,0 0 1 0 0,-4 0-18 0 0,-60 18 138 0 0,23-1 16 0 0,81-17 924 0 0,-7-6-1056 0 0,1 2 0 0 0,-1 1 0 0 0,-1 1 0 0 0,1 0 0 0 0,-1 2 0 0 0,0 1 0 0 0,0 1 0 0 0,9 5-22 0 0,-13 19-897 0 0,-18-31 753 0 0,-1 6-1208 0 0,-1-1-3377 0 0,-1 1-1700 0 0</inkml:trace>
  <inkml:trace contextRef="#ctx0" brushRef="#br1" timeOffset="-15900.32">5306 6701 15344 0 0,'0'0'348'0'0,"0"0"49"0"0,0 0 21 0 0,0 0-40 0 0,0 1-230 0 0,-12 110 1409 0 0,0-17-1116 0 0,13-90-264 0 0,0-3-1354 0 0,-1 0-3656 0 0,0-1-845 0 0</inkml:trace>
  <inkml:trace contextRef="#ctx0" brushRef="#br1" timeOffset="-15277.205">5493 6186 12896 0 0,'0'0'297'0'0,"0"0"39"0"0,0 0 16 0 0,0 0-41 0 0,3 13-191 0 0,1 61-200 0 0,-1 2 5 0 0,6 175 1747 0 0,-6-159-582 0 0,-1-100-1151 0 0,2-12-79 0 0,1 1-1 0 0,1 1 1 0 0,1-1-1 0 0,0 1 1 0 0,2 0 0 0 0,3-6 140 0 0,51-73-742 0 0,-11 47 817 0 0,-25 37 188 0 0,-2 7 142 0 0,-23 6-174 0 0,4 7 344 0 0,-8-3-544 0 0,0 0-1 0 0,0 0 0 0 0,0 0 0 0 0,0-1 1 0 0,-1 1-1 0 0,1-1 0 0 0,-1 0 0 0 0,0 0 0 0 0,0 0 1 0 0,0 0-1 0 0,0 0 0 0 0,0-1 0 0 0,-1 1 1 0 0,0-1-1 0 0,-1 1-30 0 0,-43 40 181 0 0,-20 22 54 0 0,49-32-17 0 0,26-17-20 0 0,15 9 26 0 0,9-6-54 0 0,57 22 54 0 0,-59-32-210 0 0,-15-4 52 0 0,11 13-363 0 0,-21-10-4987 0 0,-3-7-406 0 0</inkml:trace>
  <inkml:trace contextRef="#ctx0" brushRef="#br1" timeOffset="-10802.705">6131 6995 7200 0 0,'0'0'165'0'0,"0"0"22"0"0,0 0 6 0 0,-9-14 59 0 0,-18-20 2375 0 0,27 33-2183 0 0,-6-8 1009 0 0,6-6-830 0 0,2 4 1 0 0,-5-10 80 0 0,-12-26 696 0 0,6 22-1387 0 0,-7 23-202 0 0,12 2 203 0 0,3 0 56 0 0,1 0-2 0 0,-12 2-210 0 0,11-2 196 0 0,1 0 16 0 0,0 0 26 0 0,0 0 0 0 0,-9 0 79 0 0,5 2 2459 0 0,-11 24-1722 0 0,1 21-508 0 0,9 12-197 0 0,5-10 12 0 0,-14 54 999 0 0,5-67-975 0 0,6-13-299 0 0,3-21 109 0 0,2 2 11 0 0,-1-3 4 0 0,-1-1 12 0 0,0 0-12 0 0,0 0-4 0 0,0 0 4 0 0,5-6 104 0 0,2-35 84 0 0,4-27-144 0 0,3-36-112 0 0,6-28-88 0 0,-16 33 78 0 0,-7 86-54 0 0,3 12 9 0 0,-3 18-104 0 0,0 57 15 0 0,-4 16 144 0 0,-10-10 0 0 0,7-41 0 0 0,7-33 0 0 0,3 2 0 0 0,0-3-62 0 0,0-4-268 0 0,0-1-128 0 0,0 0-896 0 0,0 0-3648 0 0,0 0-1567 0 0</inkml:trace>
  <inkml:trace contextRef="#ctx0" brushRef="#br1" timeOffset="-9778.521">5736 6071 9584 0 0,'0'0'216'0'0,"0"0"32"0"0,0 0 12 0 0,0 0 14 0 0,0 0 0 0 0,0 0-2 0 0,13 6 650 0 0,164 40 3238 0 0,-175-45-4151 0 0,0-1 0 0 0,1 1 0 0 0,-1 0 1 0 0,0 0-1 0 0,0 0 0 0 0,0 0 0 0 0,0 0 0 0 0,0 0 0 0 0,0 1 0 0 0,0-1 0 0 0,-1 0 0 0 0,1 1 1 0 0,0 0-1 0 0,-1-1 0 0 0,1 1 0 0 0,-1 0 0 0 0,0 0 0 0 0,1 0 0 0 0,-1 0 0 0 0,0 0 0 0 0,0 0 0 0 0,0 0 1 0 0,-1 0-1 0 0,1 0 0 0 0,0 1 0 0 0,-1-1 0 0 0,1 0 0 0 0,-1 1 0 0 0,0-1 0 0 0,0 0 0 0 0,0 0 1 0 0,0 1-1 0 0,0-1 0 0 0,0 0 0 0 0,-1 1 0 0 0,1-1 0 0 0,-1 0 0 0 0,0 0 0 0 0,0 0 0 0 0,1 1 0 0 0,-2-1-9 0 0,0 1 17 0 0,0 1 0 0 0,-1-1 0 0 0,0 0-1 0 0,0 0 1 0 0,0 0 0 0 0,0-1 0 0 0,0 1-1 0 0,-1-1 1 0 0,1 0 0 0 0,-1 0 0 0 0,1 0-1 0 0,-1 0 1 0 0,0 0 0 0 0,0-1 0 0 0,0 0-1 0 0,0 0 1 0 0,0 0 0 0 0,0 0 0 0 0,0-1-1 0 0,0 1 1 0 0,0-1 0 0 0,0 0 0 0 0,0 0-1 0 0,0-1 1 0 0,-1 1-17 0 0,3-1 9 0 0,1 0 1 0 0,-1 0-1 0 0,1 0 0 0 0,0 0 0 0 0,-1 0 0 0 0,1 0 0 0 0,0 0 1 0 0,0-1-1 0 0,0 1 0 0 0,0 0 0 0 0,0-1 0 0 0,0 1 1 0 0,0-1-1 0 0,1 1 0 0 0,-1-1 0 0 0,0 1 0 0 0,1-1 0 0 0,-1 0 1 0 0,1 1-1 0 0,0-1 0 0 0,0 0 0 0 0,-1 1 0 0 0,1-1 1 0 0,0 0-1 0 0,0 1 0 0 0,1-1 0 0 0,-1-1-9 0 0,6-43 53 0 0,9-9 11 0 0,10-42-64 0 0,-31 151 0 0 0,-48 66 0 0 0,49-104 0 0 0,3-11 11 0 0,1-4 45 0 0,1-1 19 0 0,0 0-9 0 0,19-11 180 0 0,-4-5-244 0 0,-2 0-1 0 0,0-1 1 0 0,-1 0 0 0 0,-1-1 0 0 0,0 0-1 0 0,0-3-1 0 0,31-69 0 0 0,-22 47 0 0 0,-26 44-12 0 0,-81 132-154 0 0,-47 21 112 0 0,202-208 894 0 0,20-9-2016 0 0,-75 53-3035 0 0,2 2-1401 0 0</inkml:trace>
  <inkml:trace contextRef="#ctx0" brushRef="#br1" timeOffset="-8602.766">6659 6025 9648 0 0,'0'0'216'0'0,"0"0"32"0"0,0 0 12 0 0,0 0 77 0 0,0 0 263 0 0,0 0 116 0 0,0 0 20 0 0,0 0-41 0 0,-10 8 593 0 0,-62 82 1687 0 0,-61 13-1617 0 0,-35 65-200 0 0,144-134-1098 0 0,17-15-60 0 0,6 22 75 0 0,8-21-22 0 0,11 9 75 0 0,53 50 312 0 0,-7-11-258 0 0,-27-32-118 0 0,30 14 93 0 0,-37-36-60 0 0,-5-2-1507 0 0,-9-3-3493 0 0,0-1-1627 0 0</inkml:trace>
  <inkml:trace contextRef="#ctx0" brushRef="#br1" timeOffset="-5614.741">5083 7625 12840 0 0,'0'0'289'0'0,"0"0"40"0"0,0 0 23 0 0,0 0-36 0 0,9 12-130 0 0,10 88 530 0 0,-17-83-599 0 0,-5 75 440 0 0,-12 85 450 0 0,-5 0-418 0 0,12-145-392 0 0,8-31-122 0 0,0-1 0 0 0,0 0 17 0 0,0 0 10 0 0,15-25 160 0 0,26-56-274 0 0,-31 59-108 0 0,0 1-1 0 0,2-1 1 0 0,0 2 0 0 0,1 0 0 0 0,1 0-1 0 0,9-7 121 0 0,-9 12-103 0 0,-8 7 83 0 0,0 1 1 0 0,1 0 0 0 0,0 1 0 0 0,0 0 0 0 0,0 0-1 0 0,1 0 1 0 0,0 1 0 0 0,0 0 0 0 0,0 1-1 0 0,7-3 20 0 0,-15 7 3 0 0,0 0 0 0 0,-1 0 0 0 0,1 1 0 0 0,-1-1 0 0 0,1 0 0 0 0,0 1 0 0 0,-1-1 0 0 0,1 0 0 0 0,0 1-1 0 0,-1-1 1 0 0,1 0 0 0 0,0 1 0 0 0,0-1 0 0 0,-1 1 0 0 0,1-1 0 0 0,0 1 0 0 0,0-1 0 0 0,0 1-1 0 0,0-1 1 0 0,0 1 0 0 0,0-1 0 0 0,-1 1 0 0 0,1-1 0 0 0,0 1 0 0 0,0-1 0 0 0,1 0 0 0 0,-1 1 0 0 0,0-1-1 0 0,0 1 1 0 0,0-1 0 0 0,0 1 0 0 0,0-1 0 0 0,0 1 0 0 0,1-1 0 0 0,-1 1 0 0 0,0-1 0 0 0,0 1-1 0 0,1-1 1 0 0,-1 0 0 0 0,0 1 0 0 0,0-1 0 0 0,1 0 0 0 0,-1 1 0 0 0,1-1 0 0 0,-1 0 0 0 0,0 1 0 0 0,1-1-1 0 0,-1 0 1 0 0,1 0 0 0 0,-1 1 0 0 0,0-1 0 0 0,1 0 0 0 0,-1 0 0 0 0,1 0 0 0 0,-1 0 0 0 0,1 0-1 0 0,-1 1 1 0 0,1-1 0 0 0,-1 0 0 0 0,1 0 0 0 0,-1 0 0 0 0,1 0 0 0 0,-1 0 0 0 0,1-1 0 0 0,-1 1 0 0 0,1 0-1 0 0,-1 0 1 0 0,1 0 0 0 0,-1 0 0 0 0,1-1-3 0 0,-2 4 13 0 0,-50 87 705 0 0,31-61-485 0 0,-2 1 28 0 0,14-14-195 0 0,-2 28 312 0 0,11-41-349 0 0,-1-1 0 0 0,1 1 0 0 0,0 0-1 0 0,0-1 1 0 0,1 1 0 0 0,-1-1-1 0 0,0 1 1 0 0,1-1 0 0 0,0 0 0 0 0,-1 0-1 0 0,1 0 1 0 0,0 1 0 0 0,0-2 0 0 0,0 1-1 0 0,0 0 1 0 0,1 0 0 0 0,-1-1-1 0 0,0 1 1 0 0,1-1 0 0 0,-1 0 0 0 0,1 1-1 0 0,-1-1 1 0 0,1-1 0 0 0,0 1-29 0 0,34 16 345 0 0,-29-16-329 0 0,14 7-1507 0 0,-14-8 713 0 0,-6 0-28 0 0</inkml:trace>
  <inkml:trace contextRef="#ctx0" brushRef="#br1" timeOffset="-5265.134">5423 8002 10512 0 0,'0'0'233'0'0,"0"0"39"0"0,0 0 16 0 0,0 0-32 0 0,2 0-161 0 0,0 1 0 0 0,0-1 1 0 0,0 1-1 0 0,0 0 0 0 0,-1 0 0 0 0,1 0 1 0 0,0 0-1 0 0,-1 0 0 0 0,1 0 0 0 0,0 1 1 0 0,-1-1-1 0 0,0 0 0 0 0,1 1 0 0 0,-1-1 1 0 0,0 1-1 0 0,0 0 0 0 0,0-1 0 0 0,0 1 1 0 0,0 0-1 0 0,0 0 0 0 0,0-1 0 0 0,0 2-95 0 0,0-1 105 0 0,1 4 100 0 0,-1 0 1 0 0,0 0-1 0 0,0 0 0 0 0,0 1 1 0 0,-1-1-1 0 0,0 0 0 0 0,0 0 1 0 0,0 0-1 0 0,-1 1 0 0 0,0-1 1 0 0,0 0-1 0 0,-1 0 1 0 0,1 0-1 0 0,-2 1-205 0 0,0 6 91 0 0,-25 39 679 0 0,-2-1 484 0 0,29-50-1126 0 0,13 20 523 0 0,7-18-230 0 0,-10-2-382 0 0,0-1-1 0 0,0-1 0 0 0,0 0 0 0 0,-1 0 1 0 0,1-1-1 0 0,0 0 0 0 0,-1 0 0 0 0,1-1 0 0 0,3-2-38 0 0,19-18-429 0 0,-21 9-4896 0 0,-9 13 4593 0 0,4-4-5213 0 0</inkml:trace>
  <inkml:trace contextRef="#ctx0" brushRef="#br1" timeOffset="-4676.571">5653 7715 10280 0 0,'30'-32'1213'0'0,"-30"31"-770"0"0,13 4 2757 0 0,4 22-2314 0 0,-7 16-375 0 0,-7 33-221 0 0,-15 8-114 0 0,6-19-88 0 0,2-12 160 0 0,8 30 495 0 0,-1-43-383 0 0,-3-38-346 0 0,1 0 1 0 0,-1 0-1 0 0,1 1 0 0 0,-1-1 1 0 0,0 0-1 0 0,1 0 0 0 0,-1 0 0 0 0,1 0 1 0 0,-1-1-1 0 0,1 1 0 0 0,-1 0 0 0 0,0 0 1 0 0,1 0-1 0 0,-1 0 0 0 0,1 0 1 0 0,-1 0-1 0 0,0-1 0 0 0,1 1 0 0 0,-1 0 1 0 0,0 0-1 0 0,1-1 0 0 0,-1 1 1 0 0,0 0-1 0 0,1 0 0 0 0,-1-1 0 0 0,0 1 1 0 0,1 0-1 0 0,-1-1 0 0 0,0 1 0 0 0,0 0 1 0 0,0-1-1 0 0,1 1 0 0 0,-1-1 1 0 0,0 1-1 0 0,0 0 0 0 0,0-1 0 0 0,0 1 1 0 0,0-1-1 0 0,0 1 0 0 0,0 0 1 0 0,0-1-1 0 0,0 1 0 0 0,0-1 0 0 0,0 1 1 0 0,0-1-1 0 0,0 1 0 0 0,0 0 0 0 0,0-1 1 0 0,0 1-1 0 0,0-1 0 0 0,0 1 1 0 0,-1 0-1 0 0,1-1 0 0 0,0 1 0 0 0,0-1-14 0 0,-1-4 10 0 0,7-26 90 0 0,37-54-263 0 0,1 25-288 0 0,16-5 83 0 0,-7 14 32 0 0,-28 42 187 0 0,-24 9 157 0 0,0 1-1 0 0,0-1 0 0 0,-1 0 1 0 0,1 0-1 0 0,0 0 1 0 0,0 1-1 0 0,-1-1 1 0 0,1 0-1 0 0,0 1 1 0 0,-1-1-1 0 0,1 0 1 0 0,0 1-1 0 0,-1-1 0 0 0,1 1 1 0 0,-1-1-1 0 0,1 1 1 0 0,0 0-1 0 0,-1-1 1 0 0,1 1-1 0 0,-1-1 1 0 0,0 1-1 0 0,1 0 1 0 0,-1-1-1 0 0,0 1 0 0 0,1 0 1 0 0,-1 0-1 0 0,0-1 1 0 0,0 1-1 0 0,1 0 1 0 0,-1 0-1 0 0,0-1 1 0 0,0 1-1 0 0,0 0 1 0 0,0 0-1 0 0,0 0 1 0 0,0-1-1 0 0,0 1 0 0 0,0 0 1 0 0,-1 0-1 0 0,1-1 1 0 0,0 1-1 0 0,0 0 1 0 0,-1 0-1 0 0,1-1 1 0 0,0 1-1 0 0,-1 0 1 0 0,1-1-1 0 0,-1 1 0 0 0,1 0-7 0 0,-7 7 31 0 0,0 1-1 0 0,0-2 0 0 0,-1 1 0 0 0,1-1 0 0 0,-2 0 0 0 0,1-1 0 0 0,-1 0 0 0 0,-3 2-30 0 0,-22 16 207 0 0,-52 17 97 0 0,86-40-281 0 0,-1-1 1 0 0,1 1-1 0 0,-1 0 0 0 0,1-1 0 0 0,0 1 0 0 0,0 0 0 0 0,-1 0 0 0 0,1 0 0 0 0,0 0 0 0 0,0-1 0 0 0,0 1 0 0 0,0 0 0 0 0,0 0 0 0 0,0 0 0 0 0,0-1 0 0 0,0 1 1 0 0,0 0-1 0 0,1 0 0 0 0,-1 0 0 0 0,0-1 0 0 0,0 1 0 0 0,1 0 0 0 0,-1 0 0 0 0,0-1 0 0 0,1 1 0 0 0,-1 0 0 0 0,1 0 0 0 0,-1-1 0 0 0,1 1 0 0 0,-1-1 0 0 0,1 1 0 0 0,0 0 1 0 0,-1-1-1 0 0,1 1 0 0 0,0-1 0 0 0,-1 0 0 0 0,1 1 0 0 0,0-1 0 0 0,0 1 0 0 0,-1-1 0 0 0,1 0 0 0 0,0 0 0 0 0,0 1 0 0 0,0-1 0 0 0,0 0-23 0 0,11 12-182 0 0,18 3 113 0 0,8 7 346 0 0,10 9-213 0 0,-27-21-406 0 0,-2-1-5627 0 0,-10-4 25 0 0</inkml:trace>
  <inkml:trace contextRef="#ctx0" brushRef="#br1" timeOffset="-4332.684">6025 7971 11312 0 0,'18'-4'256'0'0,"-15"3"34"0"0,17-1 404 0 0,-17 2-538 0 0,0 1 0 0 0,0 0 1 0 0,0 0-1 0 0,0 0 1 0 0,0 0-1 0 0,0 1 0 0 0,0-1 1 0 0,-1 1-1 0 0,1-1 1 0 0,-1 1-1 0 0,1 0 0 0 0,-1 0 1 0 0,1 0-1 0 0,-1 1 1 0 0,0-1-1 0 0,0 1 0 0 0,0-1 1 0 0,-1 1-1 0 0,1-1 1 0 0,0 1-1 0 0,-1 0 0 0 0,0 0 1 0 0,1 2-157 0 0,18 39 1090 0 0,-34 5-674 0 0,-59 14-8 0 0,5-20-208 0 0,25-18-120 0 0,33-20 10 0 0,12-4 185 0 0,4-1-266 0 0,21-2 63 0 0,0-1 1 0 0,0-2 0 0 0,0 0-1 0 0,20-8-72 0 0,-12-1-850 0 0,-17 9 388 0 0</inkml:trace>
  <inkml:trace contextRef="#ctx0" brushRef="#br1" timeOffset="-3837.338">6181 7429 10080 0 0,'-17'-7'768'0'0,"17"5"-535"0"0,-1 2-201 0 0,1 0 0 0 0,0 0 0 0 0,0 0 0 0 0,-1 0 0 0 0,1 0 1 0 0,0-1-1 0 0,0 1 0 0 0,-1 0 0 0 0,1 0 0 0 0,0 0 0 0 0,0-1 0 0 0,0 1 0 0 0,0 0 0 0 0,-1 0 0 0 0,1 0 1 0 0,0-1-1 0 0,0 1 0 0 0,0 0 0 0 0,0 0 0 0 0,0-1 0 0 0,0 1 0 0 0,0 0 0 0 0,0 0 0 0 0,-1-1 0 0 0,1 1 1 0 0,0 0-1 0 0,0-1 0 0 0,0 1 0 0 0,0 0 0 0 0,0 0 0 0 0,0-1 0 0 0,1 1 0 0 0,-1 0 0 0 0,0 0 0 0 0,0-1 1 0 0,0 1-1 0 0,0 0 0 0 0,0 0 0 0 0,0-1 0 0 0,0 1 0 0 0,0 0 0 0 0,1 0 0 0 0,-1-1 0 0 0,0 1 0 0 0,0 0 1 0 0,0 0-1 0 0,1 0 0 0 0,-1 0 0 0 0,0-1 0 0 0,0 1 0 0 0,0 0 0 0 0,1 0 0 0 0,-1 0 0 0 0,0 0 0 0 0,0 0 1 0 0,1-1-1 0 0,-1 1 0 0 0,0 0 0 0 0,0 0 0 0 0,1 0 0 0 0,-1 0 0 0 0,0 0 0 0 0,1 0-32 0 0,9-4 1155 0 0,-10 9 1740 0 0,-6 14-2809 0 0,2-8 82 0 0,18 26 144 0 0,-5-11-104 0 0,1 9 64 0 0,-25-10-116 0 0,11-14-85 0 0,0-7-18 0 0,4 0 11 0 0,-4-1 0 0 0,17 6 38 0 0,-12-9-288 0 0,0 2-2304 0 0,-1-2 1257 0 0</inkml:trace>
  <inkml:trace contextRef="#ctx0" brushRef="#br1" timeOffset="-3311.826">6025 7462 10720 0 0,'0'0'314'0'0,"-1"0"-6"0"0,-1 0-149 0 0,1 0 108 0 0,1 0 70 0 0,15 10 718 0 0,45 27 1006 0 0,-2-8-1278 0 0,-7-8-577 0 0,21 1 29 0 0,-62-19-224 0 0,-3-11-235 0 0,-45-15-851 0 0,-17-8-106 0 0,13 14 751 0 0,10 20 1188 0 0,36 11-350 0 0,0 21 24 0 0,15-3-219 0 0,6-13-25 0 0,26-4 171 0 0,-17-15-281 0 0,-36-7 128 0 0,4-6-194 0 0,-33-27-12 0 0,27 38 0 0 0,-3-1 0 0 0,1-1 0 0 0,-1 1 0 0 0,1 1 0 0 0,-1-1 0 0 0,0 1 0 0 0,0 0 0 0 0,0 1 0 0 0,-1 0 0 0 0,1 0 0 0 0,0 0 0 0 0,0 1 0 0 0,-1 0 0 0 0,1 0 0 0 0,0 1 0 0 0,-1 0 0 0 0,-32 21-15 0 0,27-11-212 0 0,0 1-4113 0 0,11 1-654 0 0</inkml:trace>
  <inkml:trace contextRef="#ctx0" brushRef="#br1" timeOffset="-2651.82">6785 7600 10912 0 0,'0'0'248'0'0,"0"0"34"0"0,0 0 20 0 0,2 0-38 0 0,4-2-102 0 0,-5 2 206 0 0,-1 0 106 0 0,0 0 26 0 0,-4 30 1380 0 0,-15 3-866 0 0,-34 56 509 0 0,17-43-1090 0 0,11-23-254 0 0,10-6-100 0 0,-1-2 0 0 0,-1 0 0 0 0,0-1 0 0 0,-1-1 0 0 0,0-1 0 0 0,-5 2-79 0 0,-32 19 64 0 0,29-19 16 0 0,24-14 31 0 0,2 1-99 0 0,0-1 0 0 0,0 0 0 0 0,-1 0-1 0 0,1 0 1 0 0,0 0 0 0 0,0 0 0 0 0,-1 1 0 0 0,1-1 0 0 0,0 0-1 0 0,0 0 1 0 0,-1 0 0 0 0,1 1 0 0 0,0-1 0 0 0,0 0 0 0 0,0 0-1 0 0,-1 1 1 0 0,1-1 0 0 0,0 0 0 0 0,0 1 0 0 0,0-1 0 0 0,0 0-1 0 0,0 0 1 0 0,0 1 0 0 0,0-1 0 0 0,0 0 0 0 0,0 1 0 0 0,0-1-1 0 0,0 0 1 0 0,0 1 0 0 0,0-1 0 0 0,0 0 0 0 0,0 1 0 0 0,0-1-1 0 0,0 0 1 0 0,0 0 0 0 0,0 1 0 0 0,0-1 0 0 0,0 0 0 0 0,0 1-1 0 0,1-1 1 0 0,-1 0 0 0 0,0 0 0 0 0,0 1 0 0 0,0-1-1 0 0,0 0 1 0 0,1 0 0 0 0,-1 1 0 0 0,0-1 0 0 0,0 0 0 0 0,1 0-1 0 0,-1 0 1 0 0,0 0 0 0 0,0 1 0 0 0,1-1 0 0 0,-1 0 0 0 0,0 0-1 0 0,1 0 1 0 0,-1 0 0 0 0,0 0 0 0 0,1 0 0 0 0,-1 0 0 0 0,0 0-1 0 0,1 0-11 0 0,55 46 280 0 0,-13-8-269 0 0,0 3 106 0 0,4 3-53 0 0,-28-12 118 0 0,6-10-78 0 0,-16-8-26 0 0,2 5 60 0 0,11-11-213 0 0,4-6-3012 0 0,-26-2-3396 0 0</inkml:trace>
  <inkml:trace contextRef="#ctx0" brushRef="#br1" timeOffset="-2266.82">6960 7724 11488 0 0,'0'0'264'0'0,"0"0"34"0"0,0 0 20 0 0,-1 14 66 0 0,-20 83 353 0 0,11-51 391 0 0,-5 1 76 0 0,3-6-835 0 0,8-28-199 0 0,0 0 1 0 0,0 0-1 0 0,2 0 0 0 0,-1 1 1 0 0,2-1-1 0 0,0 1 0 0 0,0-1 1 0 0,2 14-171 0 0,1-23 100 0 0,0-1 0 0 0,0 0 0 0 0,1 1 0 0 0,-1-1 0 0 0,1 0 0 0 0,-1-1-1 0 0,1 1 1 0 0,0 0 0 0 0,0-1 0 0 0,0 0 0 0 0,1 1 0 0 0,-1-1 0 0 0,0-1 0 0 0,1 1 0 0 0,-1 0 0 0 0,1-1 0 0 0,0 0 0 0 0,0 0 0 0 0,-1 0 0 0 0,1 0 0 0 0,0 0 0 0 0,0-1 0 0 0,0 0 0 0 0,0 0 0 0 0,0 0 0 0 0,0 0-1 0 0,-1 0 1 0 0,1-1 0 0 0,0 0-100 0 0,144-25 450 0 0,-128 13-3022 0 0,-20 11 309 0 0,-2-6-3739 0 0</inkml:trace>
  <inkml:trace contextRef="#ctx0" brushRef="#br1" timeOffset="-1981.928">6895 7884 10240 0 0,'0'0'298'0'0,"0"0"-3"0"0,13 9-134 0 0,106 26 3755 0 0,53-28-2522 0 0,-120-12-2592 0 0,-43 3-4212 0 0</inkml:trace>
  <inkml:trace contextRef="#ctx0" brushRef="#br1" timeOffset="-1794.659">6929 7765 13104 0 0,'1'-13'1420'0'0,"3"10"-1317"0"0,0-1 0 0 0,1 1-1 0 0,-1 0 1 0 0,1 0 0 0 0,-1 1 0 0 0,1-1 0 0 0,0 1 0 0 0,0 0 0 0 0,0 1 0 0 0,0-1 0 0 0,0 1 0 0 0,1 0 0 0 0,2 0-103 0 0,62-11 943 0 0,92 23 294 0 0,-95 9-6243 0 0,-54-15-590 0 0</inkml:trace>
  <inkml:trace contextRef="#ctx0" brushRef="#br1" timeOffset="-1412.707">7224 8130 12528 0 0,'0'0'281'0'0,"0"0"40"0"0,2-6 326 0 0,24-21-382 0 0,33 4 1770 0 0,-49 21-1572 0 0,-6 2-374 0 0,0 0 0 0 0,0 0 0 0 0,0 1 0 0 0,0-1 1 0 0,0 1-1 0 0,-1 0 0 0 0,1 0 0 0 0,0 0 1 0 0,0 1-1 0 0,-1-1 0 0 0,1 1 0 0 0,-1 0 1 0 0,1 0-1 0 0,-1 0 0 0 0,0 0 0 0 0,2 2-89 0 0,-2-1 18 0 0,-1-1 0 0 0,0 1 1 0 0,1-1-1 0 0,-1 1 0 0 0,0 0 0 0 0,-1 0 0 0 0,1 0 0 0 0,0 0 0 0 0,-1 0 0 0 0,0 0 0 0 0,0 1 0 0 0,0-1 0 0 0,0 0 0 0 0,0 1 0 0 0,0-1 0 0 0,-1 1 0 0 0,0-1 0 0 0,0 1 0 0 0,0-1 0 0 0,0 0 0 0 0,0 1 0 0 0,-1-1 0 0 0,1 1 0 0 0,-1-1 0 0 0,0 0 0 0 0,0 1 0 0 0,-1-1 0 0 0,1 0 0 0 0,0 0 0 0 0,-1 0 0 0 0,0 0 0 0 0,0 0 0 0 0,0 0 0 0 0,0 0 0 0 0,0-1 0 0 0,-1 1 0 0 0,1-1-18 0 0,-7 8 69 0 0,-1 0 1 0 0,0-1-1 0 0,-1-1 0 0 0,0 0 1 0 0,0 0-1 0 0,0-1 0 0 0,-1-1 1 0 0,0 1-1 0 0,-10 2-69 0 0,-48 31 333 0 0,68-39-237 0 0,2-1 4 0 0,4 5 768 0 0,126-15-727 0 0,-112 7-138 0 0,46-18-2724 0 0,-52 17-3837 0 0</inkml:trace>
  <inkml:trace contextRef="#ctx0" brushRef="#br1" timeOffset="-1064.51">7643 7695 10656 0 0,'0'0'309'0'0,"0"0"3"0"0,-6 4 247 0 0,-2 2-127 0 0,1 1 0 0 0,0 0 1 0 0,1 0-1 0 0,-1 0 0 0 0,1 1 1 0 0,1-1-1 0 0,-1 2 0 0 0,2-1 1 0 0,-1 0-1 0 0,1 1 0 0 0,0 0 0 0 0,0 3-432 0 0,-2 1 162 0 0,1 0 0 0 0,1 1 0 0 0,0-1 0 0 0,1 1-1 0 0,1 0 1 0 0,0 1 0 0 0,1-1 0 0 0,0 0-1 0 0,1 0-161 0 0,1-1 120 0 0,-1-7-65 0 0,0 1 0 0 0,1-1 0 0 0,0 1 0 0 0,0 0 0 0 0,0-1 0 0 0,1 1 0 0 0,0-1 0 0 0,0 0 0 0 0,0 0 0 0 0,1 0 0 0 0,0 0 0 0 0,0 0 0 0 0,1 0 0 0 0,0-1 0 0 0,0 1 0 0 0,3 2-55 0 0,63 39 368 0 0,-56-42-342 0 0,0 0 0 0 0,0-1 0 0 0,0-1 0 0 0,1 0 0 0 0,-1-1 0 0 0,1-1 0 0 0,1 0-26 0 0,9-6-1564 0 0,-16 2 602 0 0</inkml:trace>
  <inkml:trace contextRef="#ctx0" brushRef="#br1" timeOffset="-749.69">7916 7707 11432 0 0,'0'0'256'0'0,"0"0"34"0"0,-5 6 304 0 0,-39 91 2058 0 0,43-94-2529 0 0,-5 7 87 0 0,0 1 1 0 0,1 0-1 0 0,0 0 1 0 0,1 0-1 0 0,0 0 1 0 0,1 1-1 0 0,0 0 1 0 0,0 0-1 0 0,2 0 1 0 0,-1 0-1 0 0,2 0 1 0 0,-1 0-1 0 0,2 0 1 0 0,0 0-1 0 0,0 0 0 0 0,1 0 1 0 0,0 0-1 0 0,1-1-210 0 0,0-7 22 0 0,1-1 0 0 0,-1 1-1 0 0,1-1 1 0 0,0 0 0 0 0,0-1-1 0 0,0 1 1 0 0,0-1-1 0 0,0 1 1 0 0,0-1 0 0 0,1-1-1 0 0,-1 1 1 0 0,1 0-1 0 0,0-1 1 0 0,-1 0 0 0 0,1 0-1 0 0,0-1 1 0 0,-1 1-1 0 0,1-1 1 0 0,0 0 0 0 0,0 0-1 0 0,0-1 1 0 0,-1 1 0 0 0,1-1-1 0 0,0 0 1 0 0,-1 0-1 0 0,1-1 1 0 0,-1 1 0 0 0,1-1-1 0 0,-1 0 1 0 0,0 0-1 0 0,1-1 1 0 0,-1 1 0 0 0,2-3-22 0 0,10-8-1688 0 0,-9 7 646 0 0</inkml:trace>
  <inkml:trace contextRef="#ctx0" brushRef="#br1" timeOffset="-453.484">7760 7868 12544 0 0,'16'-2'872'0'0,"76"-12"1336"0"0,55 0-130 0 0,-56 11-3643 0 0,-76 3-4244 0 0</inkml:trace>
  <inkml:trace contextRef="#ctx0" brushRef="#br1" timeOffset="-196.978">8281 7949 12728 0 0,'0'0'289'0'0,"0"0"40"0"0,19-2 445 0 0,110-11 3091 0 0,-39 6-3085 0 0,-8 0-3305 0 0,-71 7 1565 0 0</inkml:trace>
  <inkml:trace contextRef="#ctx0" brushRef="#br1" timeOffset="-18.18">8698 7549 11488 0 0,'0'0'264'0'0,"0"0"34"0"0,0 0 20 0 0,0 0-41 0 0,-8 10-170 0 0,3-2 298 0 0,1 0 1 0 0,0-1 0 0 0,1 1 0 0 0,0 1-1 0 0,0-1 1 0 0,0 0 0 0 0,1 1 0 0 0,1-1-1 0 0,-1 1 1 0 0,1-1 0 0 0,1 1 0 0 0,0 3-406 0 0,-1-5 192 0 0,-2 18 233 0 0,1 0 0 0 0,2 0 1 0 0,0 0-1 0 0,1 1 0 0 0,2-1 1 0 0,1-1-1 0 0,0 1 0 0 0,5 9-425 0 0,-8-30 36 0 0,0 0-8 0 0,-1 1-1 0 0,2 0 1 0 0,-1-1-1 0 0,0 0 1 0 0,1 1-1 0 0,0-1 1 0 0,0 0-1 0 0,0 0 1 0 0,0 0 0 0 0,1 0-1 0 0,-1 0 1 0 0,1 0-1 0 0,0-1 1 0 0,0 0-1 0 0,1 1 1 0 0,-1-1-1 0 0,1 0 1 0 0,-1 0-1 0 0,1-1 1 0 0,0 1 0 0 0,0-1-1 0 0,0 0 1 0 0,4 1-28 0 0,52-2-375 0 0,-42-19-6178 0 0,-14 8 116 0 0</inkml:trace>
  <inkml:trace contextRef="#ctx0" brushRef="#br1" timeOffset="188.626">8585 7742 13248 0 0,'-44'-10'1537'0'0,"43"10"-1076"0"0,1 0 151 0 0,0 0 27 0 0,7-3 869 0 0,52 8-290 0 0,77 12-741 0 0,-78-13-6263 0 0,-40-3-192 0 0</inkml:trace>
  <inkml:trace contextRef="#ctx0" brushRef="#br1" timeOffset="371.133">8981 7786 14224 0 0,'-6'14'1076'0'0,"-16"51"345"0"0,10 39 2016 0 0,11-100-3428 0 0,1 0 0 0 0,0 1 0 0 0,0-1 1 0 0,0 0-1 0 0,1 0 0 0 0,0 1 0 0 0,-1-1 0 0 0,1 0 0 0 0,1 0 0 0 0,-1 0 1 0 0,1 0-1 0 0,-1 0 0 0 0,1 0 0 0 0,0 0 0 0 0,1 0 0 0 0,-1-1 0 0 0,0 1 0 0 0,1-1 1 0 0,0 0-1 0 0,2 2-9 0 0,-4-4-758 0 0,-1-1-246 0 0,5 0-40 0 0</inkml:trace>
  <inkml:trace contextRef="#ctx0" brushRef="#br1" timeOffset="638.275">9097 7505 11864 0 0,'0'0'266'0'0,"0"0"44"0"0,0 0 12 0 0,0 0-34 0 0,2 1-189 0 0,2 0-32 0 0,0 1-1 0 0,0 0 1 0 0,0 0-1 0 0,0 0 1 0 0,0 1-1 0 0,0-1 1 0 0,-1 1-1 0 0,1 0 1 0 0,-1 0 0 0 0,0 0-1 0 0,0 1 1 0 0,0-1-1 0 0,0 1 1 0 0,1 2-67 0 0,88 155 3446 0 0,-19-1-144 0 0,-33-48-2220 0 0,-39-105-1039 0 0,0-1 1 0 0,-1 0-1 0 0,0 0 0 0 0,0 1 0 0 0,0-1 0 0 0,-1 0 0 0 0,0 1 0 0 0,0-1 0 0 0,-1 0 0 0 0,0 0 0 0 0,0 0 0 0 0,0 0 1 0 0,0 0-1 0 0,-1-1 0 0 0,0 1 0 0 0,-1-1 0 0 0,1 0 0 0 0,-1 1 0 0 0,0-2 0 0 0,0 1 0 0 0,0 0 0 0 0,-1-1 1 0 0,0 0-1 0 0,0 0 0 0 0,0 0 0 0 0,0-1 0 0 0,0 1 0 0 0,-5 1-43 0 0,-57 24-2893 0 0,42-23-4452 0 0</inkml:trace>
  <inkml:trace contextRef="#ctx0" brushRef="#br1" timeOffset="1788.31">9843 7456 9008 0 0,'0'0'200'0'0,"10"-3"493"0"0,35-18 2215 0 0,-46 22 3033 0 0,-13 16-5668 0 0,-3-6-152 0 0,-1-1 0 0 0,1-1 0 0 0,-2 0 0 0 0,1-2 0 0 0,-1 0 0 0 0,0-1 0 0 0,-4 0-121 0 0,-9 3 73 0 0,-65 8 2 0 0,38-8-22 0 0,58-9-53 0 0,1 0 0 0 0,-1 0 0 0 0,0 0 0 0 0,1 0 0 0 0,-1 1 0 0 0,0-1 0 0 0,1 0 0 0 0,-1 1 0 0 0,1-1 0 0 0,-1 0 0 0 0,0 1 0 0 0,1-1 0 0 0,-1 1 0 0 0,1-1 0 0 0,-1 1 0 0 0,1-1 0 0 0,-1 1 0 0 0,1-1 0 0 0,0 1 0 0 0,-1-1 0 0 0,1 1 0 0 0,0 0 0 0 0,-1-1 0 0 0,1 1 0 0 0,0-1 0 0 0,0 1 0 0 0,-1 0 0 0 0,1-1 0 0 0,0 1 0 0 0,0 0 0 0 0,0 0 0 0 0,0-1 0 0 0,0 1 0 0 0,0 0 0 0 0,0-1 0 0 0,0 1 0 0 0,0 0 0 0 0,1-1 0 0 0,-1 1 0 0 0,0 0 0 0 0,0-1 0 0 0,0 1 0 0 0,1 0 0 0 0,-1-1 0 0 0,0 1 0 0 0,1-1 0 0 0,-1 1 0 0 0,1-1 0 0 0,-1 1 0 0 0,1-1 0 0 0,-1 1 0 0 0,1-1 0 0 0,-1 1 0 0 0,2 3 0 0 0,6 14 6 0 0,0 0 0 0 0,-2 1 0 0 0,0 0 0 0 0,-1 0 0 0 0,-1 0 0 0 0,0 1 0 0 0,-2 0 0 0 0,0-1 0 0 0,-2 9-6 0 0,-15 50 141 0 0,-14 48 392 0 0,28-118-483 0 0,0-6-22 0 0,0 0 0 0 0,1 0 0 0 0,-1 0 0 0 0,1 0 0 0 0,0 0-1 0 0,-1 0 1 0 0,1 0 0 0 0,0 0 0 0 0,0 0 0 0 0,0 0 0 0 0,1 0 0 0 0,-1 0 0 0 0,0 0 0 0 0,1 0 0 0 0,-1 0 0 0 0,1 0 0 0 0,0-1 0 0 0,0 1 0 0 0,0 0 0 0 0,-1 0 0 0 0,2 0 0 0 0,-1-1 0 0 0,0 1 0 0 0,0-1 0 0 0,0 1 0 0 0,1-1 0 0 0,-1 1 0 0 0,1-1 0 0 0,-1 0 0 0 0,1 1-1 0 0,0-1 1 0 0,-1 0 0 0 0,1 0 0 0 0,1 0-28 0 0,67 5 768 0 0,-44-7-553 0 0,121-24 298 0 0,-65-1-614 0 0,-72 18-1199 0 0,-4 2-4167 0 0,-3 1-1600 0 0</inkml:trace>
  <inkml:trace contextRef="#ctx0" brushRef="#br1" timeOffset="2047.289">9594 7835 13760 0 0,'43'-17'1512'0'0,"-20"11"-934"0"0,0 0 1 0 0,1 1-1 0 0,0 1 1 0 0,0 1 0 0 0,0 1-1 0 0,8 2-578 0 0,42 8-5327 0 0,-61-6-433 0 0</inkml:trace>
  <inkml:trace contextRef="#ctx0" brushRef="#br1" timeOffset="2363.88">10097 7838 11432 0 0,'0'0'333'0'0,"0"0"0"0"0,0 0-142 0 0,7 6 1184 0 0,11 43 3432 0 0,-20-41-4658 0 0,0-1 0 0 0,-1 0-1 0 0,0 1 1 0 0,0-1 0 0 0,-1 0-1 0 0,0-1 1 0 0,0 1 0 0 0,0-1-1 0 0,-1 1 1 0 0,0-1 0 0 0,0-1-1 0 0,-1 1 1 0 0,0-1 0 0 0,0 0-1 0 0,-4 3-148 0 0,-8 9 82 0 0,-6 18 54 0 0,22-32-121 0 0,19 6 418 0 0,36-9-353 0 0,17-4-80 0 0,-8 7 0 0 0,-19-8-2060 0 0,-34 5 984 0 0</inkml:trace>
  <inkml:trace contextRef="#ctx0" brushRef="#br1" timeOffset="3342.183">10561 7590 6992 0 0,'21'-33'2368'0'0,"-21"33"-1784"0"0,0 0 34 0 0,0 0 20 0 0,0 0 2 0 0,0 0-23 0 0,0 0-94 0 0,0 0-41 0 0,12-2 9485 0 0,-83 55-9269 0 0,60-41-725 0 0,-1 1 0 0 0,2-1-1 0 0,0 2 1 0 0,0-1 0 0 0,1 1-1 0 0,1 1 1 0 0,1 0 0 0 0,0 0-1 0 0,0 0 1 0 0,2 1 0 0 0,0 0-1 0 0,-1 5 28 0 0,5-15 18 0 0,0 0-1 0 0,0 0 1 0 0,0 0 0 0 0,0 0-1 0 0,1 0 1 0 0,0 0-1 0 0,0 0 1 0 0,1 0 0 0 0,0-1-1 0 0,0 1 1 0 0,0 0-1 0 0,1 0 1 0 0,-1 0 0 0 0,1-1-1 0 0,1 1 1 0 0,-1-1-1 0 0,1 1 1 0 0,0-1 0 0 0,0 0-1 0 0,1 0 1 0 0,-1-1-1 0 0,1 1 1 0 0,0-1 0 0 0,1 1-1 0 0,-1-1 1 0 0,1-1-1 0 0,-1 1 1 0 0,1 0 0 0 0,0-1-1 0 0,4 2-17 0 0,-4-3-307 0 0,43 18 999 0 0,-32-15-2861 0 0,2-2-3561 0 0,-9-3-1499 0 0</inkml:trace>
  <inkml:trace contextRef="#ctx0" brushRef="#br1" timeOffset="3676.842">10787 7688 11488 0 0,'0'0'264'0'0,"0"0"34"0"0,0 0 20 0 0,0 0-41 0 0,1-1-181 0 0,1-3-20 0 0,-1 3 263 0 0,-1 1 115 0 0,0 0 24 0 0,0 0 14 0 0,-1 79 3613 0 0,-11 39-2256 0 0,10-107-1769 0 0,0 0-1 0 0,1-1 1 0 0,0 1-1 0 0,0 0 1 0 0,1 0 0 0 0,1 0-1 0 0,0 0 1 0 0,0 0-1 0 0,1 0 1 0 0,1 0 0 0 0,-1-1-1 0 0,2 1 1 0 0,1 3-80 0 0,-2-10-30 0 0,0-1 1 0 0,0 1 0 0 0,1-1 0 0 0,-1 0 0 0 0,1 0 0 0 0,0 0-1 0 0,0 0 1 0 0,0 0 0 0 0,0-1 0 0 0,0 0 0 0 0,1 0-1 0 0,-1 0 1 0 0,1 0 0 0 0,-1-1 0 0 0,1 0 0 0 0,0 0-1 0 0,-1 0 1 0 0,1 0 0 0 0,0-1 0 0 0,0 0 0 0 0,-1 0-1 0 0,1 0 1 0 0,0 0 0 0 0,0-1 0 0 0,0 0 0 0 0,-1 0-1 0 0,1 0 1 0 0,-1-1 0 0 0,4 0 29 0 0,-2-1-916 0 0,1-2-11 0 0</inkml:trace>
  <inkml:trace contextRef="#ctx0" brushRef="#br1" timeOffset="3935.496">10609 7906 14304 0 0,'0'0'421'0'0,"13"-6"150"0"0,125-13 3036 0 0,-15 12-1969 0 0,-72 6-7322 0 0,-32 1-693 0 0</inkml:trace>
  <inkml:trace contextRef="#ctx0" brushRef="#br1" timeOffset="4142.617">11152 7843 14304 0 0,'0'0'421'0'0,"0"0"-12"0"0,13-2 38 0 0,104 0 3883 0 0,-98 0-4549 0 0,51-5 1073 0 0,-22-2-6958 0 0,-36 7-98 0 0</inkml:trace>
  <inkml:trace contextRef="#ctx0" brushRef="#br1" timeOffset="4407.389">11609 7508 12728 0 0,'0'0'289'0'0,"0"0"40"0"0,0 0 21 0 0,0 0-45 0 0,-3 15-186 0 0,-37 213 6538 0 0,38-221-6592 0 0,0 0 0 0 0,1 1 1 0 0,0-1-1 0 0,0 1 1 0 0,1-1-1 0 0,0 1 0 0 0,0-1 1 0 0,1 0-1 0 0,0 1 0 0 0,0-1 1 0 0,0 1-1 0 0,1-1 1 0 0,1 0-1 0 0,-1 0 0 0 0,1 0 1 0 0,0 0-1 0 0,0-1 0 0 0,1 1 1 0 0,0-1-1 0 0,0 0 0 0 0,1 0 1 0 0,-1 0-1 0 0,1 0 1 0 0,1-1-1 0 0,-1 0 0 0 0,1 0 1 0 0,0 0-1 0 0,0-1 0 0 0,0 0 1 0 0,1 0-1 0 0,-1-1 1 0 0,1 1-1 0 0,0-1 0 0 0,3 0-65 0 0,9 1 83 0 0,0-2 0 0 0,0 0-1 0 0,0-1 1 0 0,0-1 0 0 0,0 0-1 0 0,0-2 1 0 0,0 0 0 0 0,0-1-1 0 0,0-1 1 0 0,0-1-83 0 0,-18 4-110 0 0,0 1 0 0 0,0 0-1 0 0,0 0 1 0 0,0-1 0 0 0,0 1 0 0 0,0-1 0 0 0,0 1-1 0 0,1-1 1 0 0,-1 1 0 0 0,-1-1 0 0 0,1 0 0 0 0,0 1-1 0 0,0-1 1 0 0,0 0 0 0 0,0 0 0 0 0,0 0 0 0 0,-1 0 0 0 0,1 0-1 0 0,0 0 1 0 0,-1 0 0 0 0,1 0 0 0 0,-1 0 0 0 0,1 0-1 0 0,-1 0 1 0 0,1 0 0 0 0,-1 0 0 0 0,0 0 0 0 0,1 0-1 0 0,-1 0 1 0 0,0-1 0 0 0,0 1 110 0 0,-2-9-7442 0 0</inkml:trace>
  <inkml:trace contextRef="#ctx0" brushRef="#br1" timeOffset="4675.306">11379 7720 14768 0 0,'0'0'332'0'0,"12"-8"817"0"0,96-13 1055 0 0,91 15 398 0 0,-125 7-2510 0 0,-40-2-6102 0 0,-16 1-495 0 0</inkml:trace>
  <inkml:trace contextRef="#ctx0" brushRef="#br1" timeOffset="5074.62">11931 7808 11144 0 0,'0'0'248'0'0,"0"0"34"0"0,0 0 22 0 0,0 0-29 0 0,1-8-168 0 0,3 5 180 0 0,0 0 0 0 0,0 0 1 0 0,0 0-1 0 0,0 1 1 0 0,0 0-1 0 0,1-1 1 0 0,-1 2-1 0 0,1-1 0 0 0,-1 0 1 0 0,1 1-1 0 0,0 0 1 0 0,-1 0-1 0 0,1 0 1 0 0,0 1-1 0 0,0-1 1 0 0,0 1-1 0 0,0 1 0 0 0,0-1 1 0 0,0 1-288 0 0,-2-2 61 0 0,1 0 1 0 0,-1 1-1 0 0,1-1 0 0 0,-1 1 1 0 0,1 0-1 0 0,-1 0 1 0 0,1 1-1 0 0,-1-1 1 0 0,0 1-1 0 0,1-1 0 0 0,-1 1 1 0 0,0 0-1 0 0,1 0 1 0 0,-1 1-1 0 0,0-1 0 0 0,0 1 1 0 0,0 0-1 0 0,0-1 1 0 0,0 1-1 0 0,0 0 1 0 0,-1 1-1 0 0,1-1 0 0 0,0 0 1 0 0,-1 1-1 0 0,0 0 1 0 0,0-1-1 0 0,0 1 0 0 0,0 0 1 0 0,0 0-1 0 0,0 0 1 0 0,0 2-62 0 0,-4 3 40 0 0,0 0 1 0 0,-1 0-1 0 0,0 0 1 0 0,0-1 0 0 0,0 1-1 0 0,-1-1 1 0 0,0 0-1 0 0,-1 0 1 0 0,0 0 0 0 0,0 0-1 0 0,0-1 1 0 0,-1 0-1 0 0,0 0 1 0 0,0-1 0 0 0,0 1-1 0 0,-1-1 1 0 0,0 0-1 0 0,0-1-40 0 0,-18 17 96 0 0,-29 25 103 0 0,53-45-100 0 0,6 9 1039 0 0,85-3-846 0 0,-37-10-921 0 0,-29 0-5327 0 0,-6 1-794 0 0</inkml:trace>
  <inkml:trace contextRef="#ctx0" brushRef="#br1" timeOffset="7256.15">8840 7870 6448 0 0,'0'0'141'0'0,"0"0"23"0"0,0 0 13 0 0,0 0 49 0 0,0 0 152 0 0,11-8 4192 0 0,45 0-2610 0 0,20 6 518 0 0,-74 2-2421 0 0,0 0-1 0 0,0 1 1 0 0,0-1-1 0 0,0 0 1 0 0,0 1-1 0 0,0-1 1 0 0,-1 1-1 0 0,1 0 1 0 0,0 0-1 0 0,0-1 1 0 0,-1 1-1 0 0,1 0 1 0 0,0 0-1 0 0,-1 1 1 0 0,1-1-1 0 0,-1 0 1 0 0,1 1-1 0 0,-1-1 1 0 0,0 0-1 0 0,1 1 1 0 0,-1 0-1 0 0,0-1 1 0 0,0 1-1 0 0,0 0 1 0 0,0-1-1 0 0,-1 1 1 0 0,1 0-1 0 0,0 0 1 0 0,-1 0-1 0 0,1 0 1 0 0,-1 0-1 0 0,0-1 1 0 0,1 1-1 0 0,-1 0 1 0 0,0 0-1 0 0,0 0 1 0 0,-1 2-57 0 0,0 2 95 0 0,0 0 0 0 0,-1 0 0 0 0,1 0 1 0 0,-2-1-1 0 0,1 1 0 0 0,0 0 0 0 0,-1-1 0 0 0,0 0 1 0 0,-1 1-1 0 0,1-1 0 0 0,-1-1 0 0 0,0 1 0 0 0,0 0 1 0 0,0-1-1 0 0,-2 1-95 0 0,-64 61 638 0 0,-18-12-455 0 0,51-38-66 0 0,30-9-53 0 0,2-6 0 0 0,4-1 0 0 0,1 0 3 0 0,18 4 90 0 0,115 1 1086 0 0,-25-16-570 0 0,-69 16-607 0 0,-34-5-45 0 0,-4 0 8 0 0,21 15-3742 0 0,-19-10 2514 0 0</inkml:trace>
  <inkml:trace contextRef="#ctx0" brushRef="#br1" timeOffset="8495.189">12130 7595 6248 0 0,'0'0'133'0'0,"0"0"23"0"0,0 0 15 0 0,0 0 67 0 0,0 0 218 0 0,0 0 96 0 0,0 0 22 0 0,0 0-4 0 0,0 0-20 0 0,0 0-6 0 0,0 0 0 0 0,0 0-26 0 0,0 0-106 0 0,0 0-48 0 0,0 0-10 0 0,0 0-6 0 0,0 0-18 0 0,0 0-8 0 0,0 0-2 0 0,0 0-10 0 0,0 0-38 0 0,0 0-16 0 0,0 0-6 0 0,0 0-2 0 0,0 0 0 0 0,0 0 0 0 0,0 0 0 0 0,0 0-11 0 0,0 0-45 0 0,0 0-21 0 0,0 0-4 0 0,0 0-11 0 0,0 0-52 0 0,0 0-28 0 0,0 0-4 0 0,0 0 7 0 0,0 0 28 0 0,0 0 11 0 0,0 0 2 0 0,0 0 0 0 0,0 0 0 0 0,0 0 0 0 0,0 0 0 0 0,0 0-4 0 0,0 0-16 0 0,0 0-4 0 0,0 0 0 0 0,0 0 0 0 0,0 0-1 0 0,0 0-6 0 0,24 0 743 0 0,1 6-400 0 0,15 18 184 0 0,-30-15-518 0 0,0 1-1 0 0,-1 0 1 0 0,0 0-1 0 0,0 1 1 0 0,-2 0-1 0 0,1 0 1 0 0,-1 1-1 0 0,1 4-97 0 0,1-1 42 0 0,13 48 706 0 0,-22-53-736 0 0,1 0 1 0 0,-1 0 0 0 0,-1 0 0 0 0,0-1 0 0 0,0 1 0 0 0,-1 0-1 0 0,0 0 1 0 0,-1 0 0 0 0,0-1 0 0 0,-1 0 0 0 0,0 1-1 0 0,0-1 1 0 0,-1-1 0 0 0,0 1 0 0 0,0-1 0 0 0,-1 0-1 0 0,0 0 1 0 0,-1 0 0 0 0,0-1 0 0 0,0 0 0 0 0,0 0 0 0 0,-1-1-1 0 0,-1 1-12 0 0,-94 80 304 0 0,45-32-1962 0 0,57-54 1018 0 0,1-1-799 0 0,0 0-3267 0 0,0 0-1402 0 0</inkml:trace>
  <inkml:trace contextRef="#ctx0" brushRef="#br1" timeOffset="9050.636">12431 7410 12840 0 0,'0'0'289'0'0,"-2"27"2311"0"0,26 8-1170 0 0,-11-23-1232 0 0,0-1 0 0 0,0-1 0 0 0,1 0-1 0 0,1-1 1 0 0,0-1 0 0 0,0 0-1 0 0,4 1-197 0 0,62 26 262 0 0,-30-13-102 0 0,-44-17-132 0 0,0 0-1 0 0,0 0 0 0 0,0 0 0 0 0,-1 1 0 0 0,1 0 0 0 0,-2 0 1 0 0,1 0-1 0 0,0 1 0 0 0,-1 0 0 0 0,2 3-27 0 0,-4 0 96 0 0,0-1 0 0 0,-1 1 0 0 0,0 0 0 0 0,0 0 0 0 0,-1-1 1 0 0,-1 1-1 0 0,1 0 0 0 0,-1 0 0 0 0,-1 0 0 0 0,0 0 0 0 0,-1 0 0 0 0,0 0 1 0 0,0 0-1 0 0,-1-1 0 0 0,0 1 0 0 0,0-1 0 0 0,-1 0 0 0 0,-2 2-96 0 0,-2 5 183 0 0,0-1 0 0 0,-1 0 0 0 0,-1 0 0 0 0,0-1 0 0 0,-1-1 0 0 0,-1 0 0 0 0,-5 5-183 0 0,16-17 2 0 0,-115 100 443 0 0,60-63-1295 0 0,17-16-2549 0 0,27-14 2000 0 0</inkml:trace>
  <inkml:trace contextRef="#ctx0" brushRef="#br1" timeOffset="11342.265">5291 9026 8208 0 0,'-4'-6'565'0'0,"0"8"6617"0"0,0 20-7544 0 0,3-18 1049 0 0,-4 46 568 0 0,2 121 1281 0 0,-15 45-1474 0 0,5-122-862 0 0,6-70-23 0 0,7-23-112 0 0,0-1-1 0 0,0 0 2 0 0,0 0 4 0 0,0 0 2 0 0,0 0 0 0 0,-9-25 94 0 0,9 6-158 0 0,0 0 0 0 0,2 0-1 0 0,0 0 1 0 0,1 0 0 0 0,1 0 0 0 0,1 1 0 0 0,3-8-8 0 0,-7 21 1 0 0,4-6-7 0 0,-1-1 1 0 0,2 0-1 0 0,0 1 0 0 0,0 0 1 0 0,1 1-1 0 0,0-1 1 0 0,1 1-1 0 0,0 1 1 0 0,1 0-1 0 0,0 0 1 0 0,0 0-1 0 0,3 0 6 0 0,1 0-68 0 0,0 1 0 0 0,1 0-1 0 0,-1 1 1 0 0,2 1 0 0 0,-1 0 0 0 0,1 1 0 0 0,13-3 68 0 0,-23 6-5 0 0,0 1 0 0 0,0-1 0 0 0,1 1 0 0 0,-1 0 1 0 0,0 1-1 0 0,1-1 0 0 0,-1 1 0 0 0,0 0 0 0 0,1 1 0 0 0,-1-1 1 0 0,0 1-1 0 0,1 0 0 0 0,-1 0 0 0 0,0 1 0 0 0,0-1 0 0 0,2 2 5 0 0,-6-2 0 0 0,0-1 0 0 0,0 0 0 0 0,-1 1 0 0 0,1 0 0 0 0,0-1 0 0 0,-1 1 0 0 0,1-1 0 0 0,-1 1 0 0 0,1 0 0 0 0,0-1 0 0 0,-1 1 0 0 0,0 0 0 0 0,1 0 0 0 0,-1-1 0 0 0,1 1 0 0 0,-1 0 0 0 0,0 0 0 0 0,0 0 0 0 0,1 0 0 0 0,-1-1 0 0 0,0 1 0 0 0,0 0 0 0 0,0 0 0 0 0,0 0 0 0 0,0 0 0 0 0,0 0 0 0 0,0-1 0 0 0,0 1 0 0 0,0 0 0 0 0,-1 0 0 0 0,1 0 0 0 0,0 0 0 0 0,-1-1 0 0 0,1 1 0 0 0,0 0 0 0 0,-1 0 0 0 0,1 0 0 0 0,-1-1 0 0 0,1 1 0 0 0,-1 0 0 0 0,1-1 0 0 0,-1 1 0 0 0,0 0 0 0 0,-5 5 13 0 0,0-1 0 0 0,-1 1-1 0 0,0-1 1 0 0,0 0 0 0 0,0-1 0 0 0,0 1-1 0 0,-1-1 1 0 0,0-1 0 0 0,0 0-1 0 0,-3 1-12 0 0,-18 9 9 0 0,-120 46 135 0 0,116-45-144 0 0,32 8 160 0 0,19-13-86 0 0,95 33 202 0 0,-76-20-542 0 0,-22-13-7201 0 0,-8-7 1187 0 0</inkml:trace>
  <inkml:trace contextRef="#ctx0" brushRef="#br1" timeOffset="11648.854">5503 9468 12440 0 0,'0'0'281'0'0,"0"0"40"0"0,0 0 22 0 0,0 0-40 0 0,0 0-91 0 0,0 0 370 0 0,0 0 180 0 0,7 3 1451 0 0,27 64 2091 0 0,-23-36-3702 0 0,-5 18-266 0 0,-4-43-319 0 0,-1 0-1 0 0,1 0 0 0 0,-1 1 1 0 0,-1-1-1 0 0,1 0 0 0 0,-1 1 1 0 0,0-1-1 0 0,-1 0 0 0 0,1 0 1 0 0,-1 1-1 0 0,0-1 0 0 0,-3 6-16 0 0,-2 19-6723 0 0,6-31 663 0 0</inkml:trace>
  <inkml:trace contextRef="#ctx0" brushRef="#br1" timeOffset="12229.14">5809 9076 10944 0 0,'16'-6'1096'0'0,"-15"1"-992"0"0,0-7 2604 0 0,3 30-1443 0 0,7 46 755 0 0,-18-18-1434 0 0,9 4-94 0 0,-6 29 308 0 0,-8-6-336 0 0,13 7-54 0 0,0-46-302 0 0,9-20-28 0 0,-11-6 279 0 0,3-10 52 0 0,-12-26-360 0 0,21-10-112 0 0,35-54-1311 0 0,-13 38 797 0 0,10 7 124 0 0,-38 44 435 0 0,-1-1 5 0 0,1 0 1 0 0,0 1 0 0 0,0-1-1 0 0,0 1 1 0 0,0 0-1 0 0,0 1 1 0 0,1-1 0 0 0,0 1-1 0 0,-1 0 1 0 0,1 1-1 0 0,0-1 1 0 0,0 1 0 0 0,0 0-1 0 0,-1 1 1 0 0,1-1-1 0 0,0 1 1 0 0,1 1 10 0 0,35 17 603 0 0,-43-9-763 0 0,-8 15 398 0 0,-48 18 74 0 0,-71 33 16 0 0,127-74-314 0 0,0-1 1 0 0,1 1-1 0 0,-1-1 0 0 0,0 1 0 0 0,0 0 0 0 0,0-1 0 0 0,1 1 0 0 0,-1-1 0 0 0,0 1 0 0 0,1 0 0 0 0,-1 0 1 0 0,0 0-1 0 0,1-1 0 0 0,-1 1 0 0 0,1 0 0 0 0,0 0 0 0 0,-1 0 0 0 0,1 0 0 0 0,0 0 0 0 0,-1 0 0 0 0,1 0 1 0 0,0 0-1 0 0,0 0 0 0 0,0 0 0 0 0,0 0 0 0 0,0 0 0 0 0,0 0 0 0 0,0 0 0 0 0,0 0 0 0 0,0-1 0 0 0,0 1 1 0 0,0 0-1 0 0,1 0 0 0 0,-1 0 0 0 0,0 0 0 0 0,1 0 0 0 0,-1 0 0 0 0,1 0 0 0 0,-1 0 0 0 0,1-1 0 0 0,0 1 1 0 0,-1 0-1 0 0,1 0 0 0 0,-1-1 0 0 0,1 1 0 0 0,0 0 0 0 0,0-1-14 0 0,18 34 297 0 0,17 3 255 0 0,-1-10-400 0 0,22 0 6 0 0,-27-14-66 0 0,-29-12-375 0 0,3 2 12 0 0,-3-1-1048 0 0,0-2-3813 0 0,-1 0-1536 0 0</inkml:trace>
  <inkml:trace contextRef="#ctx0" brushRef="#br1" timeOffset="12735.874">6055 9528 8808 0 0,'0'0'257'0'0,"0"0"-2"0"0,6-3-151 0 0,7-3 497 0 0,-1 1 0 0 0,1 0 0 0 0,-1 1 0 0 0,1 1 0 0 0,0 0 0 0 0,1 1 0 0 0,-1 0 0 0 0,0 1 0 0 0,10 0-601 0 0,-20 1 615 0 0,0 1-22 0 0,22 2 364 0 0,-17 9 155 0 0,-4-6-1018 0 0,-4-6-83 0 0,1 1 0 0 0,-1-1 0 0 0,1 0 1 0 0,-1 1-1 0 0,0-1 0 0 0,1 1 0 0 0,-1-1 0 0 0,0 1 0 0 0,1-1 0 0 0,-1 1 1 0 0,0-1-1 0 0,1 1 0 0 0,-1 0 0 0 0,0-1 0 0 0,0 1 0 0 0,0-1 1 0 0,0 1-1 0 0,0 0 0 0 0,0-1 0 0 0,0 1 0 0 0,0-1 0 0 0,0 1 0 0 0,0 0 1 0 0,0-1-1 0 0,0 1 0 0 0,0-1 0 0 0,0 1 0 0 0,0 0 0 0 0,-1-1 0 0 0,1 1 1 0 0,0-1-1 0 0,0 1 0 0 0,-1-1 0 0 0,1 1 0 0 0,0-1 0 0 0,-1 1 0 0 0,1-1 1 0 0,0 1-1 0 0,-1-1 0 0 0,1 0 0 0 0,-1 1 0 0 0,1-1 0 0 0,-1 1 1 0 0,1-1-1 0 0,-1 0 0 0 0,0 1-11 0 0,1 23 320 0 0,-23 6 538 0 0,-1 12-34 0 0,25-18-586 0 0,-9-4 2 0 0,10-8 450 0 0,3-10-678 0 0,0 0 0 0 0,0 0 0 0 0,0-1 0 0 0,0 0 0 0 0,0 0 0 0 0,0 0 0 0 0,0-1 0 0 0,0 0 0 0 0,0 0 0 0 0,0 0 0 0 0,1 0 0 0 0,-1-1 0 0 0,0 0 0 0 0,0 0 0 0 0,4-2-12 0 0,15-1 24 0 0,69-20-174 0 0,-75 13-6097 0 0,-9 3-503 0 0</inkml:trace>
  <inkml:trace contextRef="#ctx0" brushRef="#br1" timeOffset="13462.304">6322 8966 13472 0 0,'0'-2'256'0'0,"0"2"-229"0"0,0-1 0 0 0,0 1-1 0 0,0-1 1 0 0,0 1 0 0 0,0-1 0 0 0,0 1 0 0 0,0-1 0 0 0,-1 1 0 0 0,1-1 0 0 0,0 1-1 0 0,0 0 1 0 0,0-1 0 0 0,0 1 0 0 0,-1-1 0 0 0,1 1 0 0 0,0-1 0 0 0,0 1 0 0 0,-1 0 0 0 0,1-1-1 0 0,0 1 1 0 0,-1 0 0 0 0,1-1 0 0 0,0 1 0 0 0,-1 0 0 0 0,1-1 0 0 0,-1 1 0 0 0,1 0 0 0 0,0 0-1 0 0,-1-1 1 0 0,1 1 0 0 0,-1 0 0 0 0,1 0 0 0 0,-1 0 0 0 0,1 0 0 0 0,-1 0 0 0 0,1-1-1 0 0,-1 1 1 0 0,1 0 0 0 0,-1 0 0 0 0,1 0 0 0 0,-1 0 0 0 0,1 0 0 0 0,-1 1 0 0 0,1-1 0 0 0,-1 0-1 0 0,1 0 1 0 0,-1 0 0 0 0,1 0-27 0 0,-3 1 108 0 0,1-1 0 0 0,0 1 0 0 0,-1 0 1 0 0,1-1-1 0 0,0 1 0 0 0,0 0 0 0 0,0 0 0 0 0,0 0 0 0 0,0 1 0 0 0,0-1 0 0 0,0 0 0 0 0,0 1 0 0 0,0-1 0 0 0,1 1 0 0 0,-1 0 0 0 0,1 0 1 0 0,-1-1-1 0 0,1 1 0 0 0,-1 0 0 0 0,1 0 0 0 0,0 0 0 0 0,0 0 0 0 0,0 1 0 0 0,0-1 0 0 0,1 0 0 0 0,-1 0 0 0 0,0 1 0 0 0,1-1 1 0 0,0 0-1 0 0,-1 1 0 0 0,1-1 0 0 0,0 1-108 0 0,-22 36 728 0 0,2 5-534 0 0,-37 23 62 0 0,46-57-108 0 0,14-15-1032 0 0,45-30-532 0 0,-35 11 467 0 0,37-31-467 0 0,-23 20 568 0 0,-27 32 824 0 0,17-10-29 0 0,-14 13 129 0 0,-1 1 0 0 0,1-1 0 0 0,-1 0-1 0 0,1 1 1 0 0,-1 0 0 0 0,1 0 0 0 0,-1 0 0 0 0,1 0 0 0 0,-1 0 0 0 0,0 0 0 0 0,1 0 0 0 0,-1 1 0 0 0,0-1-1 0 0,0 1 1 0 0,0 0 0 0 0,0 0 0 0 0,0-1 0 0 0,-1 1 0 0 0,2 1-76 0 0,-1 0 34 0 0,13 38 968 0 0,-15-39-973 0 0,0 1-1 0 0,1 0 0 0 0,-1 0 0 0 0,-1-1 1 0 0,1 1-1 0 0,0 0 0 0 0,-1-1 0 0 0,1 1 1 0 0,-1 0-1 0 0,0-1 0 0 0,0 1 0 0 0,0-1 0 0 0,0 1 1 0 0,0-1-1 0 0,-1 0 0 0 0,1 1 0 0 0,-1-1 1 0 0,1 0-1 0 0,-1 0 0 0 0,0 0 0 0 0,0 0 1 0 0,0 0-1 0 0,0 0 0 0 0,0-1 0 0 0,0 1 0 0 0,-1-1 1 0 0,1 1-1 0 0,0-1 0 0 0,-3 1-28 0 0,-8 2 90 0 0,-39 3 107 0 0,25-25 61 0 0,25-4-194 0 0,-12-8-53 0 0,1-36 42 0 0,13 58-53 0 0,1 7 2 0 0,-1 0 0 0 0,0 0-1 0 0,1 0 1 0 0,-1 0 0 0 0,1 0-1 0 0,-1 0 1 0 0,1 0-1 0 0,-1 0 1 0 0,1 0 0 0 0,0 0-1 0 0,0 0 1 0 0,-1 0 0 0 0,1 0-1 0 0,0 0 1 0 0,0 1-1 0 0,0-1 1 0 0,0 0 0 0 0,0 1-1 0 0,0-1 1 0 0,0 0 0 0 0,0 1-1 0 0,0 0 1 0 0,0-1-1 0 0,0 1 1 0 0,0-1 0 0 0,1 1-1 0 0,-1 0 1 0 0,0 0 0 0 0,0 0-1 0 0,0 0 1 0 0,0 0-1 0 0,1 0-1 0 0,62 19-372 0 0,-2 37 380 0 0,-57-48 6 0 0,0-1 39 0 0,-4 0-54 0 0,4-1-58 0 0,-5-2 56 0 0,-1-3 62 0 0,-24 2 6 0 0,-3-13 367 0 0,16 5-1479 0 0,0 1-3304 0 0,0 1-1250 0 0</inkml:trace>
  <inkml:trace contextRef="#ctx0" brushRef="#br1" timeOffset="14495.734">7042 8855 9472 0 0,'0'0'216'0'0,"0"0"32"0"0,0 0 9 0 0,1-1-38 0 0,7-6-87 0 0,-8 6 316 0 0,0 1 122 0 0,0 0 20 0 0,0 0-6 0 0,0 0-32 0 0,6-10 6732 0 0,-3 7-7401 0 0,-2 2 237 0 0,-1 1 0 0 0,0 0 0 0 0,7 1 1394 0 0,-15 31-1268 0 0,-52 46-42 0 0,-48 32-128 0 0,95-99-71 0 0,-90 66 118 0 0,66-58-39 0 0,23-8 64 0 0,1-6-144 0 0,10-1-52 0 0,4 1 36 0 0,-5 0 12 0 0,3-4 0 0 0,0-1 0 0 0,1 0 0 0 0,-1 1 0 0 0,0-1 0 0 0,1 1 0 0 0,-1-1 0 0 0,1 1 0 0 0,-1-1 0 0 0,1 1 0 0 0,-1-1 0 0 0,1 1 0 0 0,-1-1 0 0 0,1 1 0 0 0,-1 0 0 0 0,1-1 0 0 0,0 1 0 0 0,-1 0 0 0 0,1-1 0 0 0,0 1 0 0 0,0 0 0 0 0,0 0 0 0 0,-1-1 0 0 0,1 1 0 0 0,0 0 0 0 0,0 0 0 0 0,0-1 0 0 0,0 1 0 0 0,0 0 0 0 0,0 0 0 0 0,1-1 0 0 0,-1 1 0 0 0,0 0 0 0 0,0 0 0 0 0,0-1 0 0 0,1 1 0 0 0,-1 0 0 0 0,0-1 0 0 0,1 1 0 0 0,-1 0 0 0 0,0-1 0 0 0,1 1 0 0 0,-1-1 0 0 0,1 1 0 0 0,11 15 0 0 0,18 22-72 0 0,1-3 72 0 0,21 25 0 0 0,36 71 64 0 0,-51-80-80 0 0,-18-46-577 0 0,-2-8-3451 0 0,-9 0-2782 0 0</inkml:trace>
  <inkml:trace contextRef="#ctx0" brushRef="#br1" timeOffset="15550.275">10228 5638 11600 0 0,'0'0'264'0'0,"0"0"34"0"0,0 0 21 0 0,0 0-36 0 0,-6 11-175 0 0,-36 43 824 0 0,-89 65 1174 0 0,130-118-2035 0 0,1-1 4 0 0,0 0-3 0 0,1 0-12 0 0,32-6-1200 0 0,-23 1-311 0 0,-3 2 619 0 0,-2-4-21 0 0</inkml:trace>
  <inkml:trace contextRef="#ctx0" brushRef="#br1" timeOffset="16074.8">10140 5747 7688 0 0,'0'0'166'0'0,"0"0"29"0"0,1 1 14 0 0,10 36 443 0 0,-4-22 114 0 0,-6-11-640 0 0,1 1 0 0 0,0 0 0 0 0,0 0 0 0 0,0-1 0 0 0,0 1-1 0 0,1-1 1 0 0,0 0 0 0 0,0 0 0 0 0,0 0 0 0 0,0 0 0 0 0,1 0 0 0 0,-1-1 0 0 0,1 0 0 0 0,0 1 0 0 0,0-1 0 0 0,0-1 0 0 0,1 1-1 0 0,-1-1 1 0 0,0 1 0 0 0,3 0-126 0 0,43 4 1894 0 0,-93-25-1774 0 0,21 4-118 0 0,1 0 0 0 0,0-1 0 0 0,1-1 0 0 0,0-1 0 0 0,1 0 0 0 0,1-2 0 0 0,-3-5-2 0 0,0-12 778 0 0,51 25-189 0 0,-26 12-578 0 0,0-1 0 0 0,0 1-1 0 0,0 0 1 0 0,0 0 0 0 0,0 0 0 0 0,0 1 0 0 0,-1 0 0 0 0,1-1 0 0 0,0 1 0 0 0,-1 0-1 0 0,0 1 1 0 0,1-1 0 0 0,2 3-11 0 0,58 34 54 0 0,-16-18 167 0 0,-47-20-154 0 0,-1-1-3 0 0,0 0 0 0 0,0 0 0 0 0,-6-22 64 0 0,-46-46-64 0 0,49 65-65 0 0,1 0 0 0 0,-1 1 0 0 0,1-1 0 0 0,-1 1 0 0 0,0-1 1 0 0,0 1-1 0 0,0 0 0 0 0,0 0 0 0 0,0 1 0 0 0,-1-1 1 0 0,1 0-1 0 0,0 1 0 0 0,-1 0 0 0 0,1 0 0 0 0,-1 0 1 0 0,1 0-1 0 0,-1 1 0 0 0,0-1 0 0 0,1 1 0 0 0,-3 0 2 0 0,4 3-63 0 0,-1-1 0 0 0,1 1 1 0 0,0 0-1 0 0,1 0 1 0 0,-1 0-1 0 0,1 0 0 0 0,-1 1 1 0 0,1-1-1 0 0,0 0 1 0 0,0 1-1 0 0,0-1 0 0 0,0 0 1 0 0,1 1-1 0 0,0-1 1 0 0,-1 1-1 0 0,1-1 0 0 0,0 1 1 0 0,1-1-1 0 0,-1 1 1 0 0,1 2 61 0 0,1 11-344 0 0</inkml:trace>
  <inkml:trace contextRef="#ctx0" brushRef="#br1" timeOffset="17055.626">10183 7282 9960 0 0,'0'0'222'0'0,"4"-7"641"0"0,-4 3-748 0 0,-7-12 5770 0 0,7 16-5611 0 0,-24-6 310 0 0,-29 0-282 0 0,-33-9-97 0 0,73 11-147 0 0,4 2 26 0 0,1-1 0 0 0,0 0 0 0 0,0 0-1 0 0,0 0 1 0 0,1-1 0 0 0,-1 0 0 0 0,1 0 0 0 0,0-1-1 0 0,0 0 1 0 0,-1-2-84 0 0,9 5 17 0 0,1 0 0 0 0,0 0 1 0 0,0 0-1 0 0,0 0 0 0 0,0 0 0 0 0,1 0 0 0 0,-1 0 1 0 0,0 1-1 0 0,1-1 0 0 0,-1 1 0 0 0,1-1 0 0 0,-1 1 0 0 0,1 0 1 0 0,0 0-1 0 0,0 0 0 0 0,-1 1 0 0 0,1-1 0 0 0,2 1-17 0 0,142-41 0 0 0,-99 13-176 0 0,-39 16 166 0 0,-23 35 1 0 0,0 0 0 0 0,2 1 0 0 0,1 1 1 0 0,0 0-1 0 0,2 1 0 0 0,1-1 0 0 0,-4 26 9 0 0,-1-13 536 0 0,2-107-376 0 0,-8-77-340 0 0,19 109 36 0 0,0 36 96 0 0,28 20-28 0 0,36 55 76 0 0,-22 16-432 0 0,-39-80-513 0 0,-2 1-3583 0 0,-1 0-1366 0 0</inkml:trace>
  <inkml:trace contextRef="#ctx0" brushRef="#br1" timeOffset="18122.626">7463 8993 8696 0 0,'0'0'197'0'0,"0"0"24"0"0,1 0 18 0 0,33-13 77 0 0,-34 13-224 0 0,0 1 0 0 0,0-1-1 0 0,0 0 1 0 0,0 0 0 0 0,0 1-1 0 0,0-1 1 0 0,0 0 0 0 0,0 0 0 0 0,0 1-1 0 0,0-1 1 0 0,0 0 0 0 0,0 0 0 0 0,0 1-1 0 0,0-1 1 0 0,0 0 0 0 0,0 0-1 0 0,0 0 1 0 0,1 1 0 0 0,-1-1 0 0 0,0 0-1 0 0,0 0 1 0 0,0 0 0 0 0,0 1 0 0 0,0-1-1 0 0,1 0 1 0 0,-1 0 0 0 0,0 0-1 0 0,0 0 1 0 0,0 0 0 0 0,1 1 0 0 0,-1-1-1 0 0,0 0 1 0 0,0 0 0 0 0,0 0 0 0 0,1 0-1 0 0,-1 0 1 0 0,0 0 0 0 0,0 0 0 0 0,1 0-1 0 0,-1 0 1 0 0,0 0 0 0 0,0 0-1 0 0,0 0 1 0 0,1 0 0 0 0,-1 0 0 0 0,0 0-1 0 0,0 0 1 0 0,1 0 0 0 0,-1 0 0 0 0,0 0-1 0 0,0 0 1 0 0,1 0 0 0 0,-1 0-1 0 0,0 0 1 0 0,0 0 0 0 0,0-1 0 0 0,1 1-1 0 0,-1 0 1 0 0,0 0 0 0 0,0 0 0 0 0,0 0-1 0 0,0 0 1 0 0,1-1 0 0 0,-1 1 0 0 0,0 0-92 0 0,-67 30 1034 0 0,30-21-1010 0 0,-1-2-1 0 0,0-1 1 0 0,0-2-1 0 0,0-2 0 0 0,-8-2-23 0 0,23 2 155 0 0,30 12 522 0 0,23 41 254 0 0,-9 40 493 0 0,-21-84-1401 0 0,0 1 0 0 0,-1-1 0 0 0,-1 0 1 0 0,1 0-1 0 0,-2 0 0 0 0,0 0 0 0 0,0 0 0 0 0,-4 7-23 0 0,-7 25 140 0 0,-10 14-140 0 0,10-3 15 0 0,16-37 149 0 0,1-9-89 0 0,12 4 103 0 0,-8-12-96 0 0,195 0 996 0 0,-157-6-3020 0 0,-44 6-2963 0 0,-1 0-1575 0 0</inkml:trace>
  <inkml:trace contextRef="#ctx0" brushRef="#br1" timeOffset="18394.977">7181 9332 13472 0 0,'-3'-11'1468'0'0,"128"-9"1350"0"0,-76 15-2379 0 0,39 1-254 0 0,-51 3-5326 0 0,-24 1-548 0 0</inkml:trace>
  <inkml:trace contextRef="#ctx0" brushRef="#br1" timeOffset="18599.606">7551 9378 11256 0 0,'-1'11'857'0'0,"-15"33"-389"0"0,10-9 1419 0 0,2-19-1372 0 0,1 1 1 0 0,1-1-1 0 0,0 1 0 0 0,1-1 0 0 0,1 1 0 0 0,1 0 0 0 0,2 15-515 0 0,-3-32-1 0 0,0 1 0 0 0,0 0 0 0 0,0 0 0 0 0,0 0 0 0 0,1 0 0 0 0,-1 0 0 0 0,0 0 0 0 0,0 0 0 0 0,1 0 0 0 0,-1 0 0 0 0,1-1 0 0 0,-1 1 0 0 0,1 0 0 0 0,-1 0 0 0 0,1 0 0 0 0,-1-1 0 0 0,1 1 0 0 0,0 0 0 0 0,-1-1 0 0 0,1 1 0 0 0,0 0 0 0 0,-1-1 0 0 0,1 1 0 0 0,0-1 0 0 0,0 1 0 0 0,0-1 0 0 0,0 0 0 0 0,-1 1 0 0 0,1-1 0 0 0,0 0 0 0 0,0 0 0 0 0,0 1 0 0 0,0-1 0 0 0,0 0 0 0 0,0 0 1 0 0,16-7-5573 0 0,-11 2 211 0 0</inkml:trace>
  <inkml:trace contextRef="#ctx0" brushRef="#br1" timeOffset="18917.496">7858 9065 11224 0 0,'0'0'330'0'0,"0"0"-7"0"0,-9 5 70 0 0,3-1-61 0 0,-1 1 0 0 0,1-1-1 0 0,0 1 1 0 0,0 0 0 0 0,0 1-1 0 0,1-1 1 0 0,0 1 0 0 0,0 0-1 0 0,0 0 1 0 0,1 1 0 0 0,-1 1-332 0 0,-6 7 648 0 0,3-2-328 0 0,0 1 0 0 0,1 0 0 0 0,1 0 0 0 0,0 0 0 0 0,1 1 0 0 0,0 0 0 0 0,-1 9-320 0 0,5-20 45 0 0,0 0-1 0 0,1 0 0 0 0,-1 0 1 0 0,1 0-1 0 0,0 0 0 0 0,0 0 0 0 0,1 0 1 0 0,-1 0-1 0 0,1-1 0 0 0,-1 1 1 0 0,1 0-1 0 0,1 0 0 0 0,-1 0 0 0 0,0 0 1 0 0,1-1-1 0 0,0 1 0 0 0,0-1 1 0 0,0 1-1 0 0,0-1 0 0 0,0 0 1 0 0,1 0-1 0 0,0 0 0 0 0,-1 0 0 0 0,1 0 1 0 0,0 0-1 0 0,0-1 0 0 0,1 1 1 0 0,-1-1-1 0 0,1 0 0 0 0,-1 0 0 0 0,1-1 1 0 0,0 1-45 0 0,10 4 44 0 0,1 0 0 0 0,0-1 0 0 0,0-1 0 0 0,0 0 0 0 0,1-1 1 0 0,-1-1-1 0 0,1 0 0 0 0,0-1 0 0 0,0-1-44 0 0,1-4-1316 0 0,-10 0-3660 0 0,-1 2-1194 0 0</inkml:trace>
  <inkml:trace contextRef="#ctx0" brushRef="#br1" timeOffset="19222.755">8036 9043 11552 0 0,'0'0'334'0'0,"0"0"5"0"0,0 0-139 0 0,0 8 755 0 0,-21 101 3768 0 0,16-54-3514 0 0,4-45-1100 0 0,-1 1 0 0 0,1-1 0 0 0,1 1-1 0 0,0 0 1 0 0,1-1 0 0 0,0 1 0 0 0,0-1 0 0 0,1 3-109 0 0,-1-9 13 0 0,0 0 0 0 0,-1-1 0 0 0,1 1 0 0 0,0-1 0 0 0,1 0 0 0 0,-1 1 0 0 0,0-1 0 0 0,1 0 0 0 0,0 0 0 0 0,0 1 0 0 0,0-2-1 0 0,0 1 1 0 0,0 0 0 0 0,1 0 0 0 0,-1-1 0 0 0,1 1 0 0 0,0-1 0 0 0,0 0 0 0 0,0 1 0 0 0,0-2 0 0 0,0 1 0 0 0,0 0 0 0 0,0 0 0 0 0,1-1-1 0 0,-1 0 1 0 0,2 1-13 0 0,20 0-34 0 0,5-18-1629 0 0,-25 2-3226 0 0,-3 8 3084 0 0</inkml:trace>
  <inkml:trace contextRef="#ctx0" brushRef="#br1" timeOffset="19440.038">8045 9296 12120 0 0,'0'0'273'0'0,"-5"-8"782"0"0,8 3-961 0 0,78-28 4226 0 0,-25 20-3471 0 0,24 10-545 0 0,-41 5-674 0 0,-32 1 116 0 0</inkml:trace>
  <inkml:trace contextRef="#ctx0" brushRef="#br1" timeOffset="19721.153">8398 9222 13248 0 0,'13'-2'1008'0'0,"70"-14"564"0"0,45 3 2087 0 0,-124 12-3908 0 0,25 2 508 0 0,-10 3-5922 0 0,-9-1-283 0 0</inkml:trace>
  <inkml:trace contextRef="#ctx0" brushRef="#br1" timeOffset="19996.295">8831 8882 12360 0 0,'0'0'364'0'0,"0"0"-8"0"0,-6 6-212 0 0,0 5 299 0 0,0 1 0 0 0,1-1 0 0 0,0 1 0 0 0,1 0 0 0 0,0 0 0 0 0,1 0 0 0 0,0 1 0 0 0,1-1 0 0 0,0 5-443 0 0,-7 32 1147 0 0,6-36-964 0 0,0-1-1 0 0,2 1 1 0 0,-1 0 0 0 0,1-1-1 0 0,1 1 1 0 0,1 0 0 0 0,-1-1-1 0 0,2 1 1 0 0,0 0 0 0 0,0-1-1 0 0,4 10-182 0 0,-3-18 86 0 0,-1 0 0 0 0,1 0 0 0 0,0 0 0 0 0,0 0 0 0 0,1 0 0 0 0,-1 0 0 0 0,1-1 0 0 0,-1 0-1 0 0,1 0 1 0 0,0 0 0 0 0,1 0 0 0 0,-1-1 0 0 0,0 1 0 0 0,1-1 0 0 0,-1 0 0 0 0,1-1 0 0 0,0 1-1 0 0,-1-1 1 0 0,4 1-86 0 0,8 1 130 0 0,1-1-1 0 0,0 0 0 0 0,1-1 1 0 0,-1-1-1 0 0,0-1 0 0 0,6-1-129 0 0,6-6-99 0 0,-19 3-6199 0 0,-6-1-736 0 0</inkml:trace>
  <inkml:trace contextRef="#ctx0" brushRef="#br1" timeOffset="20271.286">8716 9100 14096 0 0,'0'0'413'0'0,"0"0"-10"0"0,8-6-190 0 0,2 1 160 0 0,0 0 0 0 0,1 1-1 0 0,-1 0 1 0 0,1 0 0 0 0,0 1 0 0 0,0 1 0 0 0,1-1 0 0 0,-1 2-1 0 0,0 0 1 0 0,1 0 0 0 0,5 1-373 0 0,75 15-1344 0 0,-79-10 453 0 0</inkml:trace>
  <inkml:trace contextRef="#ctx0" brushRef="#br1" timeOffset="20536.055">9122 9191 11432 0 0,'0'0'333'0'0,"0"0"0"0"0,3 7-199 0 0,19 67 5609 0 0,-23 0-2368 0 0,-1-65-3298 0 0,1 0 1 0 0,-2 0-1 0 0,1 1 1 0 0,-1-2-1 0 0,0 1 1 0 0,-1 0-1 0 0,0-1 1 0 0,-1 1-1 0 0,0 0-77 0 0,-7 10-446 0 0,11-18-96 0 0,1-1-863 0 0,0 0-3471 0 0,0 0-1486 0 0</inkml:trace>
  <inkml:trace contextRef="#ctx0" brushRef="#br1" timeOffset="20715.71">9241 8999 12032 0 0,'0'0'356'0'0,"0"0"-8"0"0,7 6-164 0 0,-3-2 34 0 0,27 22 1397 0 0,-1 2-1 0 0,-2 1 1 0 0,-1 1 0 0 0,-1 1-1 0 0,20 34-1614 0 0,-41-56 106 0 0,-1 0 0 0 0,0 0-1 0 0,0 1 1 0 0,-1 0 0 0 0,0-1-1 0 0,-1 1 1 0 0,0 0-1 0 0,-1 1 1 0 0,0-1 0 0 0,0 0-1 0 0,-1 0 1 0 0,-1 0 0 0 0,0 4-106 0 0,-23 95 286 0 0,16-94-321 0 0,0-1 1 0 0,0 0-1 0 0,-2-1 0 0 0,1 0 0 0 0,-2 0 0 0 0,-6 6 35 0 0,-13 1-3673 0 0,23-17 462 0 0,-5 4-3583 0 0</inkml:trace>
  <inkml:trace contextRef="#ctx0" brushRef="#br1" timeOffset="22655.096">10588 9043 14712 0 0,'0'0'332'0'0,"-6"-11"816"0"0,5 11-1112 0 0,1-1 1 0 0,-1 1 0 0 0,0-1-1 0 0,0 1 1 0 0,0-1 0 0 0,1 1-1 0 0,-1 0 1 0 0,0-1 0 0 0,0 1 0 0 0,0 0-1 0 0,0-1 1 0 0,0 1 0 0 0,0 0-1 0 0,0 0 1 0 0,1 0 0 0 0,-1 0-1 0 0,0 0 1 0 0,0 0 0 0 0,0 0 0 0 0,0 0-1 0 0,0 1 1 0 0,0-1 0 0 0,0 0-1 0 0,0 0 1 0 0,1 1 0 0 0,-1-1-1 0 0,0 0 1 0 0,0 1 0 0 0,0-1 0 0 0,1 1-1 0 0,-1-1 1 0 0,0 1 0 0 0,0 0-1 0 0,1-1 1 0 0,-1 1 0 0 0,1 0-1 0 0,-1-1-36 0 0,-2 2 210 0 0,-8 8 108 0 0,0 1 0 0 0,1-1-1 0 0,0 2 1 0 0,1-1-1 0 0,0 1 1 0 0,1 1-1 0 0,0 0 1 0 0,1 0-1 0 0,1 0 1 0 0,0 1 0 0 0,1 0-1 0 0,0 0 1 0 0,-1 9-318 0 0,0-7 175 0 0,0-1-117 0 0,0 1-1 0 0,2 0 0 0 0,0 0 0 0 0,0 0 0 0 0,1 0 0 0 0,2 1 1 0 0,-1-1-1 0 0,2 1 0 0 0,0 7-57 0 0,1-19 15 0 0,0-1-1 0 0,0 1 1 0 0,0-1-1 0 0,1 1 1 0 0,-1-1-1 0 0,1 0 1 0 0,0 0-1 0 0,0 0 1 0 0,0 0-1 0 0,1 0 1 0 0,0 0 0 0 0,0-1-1 0 0,0 1 1 0 0,0-1-1 0 0,0 0 1 0 0,0 1-1 0 0,1-2 1 0 0,0 1-1 0 0,-1 0 1 0 0,1-1-1 0 0,0 0 1 0 0,0 0 0 0 0,1 0-1 0 0,-1 0 1 0 0,0 0-1 0 0,1-1 1 0 0,-1 0-1 0 0,0 0 1 0 0,1 0-1 0 0,0-1 1 0 0,-1 1-1 0 0,1-1 1 0 0,1 0-15 0 0,27 1-383 0 0,38-4-178 0 0,-25-14-6591 0 0,-33 8 702 0 0</inkml:trace>
  <inkml:trace contextRef="#ctx0" brushRef="#br1" timeOffset="22957.885">10882 9081 14600 0 0,'0'0'330'0'0,"0"0"45"0"0,0 0 20 0 0,0 13 105 0 0,-1 21 339 0 0,-3-1 1 0 0,0-1 0 0 0,-2 1 0 0 0,-2-1-1 0 0,-1 0 1 0 0,-11 25-840 0 0,17-50 57 0 0,1 0 1 0 0,0 0-1 0 0,0 0 0 0 0,1 0 1 0 0,-1 0-1 0 0,2 0 0 0 0,-1 0 1 0 0,1 1-1 0 0,0-1 0 0 0,0 0 1 0 0,1 0-1 0 0,0 0 0 0 0,1 5-57 0 0,1-10 20 0 0,0 0 0 0 0,0 0 1 0 0,0 0-1 0 0,1-1 0 0 0,-1 1 0 0 0,0-1 0 0 0,1 0 0 0 0,-1 0 0 0 0,1 0 0 0 0,-1 0 0 0 0,1-1 0 0 0,-1 1 0 0 0,1-1 0 0 0,0 0 0 0 0,-1 0 0 0 0,1 0 0 0 0,0-1 0 0 0,-1 1 1 0 0,1-1-1 0 0,-1 0 0 0 0,4-1-20 0 0,-3 2 2 0 0,20-5-48 0 0,-1 0-1 0 0,-1-1 1 0 0,1-1 0 0 0,-1-2-1 0 0,0 0 1 0 0,13-8 46 0 0,-7-7-4012 0 0,-25 16 2494 0 0</inkml:trace>
  <inkml:trace contextRef="#ctx0" brushRef="#br1" timeOffset="23236.858">10689 9310 14600 0 0,'-16'-11'1585'0'0,"23"-2"-264"0"0,62-6 1437 0 0,-39 15-2292 0 0,37-7-320 0 0,1 4 0 0 0,1 2 1 0 0,32 4-147 0 0,-79 1-936 0 0,-1-3-58 0 0</inkml:trace>
  <inkml:trace contextRef="#ctx0" brushRef="#br1" timeOffset="23422.833">11330 9181 15320 0 0,'0'0'348'0'0,"0"0"49"0"0,0 0 20 0 0,0 0-45 0 0,15 0-227 0 0,28-3 1048 0 0,1 1-1 0 0,-1 3 0 0 0,1 1 0 0 0,-1 2 0 0 0,1 2-1192 0 0,-38-5 7 0 0,64-4-4585 0 0,-63-3-2227 0 0</inkml:trace>
  <inkml:trace contextRef="#ctx0" brushRef="#br1" timeOffset="23682.546">11738 8947 12840 0 0,'0'0'289'0'0,"0"0"40"0"0,0 0 23 0 0,0 0-36 0 0,-6 14-93 0 0,-17 64 4601 0 0,13 46-2462 0 0,9-117-2283 0 0,1 1 0 0 0,0 0 0 0 0,0-1 0 0 0,1 1 0 0 0,0 0 0 0 0,0-1 0 0 0,1 1 0 0 0,0-1 0 0 0,0 0-1 0 0,1 1 1 0 0,-1-1 0 0 0,2 0 0 0 0,-1-1 0 0 0,1 1 0 0 0,0-1 0 0 0,4 6-79 0 0,51 10 409 0 0,-35-21-305 0 0,0 0 0 0 0,-1-2-1 0 0,1 0 1 0 0,-1-2-1 0 0,1 0 1 0 0,-1-2 0 0 0,13-4-104 0 0,-1-6-659 0 0,-21 5-5705 0 0,-4 3-906 0 0</inkml:trace>
  <inkml:trace contextRef="#ctx0" brushRef="#br1" timeOffset="24007">11535 9133 13200 0 0,'0'0'388'0'0,"8"-16"144"0"0,13 6 196 0 0,0 1 1 0 0,0 1 0 0 0,0 1-1 0 0,1 1 1 0 0,0 0 0 0 0,1 2-1 0 0,-1 1 1 0 0,1 0 0 0 0,3 2-729 0 0,5-2 96 0 0,68-5 104 0 0,-57 10-6025 0 0,-23-2-676 0 0</inkml:trace>
  <inkml:trace contextRef="#ctx0" brushRef="#br1" timeOffset="24251.893">12103 9158 11856 0 0,'0'0'348'0'0,"0"0"-7"0"0,0 0-112 0 0,0 0 345 0 0,0 0 176 0 0,0 0 33 0 0,15-4 1447 0 0,21 2 1 0 0,-29 1-2105 0 0,0 0 1 0 0,1 0-1 0 0,-1 1 0 0 0,1 0 1 0 0,-1 0-1 0 0,0 1 1 0 0,1 0-1 0 0,-1 0 1 0 0,0 1-1 0 0,0-1 1 0 0,0 2-1 0 0,5 1-126 0 0,-11-3 4 0 0,0 0 0 0 0,0 0 0 0 0,-1 0 0 0 0,1 0 0 0 0,0 0-1 0 0,0 0 1 0 0,-1 0 0 0 0,1 0 0 0 0,-1 0 0 0 0,1 1 0 0 0,-1-1 0 0 0,1 0-1 0 0,-1 0 1 0 0,0 1 0 0 0,0-1 0 0 0,0 0 0 0 0,0 0 0 0 0,1 1-1 0 0,-2-1 1 0 0,1 0 0 0 0,0 0 0 0 0,0 1 0 0 0,0-1 0 0 0,0 0 0 0 0,-1 0-1 0 0,1 1 1 0 0,-1-1 0 0 0,1 0 0 0 0,-1 0 0 0 0,1 0 0 0 0,-1 0-1 0 0,0 0 1 0 0,0 0 0 0 0,1 0 0 0 0,-1 0 0 0 0,0 0 0 0 0,0 0 0 0 0,0 0-5 0 0,-1 1 11 0 0,-56 66 114 0 0,-9 6 182 0 0,67-74-216 0 0,1 7 182 0 0,4-4-230 0 0,0 0-1 0 0,1-1 1 0 0,-1 1-1 0 0,1-1 0 0 0,0-1 1 0 0,0 1-1 0 0,-1-1 0 0 0,1 0 1 0 0,0 0-1 0 0,0 0 1 0 0,0-1-1 0 0,1 0 0 0 0,-1 0 1 0 0,0-1-1 0 0,0 0 1 0 0,1 0-42 0 0,21 0 57 0 0,55-8-1532 0 0,-65 7-3327 0 0,-3-1-2184 0 0</inkml:trace>
  <inkml:trace contextRef="#ctx0" brushRef="#br1" timeOffset="26003.262">10426 8555 9216 0 0,'1'-2'156'0'0,"-1"1"-59"0"0,1-1 0 0 0,0 1 1 0 0,0 0-1 0 0,-1 0 0 0 0,1-1 0 0 0,-1 1 0 0 0,1 0 0 0 0,-1-1 0 0 0,1 1 1 0 0,-1-1-1 0 0,0 1 0 0 0,0 0 0 0 0,0-1 0 0 0,0 1 0 0 0,0-1 1 0 0,0 1-1 0 0,0-1 0 0 0,0 1 0 0 0,0 0 0 0 0,-1-1 0 0 0,1 1 0 0 0,-1-1 1 0 0,1 1-1 0 0,-1 0 0 0 0,1 0 0 0 0,-1-1 0 0 0,0 1 0 0 0,0 0 1 0 0,0 0-1 0 0,1 0 0 0 0,-1-1 0 0 0,-1 1-97 0 0,-30 7 3715 0 0,16 6-3278 0 0,0 2 0 0 0,0 0 1 0 0,1 0-1 0 0,1 2 1 0 0,1 0-1 0 0,0 0 1 0 0,1 1-1 0 0,0 3-437 0 0,4-8 32 0 0,1 2 0 0 0,0-1 0 0 0,1 1 0 0 0,0 0 0 0 0,1 0 0 0 0,1 0 0 0 0,1 1-32 0 0,2-10 31 0 0,1-4 42 0 0,0-1 15 0 0,0 0-26 0 0,4-1-130 0 0,-1-1 0 0 0,1 1 1 0 0,-1-1-1 0 0,0 0 0 0 0,1 0 1 0 0,-1 0-1 0 0,0 0 0 0 0,0 0 1 0 0,-1-1-1 0 0,1 0 0 0 0,0 1 1 0 0,-1-1-1 0 0,1 0 0 0 0,-1 0 1 0 0,0 0-1 0 0,0 0 0 0 0,0-1 1 0 0,-1 1-1 0 0,1-1 0 0 0,0-2 68 0 0,0 2-68 0 0,14-45-996 0 0,-5-5-237 0 0,-26 59 1123 0 0,-101 60 2 0 0,98-57 179 0 0,15-5 11 0 0,-1-1 0 0 0,0 0 1 0 0,0 0-1 0 0,0-1 0 0 0,-1 1 1 0 0,1-1-1 0 0,0 0 0 0 0,-1 0 1 0 0,1 0-1 0 0,0-1 0 0 0,-1 1 1 0 0,1-1-1 0 0,-3 0-14 0 0,4-2 21 0 0,12-32 128 0 0,-7 32-127 0 0,3-7-12 0 0,1 0 0 0 0,1 0 0 0 0,-1 1 1 0 0,1 0-1 0 0,0 1 0 0 0,1-1 0 0 0,0 1 1 0 0,0 1-1 0 0,1 0 0 0 0,0 0 0 0 0,0 0 0 0 0,0 1 1 0 0,0 1-1 0 0,1-1 0 0 0,8-1-10 0 0,-10 5 37 0 0,1 1-1 0 0,-1 1 1 0 0,0-1-1 0 0,0 1 1 0 0,0 1-1 0 0,0-1 1 0 0,0 1-1 0 0,0 1 1 0 0,0 0-1 0 0,-1 0 1 0 0,1 0-1 0 0,-1 1 1 0 0,0 0-1 0 0,0 0 1 0 0,0 1-1 0 0,0 0 1 0 0,-1 0-1 0 0,0 1 0 0 0,1 0-36 0 0,17 16-1458 0 0,-16-14-4215 0 0</inkml:trace>
  <inkml:trace contextRef="#ctx0" brushRef="#br1" timeOffset="31760.052">10082 9018 8960 0 0,'7'-11'630'0'0,"7"-13"-275"0"0,-17 20 6809 0 0,-12 12-7085 0 0,0-1-1 0 0,0-1 1 0 0,-1 0 0 0 0,0-1-1 0 0,0-1 1 0 0,-8 0-79 0 0,7 0 146 0 0,-118 13-55 0 0,102-14 222 0 0,32-3-141 0 0,1 0-4 0 0,0 0-2 0 0,-4 7 276 0 0,26 95-20 0 0,-16-24-60 0 0,-18 32-354 0 0,-9 47 160 0 0,8-30 162 0 0,14-125-299 0 0,0 0 0 0 0,-1 0 0 0 0,1 0 0 0 0,0 0 0 0 0,1 0 0 0 0,-1 0 0 0 0,0 0 0 0 0,1 0 0 0 0,-1 0 0 0 0,1-1 0 0 0,-1 1 0 0 0,1 0 0 0 0,0-1 0 0 0,-1 0 0 0 0,1 1 0 0 0,0-1 0 0 0,0 0 0 0 0,0 0 0 0 0,0 0 0 0 0,0 0 0 0 0,0 0 0 0 0,1-1 0 0 0,-1 1 0 0 0,0-1 0 0 0,0 1 0 0 0,1-1 0 0 0,-1 0 0 0 0,0 0 0 0 0,0 0 0 0 0,1 0 0 0 0,-1 0 0 0 0,0 0 0 0 0,0-1 0 0 0,3 0-31 0 0,154-50 1072 0 0,-147 47-1580 0 0,45-14 1323 0 0,-22 1-8109 0 0,-32 14 618 0 0</inkml:trace>
  <inkml:trace contextRef="#ctx0" brushRef="#br1" timeOffset="32033.441">9723 9277 15344 0 0,'6'-8'1163'0'0,"-2"4"-1034"0"0,-1 1 0 0 0,0 0 0 0 0,1 0 0 0 0,0 0 0 0 0,0 0 0 0 0,0 1 0 0 0,0 0 0 0 0,0-1 0 0 0,0 2 0 0 0,0-1 0 0 0,1 0-1 0 0,-1 1 1 0 0,1 0 0 0 0,-1 0 0 0 0,1 0 0 0 0,0 0 0 0 0,4 1-129 0 0,20-5 1150 0 0,120-5 1851 0 0,-121 10-2780 0 0,180 5-1302 0 0,-192-2-4278 0 0,-4 2-1792 0 0</inkml:trace>
  <inkml:trace contextRef="#ctx0" brushRef="#br1" timeOffset="32427.781">10124 9639 15576 0 0,'0'0'356'0'0,"0"0"49"0"0,0 0 20 0 0,10-4 100 0 0,24-8-109 0 0,-26 11-279 0 0,0-1-1 0 0,0 1 0 0 0,0 0 1 0 0,0 0-1 0 0,1 1 0 0 0,-1 1 1 0 0,0-1-1 0 0,0 1 0 0 0,8 2-136 0 0,-15-3 20 0 0,0 1-1 0 0,1-1 1 0 0,-1 1 0 0 0,0-1-1 0 0,1 1 1 0 0,-1-1 0 0 0,0 1-1 0 0,0 0 1 0 0,0-1 0 0 0,0 1-1 0 0,0 0 1 0 0,0 0 0 0 0,0 0-1 0 0,0 0 1 0 0,0 0-1 0 0,0 0 1 0 0,0 0 0 0 0,-1 1-1 0 0,1-1 1 0 0,0 0 0 0 0,-1 0-1 0 0,1 0 1 0 0,-1 1 0 0 0,1-1-1 0 0,-1 0 1 0 0,0 1 0 0 0,1-1-1 0 0,-1 0 1 0 0,0 1 0 0 0,0-1-1 0 0,0 1 1 0 0,0-1-1 0 0,0 0 1 0 0,0 1 0 0 0,-1-1-1 0 0,1 0 1 0 0,0 1 0 0 0,-1-1-1 0 0,1 0 1 0 0,-1 0 0 0 0,1 1-1 0 0,-1-1 1 0 0,0 0 0 0 0,1 0-1 0 0,-1 0 1 0 0,0 0-20 0 0,-38 53-227 0 0,-47 12 514 0 0,68-49 594 0 0,17-17-631 0 0,1 0 4 0 0,0 0 2 0 0,16 0 348 0 0,33-9-400 0 0,61-1-302 0 0,-46 6-1825 0 0,-46 2 888 0 0</inkml:trace>
  <inkml:trace contextRef="#ctx0" brushRef="#br1" timeOffset="33362.496">12321 8915 12960 0 0,'9'-6'1296'0'0,"16"21"82"0"0,25 82 1963 0 0,-2 28-1694 0 0,-43-102-1374 0 0,-1-12-185 0 0,-1 1 1 0 0,-1-1 0 0 0,0 1 0 0 0,0 0-1 0 0,-2 0 1 0 0,1 0 0 0 0,-1-1-1 0 0,-1 1 1 0 0,0 0 0 0 0,0 0 0 0 0,-2-1-1 0 0,-2 11-88 0 0,1-10 39 0 0,-1-1-1 0 0,-1 0 1 0 0,1-1-1 0 0,-2 1 0 0 0,1-1 1 0 0,-1 0-1 0 0,-1-1 1 0 0,0 0-1 0 0,0 0 0 0 0,-7 5-38 0 0,14-13 3 0 0,-9 9-317 0 0,-1 0 1 0 0,0-1-1 0 0,-1 0 1 0 0,0 0 0 0 0,0-2-1 0 0,-1 1 1 0 0,0-2-1 0 0,0 1 1 0 0,-8 1 313 0 0,20-8-77 0 0,-7 1-1682 0 0,2-2-2357 0 0,-1-2-1737 0 0</inkml:trace>
  <inkml:trace contextRef="#ctx0" brushRef="#br1" timeOffset="33841.28">12597 8691 14976 0 0,'0'0'340'0'0,"0"0"50"0"0,0 0 24 0 0,0 0-55 0 0,0 0-197 0 0,1 13 580 0 0,2-4-584 0 0,1-1 0 0 0,0 0-1 0 0,1 0 1 0 0,0 0 0 0 0,0-1-1 0 0,1 0 1 0 0,-1 0 0 0 0,2 0-1 0 0,-1-1 1 0 0,1 0 0 0 0,0 0-1 0 0,0 0 1 0 0,0-1 0 0 0,1 0-1 0 0,0-1 1 0 0,0 1-1 0 0,0-2 1 0 0,1 1 0 0 0,-1-1-1 0 0,1 0 1 0 0,4 0-158 0 0,165 41 1145 0 0,-158-38-1007 0 0,-9-3-130 0 0,0 0 0 0 0,1 1 0 0 0,-2 0 0 0 0,1 0-1 0 0,0 1 1 0 0,-1 1 0 0 0,0-1 0 0 0,0 2 0 0 0,-1 0-1 0 0,7 5-7 0 0,-12-6 0 0 0,0 0 0 0 0,-1 1 0 0 0,0-1 0 0 0,0 1 0 0 0,0-1 0 0 0,-1 1 0 0 0,0 0 0 0 0,0 0 0 0 0,-1 0 0 0 0,0 0 0 0 0,0 0 0 0 0,0 1 0 0 0,-1-1 0 0 0,0 0 0 0 0,-1 0 0 0 0,1 0 0 0 0,-2 2 0 0 0,-19 49 216 0 0,-40 39 336 0 0,40-73-434 0 0,-2 0-1 0 0,0-2 1 0 0,-2 0-1 0 0,0-2 1 0 0,-1-1-1 0 0,-1-1 0 0 0,-1-1 1 0 0,-15 6-118 0 0,39-20-52 0 0,-42 27-3956 0 0,37-23 2632 0 0</inkml:trace>
  <inkml:trace contextRef="#ctx0" brushRef="#br1" timeOffset="44782.803">7263 10345 9704 0 0,'0'0'216'0'0,"0"0"32"0"0,0 0 13 0 0,9-10 22 0 0,-9 11 17 0 0,0-1 1 0 0,1 0-1 0 0,-1 0 0 0 0,0 0 1 0 0,0 0-1 0 0,1 1 1 0 0,-1-1-1 0 0,0 0 0 0 0,0 0 1 0 0,1 0-1 0 0,-1 0 1 0 0,0 0-1 0 0,0 0 0 0 0,1 1 1 0 0,-1-1-1 0 0,0 0 1 0 0,1 0-1 0 0,-1 0 1 0 0,0 0-1 0 0,1 0 0 0 0,-1 0 1 0 0,0 0-301 0 0,-4 8 72 0 0,-1 1 0 0 0,0-1 0 0 0,0 1 0 0 0,-1-1 0 0 0,0-1 0 0 0,-1 1-1 0 0,0-1 1 0 0,0 0 0 0 0,0-1-72 0 0,-23 25 98 0 0,-6 2-33 0 0,-71 52 206 0 0,95-75-204 0 0,11-10-3 0 0,-5 11 133 0 0,6-10-120 0 0,0-1 1 0 0,19 25 207 0 0,55 29 592 0 0,-47-30-477 0 0,29 34 247 0 0,50 4-262 0 0,-50-27-174 0 0,-23-10-520 0 0,-21-14-2911 0 0,-11-11 1722 0 0</inkml:trace>
  <inkml:trace contextRef="#ctx0" brushRef="#br1" timeOffset="36418.615">5368 10359 13824 0 0,'0'0'314'0'0,"0"0"46"0"0,0 0 22 0 0,0 0-50 0 0,6 7-208 0 0,15 71 389 0 0,-3 89 1997 0 0,-17-15-1142 0 0,-5-71-1417 0 0,-5-15 330 0 0,6-60-227 0 0,-11 1-60 0 0,12-7-38 0 0,1 1 0 0 0,-1-1 0 0 0,1 0 0 0 0,-1 0 0 0 0,1-1 0 0 0,-1 1 0 0 0,0 0 0 0 0,1 0-1 0 0,-1-1 1 0 0,1 1 0 0 0,-1-1 0 0 0,1 1 0 0 0,0-1 0 0 0,-1 0 0 0 0,1 1 0 0 0,-1-1 0 0 0,1 0-1 0 0,0 0 1 0 0,0 0 0 0 0,-1 0 0 0 0,1 0 0 0 0,0 0 0 0 0,0 0 0 0 0,0-1 0 0 0,0 1 0 0 0,0 0-1 0 0,1-1 1 0 0,-1 1 0 0 0,0 0 0 0 0,1-1 0 0 0,-1 1 0 0 0,1-1 0 0 0,-1 1 0 0 0,1-1 0 0 0,-1 0 44 0 0,-1-55-899 0 0,27-18 407 0 0,-20 66 458 0 0,1 1 1 0 0,1 0-1 0 0,-1 0 1 0 0,1 1-1 0 0,1 0 0 0 0,-1 0 1 0 0,1 1-1 0 0,0 0 1 0 0,0 0-1 0 0,1 1 0 0 0,0 0 34 0 0,16-8 12 0 0,1 2-1 0 0,0 1 0 0 0,1 1 0 0 0,0 1 0 0 0,2 1-11 0 0,4 5 752 0 0,-32 2-550 0 0,-1 0-96 0 0,-90 63 258 0 0,-2-10-300 0 0,48-25-64 0 0,44-28 2 0 0,-1 1-1 0 0,1-1 1 0 0,0 1-1 0 0,0 0 1 0 0,0-1-1 0 0,-1 1 1 0 0,1-1-1 0 0,0 1 1 0 0,0-1-1 0 0,0 1 1 0 0,0 0-1 0 0,0-1 1 0 0,0 1-1 0 0,0-1 1 0 0,1 1-1 0 0,-1-1 1 0 0,0 1-1 0 0,0 0 1 0 0,0-1-1 0 0,1 1 1 0 0,-1-1-1 0 0,0 1 1 0 0,0-1-1 0 0,1 1 1 0 0,-1-1-1 0 0,0 1 1 0 0,1-1-1 0 0,-1 1 1 0 0,1-1-1 0 0,-1 0 1 0 0,1 1-1 0 0,-1-1 1 0 0,0 0-1 0 0,1 1 1 0 0,-1-1-1 0 0,1 0 1 0 0,0 0-1 0 0,-1 1 0 0 0,1-1 1 0 0,-1 0-1 0 0,1 0 1 0 0,-1 0-1 0 0,1 0-1 0 0,111 52 896 0 0,-11-19-320 0 0,-71-26-2045 0 0,-30-6 602 0 0</inkml:trace>
  <inkml:trace contextRef="#ctx0" brushRef="#br1" timeOffset="41398.384">5838 10752 8032 0 0,'-3'-8'4086'0'0,"2"7"-3478"0"0,1 1-6 0 0,0 0-17 0 0,0 0-62 0 0,0 0-31 0 0,0 0-4 0 0,0 0-449 0 0,0 1 1 0 0,0-1-1 0 0,-1 0 1 0 0,1 0 0 0 0,0 0-1 0 0,0 1 1 0 0,0-1 0 0 0,0 0-1 0 0,0 0 1 0 0,-1 1-1 0 0,1-1 1 0 0,0 0 0 0 0,0 0-1 0 0,0 1 1 0 0,0-1 0 0 0,0 0-1 0 0,0 0 1 0 0,0 1-1 0 0,0-1 1 0 0,0 0 0 0 0,0 0-1 0 0,0 1 1 0 0,0-1 0 0 0,0 0-1 0 0,0 0 1 0 0,0 1 0 0 0,0-1-1 0 0,0 0 1 0 0,1 0-1 0 0,-1 1 1 0 0,0-1 0 0 0,0 0-1 0 0,0 0 1 0 0,0 0 0 0 0,0 1-1 0 0,1-1 1 0 0,-1 0-1 0 0,0 0 1 0 0,0 0 0 0 0,0 0-1 0 0,1 1 1 0 0,-1-1 0 0 0,0 0-1 0 0,0 0 1 0 0,0 0-1 0 0,1 0 1 0 0,-1 0 0 0 0,0 0-1 0 0,0 1 1 0 0,1-1 0 0 0,-1 0-1 0 0,0 0 1 0 0,0 0-1 0 0,1 0 1 0 0,-1 0 0 0 0,0 0-1 0 0,0 0 1 0 0,1 0 0 0 0,-1 0-1 0 0,0 0 1 0 0,0 0-1 0 0,1-1 1 0 0,-1 1 0 0 0,0 0-1 0 0,0 0 1 0 0,1 0 0 0 0,-1 0-1 0 0,0 0-39 0 0,-4 10 105 0 0,-5 0 144 0 0,2 5 126 0 0,-8 18 353 0 0,7 7 104 0 0,14-11-272 0 0,-13-1-114 0 0,4 20-73 0 0,0-41-318 0 0,5 17 15 0 0,30-10-1390 0 0,-10-25-1869 0 0,-20 3 1707 0 0</inkml:trace>
  <inkml:trace contextRef="#ctx0" brushRef="#br1" timeOffset="42392.292">5901 10226 8328 0 0,'0'0'241'0'0,"-1"0"0"0"0,-20-14 3174 0 0,21 14-2906 0 0,0 0-11 0 0,0 0-42 0 0,0 0-167 0 0,-6 5 2685 0 0,9 11-2438 0 0,-5-5-73 0 0,7 36 570 0 0,-9 8-249 0 0,-3-3-448 0 0,-23 10-34 0 0,26-50-222 0 0,-1-7 206 0 0,31-8-459 0 0,-25 3 46 0 0,12-17-1382 0 0,-20-27-2176 0 0,-8 10 285 0 0,0 1 0 0 0,-12 5 2324 0 0,-4 1 1900 0 0,28 19 977 0 0,-31 2 4318 0 0,47 17-5816 0 0,-1-5-214 0 0,1 0 1 0 0,0-1 0 0 0,-1-1 0 0 0,1 0-1 0 0,1 0 1 0 0,-1-2 0 0 0,0 0 0 0 0,1 0-1 0 0,0-1-89 0 0,118 5 542 0 0,-123-7-431 0 0,-16 0 17 0 0,-14 1-23 0 0,-121 13-439 0 0,83-16 270 0 0,36-8 64 0 0,23 10 4 0 0,0 1 0 0 0,0-1 0 0 0,-1 0 0 0 0,1 0-1 0 0,0 0 1 0 0,0 1 0 0 0,0-1 0 0 0,0 0-1 0 0,1 0 1 0 0,-1 0 0 0 0,0 1 0 0 0,0-1-1 0 0,0 0 1 0 0,1 0 0 0 0,-1 1 0 0 0,0-1-1 0 0,1 0 1 0 0,-1 1 0 0 0,0-1 0 0 0,1 0-1 0 0,-1 1 1 0 0,1-1 0 0 0,-1 0 0 0 0,1 1 0 0 0,-1-1-1 0 0,1 1 1 0 0,0-1 0 0 0,-1 1 0 0 0,1-1-1 0 0,0 1 1 0 0,-1 0 0 0 0,1-1 0 0 0,0 1-1 0 0,0 0 1 0 0,-1-1 0 0 0,1 1 0 0 0,0 0-1 0 0,0 0 1 0 0,0 0-4 0 0,8-7 59 0 0,52-20-62 0 0,30 2-146 0 0,-47 20 173 0 0,-30 11 770 0 0,-15-1-746 0 0,-1-1 0 0 0,0 1 0 0 0,-1-1-1 0 0,1 0 1 0 0,-1 0 0 0 0,0 0 0 0 0,0 0-1 0 0,0 0 1 0 0,0-1 0 0 0,-1 1 0 0 0,1-1-1 0 0,-1 0 1 0 0,0 0 0 0 0,0 0 0 0 0,0 0-1 0 0,0-1 1 0 0,-1 0 0 0 0,1 0 0 0 0,-1 0-1 0 0,1 0 1 0 0,-1-1 0 0 0,0 0 0 0 0,1 1-1 0 0,-1-2-46 0 0,-24 13 86 0 0,-35 8 7 0 0,39-16-255 0 0,24-5 58 0 0,1 0-21 0 0,0 0-85 0 0,0 0-42 0 0,0 0-5 0 0,2 0-36 0 0,27-10-1829 0 0,-14 4-373 0 0,-6 4 1098 0 0</inkml:trace>
  <inkml:trace contextRef="#ctx0" brushRef="#br1" timeOffset="43173.242">6221 10223 10680 0 0,'-3'0'-30'0'0,"0"0"816"0"0,6 7 1163 0 0,2 1-478 0 0,-8 57 1270 0 0,3-65-2739 0 0,-1 1 47 0 0,1 0 0 0 0,-1 1 0 0 0,0-1 0 0 0,0 1 0 0 0,1-1 0 0 0,-1 0 0 0 0,0 1 0 0 0,1-1 0 0 0,0 1 0 0 0,-1-1 0 0 0,1 1 0 0 0,0 0 0 0 0,0-1 0 0 0,0 1 0 0 0,0-1 0 0 0,0 1 0 0 0,0-1 0 0 0,0 1 0 0 0,0 0 0 0 0,1-1 0 0 0,-1 1 0 0 0,1-1 0 0 0,-1 1 0 0 0,1 0-49 0 0,-10 47 919 0 0,22 7-263 0 0,-6 4-223 0 0,-6-56-414 0 0,1-1 0 0 0,-1 1 0 0 0,0-1 0 0 0,0 1 0 0 0,0 0 0 0 0,0-1-1 0 0,-1 1 1 0 0,1 0 0 0 0,-1 0 0 0 0,0-1 0 0 0,0 1 0 0 0,-1 0 0 0 0,1 0-1 0 0,-2 2-18 0 0,-4 64 192 0 0,-33 12 523 0 0,28-54-914 0 0,5-23 200 0 0,3 11 236 0 0,4-15-135 0 0,2 1 89 0 0,-2-1-189 0 0,-1-1 0 0 0,0 0 0 0 0,1 0 0 0 0,-1 0 0 0 0,1 0 0 0 0,-1 0 0 0 0,1 0 0 0 0,-1 0-1 0 0,1 0 1 0 0,-1 0 0 0 0,1 0 0 0 0,-1 0 0 0 0,1 0 0 0 0,-1 0 0 0 0,1 0 0 0 0,-1 0 0 0 0,1 0 0 0 0,-1-1 0 0 0,1 1 0 0 0,-1 0 0 0 0,0 0 0 0 0,1 0 0 0 0,-1-1 0 0 0,1 1 0 0 0,-1 0-1 0 0,0-1 1 0 0,1 1 0 0 0,-1 0 0 0 0,0-1 0 0 0,1 1 0 0 0,-1-1 0 0 0,0 1 0 0 0,0 0 0 0 0,1-1 0 0 0,-1 1 0 0 0,0-1 0 0 0,0 1 0 0 0,0-1 0 0 0,0 1 0 0 0,1-1 0 0 0,-1 1 0 0 0,0-1-1 0 0,0 1 1 0 0,0 0 0 0 0,0-1 0 0 0,0 0-2 0 0,24-48 136 0 0,-25 47-135 0 0,1 0 1 0 0,-1 1 1 0 0,0-1-1 0 0,1 0 1 0 0,-1 1-1 0 0,1-1 1 0 0,0 0-1 0 0,0 0 1 0 0,-1 1-1 0 0,1-1 1 0 0,0 0 0 0 0,0 0-1 0 0,1 1 1 0 0,-1-1-1 0 0,0 0 1 0 0,1 0-1 0 0,-1 1 1 0 0,1-1-1 0 0,-1 0 1 0 0,1 1 0 0 0,0-1-1 0 0,-1 1 1 0 0,1-1-1 0 0,0 0 1 0 0,0 1-1 0 0,1-1-2 0 0,15-44 0 0 0,50-27-368 0 0,-15 24-448 0 0,2 16 444 0 0,-49 30 348 0 0,4 1-34 0 0,-6 2-10 0 0,1 3-8 0 0,1 31-62 0 0,-14-22 145 0 0,-1-1 0 0 0,0 0 0 0 0,-1 0 0 0 0,0-1-1 0 0,-1-1 1 0 0,0 0 0 0 0,-1 0 0 0 0,1-1 0 0 0,-2-1-1 0 0,1 0 1 0 0,-14 4-7 0 0,14-4-11 0 0,-45 18 11 0 0,42-16 0 0 0,9-5 0 0 0,8 0 0 0 0,17 14 54 0 0,15 11 154 0 0,-6-6-187 0 0,43 18 86 0 0,-23-14-241 0 0,-24-10-3700 0 0,-19-12-2499 0 0</inkml:trace>
  <inkml:trace contextRef="#ctx0" brushRef="#br1" timeOffset="43528.157">6426 10815 9760 0 0,'8'-12'744'0'0,"3"-20"-472"0"0,69-6 3936 0 0,-46 35-2450 0 0,-9 16 195 0 0,-23-13-1699 0 0,3 26 298 0 0,-39 39-239 0 0,1-16-109 0 0,15-33-151 0 0,12-10-53 0 0,7 2 0 0 0,1-7 8 0 0,1 1-1 0 0,-1-1 0 0 0,1 0 1 0 0,-1 0-1 0 0,1 0 0 0 0,0 0 0 0 0,-1 0 1 0 0,1 0-1 0 0,0-1 0 0 0,0 1 1 0 0,-1-1-1 0 0,1 0 0 0 0,0 0 0 0 0,0 0 1 0 0,0 0-1 0 0,0 0 0 0 0,-1-1 1 0 0,1 1-1 0 0,0-1 0 0 0,0 0-7 0 0,3 1-18 0 0,43-8 304 0 0,-8 1-969 0 0,-11 5-4418 0 0,-9 2-1208 0 0</inkml:trace>
  <inkml:trace contextRef="#ctx0" brushRef="#br1" timeOffset="55794.784">12082 10438 14112 0 0,'0'0'322'0'0,"0"0"45"0"0,9 0 356 0 0,151-14 2708 0 0,-99 3-3272 0 0,-37 2-5713 0 0,-14 5-270 0 0</inkml:trace>
  <inkml:trace contextRef="#ctx0" brushRef="#br1" timeOffset="56061.833">12409 10188 12264 0 0,'0'0'273'0'0,"0"0"40"0"0,0 3 326 0 0,-11 40 121 0 0,-14 83 1926 0 0,22-37-1142 0 0,3-82-1374 0 0,1-1-1 0 0,0 1 1 0 0,1-1-1 0 0,0 1 1 0 0,0-1-1 0 0,0 0 0 0 0,1 0 1 0 0,0 0-1 0 0,0 0 1 0 0,0 0-1 0 0,1-1 0 0 0,-1 1 1 0 0,2-1-1 0 0,-1 0 1 0 0,1 1-170 0 0,1-2 58 0 0,0-1 1 0 0,0 1-1 0 0,0-1 1 0 0,1 0-1 0 0,-1-1 1 0 0,1 1-1 0 0,0-1 1 0 0,-1 0-1 0 0,1-1 1 0 0,0 0-1 0 0,0 0 1 0 0,0-1-1 0 0,0 1 1 0 0,0-1-1 0 0,6-1-58 0 0,25-9-1712 0 0,-32 5 693 0 0</inkml:trace>
  <inkml:trace contextRef="#ctx0" brushRef="#br1" timeOffset="56339.934">12299 10289 13944 0 0,'0'0'406'0'0,"0"0"-4"0"0,1-1-258 0 0,7-2 137 0 0,0-1 1 0 0,1 1-1 0 0,-1 0 1 0 0,1 1-1 0 0,-1 0 1 0 0,1 1-1 0 0,0 0 1 0 0,-1 0-1 0 0,1 0 1 0 0,0 1-1 0 0,0 1 1 0 0,0-1-1 0 0,1 2-281 0 0,16-1-158 0 0,-1 2 0 0 0,0 0 0 0 0,0 2 0 0 0,0 1 0 0 0,-1 1 0 0 0,1 0 158 0 0,-13-1-6303 0 0</inkml:trace>
  <inkml:trace contextRef="#ctx0" brushRef="#br1" timeOffset="56623.049">12772 10479 13536 0 0,'0'0'306'0'0,"-10"-6"745"0"0,8 5-850 0 0,0 0 0 0 0,-1 0 0 0 0,1 0 0 0 0,0 1 0 0 0,-1-1 0 0 0,1 1 0 0 0,-1-1 0 0 0,1 1 0 0 0,-1 0 0 0 0,1 0 0 0 0,-1 0 0 0 0,1 0 0 0 0,-1 1 0 0 0,1-1 0 0 0,-1 0 0 0 0,1 1 0 0 0,0 0 0 0 0,-1 0 0 0 0,1-1 0 0 0,0 1 0 0 0,0 1 0 0 0,-1-1 0 0 0,1 0 0 0 0,-2 2-201 0 0,-30 30 338 0 0,23-13-132 0 0,10-18-250 0 0,2-1-36 0 0,41 15 241 0 0,34-3-44 0 0,-47-10-117 0 0,6 8-60 0 0,-24-8-258 0 0,9 3-358 0 0,-7-5-4844 0 0,-4-1-433 0 0</inkml:trace>
  <inkml:trace contextRef="#ctx0" brushRef="#br1" timeOffset="57469.962">13011 10226 8032 0 0,'0'0'182'0'0,"0"0"29"0"0,0-5 198 0 0,-19-13 1269 0 0,1 6 442 0 0,18 11-1634 0 0,-5 1 51 0 0,5 1 3463 0 0,57 50-2480 0 0,-5 29-317 0 0,-8 11-702 0 0,-8 65 667 0 0,-51-74-800 0 0,13-78-448 0 0,0 0 0 0 0,1 0 0 0 0,-1 0 0 0 0,-1-1 0 0 0,1 1 0 0 0,0-1-1 0 0,-1 1 1 0 0,0-1 0 0 0,0 0 0 0 0,0 0 0 0 0,0 0 0 0 0,0-1 0 0 0,-1 1 0 0 0,1-1-1 0 0,-1 1 1 0 0,0-1 0 0 0,1 0 0 0 0,-1-1 0 0 0,0 1 0 0 0,0-1 0 0 0,-4 1 80 0 0,1-2-5099 0 0,-3-1-1631 0 0</inkml:trace>
  <inkml:trace contextRef="#ctx0" brushRef="#br1" timeOffset="57938.488">13137 9978 13184 0 0,'0'0'298'0'0,"2"3"1442"0"0,7 9-1392 0 0,1 0 0 0 0,0 0 0 0 0,0 0 0 0 0,1-1 0 0 0,0-1 0 0 0,1 0 0 0 0,1-1 0 0 0,-1 0 0 0 0,1-1-1 0 0,1 0 1 0 0,0-1 0 0 0,0 0 0 0 0,8 2-348 0 0,1 2 286 0 0,104 41 40 0 0,-110-45-230 0 0,0 0 0 0 0,0 1 1 0 0,-1 1-1 0 0,0 1 0 0 0,-1 0 0 0 0,0 0 1 0 0,-1 2-1 0 0,0 0 0 0 0,8 9-96 0 0,-18-15 41 0 0,1 0-1 0 0,-1 1 0 0 0,0 0 1 0 0,0-1-1 0 0,-1 1 1 0 0,0 1-1 0 0,0-1 0 0 0,-1 0 1 0 0,0 1-1 0 0,0-1 0 0 0,-1 1 1 0 0,1 0-1 0 0,-2-1 0 0 0,1 1 1 0 0,-1 0-1 0 0,0 0 1 0 0,-1-1-1 0 0,0 1 0 0 0,0 0 1 0 0,-1-1-1 0 0,0 1 0 0 0,0-1 1 0 0,-1 1-1 0 0,0-1 1 0 0,0 0-1 0 0,0 0 0 0 0,-1 0 1 0 0,0-1-1 0 0,-4 5-40 0 0,0 2 42 0 0,-1 0 0 0 0,-1-1 0 0 0,0 0 0 0 0,-1 0 0 0 0,0-1 0 0 0,-1 0 0 0 0,0-1-1 0 0,0-1 1 0 0,-1 0 0 0 0,-1-1 0 0 0,-5 3-42 0 0,-143 57 368 0 0,99-41-31 0 0,36-17-1866 0 0,1 1-3909 0 0,6-2-1691 0 0</inkml:trace>
  <inkml:trace contextRef="#ctx0" brushRef="#br1" timeOffset="53866.858">10474 10338 12552 0 0,'0'0'281'0'0,"0"0"40"0"0,0 0 23 0 0,1 0-34 0 0,3 4-202 0 0,-5 63 2065 0 0,4-38-1748 0 0,-1 1 1 0 0,-2-1 0 0 0,-1 0-1 0 0,-2 1 1 0 0,0-1 0 0 0,-2 0-1 0 0,-1-1 1 0 0,-2 1-1 0 0,-1 2-425 0 0,-44 115 131 0 0,53-145-112 0 0,0-1 1 0 0,0 1-1 0 0,0 0 0 0 0,0 0 0 0 0,0 0 0 0 0,0 0 1 0 0,0 0-1 0 0,0 0 0 0 0,1 0 0 0 0,-1 0 1 0 0,0 0-1 0 0,1 0 0 0 0,-1 0 0 0 0,0-1 0 0 0,1 1 1 0 0,-1 0-1 0 0,1 0 0 0 0,-1 0 0 0 0,1-1 1 0 0,-1 1-1 0 0,1 0 0 0 0,0-1 0 0 0,-1 1 0 0 0,1 0 1 0 0,0-1-1 0 0,0 1 0 0 0,0-1 0 0 0,-1 1 1 0 0,1-1-1 0 0,0 1 0 0 0,0-1 0 0 0,0 0 0 0 0,0 1 1 0 0,0-1-1 0 0,0 0 0 0 0,-1 0 0 0 0,1 0 1 0 0,0 0-1 0 0,0 0 0 0 0,0 0 0 0 0,0 0 0 0 0,0 0 1 0 0,1 0-20 0 0,49-7 857 0 0,-40 5-826 0 0,205-34 1121 0 0,-204 33-1649 0 0,48-11 1462 0 0,-23 2-8119 0 0,-36 12 179 0 0</inkml:trace>
  <inkml:trace contextRef="#ctx0" brushRef="#br1" timeOffset="54167.546">10385 10621 14224 0 0,'13'0'1425'0'0,"155"-14"271"0"0,-3 6-250 0 0,-82 2-1830 0 0,-74 4-501 0 0,-3 0-3519 0 0,-5 1-1242 0 0</inkml:trace>
  <inkml:trace contextRef="#ctx0" brushRef="#br1" timeOffset="54382.377">10490 10403 12720 0 0,'-3'-1'97'0'0,"2"1"-62"0"0,0-1 0 0 0,0 1 0 0 0,0 0 0 0 0,0-1 0 0 0,0 1 0 0 0,-1-1 0 0 0,1 1 0 0 0,0-1 0 0 0,1 0 0 0 0,-1 1 0 0 0,0-1 0 0 0,0 0 0 0 0,0 0 1 0 0,0 1-1 0 0,0-1 0 0 0,1 0 0 0 0,-1 0 0 0 0,0 0 0 0 0,1 0 0 0 0,-1 0 0 0 0,1 0 0 0 0,-1 0 0 0 0,1 0 0 0 0,0 0 0 0 0,-1 0 0 0 0,1 0 0 0 0,0-1 0 0 0,0 1 0 0 0,-1 0 0 0 0,1 0 0 0 0,0 0 0 0 0,0 0 0 0 0,0 0 1 0 0,1-1-1 0 0,-1 0-35 0 0,45-16 2244 0 0,-22 15-2099 0 0,1 0 1 0 0,0 2 0 0 0,0 1-1 0 0,-1 1 1 0 0,20 3-146 0 0,14 1 79 0 0,36 13-1858 0 0,-76-13 807 0 0</inkml:trace>
  <inkml:trace contextRef="#ctx0" brushRef="#br1" timeOffset="54648.334">10960 10795 12552 0 0,'0'0'281'0'0,"1"-3"802"0"0,33-18-431 0 0,-33 21-603 0 0,-1-1 1 0 0,1 1 0 0 0,-1 0 0 0 0,0 0 0 0 0,1-1 0 0 0,-1 1 0 0 0,1 0 0 0 0,-1 0 0 0 0,1 0 0 0 0,-1 0 0 0 0,1-1 0 0 0,-1 1 0 0 0,1 0 0 0 0,-1 0 0 0 0,1 0-1 0 0,-1 0 1 0 0,1 0 0 0 0,-1 0 0 0 0,0 0 0 0 0,1 0 0 0 0,-1 0 0 0 0,1 1 0 0 0,-1-1 0 0 0,1 0 0 0 0,-1 0 0 0 0,1 0 0 0 0,-1 0 0 0 0,1 1 0 0 0,-1-1 0 0 0,0 0-1 0 0,1 1 1 0 0,-1-1 0 0 0,1 0 0 0 0,-1 0 0 0 0,0 1 0 0 0,1-1 0 0 0,-1 1 0 0 0,0-1 0 0 0,0 0 0 0 0,1 1 0 0 0,-1-1 0 0 0,0 1 0 0 0,0-1 0 0 0,0 1 0 0 0,1-1-1 0 0,-1 1 1 0 0,0-1 0 0 0,0 0 0 0 0,0 1 0 0 0,0-1 0 0 0,0 1-50 0 0,1 3 61 0 0,-1 0 0 0 0,0 0 0 0 0,0-1 0 0 0,0 1 0 0 0,0 0 0 0 0,-1 0 0 0 0,1 0 0 0 0,-1 0 0 0 0,0-1 0 0 0,0 1 0 0 0,0 0 0 0 0,-1-1 0 0 0,1 1 0 0 0,-1-1 0 0 0,0 0 0 0 0,0 1 0 0 0,-1 0-61 0 0,-2 6 72 0 0,-50 98 150 0 0,57-87 392 0 0,-2-19-352 0 0,1-1 8 0 0,5 1-142 0 0,0 0 0 0 0,0 0-1 0 0,0 0 1 0 0,1-1 0 0 0,-1 0-1 0 0,0 0 1 0 0,0 0 0 0 0,1-1 0 0 0,-1 0-1 0 0,0 0 1 0 0,1-1 0 0 0,-1 0-1 0 0,0 0 1 0 0,5-1-128 0 0,19-2 202 0 0,-22 3-188 0 0,0 0-1 0 0,0 0 1 0 0,0-1 0 0 0,0 0 0 0 0,0-1 0 0 0,-1 0 0 0 0,1 0 0 0 0,-1-1-1 0 0,0 1 1 0 0,0-2 0 0 0,1 0-14 0 0,23-24-2316 0 0,-22 18-4701 0 0</inkml:trace>
  <inkml:trace contextRef="#ctx0" brushRef="#br1" timeOffset="55002.219">11266 10343 11864 0 0,'0'0'266'0'0,"0"0"44"0"0,0 0 12 0 0,0 0-34 0 0,-12 3 576 0 0,-34 70 2237 0 0,40-61-2935 0 0,0 0 0 0 0,0 1 0 0 0,1 0 0 0 0,1 0 0 0 0,0 0 0 0 0,1 0 0 0 0,1 0 0 0 0,0 1 0 0 0,0-1 0 0 0,1 1 0 0 0,1 0 0 0 0,0-1 0 0 0,1 2-166 0 0,1-4 93 0 0,0-1-1 0 0,0 1 1 0 0,0-1 0 0 0,2 0 0 0 0,-1 0 0 0 0,1-1-1 0 0,1 1 1 0 0,-1-1 0 0 0,2 1 0 0 0,-1-2 0 0 0,1 1 0 0 0,1-1-1 0 0,5 7-92 0 0,-6-11-37 0 0,0 1-1 0 0,0-1 1 0 0,1 0-1 0 0,0 0 1 0 0,0-1-1 0 0,0 1 1 0 0,0-2-1 0 0,1 1 1 0 0,-1-1-1 0 0,1 0 1 0 0,-1-1-1 0 0,1 0 1 0 0,0 0-1 0 0,-1 0 1 0 0,1-1-1 0 0,1 0 38 0 0,2-4-1710 0 0,0-1-4847 0 0</inkml:trace>
  <inkml:trace contextRef="#ctx0" brushRef="#br1" timeOffset="55281.14">11535 10341 11488 0 0,'0'0'264'0'0,"0"0"34"0"0,0 0 20 0 0,0 2-41 0 0,-13 64 448 0 0,2 108 4150 0 0,11-168-4741 0 0,1 0 0 0 0,-1 0 0 0 0,1 0 0 0 0,1 0 0 0 0,-1 0 0 0 0,1 0 0 0 0,0 0 0 0 0,0-1 0 0 0,1 1 0 0 0,0-1 0 0 0,0 1 0 0 0,0-1 0 0 0,0 0 0 0 0,1 0 0 0 0,0-1 0 0 0,0 1 0 0 0,0-1 0 0 0,1 0 0 0 0,4 3-134 0 0,-3-3 59 0 0,0 0 0 0 0,1 0 0 0 0,0-1-1 0 0,0 0 1 0 0,0 0 0 0 0,0-1-1 0 0,0 0 1 0 0,0 0 0 0 0,1-1 0 0 0,-1 0-1 0 0,1 0 1 0 0,-1-1 0 0 0,1 0 0 0 0,-1 0-1 0 0,1 0 1 0 0,-1-1 0 0 0,1 0 0 0 0,-1-1-1 0 0,0 0 1 0 0,3-1-59 0 0,0-2-1380 0 0,-3-2-3474 0 0,-2 1-1910 0 0</inkml:trace>
  <inkml:trace contextRef="#ctx0" brushRef="#br1" timeOffset="55546.415">11487 10534 10720 0 0,'0'0'314'0'0,"1"0"-6"0"0,151-3 1304 0 0,-75 0-262 0 0,-16-2-1116 0 0,-45 2-300 0 0</inkml:trace>
  <inkml:trace contextRef="#ctx0" brushRef="#br1" timeOffset="48817.28">7889 10501 5192 0 0,'0'0'151'0'0,"19"-8"2523"0"0,66-6 2277 0 0,15-1-2059 0 0,-66 7-1941 0 0,-33 7-859 0 0,-1 1 3 0 0,0 0-6 0 0,0 0-1 0 0,0 0 0 0 0,0 0 12 0 0,0 0 50 0 0,0 0 18 0 0,0 0 6 0 0,0 0-14 0 0,-1 0-66 0 0,-3 0-22 0 0,-43 5 208 0 0,-21 9-270 0 0,2 4-10 0 0,-12-9 0 0 0,57-4 139 0 0,20-5-93 0 0,0 0 1 0 0,0 0-1 0 0,1 1 0 0 0,-1-1 0 0 0,0 0 1 0 0,0 0-1 0 0,0 0 0 0 0,0 1 0 0 0,0-1 0 0 0,0 0 1 0 0,1 1-1 0 0,-1-1 0 0 0,0 1 0 0 0,0-1 1 0 0,1 1-1 0 0,-1-1 0 0 0,0 1 0 0 0,0-1 1 0 0,1 1-1 0 0,-1 0 0 0 0,1-1 0 0 0,-1 1 1 0 0,1 0-1 0 0,-1 0 0 0 0,1-1 0 0 0,-1 1 0 0 0,1 0 1 0 0,0 0-1 0 0,-1 0 0 0 0,1 0 0 0 0,0 0-46 0 0,-1 3 23 0 0,1-2 20 0 0,3 42 122 0 0,3 16-37 0 0,-12 86 107 0 0,2-122-158 0 0,-22 77 140 0 0,17-68-141 0 0,8-9 151 0 0,2-23-172 0 0,17 1 159 0 0,-4-3-114 0 0,-1-1-1 0 0,1-1 1 0 0,0 0 0 0 0,-1-1-1 0 0,0 0 1 0 0,0-1-1 0 0,9-5-99 0 0,-9 5 26 0 0,98-42 91 0 0,-58 16-2382 0 0,-51 30-2704 0 0,-2 1-1540 0 0</inkml:trace>
  <inkml:trace contextRef="#ctx0" brushRef="#br1" timeOffset="49094.47">7797 10722 13360 0 0,'0'0'298'0'0,"3"-7"856"0"0,0 3-984 0 0,1 1 0 0 0,-1 0 0 0 0,1 0 0 0 0,-1 0 0 0 0,1 1 0 0 0,0-1 1 0 0,0 1-1 0 0,1 0 0 0 0,-1 0 0 0 0,0 0 0 0 0,0 1 0 0 0,1-1 0 0 0,3 1-170 0 0,20-5 502 0 0,0 3-1 0 0,1 0 0 0 0,-1 1 1 0 0,1 2-1 0 0,-1 1 0 0 0,13 3-501 0 0,8 4-1228 0 0,-28-2-1679 0 0,-15-4 1403 0 0</inkml:trace>
  <inkml:trace contextRef="#ctx0" brushRef="#br1" timeOffset="49329.487">8251 10823 9648 0 0,'0'0'216'0'0,"0"0"32"0"0,0 0 12 0 0,0 2 97 0 0,-16 88 7519 0 0,-5-27-6304 0 0,15 16-1118 0 0,8-72-470 0 0,2-3 400 0 0,-2-3-1498 0 0,-1 1-4131 0 0,-1-2-1043 0 0</inkml:trace>
  <inkml:trace contextRef="#ctx0" brushRef="#br1" timeOffset="50178.67">8392 10139 13016 0 0,'0'0'297'0'0,"0"0"39"0"0,0 0 17 0 0,-3 10 85 0 0,-65 77 3432 0 0,14-26-3421 0 0,-23-4-129 0 0,53-56-118 0 0,30-16-357 0 0,-1 10 108 0 0,1 0 0 0 0,-1 0 0 0 0,1 0 0 0 0,1 1 0 0 0,-1 0 0 0 0,1 0 0 0 0,-1 0-1 0 0,1 1 1 0 0,0 0 0 0 0,0 0 0 0 0,1 1 0 0 0,-1 0 0 0 0,0 0 0 0 0,1 1 0 0 0,-1 0 0 0 0,8 0 47 0 0,33 4-54 0 0,36-4 54 0 0,-57 2-16 0 0,-25-1-58 0 0,-2 0 4 0 0,0 0 6 0 0,-8 2-161 0 0,-16 1-52 0 0,0 0 0 0 0,0-2 0 0 0,0 0 0 0 0,0-2 0 0 0,0 0 0 0 0,-1-2 1 0 0,-6-2 276 0 0,28 4 40 0 0,0 1 1 0 0,1 0 0 0 0,-1-1 0 0 0,0 0 0 0 0,0 0-1 0 0,1 0 1 0 0,-1 0 0 0 0,1 0 0 0 0,-1 0 0 0 0,1-1-1 0 0,-1 1 1 0 0,1-1 0 0 0,0 0 0 0 0,0 1-1 0 0,-1-1 1 0 0,1 0 0 0 0,1 0 0 0 0,-1 0 0 0 0,0-1-1 0 0,0 1 1 0 0,1 0 0 0 0,0-1 0 0 0,-1 1 0 0 0,1-1-1 0 0,-1-1-40 0 0,24-11 958 0 0,-5 7-888 0 0,0 2-1 0 0,0 0 1 0 0,1 0 0 0 0,0 2 0 0 0,0 0-1 0 0,3 1-69 0 0,51-11 1376 0 0,-71 14-1204 0 0,-1 0-50 0 0,0 0-24 0 0,0 0-2 0 0,0 0-4 0 0,0 0-17 0 0,0 0-10 0 0,0 0-1 0 0,-1 0-10 0 0,-96 24-78 0 0,32-17 10 0 0,60-9 14 0 0,2 1-21 0 0,2 0-80 0 0,1 1-1 0 0,28-9-1471 0 0,-5 12-613 0 0,-12 0-2030 0 0,-1 0-1088 0 0</inkml:trace>
  <inkml:trace contextRef="#ctx0" brushRef="#br1" timeOffset="50702.104">8502 10460 6416 0 0,'9'-10'400'0'0,"30"-31"4265"0"0,-38 41-3826 0 0,-1 0-14 0 0,0 0-61 0 0,0 0-27 0 0,0 0-7 0 0,0 0-49 0 0,0 0-195 0 0,0 0-80 0 0,0 0-20 0 0,0 0-28 0 0,0 0-114 0 0,-15 41 826 0 0,-25 46 178 0 0,35-75-1109 0 0,0 1 0 0 0,0 0 0 0 0,1 0 0 0 0,1 0 0 0 0,0 0 0 0 0,1 0 0 0 0,0 1 0 0 0,1 6-139 0 0,1 47 356 0 0,9-5-184 0 0,-8-56-156 0 0,0-1 0 0 0,0 1 0 0 0,0-1 0 0 0,1 1 0 0 0,0-1 0 0 0,0 0 0 0 0,0 1 0 0 0,1-1 0 0 0,0 0 0 0 0,0-1 0 0 0,0 1 0 0 0,1 0 0 0 0,-1-1 0 0 0,1 0 0 0 0,0 0 0 0 0,0 0 0 0 0,1 0 0 0 0,-1-1 0 0 0,1 1 0 0 0,0-1 0 0 0,0 0 0 0 0,1 0-16 0 0,-1-1-125 0 0,46 13-494 0 0,-19-21-4238 0 0,-31 5 3363 0 0</inkml:trace>
  <inkml:trace contextRef="#ctx0" brushRef="#br1" timeOffset="51066.289">8809 10504 11856 0 0,'0'0'348'0'0,"0"0"-7"0"0,0 0-166 0 0,0 0 114 0 0,0 0 79 0 0,0 8 404 0 0,-25 91 2254 0 0,7 6-1839 0 0,15-33-711 0 0,5-67-389 0 0,-2-2-25 0 0,0 0-1 0 0,0 0 1 0 0,1 0 0 0 0,-1 0 0 0 0,1-1 0 0 0,0 1 0 0 0,0 0-1 0 0,0 0 1 0 0,0-1 0 0 0,1 1 0 0 0,-1 0 0 0 0,1-1 0 0 0,0 0-1 0 0,-1 1 1 0 0,1-1 0 0 0,0 0 0 0 0,0 0 0 0 0,0 0 0 0 0,1 0-1 0 0,-1 0 1 0 0,0 0 0 0 0,1-1 0 0 0,-1 1 0 0 0,1-1 0 0 0,0 0-1 0 0,-1 0 1 0 0,1 0 0 0 0,0 0 0 0 0,0 0 0 0 0,0 0 0 0 0,0-1-1 0 0,2 1-61 0 0,143-21 834 0 0,-147 20-1433 0 0,4-1 1254 0 0,-1-2-7335 0 0,-2-1 175 0 0</inkml:trace>
  <inkml:trace contextRef="#ctx0" brushRef="#br1" timeOffset="51803.75">8797 10689 13104 0 0,'0'0'297'0'0,"0"0"39"0"0,0 0 19 0 0,0 0-34 0 0,-6-2-128 0 0,5 2 173 0 0,8-12 2976 0 0,-3 10-2955 0 0,41-3 903 0 0,-22 18-1272 0 0,-21-13 63 0 0,-2 0-5 0 0,0 0-11 0 0,0 0-26 0 0,0 0-98 0 0,0 0-9 0 0,0 0-4 0 0,0 0-33 0 0,0 0-14 0 0,0 0-1 0 0,0 0 4 0 0,0 0 16 0 0,-25-2-1188 0 0,3-10 1096 0 0,-39 7 648 0 0,-74 10 24 0 0,77 3-88 0 0,90 6-1860 0 0,-9-9-775 0 0,-11-4 1091 0 0</inkml:trace>
  <inkml:trace contextRef="#ctx0" brushRef="#br1" timeOffset="52149.836">9061 10632 8840 0 0,'0'0'197'0'0,"0"0"24"0"0,0 0 19 0 0,-4 0 14 0 0,-1 0-169 0 0,4 0 351 0 0,1 0 124 0 0,0 0 15 0 0,0 0-15 0 0,10 11 1817 0 0,51 11 1405 0 0,0-20-2694 0 0,1-7-704 0 0,50-19-2082 0 0,-102 20 316 0 0,-3-1-65 0 0</inkml:trace>
  <inkml:trace contextRef="#ctx0" brushRef="#br1" timeOffset="52455.128">9428 10452 10512 0 0,'0'0'233'0'0,"0"0"39"0"0,0 0 16 0 0,0 0-32 0 0,0 0-80 0 0,0 0 269 0 0,0 0 135 0 0,4 7 1167 0 0,-2 2-1463 0 0,-1 0 1 0 0,0 0-1 0 0,0-1 1 0 0,-1 1 0 0 0,-1 0-1 0 0,1 0 1 0 0,-1 0-1 0 0,-1 0 1 0 0,1 0-1 0 0,-2-1 1 0 0,1 1-1 0 0,-1-1 1 0 0,0 1-1 0 0,-1-1 1 0 0,0 0-1 0 0,-2 2-284 0 0,-3 11 386 0 0,3-7-186 0 0,2-6-72 0 0,0 0-1 0 0,1 0 0 0 0,0 0 1 0 0,0 1-1 0 0,1-1 0 0 0,0 1 1 0 0,0 0-1 0 0,1 0 0 0 0,0 0 1 0 0,1 0-1 0 0,0 0 0 0 0,1 3-127 0 0,1-9 32 0 0,1-1-1 0 0,0 0 0 0 0,1 0 0 0 0,-1 0 1 0 0,0 0-1 0 0,0-1 0 0 0,1 1 1 0 0,-1-1-1 0 0,1 0 0 0 0,-1 0 0 0 0,1 0 1 0 0,0 0-1 0 0,-1-1 0 0 0,1 1 1 0 0,0-1-1 0 0,-1 0 0 0 0,1 0 0 0 0,0-1 1 0 0,0 1-1 0 0,-1-1 0 0 0,1 0 0 0 0,-1 0 1 0 0,1 0-1 0 0,1-1-31 0 0,15-2 22 0 0,-2-2 0 0 0,1 0 0 0 0,-1-2-1 0 0,0 0 1 0 0,0 0 0 0 0,9-8-22 0 0,18-26-6988 0 0,-38 29 503 0 0</inkml:trace>
  <inkml:trace contextRef="#ctx0" brushRef="#br1" timeOffset="52708.935">9324 10551 13472 0 0,'0'0'306'0'0,"0"0"46"0"0,0 0 22 0 0,13-6 74 0 0,25-3 287 0 0,1 2 0 0 0,0 2 0 0 0,0 2 0 0 0,0 1 0 0 0,36 3-735 0 0,-37-1-100 0 0,19 7-1604 0 0,-41-6-4351 0 0</inkml:trace>
  <inkml:trace contextRef="#ctx0" brushRef="#br1" timeOffset="52883.257">9806 10605 12464 0 0,'0'0'281'0'0,"0"0"40"0"0,-7 16 445 0 0,9 59 2078 0 0,3-30-1313 0 0,1 44-629 0 0,1-75-3285 0 0,-5-11-910 0 0,-1-2-2484 0 0</inkml:trace>
  <inkml:trace contextRef="#ctx0" brushRef="#br1" timeOffset="53297.219">9980 10267 10800 0 0,'0'0'241'0'0,"0"0"38"0"0,0 0 13 0 0,0 0-26 0 0,0 0-111 0 0,0 0 166 0 0,0 0 95 0 0,0 0 22 0 0,0 0 15 0 0,0 0 58 0 0,0 0 29 0 0,0 0 4 0 0,0 0-26 0 0,0 0-104 0 0,0 0-44 0 0,0 0-9 0 0,1 2-18 0 0,44 37 1074 0 0,11 32-321 0 0,-3 54 35 0 0,-46-104-988 0 0,-2-1 1 0 0,0 1-1 0 0,-1 1 1 0 0,-1-1-1 0 0,0 0 1 0 0,-2 1-1 0 0,-1 0 1 0 0,-1-1-1 0 0,0 1 1 0 0,-4 15-144 0 0,3-26-66 0 0,0 0 1 0 0,-1-1 0 0 0,0 1-1 0 0,0-1 1 0 0,-1 1 0 0 0,-1-1-1 0 0,0-1 1 0 0,0 1 0 0 0,-1-1-1 0 0,0 0 1 0 0,0 0 0 0 0,-1 0-1 0 0,0-1 1 0 0,-1 0 0 0 0,0-1-1 0 0,0 1 1 0 0,-1-2 0 0 0,0 1-1 0 0,0-1 1 0 0,-3 1 65 0 0,11-7-530 0 0,-3 2 580 0 0,0-1-6148 0 0,4-1-150 0 0</inkml:trace>
  <inkml:trace contextRef="#ctx0" brushRef="#br1" timeOffset="59717.435">13784 9860 9824 0 0,'-28'-32'1801'0'0,"28"31"-1185"0"0,12 5 5696 0 0,53 7-5027 0 0,-3-6-596 0 0,1-5-225 0 0,45-3 150 0 0,-47 13-513 0 0,-57-9-78 0 0,13 13 239 0 0,-14 68 21 0 0,-2 57 138 0 0,-2 41 25 0 0,-2-69-252 0 0,-3 170 312 0 0,13-224-502 0 0,-1-21 137 0 0,3 0 43 0 0,-1 4 80 0 0,-11 6-11 0 0,0-44-202 0 0,0 1-1 0 0,0-1 1 0 0,0 0-1 0 0,0 0 1 0 0,-1 0-1 0 0,1 0 0 0 0,-1-1 1 0 0,0 1-1 0 0,1-1 1 0 0,-1 0-1 0 0,0 0 1 0 0,0-1-1 0 0,0 1 1 0 0,1-1-1 0 0,-3 1-50 0 0,-21 4 213 0 0,-133 17 148 0 0,78-14-1944 0 0,45-3-4370 0 0,-3-2-1993 0 0</inkml:trace>
  <inkml:trace contextRef="#ctx0" brushRef="#br1" timeOffset="71644.257">559 11412 5280 0 0,'0'0'152'0'0,"2"0"0"0"0,35-3 810 0 0,7-5 1772 0 0,0 0 878 0 0,-43 8-3088 0 0,14-3 3035 0 0,-58 6-3127 0 0,-125 15 104 0 0,24-23-352 0 0,110 5 1147 0 0,31 30-798 0 0,10 36-715 0 0,14 46 316 0 0,28 56 505 0 0,-9-37-82 0 0,-25-94-409 0 0,-13-25 306 0 0,-4-8-7050 0 0,-4 1 83 0 0</inkml:trace>
  <inkml:trace contextRef="#ctx0" brushRef="#br1" timeOffset="72412.597">194 11818 11312 0 0,'0'-9'1133'0'0,"3"-9"-946"0"0,-1 14 1 0 0,1 1 0 0 0,0-1 1 0 0,-1 1-1 0 0,2 0 1 0 0,-1-1-1 0 0,0 1 0 0 0,1 1 1 0 0,-1-1-1 0 0,1 0 1 0 0,0 1-1 0 0,0 0 0 0 0,0 0 1 0 0,0 0-1 0 0,0 1 1 0 0,0-1-1 0 0,1 1 0 0 0,-1 0 1 0 0,0 0-1 0 0,1 0 1 0 0,2 0-189 0 0,10-3 0 0 0,51-4 614 0 0,113-8-223 0 0,-52 10 315 0 0,-121 4-1114 0 0,-20 6 462 0 0,-8 3 187 0 0,-1 1 0 0 0,1 1-1 0 0,1 1 1 0 0,0 1 0 0 0,0 0 0 0 0,-3 4-241 0 0,12-7 171 0 0,5-5-102 0 0,0 1 1 0 0,0 0-1 0 0,1 0 1 0 0,-1 0-1 0 0,1 0 1 0 0,0 1-1 0 0,0-1 1 0 0,0 1 0 0 0,1 0-1 0 0,0 0 1 0 0,0 1-1 0 0,0-1 1 0 0,-2 6-70 0 0,4-5 66 0 0,22 12 173 0 0,-16-17-217 0 0,-1-1 1 0 0,0 1-1 0 0,1-1 1 0 0,-1 0-1 0 0,0-1 1 0 0,1 1-1 0 0,-1-1 1 0 0,0 1-1 0 0,1-1 1 0 0,-1-1-1 0 0,0 1 0 0 0,0 0 1 0 0,0-1-1 0 0,0 0 1 0 0,0 0-1 0 0,0 0-22 0 0,2-1 24 0 0,11-6-40 0 0,1-1 1 0 0,-2-1 0 0 0,1 0 0 0 0,-2-1 0 0 0,0-1-1 0 0,12-11 16 0 0,-7 5-322 0 0,48-21-211 0 0,-40 47 349 0 0,-22-2 166 0 0,0 1 0 0 0,-1 0-1 0 0,0 0 1 0 0,0 0 0 0 0,-1 1 0 0 0,1-1 0 0 0,-1 1 0 0 0,-1 0-1 0 0,1 0 1 0 0,-1 0 0 0 0,-1 1 0 0 0,1-1 0 0 0,-1 1-1 0 0,0 3 19 0 0,19 37-37 0 0,-20-47 148 0 0,-1-1 10 0 0,0 0-8 0 0,0 0 13 0 0,-9-17 686 0 0,9-72-46 0 0,2 75-731 0 0,1 0-1 0 0,0 0 0 0 0,1 1 0 0 0,0-1 1 0 0,1 1-1 0 0,0 0 0 0 0,2-1-34 0 0,-5 10-34 0 0,0-1-1 0 0,0 1 1 0 0,1 0-1 0 0,-1 0 1 0 0,1 1-1 0 0,0-1 0 0 0,0 0 1 0 0,0 1-1 0 0,0 0 1 0 0,1 0-1 0 0,0 0 1 0 0,-1 0-1 0 0,1 0 1 0 0,0 1-1 0 0,0-1 1 0 0,1 1-1 0 0,-1 0 0 0 0,0 1 1 0 0,1-1-1 0 0,-1 1 1 0 0,1 0-1 0 0,-1 0 1 0 0,3 0 34 0 0,0 1-314 0 0,18 0-5863 0 0,-12 3-89 0 0</inkml:trace>
  <inkml:trace contextRef="#ctx0" brushRef="#br1" timeOffset="73197.991">1773 11542 9072 0 0,'0'0'200'0'0,"18"-8"536"0"0,-17 8-558 0 0,1-1 0 0 0,-1 1 0 0 0,0-1 0 0 0,0 1 0 0 0,0-1 0 0 0,0 0 0 0 0,0 1 0 0 0,0-1 0 0 0,0 0 0 0 0,0 0 0 0 0,0 1 0 0 0,-1-1 0 0 0,1 0 0 0 0,0 0 0 0 0,0 0 0 0 0,-1 0 0 0 0,1 0 0 0 0,-1 0 0 0 0,1 0 0 0 0,-1 0 0 0 0,1-1 0 0 0,-1 1 0 0 0,1 0 0 0 0,-1 0 0 0 0,0 0 0 0 0,0 0 0 0 0,0-1 0 0 0,0 1 0 0 0,0 0 0 0 0,0 0 0 0 0,0 0 0 0 0,0-1 0 0 0,0 1 0 0 0,0 0 0 0 0,-1 0 0 0 0,1 0 0 0 0,-1-1-178 0 0,-56 4 2600 0 0,-96 47-1499 0 0,109-19-1101 0 0,45-13 0 0 0,2-13 0 0 0,1 0 0 0 0,-1-1 0 0 0,1 1 0 0 0,0-1 0 0 0,1 0 0 0 0,-1 0 0 0 0,0-1 0 0 0,1 1 0 0 0,-1-1 0 0 0,1 0 0 0 0,0 0 0 0 0,0 0 0 0 0,2 0 0 0 0,23 10 0 0 0,119 65-76 0 0,-135-68 66 0 0,25 29 19 0 0,-39-37 51 0 0,-1 14 277 0 0,-3-11-246 0 0,-1 0-1 0 0,0 0 1 0 0,0-1-1 0 0,0 1 1 0 0,0-1-1 0 0,-1 0 0 0 0,1-1 1 0 0,-1 1-1 0 0,1-1 1 0 0,-1 0-1 0 0,0 0 1 0 0,0-1-1 0 0,0 0 0 0 0,0 0 1 0 0,0 0-1 0 0,0-1 1 0 0,-4 0-91 0 0,-11 2 44 0 0,1-2 1 0 0,0 0 0 0 0,-1-1-1 0 0,1-2 1 0 0,0 0 0 0 0,0-1-1 0 0,0 0 1 0 0,0-2 0 0 0,1-1-1 0 0,-7-3-44 0 0,7-2 60 0 0,5-2-74 0 0,13 13-132 0 0,7-14-1298 0 0,10 6-1035 0 0,-4 6-2103 0 0,-1 1-1452 0 0</inkml:trace>
  <inkml:trace contextRef="#ctx0" brushRef="#br1" timeOffset="73530.876">1908 11406 12896 0 0,'-12'-32'1416'0'0,"10"32"-1378"0"0,1 0 161 0 0,1 0 61 0 0,0 0 11 0 0,-9 6 1192 0 0,7 0-1300 0 0,0 0 0 0 0,1 0-1 0 0,0 0 1 0 0,0 0-1 0 0,0 0 1 0 0,1 1 0 0 0,0-1-1 0 0,0 0 1 0 0,1 0-1 0 0,-1 1 1 0 0,1-1-1 0 0,1 0 1 0 0,-1 0 0 0 0,1 0-1 0 0,2 5-162 0 0,46 130 1447 0 0,-21-78-1250 0 0,-25-55-169 0 0,-3-5-16 0 0,1 0 1 0 0,-1 0 0 0 0,0 0-1 0 0,0 0 1 0 0,0 0-1 0 0,0 0 1 0 0,-1 0 0 0 0,1 0-1 0 0,-1 0 1 0 0,0 0-1 0 0,1 0 1 0 0,-2 1 0 0 0,1-1-1 0 0,0 0 1 0 0,-1 0-1 0 0,1 0-12 0 0,-13 10-1421 0 0,3-10-3832 0 0,10-3 5230 0 0,-7 3-6079 0 0</inkml:trace>
  <inkml:trace contextRef="#ctx0" brushRef="#br1" timeOffset="74338.187">1832 11602 8552 0 0,'9'-5'637'0'0,"7"-3"-286"0"0,0 2 1 0 0,0 0-1 0 0,1 0 0 0 0,0 2 1 0 0,0 0-1 0 0,0 1 0 0 0,1 1 0 0 0,-1 0 1 0 0,1 2-1 0 0,-1 0 0 0 0,0 1 1 0 0,15 2-352 0 0,30-1 461 0 0,-2-2 1 0 0,-59 0-354 0 0,-1 0 16 0 0,8 1 1979 0 0,-57 37-757 0 0,40-32-1254 0 0,0 0 1 0 0,1 1-1 0 0,-1 0 0 0 0,1 0 1 0 0,1 1-1 0 0,-1 0 0 0 0,1 0 0 0 0,0 2-92 0 0,-8 25 258 0 0,15-33-245 0 0,0 0 1 0 0,0 1 0 0 0,0-1-1 0 0,1 0 1 0 0,-1 0-1 0 0,0 0 1 0 0,1 0 0 0 0,-1 0-1 0 0,1 0 1 0 0,0 0-1 0 0,0-1 1 0 0,-1 1 0 0 0,1 0-1 0 0,0 0 1 0 0,1 0-1 0 0,-1-1 1 0 0,0 1 0 0 0,0-1-1 0 0,1 1 1 0 0,-1-1-1 0 0,1 1 1 0 0,-1-1 0 0 0,1 0-1 0 0,0 0 1 0 0,-1 1-1 0 0,1-1 1 0 0,0-1 0 0 0,0 1-1 0 0,0 0 1 0 0,0 0-1 0 0,0-1 1 0 0,0 1 0 0 0,0-1-1 0 0,0 1 1 0 0,0-1-14 0 0,52-8 322 0 0,-49 6-316 0 0,0-1 0 0 0,1 1 0 0 0,-2-1 0 0 0,1 0 0 0 0,0-1 0 0 0,-1 1 0 0 0,1-1 0 0 0,-1 0 0 0 0,0 0 0 0 0,0-1 0 0 0,-1 1-1 0 0,1-1 1 0 0,-1 0 0 0 0,0 0 0 0 0,0 0 0 0 0,-1 0 0 0 0,0 0 0 0 0,1 0 0 0 0,-2-1 0 0 0,1 1 0 0 0,-1-1 0 0 0,1 0 0 0 0,-2 1-1 0 0,1-1 1 0 0,-1-1-6 0 0,3-28-368 0 0,-4 33 342 0 0,1 1-28 0 0,-3 20-74 0 0,3-14 170 0 0,0 0 0 0 0,0 1-1 0 0,0-1 1 0 0,1 0-1 0 0,0 0 1 0 0,0 1 0 0 0,0-1-1 0 0,0 0 1 0 0,1 0-1 0 0,0 0 1 0 0,0 0 0 0 0,0 0-1 0 0,1-1 1 0 0,0 1-1 0 0,0 0-41 0 0,12 9 262 0 0,-12-12-239 0 0,0 0 0 0 0,0 0 0 0 0,0 0 0 0 0,0 0 0 0 0,0-1 0 0 0,1 1 0 0 0,-1-1 0 0 0,0 0 0 0 0,1 0 0 0 0,-1 0 0 0 0,1 0 0 0 0,-1-1 0 0 0,1 0 0 0 0,-1 1 0 0 0,1-1 0 0 0,-1 0 0 0 0,1-1 0 0 0,0 1 0 0 0,-1-1 0 0 0,1 1 1 0 0,-1-1-1 0 0,0 0 0 0 0,1-1 0 0 0,-1 1 0 0 0,2-1-23 0 0,18-13-765 0 0,-15 6-4703 0 0,-2 1-816 0 0</inkml:trace>
  <inkml:trace contextRef="#ctx0" brushRef="#br1" timeOffset="74667.728">2512 11344 11672 0 0,'0'0'341'0'0,"0"0"-1"0"0,0 0-156 0 0,0 0 152 0 0,0 0 89 0 0,1 9 1333 0 0,1 45 553 0 0,23 62 233 0 0,14-6-864 0 0,-11-34-693 0 0,-30-51-1448 0 0,-17-25-2978 0 0,10-3-1323 0 0,0 0-1258 0 0</inkml:trace>
  <inkml:trace contextRef="#ctx0" brushRef="#br1" timeOffset="75144.091">2375 11564 10088 0 0,'0'0'298'0'0,"0"0"-4"0"0,3-2 460 0 0,117 4 5059 0 0,60 4-4749 0 0,-147-8-1644 0 0,-3 1-3265 0 0,-14-5 461 0 0,1-1-175 0 0,1-1 2095 0 0,-15 7 6690 0 0,-1 1 2479 0 0,1 2-8797 0 0,-2-1 1640 0 0,5 14 1484 0 0,2 78 199 0 0,-1-43-1729 0 0,-1-18-182 0 0,9-15 71 0 0,-14-17-502 0 0,5-11-1089 0 0,-4 3-4591 0 0,-4 0-1193 0 0</inkml:trace>
  <inkml:trace contextRef="#ctx0" brushRef="#br1" timeOffset="75343.031">2825 11442 14864 0 0,'0'0'433'0'0,"0"0"0"0"0,0 0-263 0 0,0 0-88 0 0,0 0-8 0 0,0 0-2 0 0,0 0 4 0 0,0 0 16 0 0,0 0-47 0 0,11 10-1748 0 0,-10-9-3583 0 0</inkml:trace>
  <inkml:trace contextRef="#ctx0" brushRef="#br1" timeOffset="75967.077">3049 11482 11376 0 0,'0'0'256'0'0,"0"0"34"0"0,0 0 21 0 0,0 0-35 0 0,-6 1-169 0 0,1 1-54 0 0,-33 18 1315 0 0,12-2-705 0 0,19-15-440 0 0,0 1-1 0 0,1 0 1 0 0,-1 0 0 0 0,1 1 0 0 0,0 0-1 0 0,0 0 1 0 0,0 1 0 0 0,1-1-1 0 0,0 1 1 0 0,0 0 0 0 0,0 1 0 0 0,1-1-1 0 0,0 1 1 0 0,0 0 0 0 0,1 0-1 0 0,0 0 1 0 0,-1 3-223 0 0,4 9 144 0 0,2-15-121 0 0,-1 0 0 0 0,1 0 0 0 0,0 0 0 0 0,0-1 0 0 0,0 1 0 0 0,1-1 0 0 0,-1 1 0 0 0,1-1 0 0 0,0 0 0 0 0,0 0 0 0 0,0 0 0 0 0,0 0-1 0 0,0-1 1 0 0,3 2-23 0 0,21-3 198 0 0,25-24 325 0 0,-37 12-293 0 0,22-39-141 0 0,-23 28-111 0 0,-11 15-13 0 0,1 0 0 0 0,0 0-1 0 0,1 0 1 0 0,-1 1-1 0 0,1 0 1 0 0,1 0 0 0 0,-1 0-1 0 0,1 1 1 0 0,0 0-1 0 0,1-1 36 0 0,-4 5-21 0 0,-1 0 1 0 0,0 0-1 0 0,1 0 0 0 0,-1 1 0 0 0,1-1 0 0 0,-1 0 0 0 0,1 1 0 0 0,-1 0 0 0 0,1 0 0 0 0,-1 0 0 0 0,1 0 1 0 0,-1 0-1 0 0,1 0 0 0 0,0 1 0 0 0,-1-1 0 0 0,0 1 0 0 0,1-1 0 0 0,-1 1 0 0 0,1 0 0 0 0,-1 0 0 0 0,0 0 1 0 0,1 1-1 0 0,-1-1 0 0 0,0 0 0 0 0,0 1 0 0 0,0-1 0 0 0,0 1 0 0 0,0 0 0 0 0,-1 0 0 0 0,1 0 0 0 0,1 1 21 0 0,34 66 0 0 0,-12 15 970 0 0,-25-62-497 0 0,0-21-454 0 0,-1 0-1 0 0,1 0 1 0 0,-1-1 0 0 0,0 1-1 0 0,1 0 1 0 0,-1-1 0 0 0,0 1-1 0 0,1 0 1 0 0,-1-1 0 0 0,0 1-1 0 0,0-1 1 0 0,0 0 0 0 0,0 1-1 0 0,0-1 1 0 0,1 1 0 0 0,-1-1-1 0 0,0 0 1 0 0,0 0 0 0 0,0 0-1 0 0,0 1 1 0 0,0-1 0 0 0,0 0-1 0 0,0 0 1 0 0,0 0 0 0 0,0-1-1 0 0,0 1 1 0 0,0 0 0 0 0,0 0-1 0 0,0 0 1 0 0,0-1 0 0 0,1 1-1 0 0,-1 0 1 0 0,0-1 0 0 0,0 1-1 0 0,0-1 1 0 0,0 1 0 0 0,1-1-1 0 0,-1 1 1 0 0,0-1 0 0 0,0 0-1 0 0,1 1 1 0 0,-1-1 0 0 0,0 0-1 0 0,1 0 1 0 0,-1 1 0 0 0,1-1-1 0 0,-1 0 1 0 0,1 0 0 0 0,0 0-1 0 0,-1 0 1 0 0,1 0 0 0 0,0 1-1 0 0,-1-1 1 0 0,1 0 0 0 0,0-1-19 0 0,-2-4-40 0 0,1 0 1 0 0,0 0-1 0 0,0 0 1 0 0,1 0 0 0 0,0-1-1 0 0,0 1 1 0 0,0 0-1 0 0,1 0 1 0 0,0 0-1 0 0,0 0 1 0 0,0 0-1 0 0,1 0 1 0 0,0 0 0 0 0,0 0-1 0 0,1 0 1 0 0,-1 1-1 0 0,1-1 1 0 0,0 1-1 0 0,1 0 1 0 0,-1 0 0 0 0,1 0-1 0 0,0 0 1 0 0,0 1-1 0 0,1-1 1 0 0,-1 1-1 0 0,4-2 40 0 0,-5 4-20 0 0,1 0-1 0 0,0-1 0 0 0,0 1 0 0 0,-1 1 1 0 0,1-1-1 0 0,1 0 0 0 0,-1 1 0 0 0,0 0 1 0 0,0 0-1 0 0,0 0 0 0 0,1 1 0 0 0,-1-1 1 0 0,0 1-1 0 0,1 0 0 0 0,-1 0 0 0 0,1 1 21 0 0,1 1-8 0 0,0 0 0 0 0,0 1 0 0 0,0-1 0 0 0,-1 1 0 0 0,1 1 0 0 0,-1-1 0 0 0,0 1 0 0 0,0 0 0 0 0,0 0 0 0 0,0 1 0 0 0,-1-1 0 0 0,0 1 0 0 0,0 0 0 0 0,0 0 0 0 0,0 0 0 0 0,0 3 8 0 0,17 24-113 0 0,7 14 314 0 0,-1-5-1031 0 0,-15-28-1141 0 0,-2-7 949 0 0</inkml:trace>
  <inkml:trace contextRef="#ctx0" brushRef="#br1" timeOffset="77167.68">3794 11505 14600 0 0,'-8'-9'1100'0'0,"5"8"-1058"0"0,0 1 1 0 0,0-1 0 0 0,0 0 0 0 0,0 1 0 0 0,1-1 0 0 0,-1 1 0 0 0,0 0 0 0 0,0 0 0 0 0,0 0 0 0 0,0 0 0 0 0,0 1-1 0 0,0-1 1 0 0,0 1 0 0 0,0 0 0 0 0,0 0 0 0 0,1 0 0 0 0,-1 0 0 0 0,0 0 0 0 0,1 0 0 0 0,-1 1 0 0 0,1 0 0 0 0,-1-1-43 0 0,-7 4 257 0 0,-1 1-88 0 0,0 0 1 0 0,0 2-1 0 0,0-1 1 0 0,1 1 0 0 0,0 1-1 0 0,1 0 1 0 0,-1 0-1 0 0,2 1 1 0 0,0 0-1 0 0,0 0 1 0 0,0 1-1 0 0,1 0-169 0 0,-18 52 208 0 0,25-62-196 0 0,0 0-1 0 0,0 0 0 0 0,0 0 0 0 0,0 0 0 0 0,0-1 0 0 0,0 1 0 0 0,0 0 1 0 0,1 0-1 0 0,-1-1 0 0 0,0 1 0 0 0,0 0 0 0 0,1 0 0 0 0,-1-1 0 0 0,1 1 1 0 0,-1 0-1 0 0,1-1 0 0 0,-1 1 0 0 0,1 0 0 0 0,-1-1 0 0 0,1 1 0 0 0,-1-1 1 0 0,1 1-1 0 0,0-1 0 0 0,-1 1 0 0 0,1-1 0 0 0,0 1 0 0 0,-1-1 0 0 0,1 0 0 0 0,0 1 1 0 0,0-1-1 0 0,-1 0 0 0 0,1 0 0 0 0,0 0 0 0 0,0 1 0 0 0,0-1 0 0 0,-1 0 1 0 0,1 0-1 0 0,0 0 0 0 0,0 0 0 0 0,0 0 0 0 0,-1 0 0 0 0,1-1 0 0 0,0 1 1 0 0,0 0-1 0 0,0 0 0 0 0,-1-1 0 0 0,1 1 0 0 0,0 0-11 0 0,36-16 313 0 0,55-63-1689 0 0,-52 57 1186 0 0,-21 41 52 0 0,-10 57 672 0 0,10-51-137 0 0,-15-25-385 0 0,0 0 0 0 0,0 0 0 0 0,1 0 0 0 0,-1-1 0 0 0,0 0 0 0 0,0 0-1 0 0,0 0 1 0 0,0 0 0 0 0,0-1 0 0 0,0 1 0 0 0,-1-1 0 0 0,1 0 0 0 0,0 0 0 0 0,-1 0 0 0 0,1-1 0 0 0,-1 1 0 0 0,0-1-1 0 0,0 0 1 0 0,0 0 0 0 0,0 0 0 0 0,-1 0 0 0 0,1 0 0 0 0,-1-1 0 0 0,1 1 0 0 0,-1-1 0 0 0,-1 0 0 0 0,2-2-12 0 0,1 0 30 0 0,5-5-156 0 0,46-43-697 0 0,-54 54 818 0 0,0-1 0 0 0,0 1 0 0 0,-1 0-1 0 0,1 0 1 0 0,0 0 0 0 0,0-1 0 0 0,-1 1 0 0 0,1 0 0 0 0,0 0 0 0 0,0 0 0 0 0,0 0 0 0 0,-1 0 0 0 0,1 0 0 0 0,0 0 0 0 0,0 1 0 0 0,0-1 0 0 0,-1 0-1 0 0,1 0 1 0 0,0 1 0 0 0,0-1 0 0 0,-1 0 0 0 0,1 1 0 0 0,0-1 0 0 0,-1 1 0 0 0,1-1 0 0 0,-1 1 0 0 0,1-1 0 0 0,0 1 0 0 0,-1-1 0 0 0,1 1 0 0 0,-1-1-1 0 0,1 1 1 0 0,-1 0 0 0 0,0-1 0 0 0,1 1 0 0 0,-1 0 0 0 0,1 0 0 0 0,-1-1 0 0 0,0 1 0 0 0,0 0 0 0 0,0 0 0 0 0,1 0 5 0 0,8 31 15 0 0,-2 21 209 0 0,-1-14 112 0 0,12-48 848 0 0,34-71-1140 0 0,-24 43-656 0 0,-18 36 164 0 0,36 96 352 0 0,-12-56 328 0 0,-31-38-189 0 0,-1 0 0 0 0,1-1 0 0 0,0 1 0 0 0,0-1 0 0 0,0 1 0 0 0,0-1 0 0 0,0 0 0 0 0,0 0 0 0 0,0 0 0 0 0,0 0 0 0 0,0 0 0 0 0,-1-1 0 0 0,1 0 0 0 0,0 1 0 0 0,0-1 0 0 0,0 0 0 0 0,-1 0 0 0 0,1 0 0 0 0,0-1 0 0 0,1 0-43 0 0,60-55 136 0 0,-24 0-140 0 0,-10 18-12 0 0,-30 37-2 0 0,0 2-69 0 0,0 16 8 0 0,4 34 79 0 0,-1-4 0 0 0,0 52 0 0 0,12 134 230 0 0,3-99 762 0 0,-18-131-965 0 0,1 1 0 0 0,-1-1 0 0 0,0 0 1 0 0,0 1-1 0 0,0-1 0 0 0,0 0 0 0 0,0 0 1 0 0,0 1-1 0 0,-1-1 0 0 0,1 0 0 0 0,-1 0 1 0 0,1 1-1 0 0,-1-1 0 0 0,0 0 0 0 0,0 0 0 0 0,0 0 1 0 0,0 0-1 0 0,-1 0 0 0 0,1 0 0 0 0,0-1 1 0 0,-1 1-1 0 0,1 0 0 0 0,-1-1 0 0 0,0 1 1 0 0,1-1-1 0 0,-1 1 0 0 0,0-1 0 0 0,-1 1-27 0 0,-2 0 96 0 0,1 0-1 0 0,-1 0 1 0 0,-1-1-1 0 0,1 0 1 0 0,0 1-1 0 0,0-2 1 0 0,0 1 0 0 0,-1-1-1 0 0,1 1 1 0 0,0-1-1 0 0,0-1 1 0 0,-1 1-1 0 0,1-1 1 0 0,0 0-1 0 0,0 0 1 0 0,0-1-1 0 0,-2 0-95 0 0,-64-28 1068 0 0,7-27 487 0 0,61 53-1538 0 0,-1 1 0 0 0,2-1 1 0 0,-1 0-1 0 0,0 0 0 0 0,1 0 1 0 0,0 0-1 0 0,0 0 0 0 0,0-1 0 0 0,0 1 1 0 0,1 0-1 0 0,0-1 0 0 0,0 0 1 0 0,0 1-1 0 0,0-1 0 0 0,1 0 0 0 0,0 1 1 0 0,0-1-1 0 0,0 0 0 0 0,0 1 0 0 0,1-1 1 0 0,0 0-1 0 0,0 1 0 0 0,0-1 1 0 0,0 1-1 0 0,1-1 0 0 0,0 0-17 0 0,6-4-96 0 0,0 1 0 0 0,0 0-1 0 0,1 0 1 0 0,0 1 0 0 0,0 0-1 0 0,1 0 1 0 0,0 1 0 0 0,0 0 0 0 0,1 1-1 0 0,0 1 1 0 0,-1-1 0 0 0,1 2-1 0 0,1-1 1 0 0,-1 1 0 0 0,0 1 0 0 0,2 0 96 0 0,15-5-1362 0 0,-3 1-1244 0 0,2 0-5237 0 0</inkml:trace>
  <inkml:trace contextRef="#ctx0" brushRef="#br1" timeOffset="77908.833">5252 11265 10080 0 0,'5'-20'1048'0'0,"-5"14"-894"0"0,1 4-18 0 0,-1 0 1 0 0,1 1 0 0 0,-1-1 0 0 0,0 1-1 0 0,1-1 1 0 0,-1 1 0 0 0,0-1 0 0 0,0 0-1 0 0,0 1 1 0 0,0-1 0 0 0,-1 1-1 0 0,1-1 1 0 0,0 0 0 0 0,-1 1 0 0 0,1-1-1 0 0,-1 1 1 0 0,1-1 0 0 0,-1 1 0 0 0,0 0-1 0 0,0-1 1 0 0,1 1 0 0 0,-1 0-1 0 0,0-1 1 0 0,0 1 0 0 0,0 0 0 0 0,-1 0-1 0 0,1 0 1 0 0,0 0 0 0 0,0 0 0 0 0,-1 0-1 0 0,1 0 1 0 0,0 0 0 0 0,-1 0-1 0 0,1 1 1 0 0,-1-1 0 0 0,1 1 0 0 0,-1-1-1 0 0,1 1 1 0 0,-1-1 0 0 0,1 1-1 0 0,-1 0-136 0 0,-6 0 128 0 0,0 0 0 0 0,1 0 0 0 0,-1 1 0 0 0,1 0 0 0 0,-1 0 0 0 0,1 1 0 0 0,0 0-1 0 0,0 1 1 0 0,-1-1 0 0 0,2 1 0 0 0,-1 1 0 0 0,0-1 0 0 0,1 1 0 0 0,-1 0-1 0 0,1 1 1 0 0,0 0 0 0 0,0 0 0 0 0,1 0 0 0 0,0 0 0 0 0,-3 4-128 0 0,5-2 35 0 0,0 0 0 0 0,1 1-1 0 0,0-1 1 0 0,0 1 0 0 0,0 0 0 0 0,1-1 0 0 0,1 1 0 0 0,-1 0 0 0 0,1 0 0 0 0,0 0 0 0 0,1-1-1 0 0,0 1 1 0 0,0 0 0 0 0,1 0 0 0 0,0-1 0 0 0,0 1 0 0 0,0-1 0 0 0,3 4-35 0 0,53 166 516 0 0,-28-71 230 0 0,-11-16-8 0 0,-21-47-396 0 0,-6-25-110 0 0,-41-8-1998 0 0,35-12 668 0 0</inkml:trace>
  <inkml:trace contextRef="#ctx0" brushRef="#br1" timeOffset="78396.191">4825 11575 9848 0 0,'70'-33'1024'0'0,"58"-2"286"0"0,14 16-459 0 0,-75 13-586 0 0,44 6 1850 0 0,-87 4-411 0 0,-5 19 1380 0 0,-10 26-2198 0 0,-5-29-158 0 0,2 52-56 0 0,-6-70-592 0 0,8 18 80 0 0,-7-18-96 0 0,-1-2 0 0 0,0 0 0 0 0,0 0 0 0 0,0 0 0 0 0,0 0-76 0 0,0 0-320 0 0,-1-14-6687 0 0,-2 5 263 0 0</inkml:trace>
  <inkml:trace contextRef="#ctx0" brushRef="#br1" timeOffset="78697.411">5327 11284 15576 0 0,'0'0'356'0'0,"0"0"49"0"0,0 0 20 0 0,0 0-46 0 0,1-2 1583 0 0,21 71-3794 0 0,-20-60-4375 0 0</inkml:trace>
  <inkml:trace contextRef="#ctx0" brushRef="#br1" timeOffset="79339.32">5512 11480 13344 0 0,'0'0'390'0'0,"0"0"-2"0"0,0 0-188 0 0,6 19 2341 0 0,-1-15-2366 0 0,0-1 0 0 0,1-1 0 0 0,-1 1-1 0 0,0-1 1 0 0,1 0 0 0 0,-1 0 0 0 0,1 0-1 0 0,0-1 1 0 0,0 0 0 0 0,-1 0-1 0 0,1-1 1 0 0,0 1 0 0 0,0-1 0 0 0,0-1-1 0 0,0 1 1 0 0,-1-1 0 0 0,1 0 0 0 0,0 0-1 0 0,4-2-174 0 0,2 2 100 0 0,23-14-88 0 0,-16-2 52 0 0,-19-11 0 0 0,-2 26-67 0 0,-1-1 0 0 0,1 1 0 0 0,-1 0 0 0 0,0 0 0 0 0,1 0 0 0 0,-1 1-1 0 0,0-1 1 0 0,0 1 0 0 0,0-1 0 0 0,0 1 0 0 0,-1 0 0 0 0,1 0 0 0 0,0 0-1 0 0,0 1 1 0 0,-1-1 0 0 0,1 1 0 0 0,0 0 0 0 0,-1 0 0 0 0,1 0 0 0 0,0 0-1 0 0,-1 1 1 0 0,1-1 0 0 0,0 1 0 0 0,-1 0 0 0 0,1 0 0 0 0,0 0 0 0 0,0 0-1 0 0,-2 1 4 0 0,2-1 4 0 0,-1 1 0 0 0,1-1 0 0 0,0 1 0 0 0,0 0 0 0 0,-1 0 0 0 0,1 0 0 0 0,0 1 0 0 0,1-1 0 0 0,-1 0 0 0 0,0 1 0 0 0,1 0 0 0 0,-1 0 0 0 0,1 0 0 0 0,0 0 0 0 0,0 0 0 0 0,0 0 0 0 0,1 1 0 0 0,-1-1 0 0 0,1 0 0 0 0,-1 1-4 0 0,-6 38 434 0 0,8-36-385 0 0,0 0 1 0 0,1 1 0 0 0,0-1 0 0 0,0 0-1 0 0,0 0 1 0 0,1 0 0 0 0,0 0-1 0 0,0 0 1 0 0,1-1 0 0 0,-1 1-1 0 0,1-1 1 0 0,1 1 0 0 0,-1-1 0 0 0,1 0-1 0 0,0 0 1 0 0,0-1 0 0 0,0 1-1 0 0,4 2-49 0 0,0-3 38 0 0,1-1-1 0 0,-1 0 1 0 0,1-1-1 0 0,0 0 1 0 0,-1-1-1 0 0,1 1 1 0 0,0-1-1 0 0,0-1 1 0 0,0 0-1 0 0,0 0 1 0 0,0-1-1 0 0,0 0 1 0 0,0-1-1 0 0,0 0 1 0 0,-1 0-1 0 0,5-2-37 0 0,36-21-73 0 0,-45 22 83 0 0,-1 1-1 0 0,1-1 1 0 0,0 1-1 0 0,-1-1 1 0 0,0 0 0 0 0,0 0-1 0 0,0-1 1 0 0,0 1-1 0 0,0-1 1 0 0,-1 1-1 0 0,1-1 1 0 0,-1 0 0 0 0,0 0-1 0 0,0 0 1 0 0,0 0-1 0 0,-1 0 1 0 0,1 0 0 0 0,-1-1-1 0 0,0 1 1 0 0,-1 0-1 0 0,1-4-9 0 0,12-60-158 0 0,2-41-956 0 0,-15 52 946 0 0,-1 45 142 0 0,1 11 22 0 0,0-1 0 0 0,0 1-1 0 0,0 0 1 0 0,0 0 0 0 0,0 0-1 0 0,0 0 1 0 0,0 0 0 0 0,0 0-1 0 0,0 0 1 0 0,-1-1 0 0 0,1 1-1 0 0,0 0 1 0 0,-1 0 0 0 0,1 0-1 0 0,-1 0 1 0 0,1 0 0 0 0,-1 0-1 0 0,1 0 1 0 0,-1 1-1 0 0,0-1 1 0 0,0 0 0 0 0,1 0-1 0 0,-1 0 1 0 0,0 1 0 0 0,0-1-1 0 0,0 0 1 0 0,0 1 0 0 0,0-1-1 0 0,0 0 5 0 0,11 37 64 0 0,2 8-64 0 0,6 21 175 0 0,-7 22-102 0 0,-11-38 110 0 0,5-8 194 0 0,-1-26-172 0 0,23 40-12 0 0,-26-54-127 0 0,6 4 52 0 0,22 6-218 0 0,-27-11-152 0 0,15-6-3708 0 0,-8-1-663 0 0,-5 1-1167 0 0</inkml:trace>
  <inkml:trace contextRef="#ctx0" brushRef="#br1" timeOffset="80023.54">6178 11488 11256 0 0,'-45'-5'4352'0'0,"13"13"-1848"0"0,16 0-2003 0 0,-38 27 341 0 0,29 0-346 0 0,19-8-397 0 0,6-25-85 0 0,0-1 1 0 0,0 1-1 0 0,0-1 0 0 0,0 0 0 0 0,0 1 0 0 0,0-1 1 0 0,0 0-1 0 0,1 1 0 0 0,-1-1 0 0 0,0 1 1 0 0,1-1-1 0 0,-1 0 0 0 0,1 0 0 0 0,0 1 0 0 0,-1-1 1 0 0,1 0-1 0 0,0 0 0 0 0,0 0 0 0 0,0 0 1 0 0,0 0-1 0 0,0 0 0 0 0,0 0 0 0 0,0 0 0 0 0,0 0 1 0 0,0 0-1 0 0,0 0 0 0 0,0-1-14 0 0,1 1 53 0 0,0 0 11 0 0,4 0-36 0 0,1 0-1 0 0,-1 0 0 0 0,1-1 1 0 0,-1 0-1 0 0,1 0 0 0 0,-1 0 0 0 0,1-1 1 0 0,-1 0-1 0 0,1 0 0 0 0,-1-1 0 0 0,0 1 1 0 0,1-2-1 0 0,-1 1 0 0 0,0 0 1 0 0,0-1-1 0 0,-1 0 0 0 0,1-1 0 0 0,0 0-27 0 0,18-7 83 0 0,-19 9-79 0 0,0-1 1 0 0,0 0-1 0 0,0 0 1 0 0,-1 0-1 0 0,1 0 1 0 0,-1-1 0 0 0,1 1-1 0 0,-1-1 1 0 0,0 0-1 0 0,-1-1 1 0 0,1 1-1 0 0,-1-1 1 0 0,0 1-1 0 0,0-1 1 0 0,0 0-1 0 0,-1 0 1 0 0,1-1 0 0 0,-1 1-1 0 0,-1 0 1 0 0,1-1-1 0 0,-1 1 1 0 0,1-6-5 0 0,8-49-466 0 0,-15-7-102 0 0,13 7 43 0 0,-13 8 310 0 0,8 17 203 0 0,7 13 106 0 0,-18 8 156 0 0,-12 7 828 0 0,13 6-1006 0 0,10 11 18 0 0,16 17-90 0 0,-19-9 11 0 0,5-13 11 0 0,-4-4-21 0 0,-1-1 0 0 0,1 1 0 0 0,0-1 0 0 0,-1 1 0 0 0,1 0 0 0 0,0-1 0 0 0,-1 1 0 0 0,1 0 0 0 0,-1 0 0 0 0,1 0 0 0 0,-1-1 0 0 0,0 1 0 0 0,1 0 0 0 0,-1 0 0 0 0,0 0 0 0 0,0 0 0 0 0,1 0 0 0 0,-1-1 0 0 0,0 1 0 0 0,0 0 0 0 0,0 0 0 0 0,0 0 0 0 0,0 0 0 0 0,0 0 0 0 0,0 0 0 0 0,-1 0 0 0 0,1 0 0 0 0,0-1 0 0 0,0 1 0 0 0,-1 0 0 0 0,1 0-1 0 0,-5 68 371 0 0,4-67-349 0 0,0 0-1 0 0,0-1 1 0 0,1 1-1 0 0,-1 0 1 0 0,1 0 0 0 0,-1 0-1 0 0,1 0 1 0 0,0 0-1 0 0,-1 1 1 0 0,1-1-1 0 0,0 0 1 0 0,0 0 0 0 0,1 0-1 0 0,-1 0 1 0 0,0 0-1 0 0,1 0 1 0 0,-1 0 0 0 0,1 0-1 0 0,0 0 1 0 0,-1 0-1 0 0,1 0-21 0 0,-6 38 160 0 0,24 12-42 0 0,5-2 152 0 0,-14-19-178 0 0,-9 14 84 0 0,-3-10-37 0 0,6-30-63 0 0,9 6 64 0 0,-5-8-60 0 0,12 0-104 0 0,-18-3-148 0 0,-2 0-20 0 0,0 0-164 0 0,0 0-661 0 0,0 0-287 0 0,0 0-58 0 0</inkml:trace>
  <inkml:trace contextRef="#ctx0" brushRef="#br1" timeOffset="80387.425">6567 11418 13704 0 0,'0'0'306'0'0,"0"0"46"0"0,0 0 24 0 0,2-1-38 0 0,3-4-220 0 0,-5 2-20 0 0,-1 3 335 0 0,-17 3 1299 0 0,-50 32-422 0 0,55-23-1150 0 0,-8 20 28 0 0,21-3-64 0 0,12-6-60 0 0,19 12 86 0 0,12-4 220 0 0,-9-10 246 0 0,-4-11-64 0 0,-29-9-368 0 0,1-1-9 0 0,14 8 294 0 0,-26-5-363 0 0,-45 10-1816 0 0,37-10-5537 0 0</inkml:trace>
  <inkml:trace contextRef="#ctx0" brushRef="#br1" timeOffset="85026.723">6760 11752 7248 0 0,'-18'-2'209'0'0,"1"-6"160"0"0,16 8-269 0 0,1 0-10 0 0,-6-3 204 0 0,7 2 3517 0 0,1-1-2348 0 0,-3 2-1023 0 0,1 0-135 0 0,0 0-60 0 0,0 0-11 0 0,0 0-14 0 0,0 0-50 0 0,0 0-18 0 0,0 0-6 0 0,-2-1-13 0 0,-19-3 22 0 0,20 4-91 0 0,-1-1-11 0 0,-4 0-30 0 0,4 0 46 0 0,21-4 400 0 0,17-6-116 0 0,-35 10-249 0 0,-1 1 18 0 0,0 0 71 0 0,2 0 30 0 0,31 3 695 0 0,-20 13-454 0 0,6 30 1268 0 0,-19-42-1671 0 0,0-1-1 0 0,0 0 1 0 0,0 0-1 0 0,-1 0 1 0 0,1 0-1 0 0,-1 0 0 0 0,0 0 1 0 0,0 0-1 0 0,0 0 1 0 0,0 0-1 0 0,-1 0 1 0 0,1 0-1 0 0,-1-1 1 0 0,0 1-1 0 0,0 0 0 0 0,0-1 1 0 0,0 0-1 0 0,0 1 1 0 0,0-1-1 0 0,0 0 1 0 0,-1 0-1 0 0,1 0 1 0 0,-1-1-1 0 0,0 2-60 0 0,-91 53 193 0 0,23-23-665 0 0,42-22-1595 0 0,16-10-3437 0 0,11-1-612 0 0</inkml:trace>
  <inkml:trace contextRef="#ctx0" brushRef="#br1" timeOffset="85482.991">7404 11395 11104 0 0,'0'0'324'0'0,"-5"-8"128"0"0,4 3-360 0 0,1 4 384 0 0,0 1 160 0 0,0 0 32 0 0,0 0-10 0 0,-13 20 2143 0 0,5 9-2145 0 0,2 0 0 0 0,1 1 0 0 0,1 0 0 0 0,1-1 0 0 0,2 1-1 0 0,1 0 1 0 0,1 0 0 0 0,5 25-656 0 0,3-26 13 0 0,-7-24-2 0 0,-2-4-125 0 0,0-1 1 0 0,0 0-1 0 0,0 1 1 0 0,0-1-1 0 0,0 0 0 0 0,0 1 1 0 0,0-1-1 0 0,0 0 0 0 0,0 1 1 0 0,0-1-1 0 0,0 1 1 0 0,0-1-1 0 0,0 0 0 0 0,0 1 1 0 0,-1-1-1 0 0,1 0 1 0 0,0 0-1 0 0,0 1 0 0 0,0-1 1 0 0,-1 0-1 0 0,1 1 1 0 0,0-1-1 0 0,0 0 0 0 0,-1 0 1 0 0,1 0-1 0 0,0 1 0 0 0,0-1 1 0 0,-1 0-1 0 0,1 0 1 0 0,0 0-1 0 0,-1 1 0 0 0,1-1 1 0 0,0 0-1 0 0,-1 0 1 0 0,1 0-1 0 0,0 0 0 0 0,-1 0 1 0 0,1 0-1 0 0,-1 0 1 0 0,1 0-1 0 0,0 0 0 0 0,-1 0 1 0 0,1 0-1 0 0,0 0 0 0 0,-1 0 1 0 0,1 0-1 0 0,0 0 1 0 0,-1 0-1 0 0,1-1 0 0 0,0 1 1 0 0,-1 0-1 0 0,1 0 114 0 0,-9-2-6182 0 0</inkml:trace>
  <inkml:trace contextRef="#ctx0" brushRef="#br1" timeOffset="86273.063">7168 11589 10800 0 0,'0'0'241'0'0,"0"0"38"0"0,1-7 374 0 0,0 4-524 0 0,0 1 0 0 0,0 0-1 0 0,0 0 1 0 0,0-1 0 0 0,1 1 0 0 0,-1 0-1 0 0,1 0 1 0 0,-1 0 0 0 0,1 0 0 0 0,0 0-1 0 0,0 1 1 0 0,0-1 0 0 0,0 0 0 0 0,0 1 0 0 0,0 0-1 0 0,0-1 1 0 0,0 1 0 0 0,1 0 0 0 0,-1 0-1 0 0,1 0 1 0 0,-1 0 0 0 0,0 1 0 0 0,1-1 0 0 0,1 1-129 0 0,146-19 1895 0 0,-117 16-1716 0 0,-20 2-594 0 0,0 0 0 0 0,0 0 1 0 0,0-1-1 0 0,0-1 1 0 0,0 0-1 0 0,-1-1 0 0 0,1 0 1 0 0,-1-1-1 0 0,0 0 1 0 0,0-1 414 0 0,-4 1-137 0 0,0 0 1 0 0,0 0-1 0 0,0-1 1 0 0,0 0-1 0 0,-1-1 1 0 0,0 1-1 0 0,-1-1 1 0 0,1 0-1 0 0,-1-1 1 0 0,-1 0-1 0 0,3-4 137 0 0,18-18 3691 0 0,-25 30-3172 0 0,-1 0-37 0 0,0 0-9 0 0,0 0-30 0 0,0 0-123 0 0,0 0-52 0 0,12 27 645 0 0,-18 39 183 0 0,-23 73-448 0 0,16-64-290 0 0,10-50-177 0 0,3-24-128 0 0,0-1 18 0 0,0 0 28 0 0,0 0 11 0 0,0 0 2 0 0,0 0-6 0 0,3-17 154 0 0,28-48-402 0 0,2 23-143 0 0,-27 37 274 0 0,0 3-5 0 0,-5 1-60 0 0,-1 1 0 0 0,1 2 4 0 0,35 62-72 0 0,-34-59 157 0 0,0-1-1 0 0,1 1 0 0 0,-1-1 0 0 0,1 0 0 0 0,0 1 1 0 0,0-1-1 0 0,1 0 0 0 0,-1-1 0 0 0,1 1 0 0 0,0-1 0 0 0,0 1 1 0 0,0-1-1 0 0,0-1 0 0 0,1 1 0 0 0,-1 0 0 0 0,1-1 1 0 0,0 0-1 0 0,-1 0 0 0 0,1 0 0 0 0,0-1 0 0 0,2 1-12 0 0,1-1-2 0 0,-1-1 0 0 0,1 0 0 0 0,-1 0 0 0 0,1 0-1 0 0,-1-1 1 0 0,1 0 0 0 0,-1-1 0 0 0,0 0 0 0 0,0 0 0 0 0,0 0-1 0 0,0-1 1 0 0,0 0 0 0 0,0 0 0 0 0,0-1 0 0 0,-1 0-1 0 0,0 0 1 0 0,0 0 0 0 0,0-1 0 0 0,0 0 0 0 0,-1 0 0 0 0,0-1-1 0 0,0 1 1 0 0,0-1 0 0 0,-1 0 0 0 0,0 0 0 0 0,0-1-1 0 0,0 1 1 0 0,-1-1 0 0 0,0 0 0 0 0,0 0 0 0 0,-1 0 0 0 0,0 0-1 0 0,0-1 3 0 0,-1 6-22 0 0,-1 0 0 0 0,1 0-1 0 0,-1-1 1 0 0,0 1-1 0 0,0 0 1 0 0,0 0-1 0 0,0-1 1 0 0,0 1 0 0 0,0 0-1 0 0,-1-1 1 0 0,1 1-1 0 0,-1 0 1 0 0,0 0-1 0 0,1 0 1 0 0,-1 0 0 0 0,0 0-1 0 0,0 0 1 0 0,0 0-1 0 0,-1 0 1 0 0,1 0 0 0 0,0 0-1 0 0,-1 0 1 0 0,1 1-1 0 0,-1-1 1 0 0,0 0-1 0 0,1 1 1 0 0,-2-1 22 0 0,0 1 5 0 0,0 0 1 0 0,-1 0-1 0 0,1 0 0 0 0,0 1 1 0 0,0 0-1 0 0,0-1 0 0 0,0 1 1 0 0,-1 0-1 0 0,1 1 0 0 0,0-1 1 0 0,0 0-1 0 0,0 1 0 0 0,-1 0 1 0 0,1 0-1 0 0,0 0 0 0 0,0 0 1 0 0,0 0-1 0 0,1 0 0 0 0,-1 1 1 0 0,0 0-1 0 0,0-1 0 0 0,1 1 1 0 0,-1 0-1 0 0,1 0 0 0 0,-1 1 1 0 0,1-1-1 0 0,0 0 0 0 0,0 1 1 0 0,0-1-1 0 0,0 1 0 0 0,1 0 1 0 0,-1 0-1 0 0,1-1 0 0 0,-1 1 1 0 0,1 0-1 0 0,0 0 0 0 0,0 0 1 0 0,0 1-1 0 0,1-1 0 0 0,-1 0 1 0 0,1 0-1 0 0,0 0 0 0 0,0 1-5 0 0,0-1 15 0 0,0 1-1 0 0,1 0 1 0 0,-1-1-1 0 0,1 1 0 0 0,0 0 1 0 0,0-1-1 0 0,0 1 1 0 0,0-1-1 0 0,1 0 1 0 0,0 1-1 0 0,-1-1 0 0 0,1 0 1 0 0,1 0-1 0 0,-1 0 1 0 0,0 0-1 0 0,1-1 1 0 0,-1 1-1 0 0,1 0 0 0 0,0-1 1 0 0,-1 0-1 0 0,1 0 1 0 0,1 0-1 0 0,-1 0 1 0 0,0 0-1 0 0,0 0 0 0 0,1-1 1 0 0,0 1-15 0 0,103 24 304 0 0,-89-24-278 0 0,152 2-1815 0 0,-141-7-5261 0 0</inkml:trace>
  <inkml:trace contextRef="#ctx0" brushRef="#br1" timeOffset="86874.303">8693 11321 10224 0 0,'0'0'230'0'0,"0"0"30"0"0,0 0 19 0 0,0 0-30 0 0,0 0-51 0 0,0 0 367 0 0,0 0 184 0 0,0-3 491 0 0,0 3 2973 0 0,12 102-1375 0 0,-15-12-1816 0 0,16-17-626 0 0,-5-36-192 0 0,-8-35-506 0 0,-1 4-2316 0 0,-4-5 974 0 0,-1 0-67 0 0</inkml:trace>
  <inkml:trace contextRef="#ctx0" brushRef="#br1" timeOffset="87289.239">8542 11488 11488 0 0,'0'0'264'0'0,"0"0"34"0"0,0 0 20 0 0,0 0-41 0 0,7-2-170 0 0,78-12 3309 0 0,169 10-1619 0 0,-175-16-3057 0 0,-78 19 1164 0 0,-1 1 6 0 0,0 0 28 0 0,0 0 106 0 0,0 0 48 0 0,0 0 10 0 0,0 0 12 0 0,0 0 39 0 0,-9 19 523 0 0,5-12-495 0 0,2 0 0 0 0,-1 0 0 0 0,1 0 0 0 0,0 0 0 0 0,0 0 0 0 0,1 1 0 0 0,0-1 0 0 0,0 0-1 0 0,1 1 1 0 0,0 2-181 0 0,-2 11 1021 0 0,-1-5-1618 0 0,2-1-4293 0 0,1-15-1555 0 0</inkml:trace>
  <inkml:trace contextRef="#ctx0" brushRef="#br1" timeOffset="87555.984">8981 11202 12928 0 0,'0'0'381'0'0,"0"0"-6"0"0,0 0-191 0 0,0 0 92 0 0,0 0 68 0 0,0 0 9 0 0,0 0-20 0 0,0 0-105 0 0,0 0-48 0 0,0 0-10 0 0,0 0-14 0 0,4 6 120 0 0,39 33-1882 0 0,-42-38-3660 0 0</inkml:trace>
  <inkml:trace contextRef="#ctx0" brushRef="#br1" timeOffset="88357.791">9079 11354 10000 0 0,'-3'8'563'0'0,"0"1"0"0"0,1-1 0 0 0,0 0 0 0 0,0 1 0 0 0,1 0 0 0 0,0-1 1 0 0,0 1-1 0 0,1 0 0 0 0,1-1 0 0 0,-1 1 0 0 0,1 0 0 0 0,2 7-563 0 0,-2-3 353 0 0,8 48 1896 0 0,-9-60-2137 0 0,0-1-2 0 0,0 0-13 0 0,0 0-8 0 0,0 0-1 0 0,0 0-4 0 0,0 0-16 0 0,6-12 146 0 0,4-9-160 0 0,-8 15-126 0 0,0 0 1 0 0,1 0 0 0 0,0 0 0 0 0,0 1 0 0 0,1-1 0 0 0,-1 1 0 0 0,1 0 0 0 0,1 0 0 0 0,-1 0 0 0 0,0 1 0 0 0,1-1 0 0 0,0 1 0 0 0,0 0-1 0 0,6-3 72 0 0,-1 5-106 0 0,6 7-1 0 0,-13-3 97 0 0,1 1 1 0 0,-1 0-1 0 0,1 0 0 0 0,-1 0 0 0 0,0 0 1 0 0,0 0-1 0 0,-1 1 0 0 0,1-1 1 0 0,-1 1-1 0 0,0 0 0 0 0,1-1 0 0 0,-2 1 1 0 0,1 0-1 0 0,0 1 0 0 0,-1 0 10 0 0,6 9 7 0 0,2 43 384 0 0,-9-56-242 0 0,0-1 31 0 0,-11 9 340 0 0,7-8-479 0 0,-11-9 174 0 0,14 4-218 0 0,0-1 0 0 0,0 1 0 0 0,1 0 0 0 0,-1-1 0 0 0,1 1 0 0 0,0-1 0 0 0,1 1 0 0 0,-1-1 0 0 0,1 1-1 0 0,0 0 1 0 0,0-1 0 0 0,0 1 0 0 0,1 0 0 0 0,-1-1 0 0 0,1 1 0 0 0,0 0 0 0 0,0 0 0 0 0,1 1 0 0 0,-1-1-1 0 0,1 0 1 0 0,0 1 0 0 0,0 0 0 0 0,0-1 0 0 0,0 1 0 0 0,0 0 0 0 0,1 1 0 0 0,-1-1 0 0 0,3-1 3 0 0,-3 4-12 0 0,1 1 1 0 0,-1-1-1 0 0,1 1 1 0 0,-1-1-1 0 0,0 1 1 0 0,1 0-1 0 0,-1 0 1 0 0,0 0-1 0 0,0 1 1 0 0,0-1-1 0 0,0 1 1 0 0,0 0-1 0 0,0 0 1 0 0,0 0-1 0 0,0 0 1 0 0,-1 0-1 0 0,1 1 1 0 0,-1-1-1 0 0,0 1 1 0 0,0-1-1 0 0,0 1 1 0 0,0 0-1 0 0,0 0 1 0 0,0 0-1 0 0,0 2 12 0 0,3 1-2 0 0,0 3 42 0 0,1-1-1 0 0,1 0 1 0 0,0 0-1 0 0,0-1 1 0 0,0 0-1 0 0,1 0 0 0 0,0 0 1 0 0,1-1-1 0 0,-1-1 1 0 0,1 1-1 0 0,0-1 1 0 0,0-1-1 0 0,1 0 0 0 0,3 1-39 0 0,-8-4 71 0 0,-2-2-72 0 0,-1 1 1 0 0,0-1-1 0 0,0 0 1 0 0,1 0-1 0 0,-1 0 1 0 0,0 0-1 0 0,0-1 1 0 0,0 1-1 0 0,0 0 1 0 0,0-1-1 0 0,-1 1 1 0 0,1-1-1 0 0,0 0 0 0 0,-1 0 1 0 0,1 1-1 0 0,-1-1 1 0 0,0 0-1 0 0,1 0 1 0 0,-1-1-1 0 0,0 1 1 0 0,0 0-1 0 0,0 0 1 0 0,-1 0-1 0 0,1-1 0 0 0,-1 1 1 0 0,1 0-1 0 0,-1-1 1 0 0,1 1-1 0 0,-1-3 1 0 0,5-13-199 0 0,25-77-823 0 0,-29 91 984 0 0,0 0 0 0 0,0 0 0 0 0,0 0 0 0 0,0 0-1 0 0,0-1 1 0 0,-1 1 0 0 0,0 0 0 0 0,0 0 0 0 0,0-1 0 0 0,0 1 0 0 0,-1 0 0 0 0,1 0 0 0 0,-2-4 38 0 0,-17 0-75 0 0,10 11 75 0 0,4 1 68 0 0,-1 0-1 0 0,1 0 0 0 0,-1 1 1 0 0,1-1-1 0 0,0 2 0 0 0,1-1 1 0 0,-1 0-1 0 0,1 1 0 0 0,0 0 1 0 0,1 0-1 0 0,-1 0 0 0 0,1 0 1 0 0,1 0-1 0 0,-1 1 0 0 0,1 0 1 0 0,0-1-1 0 0,0 1 0 0 0,1 0 1 0 0,0 0-1 0 0,0 0 0 0 0,1 0 1 0 0,-1 0-1 0 0,2 0 0 0 0,-1 2-67 0 0,2-4 66 0 0,1 0-1 0 0,-1 0 1 0 0,1 0 0 0 0,0-1-1 0 0,0 1 1 0 0,1-1-1 0 0,-1 0 1 0 0,1 0-1 0 0,0 0 1 0 0,0-1-1 0 0,0 1 1 0 0,0-1 0 0 0,1 0-1 0 0,-1 0 1 0 0,1 0-1 0 0,0-1 1 0 0,0 0-1 0 0,0 0 1 0 0,0 0-1 0 0,0 0 1 0 0,1-1-1 0 0,-1 0 1 0 0,0 0 0 0 0,1 0-1 0 0,-1-1 1 0 0,1 0-1 0 0,-1 0 1 0 0,0 0-1 0 0,1 0 1 0 0,1-2-66 0 0,-4 3-17 0 0,89-4 251 0 0,-25-2-1863 0 0,-45 2 674 0 0</inkml:trace>
  <inkml:trace contextRef="#ctx0" brushRef="#br1" timeOffset="90858.58">9809 11510 6992 0 0,'0'0'157'0'0,"0"0"23"0"0,0 0 12 0 0,-4-1 7 0 0,0 0-115 0 0,3 0 345 0 0,-9-1 2839 0 0,9 3 1533 0 0,11 2-4574 0 0,1 0 1 0 0,-1 0-1 0 0,1-1 0 0 0,-1 0 1 0 0,1-1-1 0 0,0 0 0 0 0,0-1 1 0 0,0 0-1 0 0,-1-1 0 0 0,10-2-227 0 0,27 1 248 0 0,84 0 275 0 0,-130 2-495 0 0,-1 0-96 0 0,0 0-48 0 0,0 0-11 0 0,0 0-73 0 0,0 0-302 0 0,0 0-136 0 0,0 0-1065 0 0,0 0-4149 0 0</inkml:trace>
  <inkml:trace contextRef="#ctx0" brushRef="#br1" timeOffset="92226.509">10438 11362 8952 0 0,'0'0'200'0'0,"5"-10"493"0"0,-10-3-586 0 0,-11 7 1037 0 0,8 5-788 0 0,1 0 0 0 0,-1 1 1 0 0,1 0-1 0 0,0 1 0 0 0,-1 0 1 0 0,1 0-1 0 0,-1 0 1 0 0,1 1-1 0 0,0 0 0 0 0,0 1 1 0 0,0-1-1 0 0,0 1 0 0 0,0 0 1 0 0,1 1-1 0 0,0 0 0 0 0,-1 0 1 0 0,1 0-1 0 0,-2 3-356 0 0,3-4 96 0 0,0 0 0 0 0,0 0-1 0 0,0 0 1 0 0,0 1 0 0 0,0 0-1 0 0,1 0 1 0 0,0 0 0 0 0,0 1 0 0 0,0-1-1 0 0,0 1 1 0 0,0 0 0 0 0,1 0-1 0 0,0 0 1 0 0,0 1 0 0 0,1-1 0 0 0,-1 1-1 0 0,1-1 1 0 0,1 1 0 0 0,-1 0 0 0 0,1 0-1 0 0,0 0 1 0 0,0 0 0 0 0,0 0-1 0 0,1 1-95 0 0,38 14 110 0 0,-30-20-72 0 0,0 0 0 0 0,0 0 1 0 0,0-1-1 0 0,1 0 1 0 0,-1 0-1 0 0,0-1 0 0 0,0 0 1 0 0,0-1-1 0 0,0 1 0 0 0,0-2 1 0 0,-1 1-1 0 0,1-1 1 0 0,-1 0-1 0 0,1 0 0 0 0,-1-1 1 0 0,0 0-1 0 0,0-1 0 0 0,5-4-38 0 0,27-54-13 0 0,-35 58-52 0 0,-3 4-7 0 0,-1 1 4 0 0,-2 9-10 0 0,13 51-268 0 0,-10-55 350 0 0,1 1 1 0 0,0-1-1 0 0,0 1 0 0 0,0-1 1 0 0,1 0-1 0 0,-1 1 1 0 0,1-1-1 0 0,1-1 0 0 0,-1 1 1 0 0,1 0-1 0 0,-1-1 1 0 0,1 0-1 0 0,1 1-4 0 0,-3-2-7 0 0,1-1 19 0 0,-1 1-1 0 0,1-1 1 0 0,-1 1-1 0 0,1-1 1 0 0,0 0-1 0 0,0 0 1 0 0,0 0-1 0 0,0 0 1 0 0,0 0-1 0 0,0-1 1 0 0,0 0-1 0 0,1 1 1 0 0,-1-1-1 0 0,0 0 1 0 0,1-1-1 0 0,-1 1 1 0 0,1-1-1 0 0,2 1-11 0 0,16-4 137 0 0,-21 3-73 0 0,11-9 128 0 0,1-50-4 0 0,-11 35-280 0 0,4-14-348 0 0,9 51 152 0 0,57 61 83 0 0,-37-47 358 0 0,-10-16-87 0 0,-24-11-2 0 0,4-12 113 0 0,-10-77 40 0 0,6 82-217 0 0,-1 1 0 0 0,1 1 0 0 0,-1 0 0 0 0,1 0 0 0 0,1-1 0 0 0,-1 1 0 0 0,1 0 0 0 0,0 0 0 0 0,0 0 0 0 0,0 1 0 0 0,1-1 0 0 0,0 0 0 0 0,0 1 0 0 0,0 0 0 0 0,1-2 0 0 0,4 0-14 0 0,-1 1 0 0 0,1 0 0 0 0,0 0 0 0 0,0 1 0 0 0,0 0 0 0 0,0 1 0 0 0,1 0 0 0 0,0 0 0 0 0,-1 0-1 0 0,1 1 1 0 0,0 1 0 0 0,0 0 0 0 0,0 0 0 0 0,1 0 0 0 0,-1 1 0 0 0,0 1 0 0 0,0-1 0 0 0,0 2 0 0 0,0-1-1 0 0,0 1 1 0 0,1 1 14 0 0,84 3-966 0 0,-93-6 943 0 0,0 0 0 0 0,0 0 0 0 0,-1 0 0 0 0,1-1 0 0 0,0 1 0 0 0,0 0 0 0 0,-1 0-1 0 0,1 0 1 0 0,0-1 0 0 0,0 1 0 0 0,-1 0 0 0 0,1-1 0 0 0,0 1 0 0 0,-1 0 0 0 0,1-1 0 0 0,0 1 0 0 0,-1-1 0 0 0,1 1 0 0 0,-1-1 0 0 0,1 0 0 0 0,0 1 0 0 0,-1-1 0 0 0,0 1 0 0 0,1-1 0 0 0,-1 0 0 0 0,1 0 0 0 0,-1 1 0 0 0,0-1 0 0 0,1 0 0 0 0,-1 0 0 0 0,0 1 0 0 0,0-1 0 0 0,0 0 0 0 0,0 0 0 0 0,0 1 0 0 0,0-1-1 0 0,0 0 1 0 0,0 0 0 0 0,0 0 0 0 0,0 1 0 0 0,0-1 0 0 0,0 0 0 0 0,0 0 0 0 0,-1 1 0 0 0,1-1 0 0 0,0 0 0 0 0,0 0 0 0 0,-1 0 23 0 0,-19-35-40 0 0,17 33 16 0 0,0 0 0 0 0,0 0 0 0 0,0 1 0 0 0,-1-1 0 0 0,1 1 0 0 0,-1 0 0 0 0,0 0 0 0 0,0 0 0 0 0,0 1 0 0 0,0-1 0 0 0,0 1 0 0 0,0 0 0 0 0,0 0 0 0 0,0 1 0 0 0,0-1 0 0 0,0 1 0 0 0,-1 0 0 0 0,1 0 0 0 0,0 0 0 0 0,0 0 0 0 0,0 1 0 0 0,-1 0 0 0 0,0 0 24 0 0,-36 44 232 0 0,38-38-175 0 0,1 0-1 0 0,-1 0 1 0 0,1 0-1 0 0,0 0 0 0 0,1 0 1 0 0,-1 0-1 0 0,1 0 1 0 0,1 0-1 0 0,0 0 0 0 0,0 1 1 0 0,0-1-1 0 0,1 0 1 0 0,0 0-1 0 0,0 0 0 0 0,1 1 1 0 0,0-1-1 0 0,0-1 1 0 0,0 1-1 0 0,1 0 0 0 0,0 0-56 0 0,1-3 24 0 0,1-1-1 0 0,-1 1 1 0 0,0-1-1 0 0,1 0 1 0 0,0 0-1 0 0,0 0 1 0 0,0-1-1 0 0,0 1 1 0 0,0-1-1 0 0,0-1 1 0 0,1 1-1 0 0,-1-1 1 0 0,1 0 0 0 0,-1 0-1 0 0,1 0 1 0 0,-1-1-1 0 0,1 0 1 0 0,-1 0-1 0 0,1 0 1 0 0,-1-1-1 0 0,1 0 1 0 0,-1 0-1 0 0,1 0 1 0 0,-1-1-1 0 0,0 1 1 0 0,1-1-1 0 0,0-1-23 0 0,53-44-363 0 0,-14 7-283 0 0,-43 40 578 0 0,2 1-10 0 0,10 27-148 0 0,-2 16 212 0 0,-1-18 424 0 0,-10-25-316 0 0,-1-1 2 0 0,0 0 0 0 0,0 0-5 0 0,0 0-16 0 0,0 0 10 0 0,16-6 200 0 0,-14 5-278 0 0,1-1 0 0 0,-1 1 0 0 0,0-1-1 0 0,0 0 1 0 0,0 0 0 0 0,0 0 0 0 0,0 0-1 0 0,0 0 1 0 0,-1 0 0 0 0,1 0 0 0 0,-1-1-1 0 0,1 1 1 0 0,-1-1 0 0 0,0 1 0 0 0,0-1-1 0 0,0 1 1 0 0,0-1 0 0 0,0 0-7 0 0,1-1-72 0 0,0-1 1 0 0,1 1-1 0 0,0-1 1 0 0,0 1 0 0 0,0 0-1 0 0,1 0 1 0 0,-1 0-1 0 0,1 0 1 0 0,0 1-1 0 0,0 0 1 0 0,0 0-1 0 0,2-2 72 0 0,54-32-3069 0 0,-47 28 1795 0 0</inkml:trace>
  <inkml:trace contextRef="#ctx0" brushRef="#br1" timeOffset="92739.934">11634 11298 8496 0 0,'0'0'190'0'0,"3"-5"458"0"0,-9-20 707 0 0,4 23-1200 0 0,0 1 0 0 0,0 0 0 0 0,0-1 0 0 0,0 1-1 0 0,0 0 1 0 0,0 1 0 0 0,-1-1 0 0 0,1 0 0 0 0,0 0 0 0 0,0 1 0 0 0,-1 0 0 0 0,1-1 0 0 0,0 1-1 0 0,0 0 1 0 0,-1 0 0 0 0,1 0 0 0 0,0 0 0 0 0,-1 1 0 0 0,1-1 0 0 0,0 1 0 0 0,0-1-1 0 0,-1 1 1 0 0,1 0 0 0 0,0 0 0 0 0,0 0 0 0 0,0 0 0 0 0,0 0 0 0 0,0 0 0 0 0,0 0 0 0 0,0 1-155 0 0,-11 6 320 0 0,1 1 0 0 0,1 0 1 0 0,-1 0-1 0 0,1 1 0 0 0,1 1 1 0 0,0 0-1 0 0,-6 8-320 0 0,7-8 291 0 0,-19 43-215 0 0,27-53-61 0 0,1 0 0 0 0,-1 0-1 0 0,1 0 1 0 0,-1 0 0 0 0,1 0 0 0 0,0 0 0 0 0,-1 0 0 0 0,1 0 0 0 0,0 0 0 0 0,0 0-1 0 0,0 1 1 0 0,0-1 0 0 0,0 0 0 0 0,0 0 0 0 0,0 0 0 0 0,0 0 0 0 0,0 0 0 0 0,1 0-1 0 0,-1 0 1 0 0,0 0 0 0 0,1 0 0 0 0,-1 0 0 0 0,0 0 0 0 0,1 0 0 0 0,-1 0 0 0 0,1 0-1 0 0,0 0 1 0 0,-1-1 0 0 0,1 1 0 0 0,0 0 0 0 0,0 0 0 0 0,-1 0 0 0 0,1-1 0 0 0,0 1-1 0 0,0 0 1 0 0,0-1 0 0 0,0 1 0 0 0,0-1 0 0 0,0 1 0 0 0,0-1 0 0 0,0 0 0 0 0,0 1-1 0 0,0-1 1 0 0,0 0 0 0 0,1 0-15 0 0,47 4 337 0 0,-42-6-333 0 0,0 0 0 0 0,0 0 0 0 0,0-1 0 0 0,0 0 0 0 0,-1 0 0 0 0,1 0 0 0 0,-1-1 0 0 0,1 0-1 0 0,-1-1 1 0 0,-1 1 0 0 0,1-1 0 0 0,-1 0 0 0 0,1-1 0 0 0,-2 1 0 0 0,1-1 0 0 0,0 0 0 0 0,-1 0 0 0 0,0-2-4 0 0,7-5-229 0 0,-8 8 198 0 0,-1 4-22 0 0,2-1 25 0 0,-3 2-42 0 0,-1 0 2 0 0,12 35-60 0 0,-12-29 192 0 0,-1 1-1 0 0,2-1 0 0 0,-1 0 1 0 0,1 0-1 0 0,0 1 0 0 0,0-1 0 0 0,0 0 1 0 0,1 0-1 0 0,0 0 0 0 0,0-1 1 0 0,1 1-1 0 0,0 0 0 0 0,0-1 0 0 0,0 1 1 0 0,3 2-64 0 0,42 21 676 0 0,-7-31-4204 0 0,-32-1 1959 0 0</inkml:trace>
  <inkml:trace contextRef="#ctx0" brushRef="#br1" timeOffset="93458.862">12026 11259 11864 0 0,'0'0'266'0'0,"0"0"44"0"0,0 0 12 0 0,0-1-34 0 0,-12-12 914 0 0,4 13-964 0 0,0 0 1 0 0,0 1 0 0 0,1 0-1 0 0,-1 1 1 0 0,0-1 0 0 0,1 1 0 0 0,-1 1-1 0 0,1-1 1 0 0,0 1 0 0 0,0 1-1 0 0,0-1 1 0 0,0 1 0 0 0,1 0-1 0 0,-1 1 1 0 0,1-1 0 0 0,0 1 0 0 0,1 1-1 0 0,-5 4-238 0 0,-1-2 147 0 0,-12 32 223 0 0,23-37-278 0 0,0 3-12 0 0,2-1-11 0 0,39 13 164 0 0,1-8-149 0 0,-27-5-89 0 0,-12-4 2 0 0,1 0 0 0 0,-1 1 1 0 0,1-1-1 0 0,-1 0 0 0 0,0 1 0 0 0,0 0 0 0 0,1 0 0 0 0,-1 0 0 0 0,0 0 0 0 0,-1 0 0 0 0,1 1 1 0 0,0-1-1 0 0,-1 1 0 0 0,1 0 0 0 0,-1-1 0 0 0,0 1 0 0 0,0 0 0 0 0,0 1 0 0 0,0 0 3 0 0,4 13-10 0 0,-1 0 0 0 0,0 0 0 0 0,-1 1 0 0 0,-1-1 0 0 0,-1 1 0 0 0,-1 0 0 0 0,0 0 0 0 0,-1 0 0 0 0,-1 0 0 0 0,-1-1 0 0 0,-1 1 0 0 0,0 0 0 0 0,-1-1 0 0 0,-1 3 10 0 0,-26 51 250 0 0,-4-20-210 0 0,0-45 4 0 0,32-6-12 0 0,0-1 0 0 0,-1 1 0 0 0,1-1 1 0 0,0 0-1 0 0,0 0 0 0 0,0 0 0 0 0,-1 0 0 0 0,1 0 1 0 0,0-1-1 0 0,0 1 0 0 0,1-1 0 0 0,-1 0 0 0 0,0 0 1 0 0,0 0-1 0 0,1 0 0 0 0,-1-1 0 0 0,1 1 0 0 0,0-1 1 0 0,0 1-1 0 0,0-1 0 0 0,0 0 0 0 0,0 0 0 0 0,1 0 0 0 0,-1 0 1 0 0,1 0-1 0 0,0 0 0 0 0,0 0 0 0 0,0 0 0 0 0,0 0 1 0 0,0-1-1 0 0,1 1 0 0 0,-1 0 0 0 0,1-1 0 0 0,0 1 1 0 0,0 0-1 0 0,0-1 0 0 0,1 1 0 0 0,-1 0 0 0 0,1-1 1 0 0,0 1-33 0 0,41-50 242 0 0,-35 45-242 0 0,1 0 0 0 0,1 0 0 0 0,-1 1 0 0 0,1 0 0 0 0,0 0 0 0 0,1 1 0 0 0,0 1 0 0 0,6-4 0 0 0,21-13 0 0 0,38-25-26 0 0,-19 13-136 0 0,-1-3 0 0 0,-2-2 0 0 0,11-13 162 0 0,-24-3 0 0 0,-41 54-4 0 0,1-1 0 0 0,0 0 0 0 0,-1 0 0 0 0,1 0 0 0 0,-1 0 0 0 0,0 1 0 0 0,1-1 0 0 0,-1 0-1 0 0,0 1 1 0 0,0-1 0 0 0,0 0 0 0 0,0 1 0 0 0,0-1 0 0 0,-1 1 0 0 0,1 0 0 0 0,0-1 0 0 0,-1 1-1 0 0,1 0 1 0 0,-1 0 0 0 0,1 0 0 0 0,-1 0 0 0 0,0 0 0 0 0,1 0 0 0 0,-1 0 0 0 0,0 1 0 0 0,1-1-1 0 0,-1 1 1 0 0,0-1 0 0 0,0 1 0 0 0,0-1 0 0 0,0 1 0 0 0,0 0 0 0 0,1 0 0 0 0,-1 0 0 0 0,0 0 0 0 0,0 0-1 0 0,-1 1 5 0 0,-1-1 18 0 0,-1 0-1 0 0,0 0 1 0 0,1 1-1 0 0,-1-1 1 0 0,1 1-1 0 0,-1 1 1 0 0,1-1-1 0 0,-1 0 1 0 0,1 1-1 0 0,0 0 1 0 0,-1 0-1 0 0,1 0 0 0 0,0 1 1 0 0,1-1-1 0 0,-1 1 1 0 0,0 0-1 0 0,1 0 1 0 0,-1 0-1 0 0,1 1 1 0 0,0-1-1 0 0,0 1 1 0 0,0 0-1 0 0,1 0 1 0 0,-1 0-1 0 0,1 0 1 0 0,0 0-1 0 0,0 0 1 0 0,1 1-1 0 0,-2 3-17 0 0,1-5 32 0 0,1 1 1 0 0,0-1-1 0 0,0 1 1 0 0,0-1-1 0 0,0 1 1 0 0,0 0-1 0 0,1-1 1 0 0,-1 1-1 0 0,1-1 1 0 0,0 1-1 0 0,0 0 1 0 0,0-1-1 0 0,1 1 0 0 0,-1 0 1 0 0,1-1-1 0 0,0 1 1 0 0,0-1-1 0 0,0 1 1 0 0,1-1-1 0 0,-1 1 1 0 0,1-1-1 0 0,0 0 1 0 0,0 0-1 0 0,0 0 0 0 0,0 0 1 0 0,0 0-1 0 0,1 0 1 0 0,-1-1-1 0 0,3 3-32 0 0,5 1 20 0 0,0 0-1 0 0,0 0 1 0 0,1-1-1 0 0,-1-1 1 0 0,1 0-1 0 0,0 0 1 0 0,0-1-1 0 0,1-1 1 0 0,-1 0-1 0 0,0 0 1 0 0,1-1-1 0 0,5 0-19 0 0,48-6-3035 0 0,-50 3 1444 0 0</inkml:trace>
  <inkml:trace contextRef="#ctx0" brushRef="#br1" timeOffset="94050.869">12664 11311 6536 0 0,'0'0'190'0'0,"0"0"46"0"0,0 0 84 0 0,0 0 31 0 0,0 0 8 0 0,0 0 45 0 0,0 0 184 0 0,0 0 78 0 0,0 0 20 0 0,0 0-1 0 0,0 0-10 0 0,0 0-3 0 0,-7-3 1541 0 0,-44 1-554 0 0,-14 40-977 0 0,-17 40-269 0 0,58-34-221 0 0,20-12 50 0 0,22-21 204 0 0,-12-9-362 0 0,1-1-1 0 0,-1 0 1 0 0,0-1-1 0 0,0 0 1 0 0,1 0-1 0 0,-1 0 0 0 0,0 0 1 0 0,0-1-1 0 0,1 0 1 0 0,-1-1-1 0 0,0 1 1 0 0,0-1-1 0 0,0 0 0 0 0,0-1-83 0 0,4-2-1 0 0,-1 0-1 0 0,1-1 0 0 0,-1 0 0 0 0,0-1 0 0 0,0 0 0 0 0,-1 0 0 0 0,0-1 0 0 0,-1 0 1 0 0,1 0-1 0 0,-1-1 0 0 0,-1 0 0 0 0,0 0 0 0 0,0 0 0 0 0,-1-1 0 0 0,0 0 0 0 0,-1 0 0 0 0,0-1 1 0 0,0 1-1 0 0,-1-1 0 0 0,-1 0 0 0 0,1 1 0 0 0,-1-10 2 0 0,22-75-743 0 0,-2-27 583 0 0,-25 116 614 0 0,-3 19-332 0 0,-15 136 462 0 0,20-37-266 0 0,2-105-283 0 0,-1 11 32 0 0,2 0 1 0 0,0-1-1 0 0,1 1 1 0 0,1 0 0 0 0,0-1-1 0 0,1 0 1 0 0,2 1-68 0 0,31 48 392 0 0,-15-43-6240 0 0,-14-17-593 0 0</inkml:trace>
  <inkml:trace contextRef="#ctx0" brushRef="#br1" timeOffset="96442.789">13351 11259 9760 0 0,'0'0'222'0'0,"0"0"30"0"0,0 0 18 0 0,0 0 56 0 0,0 0 230 0 0,0 0 99 0 0,0 0 17 0 0,0 0-21 0 0,-3 8 359 0 0,-2 60 2079 0 0,4-56-2863 0 0,0 1 0 0 0,1 0-1 0 0,1-1 1 0 0,0 1 0 0 0,1-1-1 0 0,0 0 1 0 0,1 0 0 0 0,0 1-1 0 0,1-2 1 0 0,0 1-1 0 0,1 0 1 0 0,1-1 0 0 0,4 8-226 0 0,-5-12 49 0 0,-1-2-1 0 0,1 1 1 0 0,0 0 0 0 0,0-1 0 0 0,1 0 0 0 0,0 0 0 0 0,0-1 0 0 0,0 1 0 0 0,0-1 0 0 0,1 0-1 0 0,-1-1 1 0 0,3 1-49 0 0,-9-4 19 0 0,1 0 0 0 0,-1 0 0 0 0,1 1 0 0 0,0-1 0 0 0,-1 0 0 0 0,1 0 0 0 0,0 0 0 0 0,-1 0 0 0 0,1 0 0 0 0,-1 0 0 0 0,1 0 0 0 0,0 0 0 0 0,-1-1 0 0 0,1 1 0 0 0,-1 0 0 0 0,1 0 0 0 0,0 0 0 0 0,-1-1 0 0 0,1 1-1 0 0,-1 0 1 0 0,1-1 0 0 0,-1 1 0 0 0,1 0 0 0 0,-1-1 0 0 0,1 1 0 0 0,-1-1 0 0 0,0 1 0 0 0,1-1 0 0 0,-1 1 0 0 0,1-1 0 0 0,-1 1 0 0 0,0-1 0 0 0,1 1 0 0 0,-1-1 0 0 0,0 1 0 0 0,0-1 0 0 0,0 0 0 0 0,1 1 0 0 0,-1-1 0 0 0,0 1 0 0 0,0-1 0 0 0,0 0-1 0 0,0 1 1 0 0,0-1 0 0 0,0 1 0 0 0,0-1 0 0 0,0 0 0 0 0,0 1 0 0 0,-1-1 0 0 0,1 0-19 0 0,-4-35-503 0 0,3 34 465 0 0,-2-12-145 0 0,0 5 142 0 0,0 0-1 0 0,1-1 1 0 0,0 0 0 0 0,0 0 0 0 0,1 1 0 0 0,0-1-1 0 0,1 0 1 0 0,0 0 0 0 0,1 0 0 0 0,0 0-1 0 0,0 0 1 0 0,1 1 0 0 0,0-1 0 0 0,1 0-1 0 0,0 1 1 0 0,0 0 0 0 0,4-7 41 0 0,-1 13-15 0 0,0-1 0 0 0,0 1 0 0 0,0 0-1 0 0,0 1 1 0 0,0-1 0 0 0,0 1 0 0 0,1 1 0 0 0,-1-1 0 0 0,0 1-1 0 0,1 0 1 0 0,0 1 0 0 0,-1-1 0 0 0,1 1 0 0 0,-1 0 0 0 0,1 1 0 0 0,0 0-1 0 0,-1 0 1 0 0,1 0 0 0 0,1 2 15 0 0,139 16-1347 0 0,-107-14-2134 0 0,-4-16-6260 0 0,-36 11 8875 0 0,0 0 196 0 0,-14-16-298 0 0,10 14 1485 0 0,0 0 0 0 0,0 0 0 0 0,-1 0-1 0 0,1 0 1 0 0,0 1 0 0 0,-1 0 0 0 0,1-1 0 0 0,0 1 0 0 0,-1 1-1 0 0,1-1 1 0 0,-1 1 0 0 0,0 0 0 0 0,1 0 0 0 0,-1 0-1 0 0,1 1 1 0 0,-1-1-517 0 0,-67 34 3678 0 0,66-29-3514 0 0,-1 1 0 0 0,1-1 0 0 0,1 1 0 0 0,-1 0 0 0 0,1 1 0 0 0,0-1 0 0 0,1 1-1 0 0,-1 0 1 0 0,1 0 0 0 0,0 1 0 0 0,1-1 0 0 0,0 1 0 0 0,0 0 0 0 0,1-1 0 0 0,0 1-1 0 0,0 1 1 0 0,1-1 0 0 0,0 3-164 0 0,1-7 22 0 0,1 0 0 0 0,-1-1 0 0 0,1 1 0 0 0,0-1-1 0 0,0 1 1 0 0,1-1 0 0 0,-1 1 0 0 0,1-1 0 0 0,0 0 0 0 0,-1 1 0 0 0,1-1 0 0 0,1 0-1 0 0,-1 0 1 0 0,0-1 0 0 0,1 1 0 0 0,0 0 0 0 0,-1-1 0 0 0,1 0 0 0 0,0 1 0 0 0,0-1-1 0 0,0 0 1 0 0,1-1 0 0 0,-1 1 0 0 0,0 0 0 0 0,1-1 0 0 0,-1 0 0 0 0,1 0 0 0 0,-1 0-1 0 0,1 0 1 0 0,0-1 0 0 0,-1 1 0 0 0,1-1 0 0 0,0 0 0 0 0,0 0 0 0 0,-1 0 0 0 0,1 0-1 0 0,0-1 1 0 0,-1 0 0 0 0,1 0 0 0 0,-1 0 0 0 0,1 0 0 0 0,1-1-22 0 0,4-1 7 0 0,-1 0 1 0 0,0 0 0 0 0,0-1 0 0 0,0 0-1 0 0,-1 0 1 0 0,1-1 0 0 0,-1 0-1 0 0,0 0 1 0 0,-1 0 0 0 0,1-1-1 0 0,-1-1 1 0 0,0 1 0 0 0,-1-1 0 0 0,1 1-1 0 0,-1-2 1 0 0,-1 1 0 0 0,1 0-1 0 0,-1-1 1 0 0,-1 0 0 0 0,1 0-1 0 0,-1 0 1 0 0,0-1-8 0 0,-1-4-21 0 0,-2 12-33 0 0,0 1-10 0 0,-4 8 0 0 0,-20 28 64 0 0,3 13 15 0 0,13 6 186 0 0,8-35 50 0 0,0-19-203 0 0,1 0-1 0 0,-1 0 1 0 0,1 0-1 0 0,0 0 1 0 0,0 0 0 0 0,-1 0-1 0 0,1 0 1 0 0,0-1-1 0 0,0 1 1 0 0,0 0 0 0 0,0 0-1 0 0,0-1 1 0 0,0 1-1 0 0,0-1 1 0 0,0 1-1 0 0,0-1 1 0 0,0 1 0 0 0,0-1-1 0 0,0 0 1 0 0,0 1-1 0 0,1-1 1 0 0,-1 0 0 0 0,0 0-1 0 0,0 0 1 0 0,0 0-1 0 0,1 0-47 0 0,0 0 50 0 0,4 1 16 0 0,-1 0 1 0 0,0 0-1 0 0,1-1 1 0 0,-1 0-1 0 0,0 0 1 0 0,1 0 0 0 0,-1-1-1 0 0,1 0 1 0 0,-1 0-1 0 0,0 0 1 0 0,0-1-1 0 0,4-1-66 0 0,1-3 79 0 0,44-42 178 0 0,-41 24-207 0 0,-2 0 0 0 0,-1 0 0 0 0,-1-2 0 0 0,-1 1 0 0 0,2-14-50 0 0,6-14-15 0 0,5-8-138 0 0,10-34 55 0 0,-28 81-6 0 0,-10 21-232 0 0,1 11 325 0 0,1 1 0 0 0,1 0 0 0 0,0 0 0 0 0,2 0 0 0 0,0 1 0 0 0,1 0 11 0 0,0-13 2 0 0,-7 118-2 0 0,17-65 0 0 0,-9-57 36 0 0,1 0-1 0 0,0 0 0 0 0,0 0 1 0 0,0 0-1 0 0,1 0 0 0 0,-1-1 0 0 0,1 1 1 0 0,-1 0-1 0 0,1-1 0 0 0,0 1 1 0 0,0-1-1 0 0,0 0 0 0 0,0 0 1 0 0,0 0-1 0 0,1 0 0 0 0,-1 0 0 0 0,1 0 1 0 0,-1 0-1 0 0,1-1 0 0 0,0 1 1 0 0,1 0-36 0 0,1-2 8 0 0,-1 0 1 0 0,1 0-1 0 0,-1 0 1 0 0,1 0 0 0 0,-1-1-1 0 0,0 1 1 0 0,1-1-1 0 0,-1 0 1 0 0,0-1-1 0 0,1 1 1 0 0,-1-1 0 0 0,0 0-1 0 0,0 0 1 0 0,0 0-1 0 0,-1 0 1 0 0,1-1 0 0 0,0 0-1 0 0,-1 0 1 0 0,0 0-1 0 0,1 0 1 0 0,-1 0-1 0 0,0 0 1 0 0,-1-1 0 0 0,1 0-1 0 0,-1 1 1 0 0,1-1-1 0 0,-1 0 1 0 0,0 0-1 0 0,0-2-8 0 0,16-18-46 0 0,10-22 46 0 0,-16 27-13 0 0,-13 24 0 0 0,0 1 1 0 0,1-1-1 0 0,0 1 1 0 0,0-1-1 0 0,1 1 1 0 0,-1 0-1 0 0,1-1 1 0 0,1 0-1 0 0,-1 1 1 0 0,1-1-1 0 0,-1 0 1 0 0,2 1-1 0 0,-1-1 1 0 0,0 0-1 0 0,1-1 0 0 0,0 1 1 0 0,0 0-1 0 0,1-1 1 0 0,-1 0-1 0 0,4 4 13 0 0,18 7-109 0 0,-22-15 119 0 0,1 0 0 0 0,-1 0 0 0 0,1 0-1 0 0,-1-1 1 0 0,0 0 0 0 0,1 1 0 0 0,-1-1 0 0 0,0-1 0 0 0,0 1 0 0 0,1 0-1 0 0,-1-1 1 0 0,0 1 0 0 0,0-1 0 0 0,-1 0 0 0 0,1 0 0 0 0,0 0 0 0 0,-1-1-1 0 0,1 1 1 0 0,-1-1 0 0 0,0 1 0 0 0,1-1 0 0 0,-1 0 0 0 0,-1 0 0 0 0,1 0-1 0 0,0 0 1 0 0,-1 0 0 0 0,1 0 0 0 0,-1 0 0 0 0,0 0 0 0 0,0-1 0 0 0,0 1-1 0 0,-1 0 1 0 0,1-1 0 0 0,-1 1-10 0 0,9-17-14 0 0,14-33-310 0 0,-22 52 240 0 0,-1 1 11 0 0,0 0-18 0 0,3 17-181 0 0,-4-5 256 0 0,1-1-1 0 0,1 1 0 0 0,0-1 0 0 0,0 1 1 0 0,1-1-1 0 0,1 0 0 0 0,0 0 1 0 0,0 0-1 0 0,1 0 0 0 0,0 0 0 0 0,6 9 17 0 0,-6-17 42 0 0,0 0-1 0 0,0 0 0 0 0,1 0 0 0 0,-1-1 0 0 0,0 0 1 0 0,1 0-1 0 0,0 0 0 0 0,-1-1 0 0 0,1 1 0 0 0,0-1 0 0 0,0 0 1 0 0,0-1-1 0 0,0 1 0 0 0,-1-1 0 0 0,1 0 0 0 0,0 0 1 0 0,0 0-1 0 0,0-1 0 0 0,0 0 0 0 0,0 0 0 0 0,0 0 1 0 0,-1 0-1 0 0,1-1 0 0 0,0 0 0 0 0,-1 0 0 0 0,0 0 1 0 0,1-1-1 0 0,-1 1 0 0 0,3-3-41 0 0,5-6-21 0 0,-2 1-1 0 0,1-1 1 0 0,-2-1-1 0 0,1 0 1 0 0,-2 0-1 0 0,0-1 1 0 0,0 0-1 0 0,3-8 22 0 0,30-46-471 0 0,-35 59 415 0 0,-4 6 48 0 0,0 0-1 0 0,0-1 1 0 0,-1 1-1 0 0,1-1 1 0 0,0 0-1 0 0,-1 0 1 0 0,0 1-1 0 0,1-1 1 0 0,-1 0-1 0 0,0 0 1 0 0,-1 0-1 0 0,1 0 1 0 0,0 0-1 0 0,-1-1 1 0 0,0 1-1 0 0,0-2 9 0 0,0 3-5 0 0,-1 0 0 0 0,0 1 0 0 0,0-1 0 0 0,0 0 0 0 0,0 1 0 0 0,0-1-1 0 0,0 0 1 0 0,0 1 0 0 0,-1-1 0 0 0,1 1 0 0 0,-1 0 0 0 0,1-1 0 0 0,-1 1-1 0 0,1 0 1 0 0,-1 0 0 0 0,0 0 0 0 0,1 0 0 0 0,-1 0 0 0 0,0 1 0 0 0,0-1-1 0 0,0 0 1 0 0,1 1 0 0 0,-1-1 0 0 0,0 1 0 0 0,0 0 0 0 0,0 0 0 0 0,-1-1 5 0 0,-16 12-107 0 0,11-4 99 0 0,0 0 1 0 0,1 1-1 0 0,0 0 1 0 0,0 0-1 0 0,0 0 1 0 0,1 1-1 0 0,1 0 1 0 0,-1 0-1 0 0,1 1 1 0 0,-2 6 7 0 0,-3 3-8 0 0,-5 40 136 0 0,15-57-117 0 0,-1 1-1 0 0,1-1 1 0 0,0 1 0 0 0,0 0-1 0 0,0-1 1 0 0,1 1-1 0 0,-1-1 1 0 0,0 1-1 0 0,1-1 1 0 0,0 0-1 0 0,-1 1 1 0 0,1-1 0 0 0,0 1-1 0 0,0-1 1 0 0,1 0-1 0 0,-1 0 1 0 0,0 0-1 0 0,1 0 1 0 0,-1 0-1 0 0,1 0 1 0 0,0 0 0 0 0,0 0-1 0 0,-1 0 1 0 0,1-1-1 0 0,0 1 1 0 0,1-1-1 0 0,-1 1 1 0 0,0-1-1 0 0,0 0 1 0 0,1 0 0 0 0,-1 0-1 0 0,0 0 1 0 0,1 0-1 0 0,-1-1 1 0 0,1 1-1 0 0,0-1-10 0 0,6 2 49 0 0,1 0 0 0 0,0-1 0 0 0,0 0 0 0 0,0-1 0 0 0,0 0-1 0 0,0 0 1 0 0,0-1 0 0 0,8-2-49 0 0,-4-1 24 0 0,0 0 0 0 0,-1-1-1 0 0,0-1 1 0 0,0 0 0 0 0,0 0 0 0 0,0-1 0 0 0,-1-1 0 0 0,-1 0-1 0 0,1-1 1 0 0,-1 0 0 0 0,-1-1 0 0 0,0 0 0 0 0,0 0 0 0 0,-1-1-1 0 0,0 0 1 0 0,4-8-24 0 0,81-95-552 0 0,-82 100 468 0 0,-11 14 24 0 0,4 14-100 0 0,11 97 80 0 0,-4-50 80 0 0,-2-13 0 0 0,-10-46 19 0 0,1 0-1 0 0,-1-1 1 0 0,0 1-1 0 0,0 0 1 0 0,1 0-1 0 0,-1-1 1 0 0,0 1-1 0 0,0 0 1 0 0,-1 0-1 0 0,1 0 1 0 0,0-1-1 0 0,0 1 1 0 0,-1 0-1 0 0,1 0 0 0 0,-1-1 1 0 0,0 1-1 0 0,0 0 1 0 0,1-1-1 0 0,-1 1 1 0 0,0-1-1 0 0,0 1 1 0 0,0-1-1 0 0,0 1 1 0 0,-1-1-1 0 0,1 0 1 0 0,0 0-1 0 0,-1 0 1 0 0,1 1-1 0 0,-1-1 1 0 0,1 0-1 0 0,-1-1 1 0 0,1 1-1 0 0,-1 0 1 0 0,0 0-1 0 0,1-1 0 0 0,-1 1 1 0 0,0-1-1 0 0,1 1 1 0 0,-1-1-1 0 0,0 0 1 0 0,0 0-1 0 0,-1 1-18 0 0,-9 0-129 0 0,-1-1-1 0 0,1 0 0 0 0,-1-1 1 0 0,1 0-1 0 0,0-1 0 0 0,0 0 1 0 0,0-1-1 0 0,-6-2 130 0 0,5 2-5172 0 0,1 1-1746 0 0</inkml:trace>
  <inkml:trace contextRef="#ctx0" brushRef="#br1" timeOffset="102200.112">786 12464 6984 0 0,'0'0'201'0'0,"-7"-14"732"0"0,-42-13 4346 0 0,40 24-4904 0 0,0 1 1 0 0,0-1-1 0 0,-1 2 1 0 0,0-1-1 0 0,1 1 1 0 0,-1 1 0 0 0,0 0-1 0 0,1 0 1 0 0,-1 1-1 0 0,1 0 1 0 0,-1 1-1 0 0,1 0 1 0 0,-1 0-1 0 0,-4 3-375 0 0,8-2 92 0 0,0 0 0 0 0,0 1-1 0 0,1 0 1 0 0,-1 0 0 0 0,1 0 0 0 0,0 1-1 0 0,0 0 1 0 0,1 0 0 0 0,-1 0 0 0 0,1 0-1 0 0,0 1-91 0 0,1-3 31 0 0,0 1-1 0 0,1-1 0 0 0,-1 1 0 0 0,1 0 0 0 0,0 0 0 0 0,0 0 1 0 0,0 0-1 0 0,1 0 0 0 0,-1 0 0 0 0,1 0 0 0 0,0 1 0 0 0,0-1 1 0 0,1 0-1 0 0,-1 1 0 0 0,1-1 0 0 0,0 0 0 0 0,0 1 0 0 0,0-1 1 0 0,1 0-1 0 0,0 1 0 0 0,0-1 0 0 0,0 0 0 0 0,0 1 0 0 0,1 1-30 0 0,1-4 26 0 0,1 1 1 0 0,0 0-1 0 0,0-1 0 0 0,0 0 0 0 0,0 0 0 0 0,0 0 0 0 0,0 0 0 0 0,0-1 0 0 0,0 0 0 0 0,1 0 0 0 0,-1 0 0 0 0,0 0 1 0 0,1-1-1 0 0,-1 1 0 0 0,1-1 0 0 0,-1 0 0 0 0,1-1 0 0 0,-1 1 0 0 0,1-1 0 0 0,-1 0 0 0 0,0 0 0 0 0,1 0 0 0 0,-1 0 1 0 0,0-1-1 0 0,0 0 0 0 0,0 0 0 0 0,0 0 0 0 0,0 0 0 0 0,0 0 0 0 0,1-3-26 0 0,8-2 9 0 0,-2 2 59 0 0,0 0 1 0 0,-1-1 0 0 0,1-1-1 0 0,-1 0 1 0 0,-1 0 0 0 0,1-1-1 0 0,-1 0 1 0 0,-1 0 0 0 0,1-1-1 0 0,-1-1 1 0 0,-1 1 0 0 0,0-1-1 0 0,0 0-68 0 0,20-72-122 0 0,-25 52 39 0 0,-1 0 0 0 0,-2-1 1 0 0,0 1-1 0 0,-3 0 0 0 0,-4-21 83 0 0,-2 22 0 0 0,7 23 0 0 0,-2 1 0 0 0,2 4-13 0 0,2 2 8 0 0,0 0-1 0 0,0 0 1 0 0,0 0-1 0 0,0 0 1 0 0,0 0-1 0 0,0 0 1 0 0,0 0-1 0 0,1 0 1 0 0,-1 0-1 0 0,0 0 1 0 0,1 1 0 0 0,-1-1-1 0 0,1 0 1 0 0,-1 1-1 0 0,1-1 1 0 0,-1 0-1 0 0,1 1 1 0 0,0-1-1 0 0,0 0 1 0 0,0 1-1 0 0,0-1 1 0 0,0 0-1 0 0,0 1 1 0 0,0 0 5 0 0,0 3 0 0 0,-2 18-8 0 0,2-1 0 0 0,1 1-1 0 0,0-1 1 0 0,2 1 0 0 0,1-1-1 0 0,0 0 1 0 0,3 4 8 0 0,-1 3-6 0 0,25 78 134 0 0,0-59 88 0 0,8-25-456 0 0,2-49-4162 0 0,-36 20 3857 0 0,1-1 0 0 0,-2 0 0 0 0,1 0-1 0 0,-1-1 1 0 0,0 1 0 0 0,0-1 0 0 0,-1 0 0 0 0,0 0 0 0 0,-1 0 0 0 0,0 0 0 0 0,0 0 0 0 0,0-2 545 0 0,4-22 776 0 0,-6 31-332 0 0,-13-4 4751 0 0,11 7-5120 0 0,0 1-1 0 0,0-1 1 0 0,0 1-1 0 0,0 0 1 0 0,0-1-1 0 0,0 1 1 0 0,1 0-1 0 0,-1 0 1 0 0,1 0-1 0 0,0 1 1 0 0,0-1-1 0 0,0 0 1 0 0,0 0-1 0 0,1 0 1 0 0,-1 1-1 0 0,1-1 1 0 0,0 0-1 0 0,0 1 1 0 0,0-1-1 0 0,0 0 1 0 0,1 1-1 0 0,-1-1 1 0 0,1 0-1 0 0,0 0 1 0 0,0 0-1 0 0,0 1 1 0 0,0-1-1 0 0,1 0 1 0 0,-1 0-1 0 0,1 0 1 0 0,0-1-1 0 0,0 1-74 0 0,0 0 30 0 0,1 0-1 0 0,-1 0 0 0 0,1 0 1 0 0,0-1-1 0 0,0 1 0 0 0,0-1 1 0 0,0 0-1 0 0,1 0 0 0 0,-1 0 1 0 0,1 0-1 0 0,-1-1 0 0 0,1 1 1 0 0,-1-1-1 0 0,1 0 0 0 0,0 0 1 0 0,0 0-1 0 0,0 0 0 0 0,-1-1 1 0 0,1 0-1 0 0,0 0 0 0 0,0 0 1 0 0,0 0-1 0 0,0 0 0 0 0,0-1 1 0 0,-1 0-1 0 0,1 0 0 0 0,1 0-29 0 0,-1 1 16 0 0,0-1 0 0 0,0 0-1 0 0,0 0 1 0 0,-1 0-1 0 0,1 0 1 0 0,0 0 0 0 0,0-1-1 0 0,-1 0 1 0 0,1 0 0 0 0,-1 0-1 0 0,1 0 1 0 0,-1 0-1 0 0,0-1 1 0 0,0 1 0 0 0,0-1-1 0 0,0 0 1 0 0,0 0-1 0 0,-1 0 1 0 0,1 0 0 0 0,-1-1-1 0 0,0 1 1 0 0,0-1-1 0 0,0 1 1 0 0,-1-1 0 0 0,1 0-1 0 0,-1 0 1 0 0,0 1 0 0 0,0-1-1 0 0,0 0 1 0 0,0 0-1 0 0,0-4-15 0 0,-25-31 60 0 0,20 35-114 0 0,1 0 0 0 0,-1 1 0 0 0,0-1 0 0 0,0 1 0 0 0,0-1 0 0 0,0 1 0 0 0,-1 0 0 0 0,1 1-1 0 0,-1-1 1 0 0,1 1 0 0 0,-1 0 0 0 0,0 0 0 0 0,0 0 0 0 0,0 1 0 0 0,0 0 0 0 0,-1 0 0 0 0,1 0 0 0 0,0 0-1 0 0,-5 1 55 0 0,10 0-92 0 0,-1 0 0 0 0,0 0 0 0 0,1 0 0 0 0,-1 0-1 0 0,1 0 1 0 0,-1 0 0 0 0,0 1 0 0 0,1-1 0 0 0,-1 0 0 0 0,0 0-1 0 0,1 1 1 0 0,-1-1 0 0 0,1 0 0 0 0,-1 0 0 0 0,1 1-1 0 0,-1-1 1 0 0,1 1 0 0 0,-1-1 0 0 0,1 1 0 0 0,-1-1 0 0 0,1 1-1 0 0,0-1 1 0 0,-1 1 0 0 0,1-1 0 0 0,0 1 0 0 0,-1-1-1 0 0,1 1 1 0 0,0-1 0 0 0,0 1 0 0 0,-1 0 0 0 0,1-1 0 0 0,0 1-1 0 0,0-1 1 0 0,0 1 0 0 0,0 0 0 0 0,0-1 0 0 0,0 1-1 0 0,0 0 1 0 0,0-1 0 0 0,0 1 0 0 0,0 0 0 0 0,0-1 0 0 0,1 1 92 0 0,1 7-5704 0 0</inkml:trace>
  <inkml:trace contextRef="#ctx0" brushRef="#br1" timeOffset="103004.128">1568 12281 11256 0 0,'-9'31'2176'0'0,"32"60"1135"0"0,-14-6-1799 0 0,-25-69-880 0 0,15-15-568 0 0,1-1 3 0 0,-6-33 250 0 0,7 23-310 0 0,1 0-1 0 0,0 1 1 0 0,0-1-1 0 0,0 0 0 0 0,2 1 1 0 0,-1 0-1 0 0,1 0 1 0 0,0 0-1 0 0,1 0 0 0 0,2-3-6 0 0,0 2 0 0 0,30-24-157 0 0,-35 34 149 0 0,-1-1 0 0 0,1 1 0 0 0,0 0 0 0 0,0-1 0 0 0,0 1 0 0 0,0 0-1 0 0,0 0 1 0 0,0 0 0 0 0,0 1 0 0 0,0-1 0 0 0,-1 0 0 0 0,1 1 0 0 0,0-1 0 0 0,0 1 0 0 0,0 0 0 0 0,-1-1 0 0 0,1 1-1 0 0,0 0 1 0 0,0 0 0 0 0,-1 0 0 0 0,1 0 0 0 0,-1 0 0 0 0,1 1 0 0 0,-1-1 0 0 0,0 0 0 0 0,1 1 0 0 0,-1-1 0 0 0,0 1-1 0 0,0-1 1 0 0,0 1 0 0 0,0 0 0 0 0,0-1 0 0 0,0 1 0 0 0,-1 0 0 0 0,1 0 8 0 0,2 3 0 0 0,1 4-4 0 0,0 1 0 0 0,-1 0 0 0 0,0 0 0 0 0,-1 0-1 0 0,0 0 1 0 0,0 1 0 0 0,-1-1 0 0 0,-1 0 0 0 0,0 1-1 0 0,0-1 1 0 0,-2 11 4 0 0,1 9 46 0 0,1-13 8 0 0,0-16-53 0 0,0-1 1 0 0,1 1 0 0 0,-1 0-1 0 0,0 0 1 0 0,0-1-1 0 0,1 1 1 0 0,-1 0 0 0 0,0 0-1 0 0,1-1 1 0 0,-1 1 0 0 0,0 0-1 0 0,1-1 1 0 0,-1 1-1 0 0,1-1 1 0 0,-1 1 0 0 0,1 0-1 0 0,-1-1 1 0 0,1 1-1 0 0,0-1 1 0 0,-1 1 0 0 0,1-1-1 0 0,0 0 1 0 0,-1 1 0 0 0,1-1-1 0 0,0 0 1 0 0,0 1-1 0 0,-1-1 1 0 0,1 0 0 0 0,0 0-1 0 0,0 0 1 0 0,-1 0-1 0 0,1 0 1 0 0,0 0 0 0 0,0 0-1 0 0,-1 0 1 0 0,1 0 0 0 0,0 0-2 0 0,-1 0-2 0 0,7-1-179 0 0,-1 0 1 0 0,0-1-1 0 0,0 1 0 0 0,0-2 0 0 0,0 1 0 0 0,0 0 0 0 0,0-1 0 0 0,-1 0 0 0 0,1-1 0 0 0,-1 1 0 0 0,4-4 181 0 0,-9 6-14 0 0,144-123-5308 0 0,-144 123 5384 0 0,0 1 0 0 0,0 0 1 0 0,1 0-1 0 0,-1-1 0 0 0,0 1 0 0 0,0 0 1 0 0,1 0-1 0 0,-1-1 0 0 0,0 1 0 0 0,0 0 1 0 0,1 0-1 0 0,-1-1 0 0 0,0 1 0 0 0,1 0 0 0 0,-1 0 1 0 0,0 0-1 0 0,1 0 0 0 0,-1 0 0 0 0,0 0 1 0 0,1 0-1 0 0,-1-1 0 0 0,0 1 0 0 0,1 0 1 0 0,-1 0-1 0 0,1 0 0 0 0,-1 0 0 0 0,0 1 0 0 0,1-1 1 0 0,-1 0-1 0 0,0 0 0 0 0,1 0 0 0 0,-1 0 1 0 0,0 0-1 0 0,1 0 0 0 0,-1 0 0 0 0,0 1 1 0 0,1-1-1 0 0,-1 0 0 0 0,0 0 0 0 0,0 0 0 0 0,1 1 1 0 0,-1-1-1 0 0,0 0 0 0 0,0 0 0 0 0,1 1 1 0 0,-1-1-1 0 0,0 0 0 0 0,0 1 0 0 0,0-1 1 0 0,1 0-1 0 0,-1 1 0 0 0,0-1 0 0 0,0 0 0 0 0,0 1 1 0 0,0-1-1 0 0,0 0 0 0 0,0 1 0 0 0,0-1 1 0 0,0 0-1 0 0,0 1 0 0 0,0-1 0 0 0,0 0 1 0 0,0 1-1 0 0,0-1 0 0 0,0 1 0 0 0,0-1-62 0 0,4 12 172 0 0,4 7 124 0 0,21 22-76 0 0,-25-39-154 0 0,-1-1 0 0 0,1 1 0 0 0,-1-1 0 0 0,1 0 0 0 0,0 0 0 0 0,-1-1 0 0 0,1 1 0 0 0,0-1 0 0 0,0 0 0 0 0,-1 0 0 0 0,1 0 0 0 0,0 0 0 0 0,0-1 0 0 0,-1 0 0 0 0,2 1-66 0 0,5-2 343 0 0,-8 2-327 0 0,0-1 1 0 0,0 1-1 0 0,-1-1 0 0 0,1 1 1 0 0,0-1-1 0 0,-1 0 1 0 0,1 0-1 0 0,0 0 0 0 0,-1 0 1 0 0,1 0-1 0 0,-1 0 1 0 0,0 0-1 0 0,1 0 0 0 0,-1-1 1 0 0,0 1-1 0 0,1 0 0 0 0,-1-1 1 0 0,0 1-1 0 0,0-1 1 0 0,0 0-1 0 0,-1 1 0 0 0,1-1 1 0 0,0 0-1 0 0,-1 1 1 0 0,1-1-1 0 0,-1 0 0 0 0,1 0 1 0 0,-1 0-1 0 0,0 1 1 0 0,0-1-1 0 0,0 0 0 0 0,0 0 1 0 0,0 0-1 0 0,0 0 1 0 0,0 1-1 0 0,0-1 0 0 0,-1 0 1 0 0,1 0-1 0 0,-1 1 1 0 0,0-1-1 0 0,1 0 0 0 0,-1 0 1 0 0,0 1-1 0 0,-1-2-16 0 0,0-1 10 0 0,0 0-1 0 0,-1 0 0 0 0,1 1 1 0 0,-1-1-1 0 0,0 1 1 0 0,0 0-1 0 0,0-1 0 0 0,-1 1 1 0 0,1 1-1 0 0,-1-1 1 0 0,1 0-1 0 0,-1 1 1 0 0,0 0-1 0 0,0 0 0 0 0,-4-1-9 0 0,-72-38-81 0 0,69 39-184 0 0,7 2-6003 0 0,4 0 1043 0 0</inkml:trace>
  <inkml:trace contextRef="#ctx0" brushRef="#br1" timeOffset="103280.038">2242 12105 13248 0 0,'0'0'298'0'0,"0"0"46"0"0,-9 16 462 0 0,2 10-259 0 0,0-1 1 0 0,2 1-1 0 0,0 0 1 0 0,2 0-1 0 0,1 1 1 0 0,1-1-1 0 0,2 1 1 0 0,0-1-1 0 0,2 2-547 0 0,10 63-1005 0 0,-19-94-2087 0 0,-1 1 1494 0 0</inkml:trace>
  <inkml:trace contextRef="#ctx0" brushRef="#br1" timeOffset="103472.187">2178 12330 12152 0 0,'0'0'273'0'0,"9"-13"771"0"0,25-1 1080 0 0,25 33 57 0 0,29 6-1960 0 0,-56-19-1045 0 0,-11-4-3250 0 0,3-2-1551 0 0</inkml:trace>
  <inkml:trace contextRef="#ctx0" brushRef="#br1" timeOffset="106980.503">3107 12336 8376 0 0,'0'0'190'0'0,"8"-3"452"0"0,21-15 1008 0 0,-29 17-779 0 0,0-15 3246 0 0,-7 13-3965 0 0,0 0 0 0 0,0 0 0 0 0,0 1 1 0 0,0 0-1 0 0,0 1 0 0 0,-1 0 0 0 0,1 0 0 0 0,-1 0 0 0 0,1 1 0 0 0,0 0 0 0 0,-1 0 0 0 0,1 1 0 0 0,-1 0 0 0 0,1 0 0 0 0,-4 2-152 0 0,-77 19 1094 0 0,84-20-1063 0 0,-4 1 30 0 0,-1 0 0 0 0,1 1 0 0 0,0 0 0 0 0,0 0 0 0 0,0 1 0 0 0,1 0 0 0 0,0 0 0 0 0,0 1 0 0 0,0 0 0 0 0,0 0-1 0 0,1 1 1 0 0,-5 6-61 0 0,9-10 34 0 0,1-2-29 0 0,0 1 0 0 0,-1-1 1 0 0,1 0-1 0 0,0 1 0 0 0,0-1 1 0 0,0 1-1 0 0,0-1 0 0 0,1 1 1 0 0,-1-1-1 0 0,0 1 0 0 0,1 0 1 0 0,-1-1-1 0 0,1 1 0 0 0,-1 0 1 0 0,1-1-1 0 0,0 1 0 0 0,0 0 1 0 0,-1 0-1 0 0,1 0 0 0 0,1-1 1 0 0,-1 1-1 0 0,0 0 0 0 0,0 0 1 0 0,1-1-1 0 0,-1 1 0 0 0,1 0 1 0 0,-1-1-1 0 0,1 1 0 0 0,0 0 1 0 0,-1-1-1 0 0,1 1 0 0 0,0-1 1 0 0,0 1-1 0 0,0-1 0 0 0,1 0 1 0 0,-1 1-1 0 0,0-1-5 0 0,5 2 45 0 0,0-1 0 0 0,0 0 0 0 0,0-1 0 0 0,0 1 0 0 0,0-1 0 0 0,1-1 0 0 0,-1 1 0 0 0,0-1 0 0 0,0 0 0 0 0,1 0 0 0 0,-1-1 0 0 0,0 1 0 0 0,0-2 0 0 0,1 1 0 0 0,-1-1 0 0 0,0 1 0 0 0,4-3-45 0 0,13-2 82 0 0,-7 2-17 0 0,1 0 0 0 0,-1-1 0 0 0,-1 0 0 0 0,1-2 0 0 0,-1 1 0 0 0,0-2 0 0 0,0 0 0 0 0,-1-1 0 0 0,0-1 0 0 0,4-4-65 0 0,-10 5-31 0 0,0-1 0 0 0,-1 0 0 0 0,-1-1 0 0 0,1 1 1 0 0,-2-1-1 0 0,1-1 0 0 0,-2 1 0 0 0,1-1 0 0 0,-2 1 0 0 0,0-1 0 0 0,0 0 0 0 0,-1-1 0 0 0,0 1 0 0 0,-1 0 0 0 0,0-1 0 0 0,-1 1 0 0 0,-1 0 0 0 0,0-3 31 0 0,-3-46-157 0 0,1 48 103 0 0,3 8 42 0 0,0 4-49 0 0,-9 51-90 0 0,0 93 87 0 0,8-116 57 0 0,5 48 36 0 0,-4-72-25 0 0,1-1-1 0 0,0 0 0 0 0,0 0 0 0 0,0 1 1 0 0,0-1-1 0 0,0 0 0 0 0,0 0 1 0 0,1 0-1 0 0,-1 0 0 0 0,1 0 0 0 0,-1-1 1 0 0,1 1-1 0 0,0 0 0 0 0,0-1 1 0 0,-1 1-1 0 0,1-1 0 0 0,0 1 1 0 0,0-1-1 0 0,1 0 0 0 0,-1 0 0 0 0,0 0 1 0 0,0 0-1 0 0,0-1 0 0 0,1 1 1 0 0,-1 0-1 0 0,0-1 0 0 0,1 0 0 0 0,-1 1 1 0 0,1-1-4 0 0,75 0 173 0 0,-43-4-120 0 0,-13 2-21 0 0,0-1-1 0 0,-1-1 1 0 0,1-1 0 0 0,-1-1-1 0 0,0 0 1 0 0,12-7-32 0 0,-29 11 4 0 0,-1 0 0 0 0,1 0 0 0 0,-1 0 1 0 0,0 0-1 0 0,0 0 0 0 0,0-1 0 0 0,0 1 0 0 0,-1-1 1 0 0,1 0-1 0 0,-1 0 0 0 0,1 0 0 0 0,-1 0 0 0 0,0 0 1 0 0,0-1-1 0 0,0 1 0 0 0,-1 0 0 0 0,1-1 1 0 0,-1 0-1 0 0,0 1 0 0 0,0-1 0 0 0,0 0 0 0 0,0 1 1 0 0,-1-1-1 0 0,1 0 0 0 0,-1 0 0 0 0,0 0 0 0 0,0 0 1 0 0,-1 1-1 0 0,1-1 0 0 0,-1 0 0 0 0,0-1-4 0 0,0 3-7 0 0,0 0 0 0 0,0 0 0 0 0,-1-1 0 0 0,1 1 0 0 0,-1 0 0 0 0,1 0 0 0 0,-1 1-1 0 0,0-1 1 0 0,0 0 0 0 0,0 0 0 0 0,0 1 0 0 0,0-1 0 0 0,0 1 0 0 0,0 0 0 0 0,0 0 0 0 0,-1 0-1 0 0,1 0 1 0 0,0 0 0 0 0,-1 0 0 0 0,1 0 0 0 0,-1 1 0 0 0,1-1 0 0 0,-1 1 0 0 0,1 0 0 0 0,-1 0-1 0 0,1 0 1 0 0,-1 0 0 0 0,1 0 0 0 0,-1 0 0 0 0,1 1 0 0 0,-1-1 0 0 0,1 1 0 0 0,-3 1 7 0 0,2-1-8 0 0,0 0 1 0 0,0 0-1 0 0,-1 1 1 0 0,1-1-1 0 0,0 1 1 0 0,0 0-1 0 0,0 0 1 0 0,1 0-1 0 0,-1 0 1 0 0,0 1-1 0 0,1-1 1 0 0,0 1-1 0 0,-1-1 1 0 0,1 1-1 0 0,0 0 1 0 0,0 0 0 0 0,1 0-1 0 0,-1 0 1 0 0,1 0-1 0 0,-1 1 1 0 0,1-1-1 0 0,0 0 1 0 0,0 1-1 0 0,0-1 1 0 0,1 1-1 0 0,-1-1 1 0 0,1 0-1 0 0,0 1 1 0 0,0-1-1 0 0,0 1 1 0 0,0-1-1 0 0,1 1 1 0 0,0-1-1 0 0,-1 1 1 0 0,1-1-1 0 0,1 1 8 0 0,12 45 0 0 0,-12-46 4 0 0,1 0-1 0 0,0 0 0 0 0,0 0 0 0 0,0 0 0 0 0,1-1 0 0 0,-1 1 1 0 0,0-1-1 0 0,1 0 0 0 0,0 0 0 0 0,0 0 0 0 0,-1 0 1 0 0,1-1-1 0 0,0 1 0 0 0,0-1 0 0 0,0 0 0 0 0,1 0 1 0 0,-1-1-1 0 0,0 1 0 0 0,0-1 0 0 0,0 0 0 0 0,1 0 0 0 0,-1 0 1 0 0,2-1-4 0 0,61-21 174 0 0,-59 16-286 0 0,0 1 0 0 0,0-2 0 0 0,0 1 0 0 0,-1-1 0 0 0,0 0 0 0 0,-1 0 0 0 0,1-1 0 0 0,-1 0-1 0 0,-1 0 1 0 0,0-1 0 0 0,0 0 0 0 0,0 0 0 0 0,0-2 112 0 0,18-44-1180 0 0,-34 100 1169 0 0,8 26 171 0 0,30 109 706 0 0,1 24 372 0 0,-23-106-883 0 0,-4-77-198 0 0,-1-20-93 0 0,0-1 0 0 0,0 0 4 0 0,0 0 16 0 0,0 0 4 0 0,0 0 0 0 0,-6-22 240 0 0,-5-57-277 0 0,9 53-322 0 0,1 0-1 0 0,1 0 1 0 0,1 0 0 0 0,1 0-1 0 0,2 0 1 0 0,0 1 0 0 0,2-1-1 0 0,1 1 1 0 0,1 1 0 0 0,2-3 271 0 0,-7 18-16 0 0,0 1 1 0 0,1 0 0 0 0,0 0-1 0 0,0 1 1 0 0,1-1 0 0 0,0 1-1 0 0,0 0 1 0 0,1 0-1 0 0,0 1 1 0 0,0 0 0 0 0,0 0-1 0 0,1 0 1 0 0,0 1 0 0 0,0 0-1 0 0,1 0 1 0 0,-1 0 0 0 0,1 1-1 0 0,0 1 1 0 0,0-1 0 0 0,0 1-1 0 0,1 0 1 0 0,-1 1-1 0 0,2 0 16 0 0,-6 1-12 0 0,-1 0-1 0 0,0 0 0 0 0,1 1 0 0 0,-1-1 0 0 0,0 1 1 0 0,1 0-1 0 0,-1 0 0 0 0,1 0 0 0 0,-1 1 0 0 0,0-1 1 0 0,1 1-1 0 0,-1-1 0 0 0,0 1 0 0 0,1 0 0 0 0,-1 1 1 0 0,0-1-1 0 0,0 1 0 0 0,0-1 0 0 0,0 1 0 0 0,2 1 13 0 0,-4-2 9 0 0,0 0 1 0 0,0-1-1 0 0,0 1 0 0 0,0 0 0 0 0,0 0 0 0 0,-1 0 0 0 0,1 0 0 0 0,0 0 0 0 0,0 0 0 0 0,-1 1 0 0 0,1-1 0 0 0,0 0 0 0 0,-1 0 0 0 0,0 0 0 0 0,1 1 1 0 0,-1-1-1 0 0,1 0 0 0 0,-1 0 0 0 0,0 1 0 0 0,0-1 0 0 0,0 0 0 0 0,0 1 0 0 0,0-1 0 0 0,0 0 0 0 0,0 0 0 0 0,0 1 0 0 0,-1-1 0 0 0,1 0 0 0 0,-1 1 0 0 0,1-1 1 0 0,0 0-1 0 0,-1 0 0 0 0,0 0 0 0 0,1 0 0 0 0,-1 1 0 0 0,0-1 0 0 0,0 0 0 0 0,1 0 0 0 0,-1 0 0 0 0,0 0 0 0 0,0-1 0 0 0,0 1 0 0 0,0 0 0 0 0,-1 0-9 0 0,-49 31 365 0 0,-82 8-11 0 0,110-31-216 0 0,16 1-380 0 0,9-7 240 0 0,-1-1 0 0 0,1 0 1 0 0,0 1-1 0 0,0-1 0 0 0,0 0 0 0 0,0 0 1 0 0,0 0-1 0 0,0 0 0 0 0,0 0 1 0 0,1 0-1 0 0,-1-1 0 0 0,1 1 1 0 0,-1-1-1 0 0,1 1 0 0 0,0-1 0 0 0,-1 0 1 0 0,1 0-1 0 0,0 0 0 0 0,0-1 1 0 0,0 1-1 0 0,0-1 0 0 0,0 0 0 0 0,0 1 1 0 0,0-1-1 0 0,1-1 2 0 0,19 3 66 0 0,0-1 0 0 0,0-2 0 0 0,0 0 0 0 0,0-1 0 0 0,-1-2 1 0 0,1 0-1 0 0,-1-1 0 0 0,0-2 0 0 0,18-7-66 0 0,-27 9-10 0 0,-1-1 0 0 0,0 0 1 0 0,0-1-1 0 0,-1 0 0 0 0,0-1 1 0 0,0 0-1 0 0,0-1 0 0 0,7-8 10 0 0,9-40 54 0 0,-27 51-112 0 0,-22-4-172 0 0,17 11 214 0 0,1 1 1 0 0,-1-1-1 0 0,1 1 1 0 0,0 0-1 0 0,0 0 1 0 0,0 0-1 0 0,0 1 1 0 0,0-1-1 0 0,0 1 0 0 0,1 0 1 0 0,0 0-1 0 0,-1 0 1 0 0,1 1-1 0 0,-1 1 16 0 0,0-2 22 0 0,1 2 0 0 0,0-1 0 0 0,0 0 0 0 0,0 1 0 0 0,1-1 0 0 0,0 1 0 0 0,-1 0 0 0 0,1 0 0 0 0,1 0 0 0 0,-1 0 0 0 0,1 0 0 0 0,0 0 0 0 0,0 5-22 0 0,1-2 14 0 0,3-5-14 0 0,-1-2 6 0 0,0 0 0 0 0,0 0 0 0 0,0 0 0 0 0,1-1-1 0 0,-1 1 1 0 0,0-1 0 0 0,0 1 0 0 0,0-1-1 0 0,0 0 1 0 0,0 0 0 0 0,1 0 0 0 0,-1 0 0 0 0,0 0-1 0 0,0-1 1 0 0,0 1 0 0 0,0 0 0 0 0,0-1-1 0 0,0 0 1 0 0,0 0 0 0 0,0 1 0 0 0,0-1 0 0 0,0 0-1 0 0,2-2-5 0 0,2 0 49 0 0,90-62 257 0 0,-50 47-318 0 0,-25 28-48 0 0,-18-8 59 0 0,0 0 0 0 0,0 0-1 0 0,-1 1 1 0 0,1 0 0 0 0,-1-1 0 0 0,1 1-1 0 0,-1 0 1 0 0,0 0 0 0 0,0 0-1 0 0,0 0 1 0 0,0 1 0 0 0,-1-1 0 0 0,1 0-1 0 0,-1 1 1 0 0,0-1 0 0 0,0 1-1 0 0,0-1 1 0 0,-1 1 0 0 0,1 0-1 0 0,-1 1 2 0 0,15 38 134 0 0,-10-30 454 0 0,-4-12-492 0 0,9-7 538 0 0,7-40-364 0 0,-15 39-330 0 0,1 1-1 0 0,0 0 1 0 0,1 0-1 0 0,-1 0 1 0 0,1 0-1 0 0,0 1 1 0 0,1-1-1 0 0,-1 1 1 0 0,1 0-1 0 0,0 0 1 0 0,0 1-1 0 0,1-1 1 0 0,-1 1-1 0 0,1 0 1 0 0,0 1-1 0 0,1-1 61 0 0,-3 3-21 0 0,-1 0 1 0 0,1 1-1 0 0,0-1 0 0 0,0 1 0 0 0,-1 0 0 0 0,1 0 0 0 0,0 0 0 0 0,-1 1 0 0 0,1-1 1 0 0,0 1-1 0 0,-1 0 0 0 0,1 0 0 0 0,-1 0 0 0 0,1 0 0 0 0,-1 1 0 0 0,1-1 0 0 0,-1 1 1 0 0,0 0-1 0 0,0 0 0 0 0,0 0 0 0 0,0 1 0 0 0,0-1 0 0 0,-1 1 0 0 0,2 0 21 0 0,24 16-139 0 0,-17-12 83 0 0,1-1-1 0 0,1 0 0 0 0,-1-1 0 0 0,1-1 1 0 0,0 1-1 0 0,0-2 0 0 0,0 0 0 0 0,12 1 57 0 0,-19-4-260 0 0,1 0 0 0 0,0 0-1 0 0,0-1 1 0 0,0 1 0 0 0,-1-2-1 0 0,1 1 1 0 0,0-1-1 0 0,-1 0 1 0 0,1 0 0 0 0,-1-1-1 0 0,0 1 1 0 0,2-2 260 0 0,-3-1-235 0 0,0 1 1 0 0,0-1 0 0 0,0 0-1 0 0,-1 0 1 0 0,0 0 0 0 0,0-1-1 0 0,0 0 1 0 0,0 1-1 0 0,-1-1 1 0 0,0-1 0 0 0,0 1-1 0 0,-1 0 1 0 0,0-1 0 0 0,0 1-1 0 0,0-1 1 0 0,-1 0-1 0 0,0 1 1 0 0,0-1 0 0 0,-1-5 234 0 0,-3-37 240 0 0,3 48-176 0 0,0 0 0 0 0,-1 0 0 0 0,1 0 0 0 0,-1 0 1 0 0,1 1-1 0 0,-1-1 0 0 0,1 0 0 0 0,-1 0 0 0 0,1 0 0 0 0,-1 0 1 0 0,0 1-1 0 0,0-1 0 0 0,1 0 0 0 0,-1 1 0 0 0,0-1 1 0 0,0 1-1 0 0,0-1 0 0 0,0 0 0 0 0,1 1 0 0 0,-1 0 1 0 0,0-1-1 0 0,0 1 0 0 0,0 0 0 0 0,0-1 0 0 0,0 1 0 0 0,0 0 1 0 0,0 0-1 0 0,0 0 0 0 0,0 0 0 0 0,0 0 0 0 0,0 0 1 0 0,0 0-1 0 0,0 0 0 0 0,0 0 0 0 0,0 1 0 0 0,0-1 0 0 0,0 0 1 0 0,0 1-1 0 0,0-1 0 0 0,0 1 0 0 0,0-1 0 0 0,0 1 1 0 0,0-1-1 0 0,0 1 0 0 0,1-1 0 0 0,-1 1 0 0 0,0 0 1 0 0,0 0-1 0 0,1-1 0 0 0,-1 1 0 0 0,0 0 0 0 0,1 0 0 0 0,-1 0 1 0 0,1 0-1 0 0,-1-1 0 0 0,1 1 0 0 0,0 0 0 0 0,-1 0 1 0 0,1 0-1 0 0,0 0 0 0 0,0 0 0 0 0,-1 0 0 0 0,1 0 0 0 0,0 1-64 0 0,-40 69 1060 0 0,-5 45-686 0 0,44-114-359 0 0,0-1 1 0 0,1 0 0 0 0,-1 0-1 0 0,1 1 1 0 0,-1-1-1 0 0,1 0 1 0 0,-1 1-1 0 0,1-1 1 0 0,0 0 0 0 0,0 1-1 0 0,-1-1 1 0 0,1 0-1 0 0,0 1 1 0 0,0-1-1 0 0,0 1 1 0 0,1-1 0 0 0,-1 0-1 0 0,0 1 1 0 0,1-1-1 0 0,-1 0 1 0 0,0 1-1 0 0,1-1 1 0 0,-1 0 0 0 0,1 0-1 0 0,0 1 1 0 0,0-1-1 0 0,-1 0 1 0 0,1 0-1 0 0,0 0 1 0 0,0 0 0 0 0,0 0-1 0 0,0 0 1 0 0,0 0-1 0 0,0 0 1 0 0,0 0 0 0 0,0-1-1 0 0,1 1 1 0 0,-1 0-1 0 0,0-1 1 0 0,0 1-1 0 0,1-1 1 0 0,-1 1 0 0 0,0-1-1 0 0,2 1-15 0 0,2-2 60 0 0,0 1 0 0 0,0-1 0 0 0,0 0-1 0 0,0-1 1 0 0,0 1 0 0 0,0-1 0 0 0,0 0 0 0 0,0 0 0 0 0,-1 0-1 0 0,1-1 1 0 0,-1 1 0 0 0,0-1 0 0 0,0-1 0 0 0,0 1-1 0 0,0 0 1 0 0,0-1 0 0 0,-1 0 0 0 0,1 0 0 0 0,-1 0 0 0 0,0 0-1 0 0,1-2-59 0 0,49-99 19 0 0,-51 101-7 0 0,80-218-1822 0 0,-69 197 1828 0 0,-15 85 486 0 0,-13 75 750 0 0,13-120-1016 0 0,2-1-1 0 0,0 1 1 0 0,0-1-1 0 0,2 0 1 0 0,0 1-1 0 0,0-1 0 0 0,1 0 1 0 0,2 4-238 0 0,-3-13-83 0 0,0 1 0 0 0,0-1 0 0 0,1 0-1 0 0,0 0 1 0 0,0 0 0 0 0,0 0 0 0 0,0-1 0 0 0,1 1 0 0 0,0-1 0 0 0,0 0 0 0 0,0 0 0 0 0,1 1 83 0 0,45 16-5137 0 0,-35-18-1724 0 0</inkml:trace>
  <inkml:trace contextRef="#ctx0" brushRef="#br1" timeOffset="107734.935">5760 12281 9672 0 0,'16'-4'282'0'0,"-26"-13"849"0"0,10 16-982 0 0,-1 0-1 0 0,1 0 1 0 0,0 0-1 0 0,-1 0 1 0 0,1 0-1 0 0,-1 0 1 0 0,1 0-1 0 0,-1 0 1 0 0,1 0-1 0 0,-1 0 1 0 0,0 0-1 0 0,1 0 1 0 0,-1 1-1 0 0,0-1 1 0 0,0 0 0 0 0,1 1-1 0 0,-1-1 1 0 0,0 0-1 0 0,0 1 1 0 0,0-1-1 0 0,0 1 1 0 0,0-1-1 0 0,0 1 1 0 0,0-1-1 0 0,0 1 1 0 0,0 0-1 0 0,0 0 1 0 0,0 0-1 0 0,0-1 1 0 0,0 1 0 0 0,0 0-1 0 0,0 0 1 0 0,0 0-1 0 0,-1 0 1 0 0,1 1-1 0 0,0-1 1 0 0,0 0-1 0 0,0 0 1 0 0,0 1-1 0 0,0-1 1 0 0,0 0-1 0 0,-1 1-148 0 0,-40 23 1930 0 0,35-17-1825 0 0,0 0 0 0 0,0 0 0 0 0,0 1 0 0 0,1 0 0 0 0,0 1 1 0 0,1 0-1 0 0,0-1 0 0 0,0 1 0 0 0,1 1 0 0 0,0-1 0 0 0,1 1 0 0 0,0 0 1 0 0,0-1-1 0 0,1 3-105 0 0,2 16 160 0 0,0-28-94 0 0,2 1 17 0 0,0 0-53 0 0,0 0-1 0 0,-1 0 1 0 0,2-1 0 0 0,-1 1 0 0 0,0-1-1 0 0,0 1 1 0 0,0-1 0 0 0,0 0-1 0 0,0 0 1 0 0,0 1 0 0 0,0-2-1 0 0,0 1 1 0 0,1 0 0 0 0,-1 0 0 0 0,0-1-1 0 0,0 1 1 0 0,0-1 0 0 0,0 0-1 0 0,0 1 1 0 0,0-1 0 0 0,0 0-1 0 0,0 0 1 0 0,-1 0 0 0 0,1-1 0 0 0,0 1-1 0 0,-1 0 1 0 0,1-1 0 0 0,0 1-1 0 0,0-2-29 0 0,26-32 288 0 0,23-33-288 0 0,14 5-14 0 0,-15 36-421 0 0,-48 27 409 0 0,0 1 0 0 0,-1-1-1 0 0,1 0 1 0 0,0 1 0 0 0,0-1 0 0 0,-1 1-1 0 0,1-1 1 0 0,0 1 0 0 0,0 0 0 0 0,-1 0-1 0 0,1 0 1 0 0,-1 0 0 0 0,1 0 0 0 0,-1 0-1 0 0,0 0 1 0 0,1 1 0 0 0,-1-1 0 0 0,0 0 0 0 0,0 1-1 0 0,0-1 1 0 0,1 1 0 0 0,-1 1 26 0 0,0-2 16 0 0,18 54-72 0 0,-16-48 54 0 0,0 1 1 0 0,-1-1 0 0 0,0 1 0 0 0,0 0 0 0 0,0 0-1 0 0,-1 0 1 0 0,0 0 0 0 0,-1 0 0 0 0,0 0-1 0 0,-1 7 2 0 0,1-6-1 0 0,-9 9 337 0 0,4-17-43 0 0,-4-7 342 0 0,29-51-547 0 0,-14 47-80 0 0,9-16 11 0 0,-10 16-56 0 0,0 0 1 0 0,1 0 0 0 0,0 0 0 0 0,0 1-1 0 0,1 0 1 0 0,1 0 0 0 0,-1 1 0 0 0,1 0 0 0 0,1 0-1 0 0,3-2 37 0 0,43-18-34 0 0,-52 27 18 0 0,0 1 1 0 0,-1 0-1 0 0,1 0 1 0 0,-1 0-1 0 0,1 0 1 0 0,-1 1-1 0 0,1-1 1 0 0,-1 0-1 0 0,1 1 1 0 0,-1 0-1 0 0,1 0 1 0 0,-1 0-1 0 0,0 0 1 0 0,1 0-1 0 0,-1 0 1 0 0,0 0-1 0 0,0 1 1 0 0,0-1-1 0 0,0 1 1 0 0,0 0-1 0 0,0 0 1 0 0,0-1-1 0 0,-1 1 1 0 0,1 0 0 0 0,0 0-1 0 0,0 2 16 0 0,8 11-64 0 0,0 16 61 0 0,-7 23 131 0 0,-7-5 304 0 0,-3-17-244 0 0,32 12 134 0 0,-9-36-434 0 0,-15-7-1474 0 0,-1-1-5929 0 0</inkml:trace>
  <inkml:trace contextRef="#ctx0" brushRef="#br1" timeOffset="108382.981">6861 12064 10912 0 0,'7'-13'1096'0'0,"-7"-1"-898"0"0,0 14 293 0 0,0 0 166 0 0,0 0 30 0 0,0 0-18 0 0,0 0-103 0 0,0 0-44 0 0,-16 27 1623 0 0,10 49 221 0 0,28 63-620 0 0,5-63-1643 0 0,-3-12 221 0 0,-28-49-1130 0 0,-5-10-3451 0 0,7-4 2206 0 0,-4 1-4565 0 0</inkml:trace>
  <inkml:trace contextRef="#ctx0" brushRef="#br1" timeOffset="108769.721">6720 12287 11432 0 0,'-29'-6'666'0'0,"32"-2"1269"0"0,143-8 939 0 0,-105 14-2680 0 0,56-12 56 0 0,25-25-418 0 0,-71 33 196 0 0,-50 6 71 0 0,0 1-24 0 0,1 0 1 0 0,-1 0-1 0 0,0 0 0 0 0,0 1 0 0 0,0-1 0 0 0,0 0 1 0 0,-1 0-1 0 0,1 1 0 0 0,0-1 0 0 0,0 0 0 0 0,-1 1 1 0 0,1-1-1 0 0,-1 0 0 0 0,1 1 0 0 0,-1-1 0 0 0,0 1 0 0 0,0-1 1 0 0,1 1-1 0 0,-1-1 0 0 0,0 1 0 0 0,0-1 0 0 0,0 1 1 0 0,-1-1-1 0 0,1 1 0 0 0,0-1-75 0 0,0 0 25 0 0,7 92 2535 0 0,1-30-1738 0 0,-7-59-650 0 0,-1-2-6726 0 0,0-2-421 0 0</inkml:trace>
  <inkml:trace contextRef="#ctx0" brushRef="#br1" timeOffset="109726.008">7355 12066 9528 0 0,'0'0'216'0'0,"0"0"32"0"0,0 0 10 0 0,3 8 12 0 0,43 95 6079 0 0,-39-55-4395 0 0,-16 43-687 0 0,5-69-710 0 0,4-21-477 0 0,0-1-2 0 0,0 0-12 0 0,0 0-2 0 0,0 0 0 0 0,0 0 27 0 0,0 0 110 0 0,0 0 45 0 0,0 0 8 0 0,0 0-24 0 0,0-11 28 0 0,0 2-250 0 0,-1-1-1 0 0,2 1 1 0 0,-1-1-1 0 0,1 1 1 0 0,1 0-1 0 0,-1-1 1 0 0,2 1-1 0 0,-1 0 1 0 0,1 0-1 0 0,1 0 0 0 0,-1 0 1 0 0,2 1-1 0 0,-1-1 1 0 0,1 1-1 0 0,2-3-7 0 0,14 5 66 0 0,-20 6-70 0 0,1 0 1 0 0,-1 0 0 0 0,0 0 0 0 0,1 0 0 0 0,-1 0-1 0 0,0 1 1 0 0,0-1 0 0 0,1 0 0 0 0,-1 1-1 0 0,0-1 1 0 0,0 1 0 0 0,1 0 0 0 0,-1-1 0 0 0,0 1-1 0 0,0 0 1 0 0,0-1 0 0 0,0 1 0 0 0,0 0-1 0 0,0 0 1 0 0,0 0 0 0 0,0 0 0 0 0,0 0 0 0 0,-1 0-1 0 0,1 0 1 0 0,0 1 0 0 0,-1-1 0 0 0,1 0 3 0 0,3 6-51 0 0,2 2-3 0 0,0 0-1 0 0,-1 1 1 0 0,-1-1 0 0 0,1 1-1 0 0,-2 0 1 0 0,1 0-1 0 0,-1 1 1 0 0,0 2 54 0 0,7 22-13 0 0,6 29 27 0 0,-16-59 54 0 0,0-4 20 0 0,0-1 12 0 0,0 0 17 0 0,0 0-17 0 0,0 0-11 0 0,-7-8 143 0 0,5 1-266 0 0,0 1 0 0 0,1-1 0 0 0,-1 1 0 0 0,1-1 0 0 0,0 0 0 0 0,1 1 0 0 0,0-1 0 0 0,0 0 0 0 0,0 1-1 0 0,1-1 1 0 0,0 0 0 0 0,0 1 0 0 0,1-1 0 0 0,-1 1 0 0 0,2 0 0 0 0,-1-1 0 0 0,1 1 0 0 0,-1 0 0 0 0,2 0 0 0 0,-1 0-1 0 0,1 1 1 0 0,0-1 0 0 0,2-2 34 0 0,52-28-458 0 0,-56 35 448 0 0,1 1 1 0 0,-1-1-1 0 0,0 1 0 0 0,0-1 1 0 0,0 1-1 0 0,0 0 1 0 0,0 0-1 0 0,0 0 0 0 0,0 0 1 0 0,1 0-1 0 0,-1 1 1 0 0,0-1-1 0 0,0 0 0 0 0,0 1 1 0 0,0 0-1 0 0,0-1 1 0 0,0 1-1 0 0,0 0 1 0 0,0 0-1 0 0,-1 0 0 0 0,1 1 1 0 0,0-1-1 0 0,0 0 1 0 0,-1 1-1 0 0,1-1 0 0 0,-1 1 1 0 0,1-1-1 0 0,-1 1 1 0 0,0-1-1 0 0,1 1 0 0 0,-1 0 10 0 0,35 62-96 0 0,-33-57 92 0 0,29 62 68 0 0,-7-32 275 0 0,-22-34-299 0 0,0-1 0 0 0,1 0 0 0 0,-1 0 0 0 0,0-1 0 0 0,1 1-1 0 0,-1-1 1 0 0,1 0 0 0 0,-1 0 0 0 0,1 0 0 0 0,0 0 0 0 0,-1 0 0 0 0,1-1 0 0 0,0 0 0 0 0,-1 0 0 0 0,1 0 0 0 0,0 0 0 0 0,0 0-1 0 0,-1-1 1 0 0,1 0 0 0 0,0 0 0 0 0,-1 0 0 0 0,1 0 0 0 0,-1 0 0 0 0,1-1 0 0 0,-1 1 0 0 0,0-1 0 0 0,0 0 0 0 0,0 0-1 0 0,1 0 1 0 0,-2-1 0 0 0,2 0-40 0 0,2-3 3 0 0,0 0-1 0 0,0-1 1 0 0,-1 0-1 0 0,0 1 0 0 0,0-2 1 0 0,-1 1-1 0 0,0-1 1 0 0,0 1-1 0 0,-1-1 1 0 0,0 0-1 0 0,0 0 0 0 0,-1 0 1 0 0,0-1-1 0 0,0 1 1 0 0,-1-1-1 0 0,0-2-2 0 0,1 1-53 0 0,-1 6 24 0 0,0-1 0 0 0,0 1 0 0 0,-1 0 0 0 0,1-1 0 0 0,-1 1 0 0 0,0 0 0 0 0,-1-1 1 0 0,1 1-1 0 0,-1 0 0 0 0,1 0 0 0 0,-1-1 0 0 0,-1 1 0 0 0,1 0 0 0 0,-1 0 0 0 0,1 0 29 0 0,-1 3-7 0 0,0 1-1 0 0,0-1 0 0 0,1 1 1 0 0,-1 0-1 0 0,0 0 0 0 0,0-1 1 0 0,0 1-1 0 0,0 0 0 0 0,1 0 1 0 0,-1 1-1 0 0,0-1 0 0 0,0 0 1 0 0,0 0-1 0 0,1 1 0 0 0,-1 0 1 0 0,0-1-1 0 0,0 1 0 0 0,1 0 1 0 0,-1-1-1 0 0,1 1 0 0 0,-1 0 1 0 0,1 0-1 0 0,-1 1 0 0 0,1-1 1 0 0,-1 0-1 0 0,1 0 0 0 0,0 1 1 0 0,0-1-1 0 0,0 0 0 0 0,-1 1 1 0 0,2 0-1 0 0,-1-1 0 0 0,0 1 1 0 0,0-1-1 0 0,0 1 0 0 0,0 1 8 0 0,-2 3 9 0 0,-1 0-1 0 0,1 0 0 0 0,1 0 0 0 0,-1 0 1 0 0,1 0-1 0 0,0 0 0 0 0,1 1 0 0 0,-1-1 1 0 0,1 0-1 0 0,0 1 0 0 0,1 0 0 0 0,0-1 1 0 0,0 1-1 0 0,0-1 0 0 0,1 1 0 0 0,1 5-8 0 0,1-7 18 0 0,0-1 0 0 0,0 1 0 0 0,1-1 0 0 0,-1 0 0 0 0,1 0 0 0 0,0-1 0 0 0,0 1 0 0 0,1-1 0 0 0,-1 0-1 0 0,1 0 1 0 0,-1-1 0 0 0,1 1 0 0 0,0-1 0 0 0,0 0 0 0 0,0 0 0 0 0,0 0 0 0 0,1-1 0 0 0,-1 0 0 0 0,0 0 0 0 0,1 0-1 0 0,-1-1 1 0 0,0 0 0 0 0,1 0 0 0 0,-1 0 0 0 0,1 0 0 0 0,-1-1 0 0 0,5-1-18 0 0,5 2-5 0 0,33-9 123 0 0,-30 2-6567 0 0,-13 3-530 0 0</inkml:trace>
  <inkml:trace contextRef="#ctx0" brushRef="#br1" timeOffset="110023.585">7125 12017 15000 0 0,'0'-3'200'0'0,"0"-1"0"0"0,1 0 0 0 0,-1 0 0 0 0,1 0 0 0 0,0 1 0 0 0,0-1 0 0 0,0 1 0 0 0,0-1 0 0 0,1 0 0 0 0,-1 1 0 0 0,1 0 0 0 0,0-1 0 0 0,0 1 0 0 0,0 0 0 0 0,1 0 0 0 0,-1 0 0 0 0,1 0 0 0 0,-1 1 0 0 0,1-1 0 0 0,0 1 0 0 0,0 0 0 0 0,0-1 0 0 0,0 1 1 0 0,1 0-1 0 0,-1 1 0 0 0,1-1 0 0 0,-1 1 0 0 0,3-1-200 0 0,-77 26 1886 0 0,57-17-2467 0 0,7-3-5245 0 0,1-1-1086 0 0</inkml:trace>
  <inkml:trace contextRef="#ctx0" brushRef="#br1" timeOffset="110660.795">8420 12385 12096 0 0,'0'0'273'0'0,"0"0"40"0"0,0 0 21 0 0,0 0-44 0 0,0 0-124 0 0,15-9 1612 0 0,27-12 1819 0 0,-42 21-3142 0 0,0 0-6 0 0,0 0-1 0 0,0 0 0 0 0,0 0-30 0 0,0 0-130 0 0,0 0-58 0 0,0 0-7 0 0,-9 12 136 0 0,-27 9 217 0 0,67-33-1507 0 0,-19 10 144 0 0</inkml:trace>
  <inkml:trace contextRef="#ctx0" brushRef="#br1" timeOffset="115856.307">8441 12374 6448 0 0,'0'0'141'0'0,"0"0"23"0"0,0 0 13 0 0,1 0-19 0 0,3-2-34 0 0,-3 1 349 0 0,-1 1 147 0 0,0 0 20 0 0,0 0-45 0 0,0 0-218 0 0,0 0-97 0 0,0 0-21 0 0,0 0 9 0 0,0 0 50 0 0,0 0 24 0 0,0 0 2 0 0,0 0-15 0 0,0 0-60 0 0,-15 2 1795 0 0,24-28-953 0 0,-7 24-1085 0 0,0 0 0 0 0,0 1 0 0 0,1-1-1 0 0,-1 0 1 0 0,0 1 0 0 0,1-1 0 0 0,-1 1 0 0 0,0 0 0 0 0,1 0 0 0 0,0 0 0 0 0,-1 0 0 0 0,1 1-1 0 0,-1-1 1 0 0,1 0 0 0 0,0 1 0 0 0,0 0 0 0 0,-1 0 0 0 0,1 0 0 0 0,1 0-26 0 0,-4 0 52 0 0,1 1-1 0 0,0-1 1 0 0,0 1 0 0 0,-1-1 0 0 0,1 1 0 0 0,0-1-1 0 0,-1 1 1 0 0,1 0 0 0 0,-1-1 0 0 0,1 1 0 0 0,-1 0-1 0 0,1-1 1 0 0,-1 1 0 0 0,1 0 0 0 0,-1 0 0 0 0,0-1 0 0 0,1 1-1 0 0,-1 0 1 0 0,0 0 0 0 0,0 0 0 0 0,1 0 0 0 0,-1-1-1 0 0,0 1 1 0 0,0 0 0 0 0,0 0 0 0 0,0 0 0 0 0,0 0-1 0 0,0 0 1 0 0,-1-1 0 0 0,1 1 0 0 0,0 0 0 0 0,0 0-1 0 0,-1 0 1 0 0,1 0 0 0 0,0-1 0 0 0,-1 1 0 0 0,1 0-1 0 0,-1 0 1 0 0,1-1 0 0 0,-1 1 0 0 0,1 0 0 0 0,-1-1-1 0 0,1 1 1 0 0,-1 0 0 0 0,0-1 0 0 0,1 1 0 0 0,-1-1-1 0 0,0 1-51 0 0,-1 2 109 0 0,-1 0 0 0 0,0-1 0 0 0,0 1 0 0 0,0 0 0 0 0,0-1 0 0 0,-1 0-1 0 0,1 0 1 0 0,-1 0 0 0 0,1 0 0 0 0,-1 0 0 0 0,0-1 0 0 0,1 1-1 0 0,-1-1 1 0 0,0 0 0 0 0,0 0 0 0 0,0-1 0 0 0,0 1 0 0 0,0-1-1 0 0,0 0 1 0 0,0 0 0 0 0,0 0 0 0 0,0-1-109 0 0,3 1 13 0 0,0-1 1 0 0,1 0-1 0 0,-1 0 0 0 0,1 0 1 0 0,-1 1-1 0 0,1-1 1 0 0,-1 0-1 0 0,1 0 0 0 0,-1 0 1 0 0,1 0-1 0 0,0 0 0 0 0,-1 0 1 0 0,1 0-1 0 0,0 0 0 0 0,0 0 1 0 0,0 0-1 0 0,0 0 0 0 0,0 0 1 0 0,0-1-1 0 0,0 1 0 0 0,0 0 1 0 0,0 0-1 0 0,1 0 1 0 0,-1 0-1 0 0,0 0 0 0 0,1 0 1 0 0,-1 0-1 0 0,0 1 0 0 0,1-1 1 0 0,0 0-1 0 0,-1 0 0 0 0,1 0 1 0 0,-1 0-1 0 0,1 0 0 0 0,0 1 1 0 0,0-1-1 0 0,-1 0 0 0 0,1 1 1 0 0,0-1-1 0 0,0 0 1 0 0,0 1-1 0 0,0-1 0 0 0,0 1-13 0 0,0-2 15 0 0,1-1-18 0 0,1 0 1 0 0,-1 1-1 0 0,1-1 0 0 0,0 1 0 0 0,-1-1 0 0 0,1 1 0 0 0,0 0 0 0 0,0 0 0 0 0,1 0 0 0 0,-1 1 1 0 0,0-1-1 0 0,1 1 0 0 0,-1 0 0 0 0,0 0 0 0 0,1 0 0 0 0,0 0 0 0 0,-1 0 0 0 0,1 1 0 0 0,-1 0 1 0 0,1-1-1 0 0,0 1 0 0 0,-1 1 0 0 0,1-1 0 0 0,1 1 3 0 0,-3-1-11 0 0,-1 1 0 0 0,1-1 0 0 0,-1 1 0 0 0,0-1-1 0 0,1 1 1 0 0,-1 0 0 0 0,0 0 0 0 0,0-1 0 0 0,1 1 0 0 0,-1 0 0 0 0,0 0 0 0 0,0 0 0 0 0,0 0-1 0 0,0 1 1 0 0,0-1 0 0 0,0 0 0 0 0,-1 0 0 0 0,1 0 0 0 0,0 1 0 0 0,-1-1 0 0 0,1 1 0 0 0,0-1-1 0 0,-1 0 1 0 0,1 2 11 0 0,-3 0 1 0 0,1 0 0 0 0,-1-1 1 0 0,0 1-1 0 0,0 0 0 0 0,0-1 0 0 0,0 1 0 0 0,0-1 0 0 0,-1 0 0 0 0,1 0 0 0 0,-1 0 0 0 0,1 0 0 0 0,-1 0 0 0 0,0-1 0 0 0,0 1 0 0 0,0-1 0 0 0,0 0 0 0 0,0 1 1 0 0,0-1-1 0 0,0-1 0 0 0,-3 2-1 0 0,-4 1 38 0 0,-17-6 49 0 0,18-16 100 0 0,11 14-183 0 0,0 0 0 0 0,1 0-1 0 0,-1 1 1 0 0,1-1 0 0 0,0 1 0 0 0,1 0 0 0 0,-1-1 0 0 0,1 1 0 0 0,0 1 0 0 0,-1-1 0 0 0,2 1 0 0 0,-1-1 0 0 0,0 1 0 0 0,1 0 0 0 0,0 1 0 0 0,-1-1 0 0 0,1 1 0 0 0,0 0-1 0 0,0 0 1 0 0,0 0 0 0 0,3 0-4 0 0,10 7-84 0 0,-5 18-50 0 0,-13-20 140 0 0,0 0 1 0 0,0 0-1 0 0,-1 0 1 0 0,1 0 0 0 0,-1 0-1 0 0,0 0 1 0 0,0 0-1 0 0,0 0 1 0 0,0 0-1 0 0,-1 0 1 0 0,1 0 0 0 0,-1-1-1 0 0,0 1 1 0 0,0 0-1 0 0,1-1 1 0 0,-2 0 0 0 0,1 1-1 0 0,0-1 1 0 0,0 0-1 0 0,-1 0 1 0 0,1 0-1 0 0,-1-1 1 0 0,0 1 0 0 0,1 0-1 0 0,-1-1 1 0 0,0 0-1 0 0,0 0 1 0 0,0 0-1 0 0,0 0 1 0 0,-2 0-7 0 0,4 0 7 0 0,0 0-1 0 0,1-1 1 0 0,-1 1-1 0 0,0 0 1 0 0,-1-1 0 0 0,1 1-1 0 0,0-1 1 0 0,0 0-1 0 0,0 1 1 0 0,0-1 0 0 0,0 0-1 0 0,0 0 1 0 0,0 1-1 0 0,-1-1 1 0 0,1 0 0 0 0,0 0-1 0 0,0 0 1 0 0,0-1-1 0 0,0 1 1 0 0,-1 0 0 0 0,1 0-1 0 0,0-1 1 0 0,0 1-1 0 0,0 0 1 0 0,0-1-1 0 0,0 1 1 0 0,0-1 0 0 0,0 1-1 0 0,0-1 1 0 0,0 0-1 0 0,0 1 1 0 0,0-1 0 0 0,0 0-1 0 0,0 0 1 0 0,1 0-1 0 0,-1 0 1 0 0,0 0 0 0 0,1 0-1 0 0,-1 0 1 0 0,0 0-1 0 0,1 0 1 0 0,-1 0 0 0 0,1 0-1 0 0,0 0 1 0 0,-1 0-1 0 0,1 0 1 0 0,0 0 0 0 0,0 0-1 0 0,-1-1 1 0 0,1 1-1 0 0,0 0 1 0 0,0 0 0 0 0,0 0-1 0 0,1 0 1 0 0,-1-1-1 0 0,0 0-6 0 0,2-3-8 0 0,1-1 0 0 0,-1 1 0 0 0,1-1-1 0 0,0 1 1 0 0,1 0 0 0 0,-1 0 0 0 0,1 1-1 0 0,0-1 1 0 0,0 1 0 0 0,0 0 0 0 0,0 0-1 0 0,1 0 1 0 0,0 0 0 0 0,0 1 0 0 0,0 0-1 0 0,2-1 9 0 0,21-2-252 0 0,-9 31 48 0 0,-19-24 202 0 0,1 1 0 0 0,-1-1-1 0 0,0 1 1 0 0,1 0 0 0 0,-1-1 0 0 0,0 1-1 0 0,0 0 1 0 0,0-1 0 0 0,0 1-1 0 0,0 0 1 0 0,0-1 0 0 0,-1 1 0 0 0,1 0-1 0 0,-1-1 1 0 0,1 1 0 0 0,-1-1-1 0 0,1 1 1 0 0,-1-1 0 0 0,0 1-1 0 0,0-1 1 0 0,0 1 0 0 0,0-1 0 0 0,0 0-1 0 0,0 1 1 0 0,0-1 0 0 0,0 0-1 0 0,0 0 1 0 0,-1 0 0 0 0,1 0 0 0 0,0 0-1 0 0,-1 0 1 0 0,1 0 0 0 0,-1 0-1 0 0,1-1 1 0 0,-1 1 0 0 0,1 0 0 0 0,-2-1 1 0 0,-62 10 89 0 0,63-10-83 0 0,0 0 0 0 0,-1 0 0 0 0,1 0 0 0 0,0 0 0 0 0,0-1-1 0 0,0 1 1 0 0,0-1 0 0 0,0 1 0 0 0,0-1 0 0 0,0 0 0 0 0,0 0 0 0 0,0 0 0 0 0,0 0 0 0 0,1 0 0 0 0,-1 0 0 0 0,0-1-1 0 0,1 1 1 0 0,-1 0 0 0 0,1-1 0 0 0,-1 1 0 0 0,1-1 0 0 0,-1 0 0 0 0,1 0 0 0 0,0 1 0 0 0,0-1 0 0 0,0 0-1 0 0,0 0 1 0 0,0 0 0 0 0,1 0 0 0 0,-1 0 0 0 0,0 0 0 0 0,1 0 0 0 0,0 0 0 0 0,-1 0 0 0 0,1 0 0 0 0,0-1 0 0 0,0 1-1 0 0,0 0 1 0 0,0 0 0 0 0,1 0 0 0 0,-1 0 0 0 0,0 0 0 0 0,1 0 0 0 0,0 0 0 0 0,-1 0 0 0 0,1 0 0 0 0,0 0 0 0 0,0 0-1 0 0,0 0 1 0 0,1-1-5 0 0,24-23-10 0 0,-23 27-15 0 0,-1 0 1 0 0,0 0-1 0 0,0 0 1 0 0,0 0-1 0 0,1 0 1 0 0,-1 1-1 0 0,0-1 1 0 0,-1 1-1 0 0,1 0 0 0 0,0-1 1 0 0,0 1-1 0 0,-1 0 1 0 0,1 0-1 0 0,-1 0 1 0 0,1 0-1 0 0,-1 0 1 0 0,0 1-1 0 0,1 0 25 0 0,1 27-2333 0 0,-6-17-4449 0 0</inkml:trace>
  <inkml:trace contextRef="#ctx0" brushRef="#br1" timeOffset="117839.545">9002 12153 5096 0 0,'0'0'108'0'0,"0"0"17"0"0,0 0 14 0 0,0 0 15 0 0,0 0 0 0 0,0 0-2 0 0,-15 8 912 0 0,-18 0 7224 0 0,81-2-7575 0 0,100 0-23 0 0,38-12 277 0 0,-103 4-850 0 0,-46 2-117 0 0,-19 2 55 0 0,-14 1-2951 0 0,-4-3 2026 0 0</inkml:trace>
  <inkml:trace contextRef="#ctx0" brushRef="#br1" timeOffset="118469.214">8972 12262 5136 0 0,'0'0'149'0'0,"0"0"65"0"0,-7 4 1648 0 0,-22 11 3009 0 0,28-15-4609 0 0,1 0-39 0 0,-20 8 1340 0 0,-1-10 470 0 0,34-4-597 0 0,113 1-671 0 0,22 10-328 0 0,-18 1-245 0 0,-67-1-138 0 0,-52-4 293 0 0,2-1-4118 0 0,-13 0 3046 0 0</inkml:trace>
  <inkml:trace contextRef="#ctx0" brushRef="#br1" timeOffset="119551.565">9331 11992 6992 0 0,'0'0'157'0'0,"-4"-8"380"0"0,-10-2 926 0 0,13 9-1027 0 0,-14-6 3435 0 0,15 6-3533 0 0,0 1-122 0 0,0 0-50 0 0,0 0-8 0 0,0 0 24 0 0,0 0 115 0 0,0 0 50 0 0,0 0 6 0 0,0 0-72 0 0,0 0-279 0 0,-1 1 23 0 0,-1 3-4 0 0,1-3 49 0 0,1-1 68 0 0,0 0-4 0 0,0 0-6 0 0,2 4-43 0 0,-1 0 1 0 0,1-1-1 0 0,0 1 1 0 0,0 0-1 0 0,0-1 1 0 0,1 0 0 0 0,-1 1-1 0 0,1-1 1 0 0,0 0-1 0 0,0 0 1 0 0,0 0-1 0 0,0-1 1 0 0,0 1 0 0 0,1-1-1 0 0,-1 1 1 0 0,1-1-1 0 0,-1 0 1 0 0,1-1 0 0 0,1 1-86 0 0,7 5 117 0 0,49 42 1 0 0,-50-41-111 0 0,1 0 1 0 0,-1-1-1 0 0,1-1 1 0 0,1 0-1 0 0,-1 0 1 0 0,1-1-1 0 0,0-1 1 0 0,2 1-8 0 0,22 13 142 0 0,-31-15-155 0 0,-4-2-40 0 0,15 19 119 0 0,-18-15-5 0 0,0 0-1 0 0,-1-1 1 0 0,1 1-1 0 0,-1-1 0 0 0,0 1 1 0 0,0-1-1 0 0,0 0 1 0 0,0 0-1 0 0,-1 0 0 0 0,1 0 1 0 0,-1 0-1 0 0,0-1 1 0 0,-1 1-1 0 0,1-1 0 0 0,-1 0 1 0 0,1 0-1 0 0,-1 0 1 0 0,0 0-1 0 0,0-1 0 0 0,-2 2-60 0 0,3-3 23 0 0,-71 47 763 0 0,-2-4 0 0 0,-44 16-786 0 0,8 3-51 0 0,104-45 37 0 0,8-17-332 0 0,4 5-1902 0 0,1 1-4471 0 0</inkml:trace>
  <inkml:trace contextRef="#ctx0" brushRef="#br1" timeOffset="120706.612">10106 12099 7400 0 0,'0'0'165'0'0,"12"-3"400"0"0,-6-6 3477 0 0,-31 2-2402 0 0,-68 33 1018 0 0,92-25-2631 0 0,1 0 0 0 0,-1-1 0 0 0,0 1 0 0 0,0 0 0 0 0,1-1 0 0 0,-1 1 0 0 0,0 0-1 0 0,1 0 1 0 0,-1-1 0 0 0,1 1 0 0 0,-1 0 0 0 0,1 0 0 0 0,-1 0 0 0 0,1 0 0 0 0,0 0 0 0 0,-1 0 0 0 0,1 0 0 0 0,0 0 0 0 0,0 0-1 0 0,0 0 1 0 0,0 0 0 0 0,0 0 0 0 0,0 0 0 0 0,0 0 0 0 0,0-1 0 0 0,0 1 0 0 0,0 0 0 0 0,0 0 0 0 0,1 0 0 0 0,-1 0-1 0 0,0 0 1 0 0,1 0 0 0 0,-1 0 0 0 0,1 0 0 0 0,-1 0 0 0 0,1 0 0 0 0,-1-1 0 0 0,1 1 0 0 0,0 0 0 0 0,-1 0 0 0 0,1-1 0 0 0,0 1-1 0 0,0-1 1 0 0,-1 1 0 0 0,1 0 0 0 0,0-1 0 0 0,0 1 0 0 0,0-1 0 0 0,0 0 0 0 0,0 1 0 0 0,0-1 0 0 0,0 0 0 0 0,-1 1-1 0 0,2-1-26 0 0,16 4 71 0 0,-1 0 0 0 0,1 1 0 0 0,-1 1 0 0 0,0 1-1 0 0,0 0 1 0 0,-1 1 0 0 0,0 1 0 0 0,-1 1 0 0 0,0 0-1 0 0,11 10-70 0 0,-24-18 57 0 0,-1 0-1 0 0,1 0 1 0 0,-1 1-1 0 0,0-1 0 0 0,0 0 1 0 0,0 1-1 0 0,0-1 0 0 0,0 0 1 0 0,0 1-1 0 0,-1-1 0 0 0,1 1 1 0 0,-1-1-1 0 0,0 1 1 0 0,1-1-1 0 0,-1 1 0 0 0,-1 0 1 0 0,1-1-1 0 0,0 1 0 0 0,0-1 1 0 0,-1 1-1 0 0,0-1 1 0 0,1 1-1 0 0,-1-1 0 0 0,0 0 1 0 0,0 1-1 0 0,0-1 0 0 0,-1 0 1 0 0,1 0-1 0 0,-1 1 0 0 0,1-1 1 0 0,-1 0-1 0 0,1-1 1 0 0,-1 1-1 0 0,0 0 0 0 0,0 0 1 0 0,0-1-1 0 0,0 1 0 0 0,0-1 1 0 0,-1 0-1 0 0,1 1 0 0 0,0-1 1 0 0,0 0-1 0 0,-1 0 1 0 0,1-1-1 0 0,-1 1 0 0 0,1 0 1 0 0,-2-1-57 0 0,-5 3 223 0 0,-4 1-139 0 0,0 0 0 0 0,0-1 0 0 0,0-1 0 0 0,0 0 0 0 0,0 0 0 0 0,0-2 0 0 0,-1 1-1 0 0,1-2 1 0 0,0 0 0 0 0,-6-1-84 0 0,2 0-48 0 0,16 1-202 0 0,-2-10-1005 0 0,22-5-3917 0 0,-10 8-718 0 0</inkml:trace>
  <inkml:trace contextRef="#ctx0" brushRef="#br1" timeOffset="121527.794">10281 11973 9072 0 0,'0'0'200'0'0,"0"0"33"0"0,0 0 15 0 0,0 0 59 0 0,0 0 218 0 0,0 0 92 0 0,0 0 21 0 0,0 0-34 0 0,12 6 622 0 0,-5 3-943 0 0,-1 0-1 0 0,1 0 1 0 0,-1 1-1 0 0,-1 0 1 0 0,0 0 0 0 0,0 0-1 0 0,-1 1 1 0 0,-1-1-1 0 0,1 1 1 0 0,-2 0-1 0 0,1 0 1 0 0,-1 3-283 0 0,4 16 606 0 0,-3-18-415 0 0,0 1 0 0 0,0 0-1 0 0,-2-1 1 0 0,1 1 0 0 0,-2 0-1 0 0,0-1 1 0 0,0 1 0 0 0,-1 0-1 0 0,-1 2-190 0 0,-7 46 656 0 0,9-59-592 0 0,-1-1 0 0 0,-1 3 6 0 0,1-4 15 0 0,1 0-10 0 0,0 0 15 0 0,0 0 6 0 0,0 0 0 0 0,0 0 0 0 0,0 0 0 0 0,0 0-2 0 0,1-15 55 0 0,32-57 0 0 0,-28 63-186 0 0,0 1-1 0 0,0-1 1 0 0,0 1 0 0 0,1 0-1 0 0,0 1 1 0 0,1-1-1 0 0,-1 1 1 0 0,2 1-1 0 0,-1-1 1 0 0,1 1-1 0 0,0 0 1 0 0,6-3 37 0 0,26-1-163 0 0,-39 9 155 0 0,0 1 1 0 0,1 0-1 0 0,-1 0 0 0 0,0-1 0 0 0,1 1 0 0 0,-1 0 0 0 0,0 0 0 0 0,1 1 0 0 0,-1-1 0 0 0,0 0 0 0 0,1 0 0 0 0,-1 0 1 0 0,0 1-1 0 0,0-1 0 0 0,1 1 0 0 0,-1-1 0 0 0,0 1 0 0 0,0 0 0 0 0,0-1 0 0 0,0 1 0 0 0,1 0 0 0 0,-1 0 0 0 0,0 0 1 0 0,0-1-1 0 0,-1 1 0 0 0,1 0 0 0 0,0 0 0 0 0,0 1 0 0 0,0-1 0 0 0,-1 0 0 0 0,1 0 0 0 0,0 0 0 0 0,-1 0 1 0 0,1 1-1 0 0,-1-1 0 0 0,0 0 0 0 0,1 0 0 0 0,-1 1 0 0 0,0-1 0 0 0,0 0 0 0 0,0 1 0 0 0,0-1 0 0 0,0 0 0 0 0,0 1 8 0 0,-9 95 94 0 0,12-48 146 0 0,18-27-11 0 0,0-16-56 0 0,-18-6-248 0 0,0 1-1 0 0,0-2 0 0 0,-1 1 0 0 0,1 0 1 0 0,0 0-1 0 0,0-1 0 0 0,0 0 0 0 0,0 1 0 0 0,0-1 1 0 0,-1 0-1 0 0,1 0 0 0 0,0-1 0 0 0,-1 1 1 0 0,1-1-1 0 0,-1 1 0 0 0,0-1 0 0 0,1 0 1 0 0,-1 0-1 0 0,0 0 0 0 0,0 0 0 0 0,0 0 1 0 0,0 0-1 0 0,-1 0 0 0 0,1-1 0 0 0,0 1 1 0 0,-1-1-1 0 0,0 1 0 0 0,1-1 0 0 0,-1 0 0 0 0,0 0 1 0 0,-1 1-1 0 0,1-1 0 0 0,0 0 0 0 0,-1 0 76 0 0,22-70-3541 0 0,-17 33 2752 0 0,-5 39 1057 0 0,0 1 60 0 0,0 0 7 0 0,0 0-13 0 0,0 0-56 0 0,0 0-30 0 0,3 18 526 0 0,19 78 1883 0 0,-8-67-1946 0 0,-13-27-607 0 0,18 11 229 0 0,-4-14-431 0 0,-10-7-5602 0 0,-5 4-553 0 0</inkml:trace>
  <inkml:trace contextRef="#ctx0" brushRef="#br1" timeOffset="121743.697">10665 12047 10680 0 0,'0'0'241'0'0,"-4"-10"590"0"0,7-3 1381 0 0,17 20-3596 0 0,-12-1-3140 0 0</inkml:trace>
  <inkml:trace contextRef="#ctx0" brushRef="#br1" timeOffset="122054.348">11082 11913 11488 0 0,'0'-2'61'0'0,"0"0"0"0"0,-1 1 0 0 0,1-1 0 0 0,0 0 0 0 0,-1 0 0 0 0,0 1 1 0 0,1-1-1 0 0,-1 0 0 0 0,0 1 0 0 0,0-1 0 0 0,0 0 0 0 0,0 1 0 0 0,0-1 1 0 0,0 1-1 0 0,0 0 0 0 0,0-1 0 0 0,-1 1 0 0 0,1 0 0 0 0,0 0 0 0 0,-1 0 1 0 0,1 0-1 0 0,-1 0 0 0 0,0 0 0 0 0,1 0 0 0 0,-1 0 0 0 0,0 1 0 0 0,1-1 0 0 0,-1 1 1 0 0,0-1-1 0 0,0 1 0 0 0,1 0 0 0 0,-1-1 0 0 0,0 1 0 0 0,0 0 0 0 0,0 0 1 0 0,0 0-1 0 0,1 1 0 0 0,-1-1 0 0 0,0 0 0 0 0,0 1 0 0 0,0-1-61 0 0,-2 2 78 0 0,0-1-1 0 0,1 1 0 0 0,-1-1 1 0 0,1 1-1 0 0,-1 0 1 0 0,1 0-1 0 0,0 1 0 0 0,0-1 1 0 0,0 1-1 0 0,0-1 1 0 0,0 1-1 0 0,0 0 0 0 0,1 0 1 0 0,-1 0-1 0 0,1 1 1 0 0,0-1-1 0 0,0 0 0 0 0,0 1 1 0 0,-1 3-78 0 0,-21 77 1177 0 0,35 28 411 0 0,-1-46-940 0 0,-1 81 573 0 0,-15-46-1025 0 0,-18-31 44 0 0,9-53-244 0 0,2-19-6542 0 0,7-1 521 0 0</inkml:trace>
  <inkml:trace contextRef="#ctx0" brushRef="#br1" timeOffset="122518.103">10818 12205 9704 0 0,'0'0'216'0'0,"0"0"32"0"0,0 0 13 0 0,4-11 1794 0 0,19-4 2710 0 0,8 16-3488 0 0,3 2-822 0 0,110 13-511 0 0,-123-15-2657 0 0,-14-1-17 0 0,5 0-3064 0 0</inkml:trace>
  <inkml:trace contextRef="#ctx0" brushRef="#br1" timeOffset="122839.515">11210 12033 8752 0 0,'0'0'197'0'0,"0"0"24"0"0,0 0 19 0 0,0 0 80 0 0,0 0 283 0 0,0 0 124 0 0,0 0 29 0 0,0 0-31 0 0,0 0-145 0 0,0 0-61 0 0,0 0-9 0 0,0 0-34 0 0,0 9 176 0 0,-18 143 2717 0 0,3-25-1797 0 0,26-94-1076 0 0,10-24-726 0 0,-20-9-880 0 0,-1 0-3629 0 0,0 0-1553 0 0</inkml:trace>
  <inkml:trace contextRef="#ctx0" brushRef="#br1" timeOffset="123083.745">11125 12183 13016 0 0,'0'-5'757'0'0,"1"3"-594"0"0,0 0 1 0 0,-1 0 0 0 0,1-1-1 0 0,1 1 1 0 0,-1 0-1 0 0,0 1 1 0 0,0-1-1 0 0,1 0 1 0 0,-1 0 0 0 0,1 0-1 0 0,-1 1 1 0 0,1-1-1 0 0,0 1 1 0 0,0-1-1 0 0,0 1 1 0 0,0 0-1 0 0,0 0 1 0 0,0 0 0 0 0,0 0-1 0 0,0 0 1 0 0,0 0-1 0 0,0 0 1 0 0,0 1-1 0 0,1-1 1 0 0,-1 1 0 0 0,0 0-1 0 0,1-1 1 0 0,-1 1-1 0 0,0 0 1 0 0,1 0-1 0 0,-1 1 1 0 0,0-1 0 0 0,0 0-1 0 0,1 1-163 0 0,106 5 1103 0 0,-31 4-448 0 0,-43-5-1652 0 0,1-1-4270 0 0,-12-2-1113 0 0</inkml:trace>
  <inkml:trace contextRef="#ctx0" brushRef="#br1" timeOffset="123823.777">11956 11987 10336 0 0,'0'0'233'0'0,"0"0"39"0"0,-3-3 255 0 0,1 1-367 0 0,1 1 412 0 0,1 1 164 0 0,0 0 28 0 0,0 0-39 0 0,-6 14 734 0 0,0 152 2756 0 0,45-13-3801 0 0,-46-145-4557 0 0,-1-8 2769 0 0</inkml:trace>
  <inkml:trace contextRef="#ctx0" brushRef="#br1" timeOffset="124078.697">11731 12161 12152 0 0,'0'0'273'0'0,"0"0"40"0"0,0 0 22 0 0,0 0-39 0 0,1-22 489 0 0,2 19-603 0 0,0 1 0 0 0,0 0-1 0 0,0-1 1 0 0,1 1 0 0 0,-1 0 0 0 0,1 0-1 0 0,-1 1 1 0 0,1-1 0 0 0,0 1 0 0 0,-1 0-1 0 0,1 0 1 0 0,0 0 0 0 0,0 0-1 0 0,0 1 1 0 0,0-1 0 0 0,0 1 0 0 0,0 0-1 0 0,0 0 1 0 0,2 1-182 0 0,1-2 144 0 0,108-7 344 0 0,3 3-488 0 0,-29-3-2499 0 0,-76 3-3225 0 0</inkml:trace>
  <inkml:trace contextRef="#ctx0" brushRef="#br1" timeOffset="124625.925">12211 11995 10768 0 0,'0'0'241'0'0,"0"0"38"0"0,0 0 13 0 0,0 0-26 0 0,-4 5-160 0 0,-16 23 1494 0 0,12 29 1273 0 0,4 1-1 0 0,2 56-2872 0 0,2-97 316 0 0,0-15-227 0 0,0-2-8 0 0,0 0-1 0 0,0 0 3 0 0,0 0 10 0 0,0 0 3 0 0,0 0 0 0 0,0-17 0 0 0,19-56-520 0 0,-18 71 414 0 0,-1 0 0 0 0,1 1-1 0 0,0-1 1 0 0,0 0-1 0 0,0 0 1 0 0,0 1-1 0 0,1-1 1 0 0,-1 0 0 0 0,0 1-1 0 0,1-1 1 0 0,-1 1-1 0 0,1 0 1 0 0,0 0-1 0 0,-1-1 1 0 0,1 1 0 0 0,0 0-1 0 0,0 0 1 0 0,-1 0-1 0 0,1 1 1 0 0,0-1 0 0 0,0 0-1 0 0,0 1 1 0 0,0-1-1 0 0,0 1 1 0 0,0 0-1 0 0,0 0 1 0 0,0 0 0 0 0,0 0-1 0 0,0 0 1 0 0,0 0-1 0 0,0 0 1 0 0,0 1-1 0 0,0-1 1 0 0,0 1 0 0 0,0-1-1 0 0,0 1 1 0 0,0 0-1 0 0,0 0 1 0 0,0-1-1 0 0,0 1 1 0 0,-1 1 0 0 0,1-1-1 0 0,0 0 1 0 0,0 1 10 0 0,39 36 106 0 0,-1-2 254 0 0,-35-30-256 0 0,1-1-1 0 0,0 0 0 0 0,1 0 0 0 0,-1 0 0 0 0,1-1 0 0 0,0 0 1 0 0,0 0-1 0 0,1-1 0 0 0,-1 0 0 0 0,1 0 0 0 0,-1-1 1 0 0,1 0-1 0 0,6 1-103 0 0,-12-3 28 0 0,1 0 0 0 0,0 0 0 0 0,-1 1 0 0 0,1-2 0 0 0,0 1-1 0 0,0 0 1 0 0,-1 0 0 0 0,1-1 0 0 0,0 0 0 0 0,-1 1 0 0 0,1-1 0 0 0,-1 0 0 0 0,1 0 0 0 0,-1-1 0 0 0,0 1 0 0 0,1 0 0 0 0,-1-1 0 0 0,0 0 0 0 0,0 1 0 0 0,0-1 0 0 0,0 0 0 0 0,0 0 0 0 0,0 0 0 0 0,0 0 0 0 0,-1 0 0 0 0,1 0 0 0 0,-1-1 0 0 0,0 1 0 0 0,0-1 0 0 0,1 1 0 0 0,-2-1 0 0 0,1 1-1 0 0,0-1 1 0 0,0 1 0 0 0,-1-1 0 0 0,1 0 0 0 0,-1 1 0 0 0,0-2-28 0 0,3-45-389 0 0,-5 37 254 0 0,2 9 112 0 0,1 1 0 0 0,-1 0 1 0 0,0 0-1 0 0,0 0 1 0 0,0 0-1 0 0,0-1 0 0 0,0 1 1 0 0,0 0-1 0 0,-1 0 1 0 0,1 0-1 0 0,-1 0 0 0 0,1 0 1 0 0,-1 0-1 0 0,0 0 0 0 0,0 0 1 0 0,0 0-1 0 0,0 0 1 0 0,0 0-1 0 0,0 0 0 0 0,-1 0 1 0 0,1 1-1 0 0,0-1 1 0 0,-1 1-1 0 0,0-1 0 0 0,1 1 1 0 0,-1-1-1 0 0,0 1 1 0 0,0 0-1 0 0,1 0 0 0 0,-1 0 1 0 0,0 0-1 0 0,0 0 0 0 0,0 0 1 0 0,0 1-1 0 0,-1-1 1 0 0,1 1-1 0 0,-1-1 23 0 0,0 2-6 0 0,1-1 0 0 0,0 1 0 0 0,0 0 0 0 0,-1-1 0 0 0,1 1 0 0 0,0 0 0 0 0,0 1 0 0 0,0-1 0 0 0,0 0 0 0 0,0 1 0 0 0,1-1 0 0 0,-1 1 0 0 0,0-1 0 0 0,1 1 0 0 0,-1 0 0 0 0,1-1 0 0 0,-1 1 0 0 0,1 0 0 0 0,0 0 0 0 0,0 0 0 0 0,0 0 0 0 0,0 1 0 0 0,0-1 0 0 0,0 0 0 0 0,1 0 0 0 0,-1 0 0 0 0,1 1 0 0 0,-1-1 0 0 0,1 0 0 0 0,0 1 0 0 0,0 0 6 0 0,13 74 15 0 0,-10-71-7 0 0,1-1-1 0 0,0 0 1 0 0,0 0-1 0 0,0 0 1 0 0,0 0-1 0 0,1-1 1 0 0,0 1-1 0 0,0-1 0 0 0,0-1 1 0 0,0 1-1 0 0,0-1 1 0 0,1 0-1 0 0,0 0 1 0 0,0 0-1 0 0,0-1 1 0 0,0 0-1 0 0,0 0 0 0 0,0 0 1 0 0,0-1-1 0 0,1 0 1 0 0,-1 0-1 0 0,2-1-7 0 0,54-3-6599 0 0,-46-2 419 0 0</inkml:trace>
  <inkml:trace contextRef="#ctx0" brushRef="#br1" timeOffset="124915.371">13063 11981 11600 0 0,'0'0'264'0'0,"0"0"34"0"0,0 0 21 0 0,0 0-36 0 0,0 0-121 0 0,0 0 186 0 0,0 0 100 0 0,0 0 22 0 0,0 0 4 0 0,0 9 508 0 0,-3 6-291 0 0,0-1-1 0 0,2 1 1 0 0,0 0 0 0 0,0 0 0 0 0,2 0 0 0 0,0 0 0 0 0,0 0 0 0 0,2 2-691 0 0,18 117 1104 0 0,-12-79-1042 0 0,-21-43-5100 0 0,3-13-1409 0 0</inkml:trace>
  <inkml:trace contextRef="#ctx0" brushRef="#br1" timeOffset="125272.991">12952 12145 8952 0 0,'28'-27'936'0'0,"-16"21"-399"0"0,0 1 1 0 0,0 0-1 0 0,0 0 0 0 0,1 1 1 0 0,0 1-1 0 0,0 0 1 0 0,0 1-1 0 0,0 0 0 0 0,0 1 1 0 0,0 1-1 0 0,1 0 1 0 0,-1 0-1 0 0,8 3-537 0 0,14-3 613 0 0,46 5 1898 0 0,-79-3-2441 0 0,-1-1 1 0 0,1 0-1 0 0,0 1 0 0 0,-1-1 1 0 0,1 1-1 0 0,0-1 0 0 0,-1 1 1 0 0,0 0-1 0 0,1 0 0 0 0,-1 0 1 0 0,0 0-1 0 0,0 0 0 0 0,0 0 1 0 0,0 0-1 0 0,-1 0 0 0 0,1 0 1 0 0,0 0-1 0 0,-1 0 0 0 0,0 0 1 0 0,1 1-1 0 0,-1-1 0 0 0,0 0 0 0 0,0 0 1 0 0,0 0-1 0 0,0 1 0 0 0,-1-1 1 0 0,1 0-1 0 0,-1 0 0 0 0,1 0 1 0 0,-1 1-1 0 0,0-1 0 0 0,1 0 1 0 0,-1 0-1 0 0,0 0 0 0 0,-1 0-70 0 0,-7 77 616 0 0,13-54-366 0 0,-4-24-241 0 0,0 0 1 0 0,0 0 0 0 0,0 0 0 0 0,0 0 0 0 0,0 0 0 0 0,0 0 0 0 0,0-1-1 0 0,0 1 1 0 0,1 0 0 0 0,-1 0 0 0 0,0 0 0 0 0,1 0 0 0 0,-1-1-1 0 0,0 1 1 0 0,1 0 0 0 0,-1 0 0 0 0,1 0 0 0 0,-1-1 0 0 0,1 1-1 0 0,0 0 1 0 0,-1-1 0 0 0,1 1 0 0 0,0-1 0 0 0,-1 1 0 0 0,1-1 0 0 0,0 1-1 0 0,0-1 1 0 0,0 1 0 0 0,-1-1 0 0 0,1 0 0 0 0,0 1 0 0 0,0-1-1 0 0,0 0 1 0 0,0 0 0 0 0,0 0-10 0 0,1 1 4 0 0,14-7-547 0 0,-13 0-6148 0 0,-3-3-380 0 0</inkml:trace>
  <inkml:trace contextRef="#ctx0" brushRef="#br1" timeOffset="126165.061">13382 11984 11072 0 0,'0'0'324'0'0,"0"0"-3"0"0,0-1-204 0 0,3-2-33 0 0,-3 2 282 0 0,22 0 1491 0 0,-20 3-1895 0 0,1-1-1 0 0,0 1 1 0 0,-1-1 0 0 0,1 1-1 0 0,-1 0 1 0 0,0 0-1 0 0,1 0 1 0 0,-1 1 0 0 0,0-1-1 0 0,0 0 1 0 0,-1 1 0 0 0,1 0-1 0 0,0-1 1 0 0,-1 1 0 0 0,0 0-1 0 0,1-1 1 0 0,-1 1 0 0 0,0 0-1 0 0,0 3 39 0 0,6 60-6075 0 0,8-1 6596 0 0,-8 2 3661 0 0,-1-25-134 0 0,-6-41-3802 0 0,0-1-13 0 0,0 0-18 0 0,0 0-75 0 0,0 0-39 0 0,0 0-5 0 0,0 0 2 0 0,0 0 4 0 0,-4-9 217 0 0,4 3-284 0 0,-1-1 0 0 0,1 0 0 0 0,1 0 0 0 0,-1 0 0 0 0,1 0 0 0 0,1 0-1 0 0,-1 0 1 0 0,1 0 0 0 0,0 1 0 0 0,0-1 0 0 0,1 1 0 0 0,0-1 0 0 0,0 1 0 0 0,1 0 0 0 0,0 0 0 0 0,0 0-1 0 0,4-4-34 0 0,-7 8-12 0 0,1 0 0 0 0,-1 0 0 0 0,1 0 0 0 0,-1 0 0 0 0,1 1 0 0 0,0-1 0 0 0,0 0 0 0 0,0 1 0 0 0,0-1 0 0 0,0 1 0 0 0,0 0 0 0 0,0 0 0 0 0,1 0 0 0 0,-1 0 0 0 0,0 0 0 0 0,1 0 0 0 0,-1 1 0 0 0,1-1 0 0 0,-1 1 0 0 0,1-1 0 0 0,-1 1 0 0 0,1 0 0 0 0,-1 0 0 0 0,1 0 0 0 0,-1 0-1 0 0,1 1 1 0 0,-1-1 0 0 0,0 1 0 0 0,1-1 0 0 0,-1 1 0 0 0,1 0 0 0 0,-1 0 0 0 0,0 0 0 0 0,0 0 0 0 0,1 1 12 0 0,1 6 14 0 0,1 0-1 0 0,-1 0 1 0 0,-1 1-1 0 0,1 0 1 0 0,-1 0-1 0 0,-1 0 1 0 0,0 0 0 0 0,0 0-1 0 0,-1 0 1 0 0,0 0-1 0 0,0 1 1 0 0,-1-1-1 0 0,-1 0 1 0 0,0 5-14 0 0,1-10 71 0 0,1-3-40 0 0,-1-1 0 0 0,0 1-1 0 0,0-1 1 0 0,0 1-1 0 0,1-1 1 0 0,-1 1 0 0 0,0-1-1 0 0,0 1 1 0 0,0-1-1 0 0,0 1 1 0 0,0-1-1 0 0,0 1 1 0 0,0-1 0 0 0,0 1-1 0 0,0-1 1 0 0,0 1-1 0 0,0-1 1 0 0,0 1 0 0 0,0-1-1 0 0,0 1 1 0 0,-1-1-1 0 0,1 1 1 0 0,0-1-1 0 0,0 1 1 0 0,-1-1 0 0 0,1 1-1 0 0,0-1 1 0 0,-1 0-1 0 0,1 1 1 0 0,0-1 0 0 0,-1 1-1 0 0,1-1 1 0 0,0 0-1 0 0,-1 1 1 0 0,1-1 0 0 0,-1 0-1 0 0,1 0 1 0 0,-1 1-1 0 0,1-1 1 0 0,-1 0-1 0 0,1 0 1 0 0,-1 0 0 0 0,1 0-1 0 0,-1 1 1 0 0,1-1-1 0 0,-1 0 1 0 0,1 0 0 0 0,-1 0-1 0 0,1 0 1 0 0,-1 0-1 0 0,1 0 1 0 0,-1 0-1 0 0,1-1 1 0 0,-1 1 0 0 0,1 0-1 0 0,-1 0 1 0 0,1 0-1 0 0,-1 0 1 0 0,1-1 0 0 0,-1 1-1 0 0,1 0 1 0 0,0 0-1 0 0,-1-1 1 0 0,1 1-1 0 0,-1 0 1 0 0,1-1-31 0 0,-1-2 11 0 0,0-1-1 0 0,0 0 0 0 0,0 0 1 0 0,0 0-1 0 0,1 0 1 0 0,0 0-1 0 0,-1 0 1 0 0,2 0-1 0 0,-1 0 1 0 0,0 0-1 0 0,1 1 0 0 0,0-1 1 0 0,-1 0-1 0 0,2 0 1 0 0,-1 0-1 0 0,0 1 1 0 0,1-1-1 0 0,0 0 1 0 0,0 1-1 0 0,0 0 1 0 0,0-1-1 0 0,0 1 0 0 0,1 0 1 0 0,-1 0-1 0 0,1 0-10 0 0,0 0-4 0 0,-1 0-1 0 0,1 1 0 0 0,0 0 0 0 0,-1 0 1 0 0,1 0-1 0 0,0 0 0 0 0,0 0 1 0 0,0 0-1 0 0,0 1 0 0 0,1-1 0 0 0,-1 1 1 0 0,0 0-1 0 0,1 0 0 0 0,-1 0 0 0 0,0 1 1 0 0,1-1-1 0 0,-1 1 0 0 0,1 0 1 0 0,-1 0-1 0 0,1 0 0 0 0,0 0 0 0 0,-1 0 1 0 0,0 1-1 0 0,1 0 0 0 0,-1 0 0 0 0,1 0 1 0 0,-1 0-1 0 0,0 0 0 0 0,0 0 1 0 0,1 1-1 0 0,-1 0 0 0 0,0 0 0 0 0,2 1 5 0 0,86 63-60 0 0,-85-63 117 0 0,-1 1 1 0 0,1-1-1 0 0,0 0 0 0 0,0-1 0 0 0,0 0 0 0 0,0 0 0 0 0,1 0 0 0 0,-1-1 0 0 0,0 1 0 0 0,1-2 0 0 0,-1 1 1 0 0,1-1-1 0 0,-1 0 0 0 0,1 0 0 0 0,0-1 0 0 0,-1 1 0 0 0,0-2 0 0 0,1 1 0 0 0,-1-1 0 0 0,0 0 0 0 0,1 0 1 0 0,-1 0-1 0 0,3-3-57 0 0,-6 1-9 0 0,-1 1 1 0 0,0-1 0 0 0,0 0 0 0 0,0 0-1 0 0,0-1 1 0 0,-1 1 0 0 0,0 0-1 0 0,1 0 1 0 0,-2-1 0 0 0,1 1 0 0 0,0-1-1 0 0,-1 1 1 0 0,0-1 0 0 0,0 1-1 0 0,0-1 1 0 0,-1 1 0 0 0,1 0 0 0 0,-1-1-1 0 0,0 1 1 0 0,-1-1 8 0 0,1-10-98 0 0,-11-34-188 0 0,12 48 277 0 0,0 0 0 0 0,0 0 0 0 0,-1 0 0 0 0,1 1 0 0 0,0-1 0 0 0,-1 0 0 0 0,1 0 0 0 0,-1 0 0 0 0,1 1 0 0 0,-1-1 0 0 0,0 0 0 0 0,1 1 0 0 0,-1-1 0 0 0,0 0 0 0 0,1 1-1 0 0,-1-1 1 0 0,0 1 0 0 0,0-1 0 0 0,1 1 0 0 0,-1-1 0 0 0,0 1 0 0 0,0 0 0 0 0,0-1 0 0 0,0 1 0 0 0,0 0 0 0 0,0 0 0 0 0,1 0 0 0 0,-1 0 0 0 0,0 0 0 0 0,0 0 0 0 0,0 0 0 0 0,0 0 0 0 0,0 0 0 0 0,0 0 0 0 0,0 0 0 0 0,0 0 0 0 0,1 1 0 0 0,-1-1 0 0 0,0 0 0 0 0,0 1 0 0 0,0-1 0 0 0,0 0 0 0 0,1 1 0 0 0,-1-1 0 0 0,0 1 0 0 0,0-1 0 0 0,1 1-1 0 0,-1 0 1 0 0,0-1 0 0 0,0 2 9 0 0,-6 5-5 0 0,0 1 1 0 0,1 1-1 0 0,-1-1 0 0 0,2 1 0 0 0,-1 0 0 0 0,1 0 0 0 0,0 1 0 0 0,1-1 0 0 0,0 1 0 0 0,1 0 0 0 0,0 1 0 0 0,1-1 0 0 0,-1 3 5 0 0,2-9 11 0 0,0-1 0 0 0,1 1-1 0 0,-1-1 1 0 0,1 1 0 0 0,0-1-1 0 0,0 1 1 0 0,0 0 0 0 0,0-1-1 0 0,1 1 1 0 0,-1-1 0 0 0,1 1-1 0 0,0-1 1 0 0,0 1 0 0 0,0-1-1 0 0,0 0 1 0 0,1 0 0 0 0,-1 1-1 0 0,1-1 1 0 0,0 0 0 0 0,0 0-1 0 0,0 0 1 0 0,1-1 0 0 0,-1 1-1 0 0,0-1 1 0 0,1 1 0 0 0,0-1-1 0 0,0 0 1 0 0,0 0 0 0 0,0 0-1 0 0,1 1-10 0 0,6 2-138 0 0,0 0 0 0 0,0-1-1 0 0,1 0 1 0 0,0 0 0 0 0,-1-1 0 0 0,1-1-1 0 0,0 0 1 0 0,0 0 0 0 0,1-1-1 0 0,-1-1 1 0 0,2 0 138 0 0,9-2-6886 0 0</inkml:trace>
  <inkml:trace contextRef="#ctx0" brushRef="#br1" timeOffset="127123.886">14652 12055 11200 0 0,'-3'-3'58'0'0,"0"1"1"0"0,-1 0-1 0 0,1 0 0 0 0,-1 0 1 0 0,1 0-1 0 0,-1 1 1 0 0,0-1-1 0 0,0 1 1 0 0,1 0-1 0 0,-1 0 0 0 0,0 1 1 0 0,0-1-1 0 0,0 1 1 0 0,0 0-1 0 0,0 0 1 0 0,0 0-1 0 0,0 0 1 0 0,0 1-1 0 0,0-1 0 0 0,0 1 1 0 0,0 0-1 0 0,-2 1-58 0 0,-31 3 1259 0 0,28-5-900 0 0,0 1 1 0 0,0 0-1 0 0,0 1 1 0 0,0 0 0 0 0,0 1-1 0 0,0 0 1 0 0,0 0-1 0 0,1 1 1 0 0,0 0-1 0 0,-1 0 1 0 0,1 1 0 0 0,1 0-1 0 0,-1 0 1 0 0,1 1-1 0 0,0 0 1 0 0,0 1 0 0 0,1-1-1 0 0,0 1 1 0 0,0 0-1 0 0,-4 7-359 0 0,8-11 15 0 0,0 1 0 0 0,0 0 0 0 0,0-1 0 0 0,0 1 0 0 0,1 0-1 0 0,-1 0 1 0 0,1 0 0 0 0,0 0 0 0 0,0 1 0 0 0,0-1 0 0 0,1 0-1 0 0,0 0 1 0 0,0 1 0 0 0,0-1 0 0 0,0 0 0 0 0,0 0 0 0 0,1 1-1 0 0,0-1 1 0 0,0 0 0 0 0,0 0 0 0 0,0 0 0 0 0,1 0 0 0 0,-1 0-1 0 0,3 2-14 0 0,-2-2 38 0 0,1-1-1 0 0,0 1 1 0 0,1-1 0 0 0,-1 0-1 0 0,1 0 1 0 0,-1 0-1 0 0,1 0 1 0 0,0-1-1 0 0,0 1 1 0 0,0-1 0 0 0,0 0-1 0 0,0 0 1 0 0,1-1-1 0 0,-1 1 1 0 0,0-1-1 0 0,1 0 1 0 0,0 0 0 0 0,-1 0-1 0 0,1-1 1 0 0,-1 0-1 0 0,1 0 1 0 0,0 0-1 0 0,-1 0 1 0 0,1-1 0 0 0,-1 0-1 0 0,1 0 1 0 0,-1 0-1 0 0,4-1-37 0 0,37-43 0 0 0,-37 34 0 0 0,18-47-11 0 0,-24 51-8 0 0,0 0 0 0 0,1 1 1 0 0,-1-1-1 0 0,1 1 1 0 0,0-1-1 0 0,1 1 1 0 0,0 0-1 0 0,0 1 0 0 0,0-1 1 0 0,0 1-1 0 0,2-1 19 0 0,-4 5-29 0 0,1-1 1 0 0,0 1-1 0 0,0-1 0 0 0,0 1 0 0 0,0 0 0 0 0,0 0 0 0 0,0 0 0 0 0,0 1 0 0 0,0-1 1 0 0,1 1-1 0 0,-1 0 0 0 0,0-1 0 0 0,0 2 0 0 0,1-1 0 0 0,-1 0 0 0 0,0 1 0 0 0,0-1 1 0 0,0 1-1 0 0,0 0 0 0 0,0 0 0 0 0,0 0 0 0 0,0 0 0 0 0,0 1 0 0 0,0-1 0 0 0,0 1 1 0 0,-1 0-1 0 0,1-1 0 0 0,0 1 0 0 0,-1 1 0 0 0,0-1 0 0 0,1 0 0 0 0,-1 1 0 0 0,0-1 1 0 0,0 1-1 0 0,-1-1 0 0 0,1 1 0 0 0,0 0 0 0 0,-1 0 0 0 0,0 0 0 0 0,1 0 0 0 0,-1 2 29 0 0,7 8-28 0 0,0 1-1 0 0,-2 1 1 0 0,0-1 0 0 0,0 1-1 0 0,-1 1 1 0 0,-1-1-1 0 0,-1 0 1 0 0,0 1-1 0 0,1 13 29 0 0,-11-2-42 0 0,7-25 143 0 0,-7 11 334 0 0,5-15-403 0 0,0 1 0 0 0,0-1 0 0 0,0 1 0 0 0,0-1 0 0 0,0 0 0 0 0,0 0 0 0 0,1 0 0 0 0,-1 0 1 0 0,1 0-1 0 0,-1 0 0 0 0,1 0 0 0 0,0-1 0 0 0,0 1 0 0 0,0 0 0 0 0,0-1 0 0 0,0 1 0 0 0,0-1 0 0 0,1 1 1 0 0,0-1-1 0 0,-1 1 0 0 0,1-1 0 0 0,0 1 0 0 0,0-1 0 0 0,0 1 0 0 0,0-1 0 0 0,1 1 0 0 0,-1-3-32 0 0,2-4-19 0 0,0-1-1 0 0,0 0 0 0 0,0 1 0 0 0,2-1 0 0 0,-1 1 1 0 0,1 0-1 0 0,0 0 0 0 0,1 1 0 0 0,0-1 0 0 0,0 1 1 0 0,1 0-1 0 0,0 0 0 0 0,0 1 0 0 0,1-1 0 0 0,0 1 1 0 0,1 1-1 0 0,-1 0 0 0 0,1 0 0 0 0,0 0 0 0 0,2 0 20 0 0,-5 3-71 0 0,0 0 0 0 0,0 1 0 0 0,0-1 0 0 0,0 1 0 0 0,1 0-1 0 0,-1 0 1 0 0,1 1 0 0 0,0 0 0 0 0,-1 0 0 0 0,1 0 0 0 0,0 1 0 0 0,-1-1 0 0 0,1 1-1 0 0,0 1 72 0 0,-3 0-10 0 0,-1 1-1 0 0,1 0 0 0 0,-1 0 1 0 0,1 0-1 0 0,-1 0 0 0 0,0 0 1 0 0,0 0-1 0 0,0 1 0 0 0,0-1 1 0 0,0 1-1 0 0,0-1 0 0 0,-1 1 1 0 0,1 0-1 0 0,-1 0 0 0 0,0 0 1 0 0,0 0-1 0 0,0 0 0 0 0,0 0 1 0 0,-1 0-1 0 0,1 0 0 0 0,-1 0 1 0 0,1 0-1 0 0,-1 0 0 0 0,0 0 1 0 0,-1 0 10 0 0,0 71-310 0 0,-3-39 309 0 0,4 27 154 0 0,0-60-113 0 0,1 0-1 0 0,-1-1 0 0 0,1 1 0 0 0,-1 0 0 0 0,1-1 0 0 0,0 1 0 0 0,0-1 1 0 0,0 1-1 0 0,0-1 0 0 0,0 1 0 0 0,0-1 0 0 0,0 1 0 0 0,1-1 0 0 0,-1 0 1 0 0,0 0-1 0 0,1 0 0 0 0,-1 0 0 0 0,1 0 0 0 0,0 0 0 0 0,-1 0 1 0 0,1 0-1 0 0,1 0-39 0 0,47 13 1258 0 0,-25-21-4922 0 0,-23 0-3191 0 0</inkml:trace>
  <inkml:trace contextRef="#ctx0" brushRef="#br1" timeOffset="127326.987">14958 11977 15288 0 0,'0'-9'745'0'0,"-9"-20"303"0"0,9 28-462 0 0,0 1 200 0 0,0 0 40 0 0,0 0-79 0 0,0 0-359 0 0,0 0-159 0 0,0 0-33 0 0,0 16-4 0 0,6 15-4489 0 0,-6-24-1917 0 0</inkml:trace>
  <inkml:trace contextRef="#ctx0" brushRef="#br1" timeOffset="127865.985">15278 12055 11672 0 0,'0'0'341'0'0,"0"0"-1"0"0,-2-3 520 0 0,-5 3-541 0 0,-1 0 0 0 0,1 1 1 0 0,-1 0-1 0 0,1 1 0 0 0,-1-1 0 0 0,1 1 1 0 0,0 0-1 0 0,0 1 0 0 0,0 0 0 0 0,-7 4-319 0 0,-1-1 377 0 0,-68 43 1015 0 0,79-47-1361 0 0,1 1 0 0 0,0-1 0 0 0,0 1 0 0 0,0 0-1 0 0,0 0 1 0 0,0 0 0 0 0,1 0 0 0 0,-1 0 0 0 0,1 1 0 0 0,0-1 0 0 0,0 1 0 0 0,0-1-1 0 0,1 1 1 0 0,-1 0 0 0 0,1 0 0 0 0,0 0 0 0 0,0 0 0 0 0,0 0 0 0 0,0 0-1 0 0,1 1-30 0 0,0-4 80 0 0,0-1 24 0 0,3 4 90 0 0,36 17 756 0 0,38-23-822 0 0,45-42-1149 0 0,-121 43 1009 0 0,0 1-1 0 0,1-1 1 0 0,0 1 0 0 0,-1 0-1 0 0,1 0 1 0 0,-1 0 0 0 0,1 0-1 0 0,-1 0 1 0 0,1 0-1 0 0,-1 0 1 0 0,1 0 0 0 0,-1 0-1 0 0,1 1 1 0 0,-1-1 0 0 0,1 1-1 0 0,-1-1 1 0 0,1 1-1 0 0,-1 0 1 0 0,0-1 0 0 0,1 1-1 0 0,-1 0 1 0 0,0 0 0 0 0,0 0-1 0 0,0 0 1 0 0,1 0-1 0 0,-1 0 1 0 0,0 0 0 0 0,0 1-1 0 0,-1-1 1 0 0,1 0 0 0 0,0 0-1 0 0,0 1 1 0 0,-1-1 0 0 0,1 1-1 0 0,0-1 1 0 0,-1 1-1 0 0,1-1 1 0 0,-1 1 0 0 0,0-1 12 0 0,6 66-88 0 0,-6-60 103 0 0,4 138-15 0 0,11-56 154 0 0,3-2 999 0 0,-17-86-1113 0 0,0 1 0 0 0,-1-1-1 0 0,1 1 1 0 0,-1-1 0 0 0,1 1 0 0 0,-1-1-1 0 0,0 1 1 0 0,1 0 0 0 0,-1-1 0 0 0,0 1-1 0 0,0 0 1 0 0,0-1 0 0 0,0 1 0 0 0,-1-1-1 0 0,1 1 1 0 0,0 0 0 0 0,-1-1 0 0 0,1 1-1 0 0,-1-1 1 0 0,1 1 0 0 0,-1-1 0 0 0,0 1-1 0 0,0-1 1 0 0,0 1 0 0 0,0-1 0 0 0,0 0-1 0 0,0 0 1 0 0,0 1 0 0 0,0-1 0 0 0,0 0-1 0 0,0 0 1 0 0,-1 0 0 0 0,1 0 0 0 0,0 0-1 0 0,-1 0 1 0 0,1-1 0 0 0,-1 1 0 0 0,1 0-1 0 0,-1-1 1 0 0,1 1 0 0 0,-1-1 0 0 0,0 0-1 0 0,1 1-39 0 0,-12-3 51 0 0,0-1-1 0 0,0 0 1 0 0,0-1-1 0 0,1 0 1 0 0,0-1-1 0 0,0 0 1 0 0,0-1-1 0 0,0-1 0 0 0,1 1 1 0 0,0-2-1 0 0,1 0 1 0 0,0 0-1 0 0,-2-2-50 0 0,8 7 13 0 0,0 0-1 0 0,0 0 0 0 0,1 0 0 0 0,-1 0 1 0 0,1 0-1 0 0,-1-1 0 0 0,1 0 0 0 0,0 0 1 0 0,1 0-1 0 0,-1 0 0 0 0,1 0 1 0 0,-1 0-1 0 0,1-1 0 0 0,1 1 0 0 0,-1-1 1 0 0,0 1-1 0 0,1-1 0 0 0,0 0 0 0 0,0 0 1 0 0,1-3-13 0 0,1 2 14 0 0,0 0 0 0 0,1 0 0 0 0,0 0 1 0 0,1 1-1 0 0,-1-1 0 0 0,1 1 0 0 0,0 0 0 0 0,1 0 1 0 0,-1 0-1 0 0,1 0 0 0 0,0 0 0 0 0,0 1 1 0 0,0 0-1 0 0,1 0 0 0 0,0 0 0 0 0,-1 0 0 0 0,1 1 1 0 0,1 0-1 0 0,-1 0 0 0 0,0 0 0 0 0,1 0 1 0 0,-1 1-1 0 0,1 0 0 0 0,0 0 0 0 0,0 1 0 0 0,0-1 1 0 0,1 1-15 0 0,101-31-462 0 0,-61 24-6893 0 0,-37 7 831 0 0</inkml:trace>
  <inkml:trace contextRef="#ctx0" brushRef="#br1" timeOffset="128305.245">15510 12012 13104 0 0,'0'0'297'0'0,"8"-13"826"0"0,-3 8-1146 0 0,2 2 7645 0 0,-5 10-7496 0 0,-3 26 920 0 0,0 21 42 0 0,28-13-1028 0 0,19-8 16 0 0,-15-18-89 0 0,-12 3-408 0 0,-23-15-1219 0 0,1 4-3102 0 0,-10-2 308 0 0,7-4-507 0 0</inkml:trace>
  <inkml:trace contextRef="#ctx0" brushRef="#br1" timeOffset="128570.851">15519 11837 15176 0 0,'-10'-9'340'0'0,"22"-17"1053"0"0,-2 21-565 0 0,-9 4-340 0 0,8 1 329 0 0,-8 0-768 0 0,1 1 0 0 0,0-1 0 0 0,-1 0 0 0 0,1 1 0 0 0,-1-1 0 0 0,1 1 0 0 0,-1-1 0 0 0,1 1 0 0 0,-1 0 0 0 0,0-1 0 0 0,1 1 0 0 0,-1 0-1 0 0,0 0 1 0 0,0 0 0 0 0,1 0 0 0 0,-1 0 0 0 0,0 0 0 0 0,0 0 0 0 0,0 1 0 0 0,0-1 0 0 0,0 0 0 0 0,-1 1 0 0 0,1-1 0 0 0,0 0 0 0 0,-1 1 0 0 0,1-1 0 0 0,-1 1 0 0 0,1-1-49 0 0,0 21-1112 0 0,2-14-3581 0 0,-3 1-1587 0 0</inkml:trace>
  <inkml:trace contextRef="#ctx0" brushRef="#br1" timeOffset="128976.64">15817 11963 11376 0 0,'0'0'256'0'0,"0"0"34"0"0,3 8 297 0 0,1 14-480 0 0,-5 21 773 0 0,-9 14 1208 0 0,1-29-433 0 0,-2-7 0 0 0,11-15-288 0 0,0-11-1014 0 0,12-12-170 0 0,41-32-109 0 0,-48 46-81 0 0,0 0-1 0 0,0 0 0 0 0,0 0 1 0 0,0 1-1 0 0,1 0 0 0 0,-1 0 1 0 0,1 0-1 0 0,-1 1 0 0 0,1 0 0 0 0,0 0 1 0 0,0 0-1 0 0,0 1 0 0 0,0-1 8 0 0,11 24-190 0 0,-19 8 116 0 0,-2 27 62 0 0,-2-10 23 0 0,15 13 42 0 0,-8-55 454 0 0,-2-3-1635 0 0,2 0-3902 0 0,1 5-1374 0 0</inkml:trace>
  <inkml:trace contextRef="#ctx0" brushRef="#br0" timeOffset="178211.425">10187 12445 6000 0 0,'0'0'174'0'0,"-14"-3"2001"0"0,-25-2 365 0 0,37 15-2512 0 0,1-9-49 0 0,-6 9 301 0 0,-26 15-503 0 0,-28-16 478 0 0,55-7-255 0 0,26-2 194 0 0,107-3 124 0 0,90-5 50 0 0,-63 2-256 0 0,144 1-59 0 0,-185 0 171 0 0,-6 2-85 0 0,74 3 191 0 0,25 6-276 0 0,-9-4-142 0 0,-14 1 152 0 0,420-3-64 0 0,-297-3-64 0 0,-132-7 181 0 0,96-7 1198 0 0,-37 17-889 0 0,-122 3-308 0 0,81-20-38 0 0,-76 9-80 0 0,106-11 0 0 0,-106 11 0 0 0,56 8 328 0 0,58-5 272 0 0,-95 2-600 0 0,-13 11 0 0 0,-29 5-26 0 0,26-10 52 0 0,-54-3-26 0 0,23 0 144 0 0,-4 9 16 0 0,91 1-160 0 0,-96-12 128 0 0,-41-1-128 0 0,12 1-88 0 0,3 9-995 0 0,-38-4-4330 0 0</inkml:trace>
  <inkml:trace contextRef="#ctx0" brushRef="#br0" timeOffset="183266.631">8622 6019 5152 0 0,'-10'4'392'0'0,"-53"0"160"0"0,-54 5 944 0 0,61-6-939 0 0,-30 2-372 0 0,-9 1 115 0 0,-18-6 1098 0 0,-19 16-1409 0 0,68-12 75 0 0,-6-1-39 0 0,18-5 49 0 0,-23 5-162 0 0,-4 5 24 0 0,-40-3 64 0 0,72 1 10 0 0,47-6 48 0 0,-1 1 11 0 0,-4 3-54 0 0,2-2-5 0 0,3-1 44 0 0,0-1 10 0 0,0 0 0 0 0,0 8 0 0 0,4 31 474 0 0,7 53 62 0 0,-2-46-509 0 0,1 47 200 0 0,-7 2-86 0 0,-2-51-138 0 0,-2 22-67 0 0,2-58 0 0 0,8 28 0 0 0,-5-14 0 0 0,4 5 53 0 0,19-6 75 0 0,50-13 11 0 0,-1-10 37 0 0,-33 6-160 0 0,43 0-104 0 0,46 6 88 0 0,-15-7 10 0 0,8 3 44 0 0,-33 5-54 0 0,-21-8 0 0 0,76-5 0 0 0,-18-10 0 0 0,-47 12 0 0 0,25 0 0 0 0,-85-2 0 0 0,-16 1 0 0 0,1-2 0 0 0,-5 3 27 0 0,-1-1 0 0 0,1 0 0 0 0,-1 0 1 0 0,1 0-1 0 0,-1-1 0 0 0,1 1 0 0 0,-1 0 1 0 0,0 0-1 0 0,1-1 0 0 0,-1 1 0 0 0,0-1 1 0 0,0 1-1 0 0,0-1 0 0 0,0 0 0 0 0,0 1 1 0 0,-1-1-1 0 0,1 0 0 0 0,0 0 0 0 0,-1 1 1 0 0,1-1-1 0 0,-1 0 0 0 0,0 0 0 0 0,0 0 1 0 0,0 0-1 0 0,1 0 0 0 0,-2 1 1 0 0,1-1-1 0 0,0 0 0 0 0,0 0 0 0 0,-1 0 1 0 0,1 0-1 0 0,-1 1 0 0 0,0-2-27 0 0,1 0 45 0 0,-30-144 1179 0 0,17 20-694 0 0,13-54 693 0 0,9 72 46 0 0,-3 24-1678 0 0,-6 85-980 0 0,0 0-4419 0 0</inkml:trace>
  <inkml:trace contextRef="#ctx0" brushRef="#br0" timeOffset="185146.162">11487 6060 3432 0 0,'0'0'100'0'0,"0"0"49"0"0,0 0 146 0 0,0 0 66 0 0,0 0 14 0 0,0 0 22 0 0,0 0 90 0 0,0 0 38 0 0,-14-5 1730 0 0,3 1-1880 0 0,0 0 0 0 0,0 1 0 0 0,0 1 0 0 0,0 0 0 0 0,0 0 0 0 0,0 1 0 0 0,-1 1 1 0 0,1 0-1 0 0,-10 1-375 0 0,-78 14 1236 0 0,-189 22-1008 0 0,45-6-228 0 0,29 4 456 0 0,86-14-784 0 0,91-12 328 0 0,15-6 337 0 0,-3-1-192 0 0,-5 7-627 0 0,0 4 1002 0 0,29-13-607 0 0,1 0-45 0 0,0 0-17 0 0,0 1 22 0 0,-3 4 112 0 0,-3 21 69 0 0,8 29-54 0 0,18 2 10 0 0,13 55 460 0 0,-12-38-534 0 0,-2-23 64 0 0,-7 9 0 0 0,-2 8 0 0 0,-5-4 53 0 0,-4-52-25 0 0,11 0 283 0 0,22-9-231 0 0,89-19 64 0 0,-71 15-144 0 0,73 4 0 0 0,-32-8 0 0 0,-6-6 32 0 0,0 4 0 0 0,76 5-32 0 0,42-25 0 0 0,-67-3 80 0 0,-107 17 96 0 0,-15-3-256 0 0,-6 4 72 0 0,-4 7 7 0 0,0-2 0 0 0,-1 1 1 0 0,1 0-1 0 0,-1-1 1 0 0,0 0-1 0 0,-1 0 0 0 0,0-1 1 0 0,0 1-1 0 0,0-1 0 0 0,-1 0 1 0 0,-1 0-1 0 0,1 0 1 0 0,1-8 0 0 0,-4-139 1875 0 0,-4 66-1143 0 0,-5-11-12 0 0,0 11-17 0 0,-4-2-510 0 0,-5 69-2149 0 0,11 19-4151 0 0</inkml:trace>
  <inkml:trace contextRef="#ctx0" brushRef="#br0" timeOffset="185952.897">8089 5518 8320 0 0,'0'0'190'0'0,"0"0"28"0"0,0 0 7 0 0,6-14 6 0 0,23-8 2319 0 0,-28 22-2204 0 0,-1 0-5 0 0,0 0-10 0 0,0 0-3 0 0,0 0 0 0 0,0 0-70 0 0,6 13-239 0 0,-1 15 368 0 0,-13 21-198 0 0,-5 55 384 0 0,19-63-279 0 0,22 16 234 0 0,-20-51-475 0 0,1-1 1 0 0,-1-1-1 0 0,1 0 0 0 0,0 0 1 0 0,0 0-1 0 0,1-1 1 0 0,-1-1-1 0 0,1 0 1 0 0,-1 0-1 0 0,1 0 1 0 0,0-2-1 0 0,-1 1 1 0 0,1-1-1 0 0,0 0 1 0 0,0-1-1 0 0,-1 0 1 0 0,8-2-54 0 0,-7 0 159 0 0,-2 1-5026 0 0,-1 1-230 0 0</inkml:trace>
  <inkml:trace contextRef="#ctx0" brushRef="#br0" timeOffset="186214.803">7965 5757 10384 0 0,'8'-13'716'0'0,"5"5"-578"0"0,0 0 0 0 0,1 1 0 0 0,0 0 0 0 0,0 2 0 0 0,0-1 0 0 0,1 2 0 0 0,8-2-138 0 0,-12 3 126 0 0,143-20 1426 0 0,-97 18-1390 0 0,-1 3-3948 0 0,-29 2-566 0 0</inkml:trace>
  <inkml:trace contextRef="#ctx0" brushRef="#br0" timeOffset="186957.1">10680 5482 7976 0 0,'0'0'174'0'0,"7"-3"437"0"0,28-18 374 0 0,-34 21-657 0 0,-1 0 31 0 0,7 1 2104 0 0,-4 3-2401 0 0,-1 0 1 0 0,0 0-1 0 0,0 0 1 0 0,-1 0-1 0 0,1 1 1 0 0,-1-1-1 0 0,0 0 1 0 0,0 1-1 0 0,0-1 1 0 0,0 0-1 0 0,-1 1 1 0 0,0-1-1 0 0,0 1 1 0 0,0-1-1 0 0,-1 1 1 0 0,1-1-1 0 0,-1 1-62 0 0,-8 144 866 0 0,5-15-370 0 0,12-86-224 0 0,-6-46-230 0 0,0 0 0 0 0,-1 0 0 0 0,1-1 0 0 0,0 1 1 0 0,0 0-1 0 0,0-1 0 0 0,0 0 0 0 0,0 1 1 0 0,0-1-1 0 0,0 0 0 0 0,1 0 0 0 0,-1 0 1 0 0,0 0-1 0 0,1-1 0 0 0,-1 1 0 0 0,0-1 1 0 0,1 1-1 0 0,-1-1 0 0 0,1 0 0 0 0,-1 0 1 0 0,1 0-1 0 0,-1 0 0 0 0,1 0 0 0 0,-1-1 1 0 0,2 0-44 0 0,90-24 743 0 0,-55 11-5154 0 0,-37 13 3979 0 0,13-5-4951 0 0</inkml:trace>
  <inkml:trace contextRef="#ctx0" brushRef="#br0" timeOffset="187232.08">10658 5706 12264 0 0,'-18'-32'1381'0'0,"36"21"-690"0"0,11 3-287 0 0,-1 2 0 0 0,1 2 0 0 0,0 0 0 0 0,0 2 1 0 0,0 1-1 0 0,13 2-404 0 0,-10 1-168 0 0,-1 1 0 0 0,0 1 1 0 0,0 2-1 0 0,24 8 168 0 0,-26-6-5730 0 0</inkml:trace>
  <inkml:trace contextRef="#ctx0" brushRef="#br0" timeOffset="189379.36">8944 7375 6992 0 0,'0'0'157'0'0,"0"0"23"0"0,0 0 12 0 0,0 0 21 0 0,0 0 77 0 0,0 0 82 0 0,0 0 32 0 0,-13 0 836 0 0,-213 24 834 0 0,29-8-1316 0 0,-122 28-630 0 0,121-17-128 0 0,93 0 72 0 0,27 28-72 0 0,68-46 0 0 0,-1 4 0 0 0,7-11 10 0 0,1-1 46 0 0,-1 1 8 0 0,1 0-64 0 0,2-1-40 0 0,1 0 80 0 0,-3 3-26 0 0,1 1-14 0 0,1 1 0 0 0,-1 1 12 0 0,6 11 960 0 0,0-6-906 0 0,2 22-132 0 0,7 62 66 0 0,3-12 64 0 0,5 72-64 0 0,12-2 261 0 0,-23-139-250 0 0,16 11 223 0 0,0-18-76 0 0,-4-5-158 0 0,118-21 74 0 0,-14 9 118 0 0,135 4-258 0 0,-187 5 66 0 0,-10 0 0 0 0,107 0 144 0 0,-110-6-179 0 0,4-13 46 0 0,-44 6-11 0 0,-19 11 6 0 0,1 0 0 0 0,-1-1 1 0 0,0 1-1 0 0,0-1 1 0 0,0 0-1 0 0,0 1 0 0 0,-1-1 1 0 0,1 0-1 0 0,-1 0 1 0 0,1 0-1 0 0,-1-1 0 0 0,0 1 1 0 0,0 0-1 0 0,-1 0 1 0 0,1 0-1 0 0,-1-1 0 0 0,0 1 1 0 0,1 0-1 0 0,-1-1 1 0 0,-1 1-7 0 0,-11-108 117 0 0,6-5 18 0 0,9-72 764 0 0,3 66 165 0 0,0 61-2931 0 0,-6 61 1135 0 0</inkml:trace>
  <inkml:trace contextRef="#ctx0" brushRef="#br0" timeOffset="189772.881">8429 6952 9184 0 0,'0'0'208'0'0,"0"0"33"0"0,0 0 14 0 0,0 0-13 0 0,0 0-55 0 0,-10 8 305 0 0,5-2-341 0 0,-1 0 1 0 0,1-1-1 0 0,1 2 0 0 0,-1-1 1 0 0,1 0-1 0 0,0 1 0 0 0,0 0 1 0 0,1 0-1 0 0,0 0 1 0 0,0 0-1 0 0,1 1 0 0 0,0-1 1 0 0,0 1-1 0 0,1-1 0 0 0,0 1 1 0 0,0 0-1 0 0,1-1 0 0 0,0 1 1 0 0,0 0-1 0 0,1 0 0 0 0,0-1 1 0 0,0 1-1 0 0,1-1 0 0 0,-1 1 1 0 0,2-1-1 0 0,-1 1 1 0 0,3 3-152 0 0,-2-4 80 0 0,0-1 0 0 0,0 0 0 0 0,0 0 0 0 0,1 0 0 0 0,0 0 0 0 0,0-1 0 0 0,0 1 0 0 0,1-1 0 0 0,0 0 0 0 0,0 0 0 0 0,0-1 0 0 0,5 3-80 0 0,62 33 458 0 0,-71-40-558 0 0,-1 0-710 0 0,0 0-2942 0 0,0 0-1260 0 0</inkml:trace>
  <inkml:trace contextRef="#ctx0" brushRef="#br0" timeOffset="190051.751">8285 7119 11000 0 0,'-4'-11'833'0'0,"3"9"-732"0"0,0-1 0 0 0,0 1 0 0 0,1 0 0 0 0,-1 0 0 0 0,1 0 0 0 0,-1-1 0 0 0,1 1 0 0 0,0 0-1 0 0,0-1 1 0 0,0 1 0 0 0,0 0 0 0 0,0 0 0 0 0,1-1 0 0 0,-1 1 0 0 0,1 0 0 0 0,-1 0 0 0 0,1 0 0 0 0,0-1 0 0 0,0 1 0 0 0,0 0 0 0 0,0 0 0 0 0,0 0 0 0 0,0 0 0 0 0,1 1 0 0 0,-1-1-1 0 0,0 0 1 0 0,1 0 0 0 0,0 1 0 0 0,-1-1 0 0 0,1 1 0 0 0,0-1 0 0 0,0 1 0 0 0,0 0 0 0 0,0 0 0 0 0,0 0 0 0 0,0 0 0 0 0,0 0 0 0 0,0 0 0 0 0,0 1 0 0 0,1-1 0 0 0,-1 1 0 0 0,0-1-1 0 0,0 1 1 0 0,1 0 0 0 0,-1 0 0 0 0,0 0 0 0 0,1 0 0 0 0,1 1-101 0 0,17-4 147 0 0,1 0 1 0 0,-1 2-1 0 0,1 1 0 0 0,0 1 1 0 0,20 3-148 0 0,23 5-4555 0 0,-63-9 4255 0 0,29 4-5084 0 0</inkml:trace>
  <inkml:trace contextRef="#ctx0" brushRef="#br0" timeOffset="192073.982">11956 7342 5672 0 0,'0'0'124'0'0,"0"0"17"0"0,6-3 150 0 0,8-5 2218 0 0,-20 6 1740 0 0,-4 2-5107 0 0,-31 7 1146 0 0,-312 45 184 0 0,109-33-360 0 0,114-11-200 0 0,35-5 98 0 0,-153-5-84 0 0,198 16 10 0 0,11 4 64 0 0,8-4 0 0 0,-76 13 120 0 0,76-24-24 0 0,25-1-96 0 0,-24-4-80 0 0,20 2 160 0 0,7 10-80 0 0,21 91-11 0 0,32 41 22 0 0,-13-30-99 0 0,3 43 152 0 0,-4-37-64 0 0,-18-66 152 0 0,-6-26 501 0 0,-9-21-616 0 0,-1-3 6 0 0,3 5-32 0 0,2-3 3 0 0,68-13 252 0 0,-74 8-266 0 0,40-9 0 0 0,0 1 0 0 0,1 3 0 0 0,-1 1 0 0 0,15 1 0 0 0,124-15-80 0 0,29 5 160 0 0,5 33-94 0 0,-79-19 28 0 0,-23-22-102 0 0,-110 21 88 0 0,2 0 12 0 0,0-1 0 0 0,1 0 0 0 0,-1 0 0 0 0,0 0 0 0 0,0 0 0 0 0,0 0 1 0 0,0-1-1 0 0,-1 0 0 0 0,1 0 0 0 0,-1 0 0 0 0,1 0 0 0 0,-1 0 0 0 0,2-4-12 0 0,23-45-100 0 0,-23 4 731 0 0,-10-66 338 0 0,1 98-881 0 0,1 1 1 0 0,-2-1-1 0 0,0 1 0 0 0,-1 1 1 0 0,-1-1-1 0 0,-5-9-88 0 0,-20-46 151 0 0,27 57-138 0 0,-1 0 0 0 0,-1 0 0 0 0,0 0 0 0 0,-1 1 1 0 0,0 1-1 0 0,-1-1 0 0 0,-2 0-13 0 0,-26-39-574 0 0,31 42 294 0 0</inkml:trace>
  <inkml:trace contextRef="#ctx0" brushRef="#br0" timeOffset="192631.457">11284 6971 7920 0 0,'0'0'174'0'0,"-3"-11"468"0"0,3 6-568 0 0,0 4 308 0 0,0 1 107 0 0,-17 12 3136 0 0,11 27-3034 0 0,5-22-80 0 0,4 46 203 0 0,-4-53-628 0 0,1-1 0 0 0,1 1 1 0 0,-1-1-1 0 0,2 1 0 0 0,-1-1 0 0 0,1 1 0 0 0,0-1 0 0 0,1 0 0 0 0,0 0 1 0 0,2 3-87 0 0,-2-8 83 0 0,0 0 0 0 0,0-1 0 0 0,0 0 1 0 0,0 0-1 0 0,0 0 0 0 0,0 0 1 0 0,1 0-1 0 0,0 0 0 0 0,-1-1 1 0 0,1 0-1 0 0,0 0 0 0 0,0 0 0 0 0,0 0 1 0 0,1 0-1 0 0,-1-1 0 0 0,0 0 1 0 0,1 0-1 0 0,-1 0 0 0 0,0-1 1 0 0,1 1-1 0 0,-1-1 0 0 0,1 0 1 0 0,-1 0-1 0 0,1 0 0 0 0,3-2-83 0 0,95-4-87 0 0,-82-1-1971 0 0,-20 7-3703 0 0</inkml:trace>
  <inkml:trace contextRef="#ctx0" brushRef="#br0" timeOffset="192819.207">11168 7132 11576 0 0,'0'0'264'0'0,"0"0"34"0"0,0 0 20 0 0,0 0-41 0 0,3-6-170 0 0,1 2-15 0 0,0 0 0 0 0,1 1 0 0 0,-1 0 1 0 0,1-1-1 0 0,0 2 0 0 0,-1-1 0 0 0,1 0 1 0 0,1 1-1 0 0,-1 0 0 0 0,0 0 0 0 0,0 0 1 0 0,1 1-1 0 0,-1 0 0 0 0,1 0 0 0 0,-1 0 1 0 0,1 1-93 0 0,8-3 124 0 0,7 0 186 0 0,1 0 0 0 0,-1 1-1 0 0,1 2 1 0 0,-1 0 0 0 0,12 2-310 0 0,27 5-4452 0 0,-40-5-501 0 0</inkml:trace>
  <inkml:trace contextRef="#ctx0" brushRef="#br0" timeOffset="203368.555">11981 8776 4288 0 0,'0'0'99'0'0,"0"0"11"0"0,0 0 9 0 0,0 0 12 0 0,2 0 114 0 0,-3 0 3171 0 0,-52 5-3048 0 0,-92 3 408 0 0,-67 6-304 0 0,33-6 432 0 0,70 0-600 0 0,-68 5-19 0 0,93-3-157 0 0,-44 10 171 0 0,-32 8-259 0 0,114-26-40 0 0,25 4 0 0 0,3 5 64 0 0,-6 16-64 0 0,19-19 0 0 0,4-4 10 0 0,2 3 33 0 0,8 78 40 0 0,-5 5-83 0 0,2 148 248 0 0,10-142-184 0 0,-14-67 64 0 0,1 6-64 0 0,-2-29-64 0 0,1 2 10 0 0,8 11 289 0 0,11-11-288 0 0,65-16-11 0 0,-9-1 0 0 0,8-5 0 0 0,118 1 0 0 0,-80-1 0 0 0,8 4 0 0 0,140 6 0 0 0,-127-12 0 0 0,106 9-128 0 0,-126 7 192 0 0,-32-18-64 0 0,-46 14 0 0 0,-24-2-64 0 0,-3-21 64 0 0,-14-23 344 0 0,-6 13 112 0 0,-7-94 501 0 0,-10-98 1288 0 0,14 131-2072 0 0,13 51-173 0 0,3 21-24 0 0,10 1-1242 0 0,-19 13-3485 0 0,0 4 9 0 0</inkml:trace>
  <inkml:trace contextRef="#ctx0" brushRef="#br0" timeOffset="204110.818">11459 8438 5008 0 0,'0'0'108'0'0,"0"0"17"0"0,0-8 136 0 0,3-31 1739 0 0,9 18 2590 0 0,-12 21-4476 0 0,0 0-8 0 0,0 0-9 0 0,-25 81 1320 0 0,22-51-1475 0 0,10 10 530 0 0,9 10 288 0 0,-4-31-552 0 0,21 8 64 0 0,56-5 309 0 0,6-30-261 0 0,-89 7-309 0 0,-1 0-86 0 0,-4 0-309 0 0,-1 1-117 0 0,0 0-13 0 0,0 0-4 0 0</inkml:trace>
  <inkml:trace contextRef="#ctx0" brushRef="#br0" timeOffset="204351.349">11336 8522 6688 0 0,'0'0'197'0'0,"4"-11"246"0"0,5 4-56 0 0,0 1 0 0 0,0 0 0 0 0,1 0 0 0 0,0 1 0 0 0,0 0 0 0 0,1 0 0 0 0,-1 1 0 0 0,1 1 0 0 0,0 0 0 0 0,0 0 0 0 0,0 1 0 0 0,6 0-387 0 0,-3-1 284 0 0,14-2 12 0 0,1 0 0 0 0,0 2 0 0 0,0 1 0 0 0,0 2 0 0 0,17 1-296 0 0,-3 0-3755 0 0,-22-1-522 0 0</inkml:trace>
  <inkml:trace contextRef="#ctx0" brushRef="#br0" timeOffset="209875.148">14164 8091 7312 0 0,'0'0'165'0'0,"0"0"22"0"0,0 0 9 0 0,-3-3 16 0 0,-8-7-186 0 0,-35-6 2574 0 0,45 16-2488 0 0,1 0-37 0 0,0 0 10 0 0,0 0-15 0 0,0 0-6 0 0,0 0 0 0 0,0 0 5 0 0,0 0 18 0 0,0 0-13 0 0,-1 1-19 0 0,-1 3-44 0 0,-4 20-11 0 0,0-8 80 0 0,-4 0 165 0 0,10-14-160 0 0,0 2-10 0 0,4-7 2896 0 0,25-29-2015 0 0,21-4-1200 0 0,-13 15 244 0 0,-1-4 0 0 0,-32 23 0 0 0,24 7 53 0 0,-2 13 246 0 0,-24-16-195 0 0,1 2-24 0 0,0 0 0 0 0,1 0 0 0 0,-1-1 0 0 0,1 1-1 0 0,0-1 1 0 0,0 0 0 0 0,0 0 0 0 0,0-1 0 0 0,1 1 0 0 0,-1-1 0 0 0,1 0 0 0 0,-1 0 0 0 0,1-1 0 0 0,0 1 0 0 0,0-1 0 0 0,-1 0 0 0 0,1 0 0 0 0,0 0 0 0 0,0-1 0 0 0,0 0 0 0 0,5 0-80 0 0,86-9 1216 0 0,-15 1-312 0 0,-43 0-1020 0 0,-17 0 63 0 0,-20 8-155 0 0,-1 0-47 0 0,0 0-1 0 0,0 0-29 0 0,-2-1-124 0 0,-14-1-529 0 0,-1-1 1 0 0,1 2 0 0 0,0 0 0 0 0,-1 1-1 0 0,1 1 1 0 0,-16 2 937 0 0,18-1 64 0 0,1 0 0 0 0,0 0 0 0 0,0 1 1 0 0,0 1-1 0 0,1 0 0 0 0,-1 1 0 0 0,1 0 0 0 0,-2 2-64 0 0,-43 54 1699 0 0,46-46-1382 0 0,6-7-82 0 0,0-3-124 0 0,1 0-1 0 0,0 1 1 0 0,0-1-1 0 0,0 1 1 0 0,1 0-1 0 0,0 1 0 0 0,0-1 1 0 0,1 0-1 0 0,-1 1 1 0 0,1-1-1 0 0,1 1 0 0 0,-1 0 1 0 0,1 2-111 0 0,1-7 54 0 0,0 0 1 0 0,-1 1 0 0 0,1-1-1 0 0,1 0 1 0 0,-1 1-1 0 0,0-1 1 0 0,1 0 0 0 0,-1 1-1 0 0,1-1 1 0 0,-1 0-1 0 0,1 0 1 0 0,0 0 0 0 0,0 0-1 0 0,0 0 1 0 0,0 0-1 0 0,1 0 1 0 0,-1 0 0 0 0,0 0-1 0 0,1 0 1 0 0,1 1-55 0 0,32 26 1130 0 0,-34-28-1018 0 0,17 1 336 0 0,41 3-96 0 0,18-12-2236 0 0,-68 5-2589 0 0,-3 1-1409 0 0</inkml:trace>
  <inkml:trace contextRef="#ctx0" brushRef="#br0" timeOffset="210214.348">14735 8105 10016 0 0,'0'0'230'0'0,"0"0"30"0"0,0 0 18 0 0,2 0-45 0 0,4 0-88 0 0,8-6 1677 0 0,86 6 1977 0 0,-48 6-3487 0 0,-45-3-55 0 0,-2-1-1021 0 0,-2-2-4048 0 0,-3 0-252 0 0</inkml:trace>
  <inkml:trace contextRef="#ctx0" brushRef="#br0" timeOffset="210441.503">14664 8176 8032 0 0,'0'0'182'0'0,"-6"5"252"0"0,3-4-178 0 0,3-1 133 0 0,0 0 56 0 0,0 0 17 0 0,4 5 1251 0 0,96 6 2770 0 0,-48-10-3842 0 0,15 3-527 0 0,-63-2-104 0 0,-1-1-3978 0 0,-3-1 2375 0 0</inkml:trace>
  <inkml:trace contextRef="#ctx0" brushRef="#br0" timeOffset="210686.179">14692 8250 8320 0 0,'0'0'190'0'0,"0"0"28"0"0,0 0 7 0 0,0 0 58 0 0,0 0 219 0 0,0 0 98 0 0,0 0 22 0 0,7 3 1634 0 0,81 7 792 0 0,26-10-2142 0 0,-62-5-2736 0 0,-43 2-3718 0 0</inkml:trace>
  <inkml:trace contextRef="#ctx0" brushRef="#br0" timeOffset="211200.99">15289 7868 7616 0 0,'0'0'222'0'0,"0"0"16"0"0,0 0-46 0 0,-7 4 340 0 0,-25 30 1858 0 0,-11 42 298 0 0,28-2-1556 0 0,15-64-926 0 0,-1-7-128 0 0,1 1-1 0 0,0-1 1 0 0,0 1-1 0 0,0 0 1 0 0,0-1-1 0 0,1 1 0 0 0,-1-1 1 0 0,1 1-1 0 0,0-1 1 0 0,0 1-1 0 0,0-1 1 0 0,1 0-1 0 0,-1 0 1 0 0,1 1-1 0 0,0-1 0 0 0,-1 0 1 0 0,2 0-78 0 0,2 2 108 0 0,1-1-1 0 0,-1 1 1 0 0,1-1 0 0 0,0 0 0 0 0,1-1-1 0 0,-1 1 1 0 0,1-1 0 0 0,-1-1 0 0 0,1 1-1 0 0,0-1 1 0 0,0 0 0 0 0,0-1 0 0 0,0 1 0 0 0,0-2-1 0 0,0 1 1 0 0,1-1 0 0 0,0 0-108 0 0,22-4 45 0 0,-26 1-46 0 0,-3 1-2380 0 0,-1 1-501 0 0,2-4-2768 0 0</inkml:trace>
  <inkml:trace contextRef="#ctx0" brushRef="#br0" timeOffset="211448.822">15145 8040 10912 0 0,'10'-7'1096'0'0,"36"-11"-262"0"0,114-12 2620 0 0,-91 33-3454 0 0,-45-1-4490 0 0,-11 2-580 0 0</inkml:trace>
  <inkml:trace contextRef="#ctx0" brushRef="#br0" timeOffset="211817.224">15492 8126 9648 0 0,'0'0'216'0'0,"0"0"32"0"0,7-2 241 0 0,44-10 471 0 0,-21 15 2044 0 0,-29-2-2740 0 0,-2 15 347 0 0,-29 30-155 0 0,-46 18-456 0 0,36-27 314 0 0,35-34-260 0 0,4-2 23 0 0,2 0 5 0 0,0 1 1 0 0,1 0-1 0 0,-1-1 1 0 0,1 1-1 0 0,-1-1 1 0 0,1 1-1 0 0,0-1 1 0 0,0 0-1 0 0,-1 1 1 0 0,1-1 0 0 0,0 0-1 0 0,0-1 1 0 0,0 1-1 0 0,0 0 1 0 0,0 0-1 0 0,0-1 1 0 0,1 1-1 0 0,-1-1 1 0 0,0 0-1 0 0,0 1 1 0 0,0-1-1 0 0,1 0 1 0 0,-1-1-1 0 0,0 1 1 0 0,0 0-1 0 0,0 0 1 0 0,0-1-1 0 0,0 1 1 0 0,2-2-83 0 0,8 2 89 0 0,57-5 71 0 0,6-9-1074 0 0,-64 9-689 0 0,2-1-4375 0 0</inkml:trace>
  <inkml:trace contextRef="#ctx0" brushRef="#br0" timeOffset="212092.971">15683 8075 10912 0 0,'30'0'1200'0'0,"-25"-3"-1126"0"0,67-6 3727 0 0,-54 10-3735 0 0,61-2-170 0 0,-68 0-1484 0 0,-3 1-3605 0 0</inkml:trace>
  <inkml:trace contextRef="#ctx0" brushRef="#br0" timeOffset="212379.161">16164 7792 10120 0 0,'-27'2'749'0'0,"20"12"110"0"0,-44 44 1562 0 0,16 1-1088 0 0,30-52-1274 0 0,1-1-1 0 0,1 0 1 0 0,-1 1 0 0 0,1 0-1 0 0,1 0 1 0 0,-1 0-1 0 0,1 0 1 0 0,0 0-1 0 0,1 0 1 0 0,-1 1 0 0 0,1-1-1 0 0,1 1 1 0 0,0-1-1 0 0,0 0 1 0 0,0 1 0 0 0,1-1-1 0 0,0 1-58 0 0,13 39 756 0 0,-5-36-525 0 0,33 24 751 0 0,59-19 10 0 0,-11-22-416 0 0,-42-4-480 0 0,-30-1-5687 0 0,-9 6-641 0 0</inkml:trace>
  <inkml:trace contextRef="#ctx0" brushRef="#br0" timeOffset="212557.076">15952 7917 10800 0 0,'0'0'232'0'0,"0"0"56"0"0,6-3 0 0 0,6 0 24 0 0,7 1-248 0 0,0-1-64 0 0,-8 0 0 0 0,11 1 0 0 0,8-2 360 0 0,-5 2 64 0 0,-9 0 16 0 0,-1 2 0 0 0,3 0-248 0 0,4 0-56 0 0,-4 0-8 0 0,-2 2 0 0 0,-7 0-192 0 0</inkml:trace>
  <inkml:trace contextRef="#ctx0" brushRef="#br0" timeOffset="212869.502">16440 7985 11856 0 0,'-18'3'689'0'0,"5"19"296"0"0,0 13 1701 0 0,5 11-563 0 0,3-7-1385 0 0,7-7-440 0 0,4 9-150 0 0,13 11 95 0 0,-1-14-1734 0 0,-15-33-5072 0 0</inkml:trace>
  <inkml:trace contextRef="#ctx0" brushRef="#br0" timeOffset="-195849.808">8885 8841 5840 0 0,'0'0'132'0'0,"0"0"17"0"0,0 0 11 0 0,0 0 7 0 0,0 0 1 0 0,0 0 0 0 0,0 0 0 0 0,0 0-2 0 0,0 0-6 0 0,0 0-6 0 0,0 0-2 0 0,0 0-6 0 0,0 0-22 0 0,0 0-10 0 0,0 0-2 0 0,0 0-2 0 0,0 0-4 0 0,0 0-2 0 0,0 0 0 0 0,0 0 9 0 0,0 0 38 0 0,0 0 10 0 0,6 0 1531 0 0,-72 0-959 0 0,43 3-637 0 0,-96 10 622 0 0,-92 7-353 0 0,134-14-301 0 0,-24 3 779 0 0,62-3-665 0 0,-32 5 78 0 0,6-5 8 0 0,19 4-250 0 0,12-2-14 0 0,6 2 0 0 0,-8 10 0 0 0,7-13 0 0 0,25-5 0 0 0,-9 7 0 0 0,1 4 88 0 0,8-9-102 0 0,-20 16-106 0 0,-36 2-1182 0 0,47-18 787 0 0,-30-4-78 0 0,39 1 582 0 0,4-1-10 0 0,3 22 453 0 0,4 16-44 0 0,-1 9 528 0 0,7 10 378 0 0,-5-27-580 0 0,10 50 78 0 0,-5 47-763 0 0,-8-40 46 0 0,0-67-75 0 0,-2-7 53 0 0,2-8-43 0 0,11 8-10 0 0,39-7 1 0 0,-36-8-81 0 0,90-9-160 0 0,118-5 260 0 0,32 3-300 0 0,-106 9-26 0 0,3 8-216 0 0,-59-18 191 0 0,-19 3 214 0 0,3 5 117 0 0,-3 4 0 0 0,-71 2 0 0 0,23-3 0 0 0,-24 2 0 0 0,-3-4 0 0 0,-2 0 3 0 0,0 0 0 0 0,-1 1 1 0 0,0-1-1 0 0,0 0 0 0 0,0 0 1 0 0,0 0-1 0 0,-1 1 1 0 0,0-1-1 0 0,0 0 0 0 0,0 1 1 0 0,0-1-1 0 0,-1 0 0 0 0,0 1 1 0 0,0 0-1 0 0,0-1 1 0 0,-3-3-4 0 0,-7-20 22 0 0,11 23-2 0 0,-15-41 710 0 0,1-1 0 0 0,3 0 0 0 0,2-1-1 0 0,-1-19-729 0 0,3-30 1247 0 0,-1-4-710 0 0,9 96-559 0 0,-1 1-1 0 0,0-1 1 0 0,1 0-1 0 0,-1 1 1 0 0,-1-1-1 0 0,1 1 1 0 0,-1-1-1 0 0,0 1 1 0 0,0 0-1 0 0,0 0 0 0 0,0 0 1 0 0,-1 0-1 0 0,0 0 1 0 0,-2-3 22 0 0,-21-10-6754 0 0,18 17 1480 0 0</inkml:trace>
  <inkml:trace contextRef="#ctx0" brushRef="#br0" timeOffset="-195327.369">8229 8471 7248 0 0,'0'0'209'0'0,"3"-9"38"0"0,-1-7 974 0 0,-8 19 2181 0 0,-3 12-417 0 0,5-8-3917 0 0,-4 7 1306 0 0,0 1 1 0 0,2 1 0 0 0,0-1-1 0 0,0 1 1 0 0,2 0-1 0 0,0 0 1 0 0,1 1 0 0 0,0-1-1 0 0,0 16-374 0 0,3-28 56 0 0,0-1 0 0 0,0 0 0 0 0,1 1 0 0 0,-1-1-1 0 0,1 0 1 0 0,-1 1 0 0 0,1-1 0 0 0,0 0-1 0 0,0 0 1 0 0,0 0 0 0 0,1 0 0 0 0,-1 0 0 0 0,1 0-1 0 0,0 0 1 0 0,-1 0 0 0 0,1 0 0 0 0,0-1 0 0 0,1 1-1 0 0,-1-1 1 0 0,0 0 0 0 0,1 0 0 0 0,0 1-1 0 0,-1-2 1 0 0,1 1 0 0 0,0 0 0 0 0,0 0 0 0 0,0-1-1 0 0,0 0 1 0 0,0 1 0 0 0,0-1 0 0 0,0 0-1 0 0,1-1 1 0 0,-1 1 0 0 0,0-1 0 0 0,1 1 0 0 0,-1-1-1 0 0,3 0-55 0 0,91-19-869 0 0,-93 16-2608 0 0,-3 2-2312 0 0</inkml:trace>
  <inkml:trace contextRef="#ctx0" brushRef="#br0" timeOffset="-195047.257">8125 8620 10960 0 0,'-8'-4'322'0'0,"7"3"-7"0"0,0 0-204 0 0,-1 0-13 0 0,1 0 350 0 0,1 1 150 0 0,14-9 1259 0 0,65-6-357 0 0,-58 14-1270 0 0,99-4 298 0 0,-73 1-483 0 0,-18 2-5299 0 0,-19 0 200 0 0</inkml:trace>
  <inkml:trace contextRef="#ctx0" brushRef="#br0" timeOffset="-194844.433">8463 8572 10968 0 0,'0'0'248'0'0,"0"0"34"0"0,0 0 21 0 0,0 0-34 0 0,12-3-163 0 0,68-8 1966 0 0,-12 2-1182 0 0,-29 4-833 0 0,-2 1-609 0 0,-13 3-3203 0 0,-18 1-925 0 0</inkml:trace>
  <inkml:trace contextRef="#ctx0" brushRef="#br0" timeOffset="-194580.99">8616 8446 10968 0 0,'0'0'248'0'0,"0"0"34"0"0,0 0 21 0 0,0 0-34 0 0,0 2-174 0 0,-9 105 4643 0 0,3-42-3850 0 0,3-51-816 0 0,5 0-18 0 0,4 4-2 0 0,-5-17-199 0 0,7 1-4899 0 0,-1-2-450 0 0</inkml:trace>
  <inkml:trace contextRef="#ctx0" brushRef="#br0" timeOffset="-194329.184">8794 8402 10000 0 0,'0'0'292'0'0,"0"0"0"0"0,1-1-191 0 0,9-1 552 0 0,-8 1-454 0 0,0 0-1 0 0,0 0 1 0 0,0 0-1 0 0,0 1 1 0 0,0-1-1 0 0,0 1 1 0 0,1-1 0 0 0,-1 1-1 0 0,0 0 1 0 0,0 0-1 0 0,0 0 1 0 0,1 0-1 0 0,-1 0 1 0 0,0 0 0 0 0,0 1-1 0 0,0-1 1 0 0,0 1-1 0 0,0-1 1 0 0,1 1-1 0 0,-1 0 1 0 0,0 0 0 0 0,-1 0-1 0 0,1 0 1 0 0,0 0-1 0 0,0 1 1 0 0,1 0-199 0 0,-2-1 49 0 0,89 47 1880 0 0,15-43-963 0 0,-19-29-1192 0 0,-74 17-514 0 0,-7 2-6587 0 0,-7 1 2503 0 0</inkml:trace>
  <inkml:trace contextRef="#ctx0" brushRef="#br0" timeOffset="-194094.448">9061 8415 9528 0 0,'-1'1'216'0'0,"-100"48"2720"0"0,97-47-2683 0 0,0 1 1 0 0,1 0-1 0 0,-1 0 0 0 0,1 1 1 0 0,0-1-1 0 0,0 1 1 0 0,0-1-1 0 0,0 1 1 0 0,0 0-1 0 0,1 0 1 0 0,0 0-1 0 0,0 0 0 0 0,0 1 1 0 0,0-1-1 0 0,1 1 1 0 0,0-1-1 0 0,0 1 1 0 0,0-1-1 0 0,0 1 1 0 0,1 0-1 0 0,-1-1 0 0 0,1 2-253 0 0,0-4 97 0 0,1 1 0 0 0,-1-1 0 0 0,1 0 0 0 0,-1 0 0 0 0,1 0 0 0 0,0 0 0 0 0,-1 0 0 0 0,1 0 0 0 0,0 0 0 0 0,1 0 0 0 0,-1 0 0 0 0,0 0 0 0 0,0 0-1 0 0,1-1 1 0 0,-1 1 0 0 0,1-1 0 0 0,-1 1 0 0 0,1-1 0 0 0,0 1 0 0 0,0-1 0 0 0,0 0 0 0 0,-1 0 0 0 0,1 0 0 0 0,0 0 0 0 0,0 0 0 0 0,1 0 0 0 0,-1-1-1 0 0,0 1 1 0 0,1 0-97 0 0,66 10 725 0 0,-66-11-701 0 0,119 15-2033 0 0,-109-14 1186 0 0</inkml:trace>
  <inkml:trace contextRef="#ctx0" brushRef="#br1" timeOffset="-177179.268">4313 6292 4112 0 0,'0'0'119'0'0,"9"-1"26"0"0,23-16 58 0 0,11-8 1890 0 0,-42 24-1747 0 0,11-10 2156 0 0,19-15-706 0 0,-31 26-1583 0 0,0 0 10 0 0,0-1 581 0 0,-25 7-143 0 0,2-1-552 0 0,7 3 45 0 0,-49 16 838 0 0,26-4-280 0 0,-32 32-48 0 0,38-26-312 0 0,33-25-288 0 0,-7 16 351 0 0,11 39-223 0 0,4-38-116 0 0,-3-13-48 0 0,0 0 0 0 0,0 0-1 0 0,0-1 1 0 0,1 0-1 0 0,0 0 1 0 0,-1 0-1 0 0,1-1 1 0 0,1 0-1 0 0,-1 0 1 0 0,0 0-1 0 0,1-1 1 0 0,-1 0-1 0 0,1 0 1 0 0,0-1-1 0 0,0 1 1 0 0,-1-2-1 0 0,3 1-27 0 0,56 3 528 0 0,-4 4-528 0 0,-11-8 0 0 0,-20-4-4930 0 0,-24 2-651 0 0</inkml:trace>
  <inkml:trace contextRef="#ctx0" brushRef="#br3" timeOffset="-159464.284">1687 13339 4328 0 0,'0'0'125'0'0,"9"-8"149"0"0,11-18 2009 0 0,-3-16 115 0 0,-13 23-1261 0 0,2-1 5396 0 0,-9 98-5258 0 0,-4-23-670 0 0,-10 80 964 0 0,9-67-734 0 0,15-15 0 0 0,-2-23-577 0 0,-1-19-90 0 0,-4-10-96 0 0,0-1-1 0 0,0 0-6 0 0,0 0 1 0 0,0 0 8 0 0,12-8 92 0 0,-10 3-154 0 0,1 0 0 0 0,-1 0 1 0 0,0 0-1 0 0,-1-1 1 0 0,0 1-1 0 0,0 0 1 0 0,0-1-1 0 0,0 1 0 0 0,-1-1 1 0 0,0 1-1 0 0,0-1 1 0 0,0 1-1 0 0,-1-6-12 0 0,0-8-19 0 0,8-122-1099 0 0,-4-38 284 0 0,0 95 698 0 0,-9 165 0 0 0,6 14 136 0 0,3 3 144 0 0,-12-22 690 0 0,-1 3-436 0 0,4-36 218 0 0,6-41-502 0 0,3 18 252 0 0,-2-19-302 0 0,-1-1 0 0 0,15 13-208 0 0,-1-12-2012 0 0,-1-4-4174 0 0,-7 0-159 0 0</inkml:trace>
  <inkml:trace contextRef="#ctx0" brushRef="#br3" timeOffset="-158940.666">1899 13666 9272 0 0,'0'0'208'0'0,"0"0"33"0"0,0 0 14 0 0,0 0 45 0 0,0 0 185 0 0,-10 9 1918 0 0,-45 17 2092 0 0,-33-7-3084 0 0,-77-5 1148 0 0,160-14-2144 0 0,21-2-316 0 0,82-14-35 0 0,-9-4-194 0 0,-33 5 52 0 0,-16 3 78 0 0,-51 21 11 0 0,-62 9 42 0 0,-79-1 106 0 0,84-7 70 0 0,44-6-194 0 0,23-4-291 0 0,29-14-2060 0 0,-15 8 932 0 0,2-2-51 0 0</inkml:trace>
  <inkml:trace contextRef="#ctx0" brushRef="#br3" timeOffset="-158355.847">1476 13263 10680 0 0,'0'0'241'0'0,"11"0"683"0"0,52-6-209 0 0,74 10 3042 0 0,78-35-1581 0 0,-259 47-1920 0 0,-188-1-662 0 0,184-19 1156 0 0,47 4-612 0 0,7 0 134 0 0,209-16-72 0 0,-4-11-192 0 0,-176 24-770 0 0,-17 3 316 0 0</inkml:trace>
  <inkml:trace contextRef="#ctx0" brushRef="#br3" timeOffset="-157241.482">2043 13527 7200 0 0,'0'0'165'0'0,"0"0"22"0"0,-5-2 341 0 0,3-2 2347 0 0,1 2 3835 0 0,2 5-6633 0 0,1 0 0 0 0,-1 0 1 0 0,1 0-1 0 0,-1 0 0 0 0,0 0 1 0 0,0 0-1 0 0,0 0 0 0 0,-1 0 1 0 0,1 0-1 0 0,-1 0 0 0 0,0 0 1 0 0,0 0-1 0 0,0 1 0 0 0,0-1 1 0 0,0 0-1 0 0,-1 0 0 0 0,1 0 1 0 0,-2 2-78 0 0,0 118 1838 0 0,-6-17-159 0 0,3-63-1116 0 0,-1-7 91 0 0,12 5-334 0 0,-3-30-54 0 0,-4-30-508 0 0,-8-51-1512 0 0,15-12-572 0 0,1 6 380 0 0,2 50 1855 0 0,9 5 80 0 0,-14 18 11 0 0,0 0 0 0 0,0 0 0 0 0,0 1 0 0 0,0-1 0 0 0,1 1 0 0 0,-1 0 0 0 0,1 0 0 0 0,-1 1 0 0 0,1-1 0 0 0,0 1 0 0 0,-1 0 0 0 0,1 0 0 0 0,0 1 0 0 0,1-1 0 0 0,0 0 0 0 0,2-1 167 0 0,-1 1-1 0 0,0 0 0 0 0,1 0 0 0 0,0 1 0 0 0,-1 0 1 0 0,1 0-1 0 0,-1 1 0 0 0,1 0 0 0 0,-1 0 0 0 0,1 1 1 0 0,-1 0-1 0 0,0 0 0 0 0,0 1 0 0 0,1 0-166 0 0,6 12 761 0 0,-13-13-714 0 0,-1 0 0 0 0,0 0 0 0 0,1 1-1 0 0,-1-1 1 0 0,0 0 0 0 0,0 0 0 0 0,0 0-1 0 0,-1 0 1 0 0,1 1 0 0 0,0-1 0 0 0,-1 0-1 0 0,0 0 1 0 0,1 0 0 0 0,-1 0 0 0 0,0 0-1 0 0,0 0 1 0 0,0 0 0 0 0,0 0 0 0 0,0-1-1 0 0,-1 1 1 0 0,1 0 0 0 0,0-1 0 0 0,-1 1-1 0 0,1 0 1 0 0,-1-1 0 0 0,0 0 0 0 0,1 1-1 0 0,-3 0-46 0 0,2 0 39 0 0,-6 5-20 0 0,0-1 1 0 0,-1 0-1 0 0,0 0 0 0 0,0 0 0 0 0,-1-1 0 0 0,1-1 0 0 0,-1 0 0 0 0,0 0 1 0 0,0 0-1 0 0,-1-2 0 0 0,1 1 0 0 0,-1-1 0 0 0,1-1 0 0 0,-2 0-19 0 0,-10 0-25 0 0,-4-1-534 0 0,25 0 182 0 0,-9-11-3311 0 0,9 10 2313 0 0</inkml:trace>
  <inkml:trace contextRef="#ctx0" brushRef="#br3" timeOffset="-155218.679">2650 13432 11864 0 0,'0'0'266'0'0,"0"0"44"0"0,0 0 12 0 0,0 0-34 0 0,0 0-118 0 0,0 0 206 0 0,7 0 620 0 0,81-8 3787 0 0,135-11-1599 0 0,-105 16-2722 0 0,-82 3-380 0 0,-28 0 98 0 0,-24-2 0 0 0,-113 21-645 0 0,22-6-87 0 0,9-7 405 0 0,98-6 89 0 0,8-6-8 0 0,22-3 49 0 0,0 2 0 0 0,1 1-1 0 0,-1 1 1 0 0,24 0 17 0 0,4-1 173 0 0,37 11-410 0 0,-81-2-689 0 0,-7-1-5420 0 0,-6-1-16 0 0</inkml:trace>
  <inkml:trace contextRef="#ctx0" brushRef="#br3" timeOffset="-154617.508">2672 13549 9584 0 0,'-5'4'953'0'0,"2"0"-845"0"0,2-3 201 0 0,1-1 74 0 0,6 2 425 0 0,6 0-365 0 0,1 0 1 0 0,-1 0-1 0 0,0-2 0 0 0,1 1 1 0 0,-1-2-1 0 0,1 0 0 0 0,-1 0 0 0 0,1-1 1 0 0,-1 0-1 0 0,0-1-443 0 0,73-8 1800 0 0,69 11-1163 0 0,-141 2-558 0 0,-12-1-10 0 0,-7-1 79 0 0,-172 44 68 0 0,93-20-216 0 0,82-23 11 0 0,2-1 42 0 0,32-11 203 0 0,80-9-32 0 0,5-1 267 0 0,-83 15 332 0 0,-33 6-729 0 0,-1 1-3 0 0,-93 23-196 0 0,-9 0-2731 0 0,87-21 1513 0 0,0 3-47 0 0</inkml:trace>
  <inkml:trace contextRef="#ctx0" brushRef="#br3" timeOffset="-151874.445">4273 13277 7976 0 0,'0'0'174'0'0,"0"0"29"0"0,0 0 14 0 0,9-12 13 0 0,18-53 4362 0 0,-5 21-1940 0 0,3 1-753 0 0,-24 35-1123 0 0,-2 13 415 0 0,-11 55-670 0 0,11 82 191 0 0,11-68-273 0 0,-7-2 26 0 0,-3-38-465 0 0,6-4 124 0 0,15 14 84 0 0,-23-37-124 0 0,1-6-13 0 0,1-1-6 0 0,23-8-1462 0 0,15 2 306 0 0,-14 4 1001 0 0,10 11-24 0 0,-9 8-18 0 0,-25-16 210 0 0,1 0 3 0 0,10 16-258 0 0,-11-16 241 0 0,0-1 17 0 0,0 0-34 0 0,0 0-105 0 0,0 0-10 0 0,0 1 15 0 0,0 5 42 0 0,-2-5-9 0 0,2-1-76 0 0,0 0-4 0 0,0 0-1 0 0,0 0-22 0 0,0 0-5 0 0,0 0 0 0 0,0 0-5 0 0,0 0-22 0 0,0 0-6 0 0,0 0-6 0 0,0 0 5 0 0,0 0 22 0 0,0 0 10 0 0,0 0 2 0 0,0 0 11 0 0,0 0 37 0 0,1 0 5 0 0,4-1 59 0 0,-1-1 39 0 0,-3 2 88 0 0,-1 0 10 0 0,-110 8 1410 0 0,9 13-513 0 0,44-12-422 0 0,56-9-529 0 0,1 0 10 0 0,40-16 67 0 0,110 2-144 0 0,-64 17 0 0 0,-77-3 0 0 0,-9 0 0 0 0,0 1 0 0 0,0-1 0 0 0,1 0 0 0 0,-1 0 0 0 0,0 0 0 0 0,0 0 0 0 0,1 1 0 0 0,-1-1 0 0 0,0 0 0 0 0,0 0 0 0 0,0 0 0 0 0,1 1 0 0 0,-1-1 0 0 0,0 0 0 0 0,0 0 0 0 0,0 1 0 0 0,0-1 0 0 0,0 0 0 0 0,0 0 0 0 0,0 1 0 0 0,1-1 0 0 0,-1 0 0 0 0,0 0 0 0 0,0 1 0 0 0,0-1 0 0 0,0 0 0 0 0,0 1 0 0 0,0-1 0 0 0,0 0 0 0 0,0 0 0 0 0,0 1 0 0 0,-1-1 0 0 0,1 0 0 0 0,0 0 0 0 0,0 1 0 0 0,0-1 0 0 0,0 0 0 0 0,0 0 0 0 0,0 1 0 0 0,0-1 0 0 0,-1 0 0 0 0,1 0 0 0 0,0 1 0 0 0,0-1 0 0 0,0 0 0 0 0,-1 0 0 0 0,1 0 0 0 0,0 1 0 0 0,0-1 0 0 0,-1 0 0 0 0,1 0 0 0 0,0 0 0 0 0,0 0 0 0 0,-1 0 0 0 0,1 0 0 0 0,0 0 0 0 0,0 1 0 0 0,-1-1 0 0 0,1 0 0 0 0,0 0 0 0 0,0 0 0 0 0,-1 0 0 0 0,1 0 0 0 0,0 0 0 0 0,-92 20 139 0 0,-162 7 20 0 0,253-27-218 0 0,1 0-62 0 0,29-20-1511 0 0,-15 10-262 0 0,2 2-4641 0 0</inkml:trace>
  <inkml:trace contextRef="#ctx0" brushRef="#br3" timeOffset="-151154.395">4085 13201 7920 0 0,'0'0'174'0'0,"0"0"29"0"0,0 0 13 0 0,-6-3 1842 0 0,5 2 5442 0 0,49-13-6229 0 0,19-5-710 0 0,80-13-134 0 0,-6 27-256 0 0,-97 16-35 0 0,-44-10-132 0 0,1-1 1 0 0,-1 0 0 0 0,1 1-1 0 0,-1-1 1 0 0,0 1-1 0 0,1-1 1 0 0,-1 1 0 0 0,0 0-1 0 0,1-1 1 0 0,-1 1 0 0 0,0-1-1 0 0,0 1 1 0 0,0 0-1 0 0,0-1 1 0 0,0 1 0 0 0,1-1-1 0 0,-1 1 1 0 0,0 0 0 0 0,0-1-1 0 0,0 1 1 0 0,-1-1-1 0 0,1 1 1 0 0,0 0 0 0 0,0-1-1 0 0,0 1 1 0 0,0-1 0 0 0,0 1-1 0 0,-1 0 1 0 0,1-1-1 0 0,0 1 1 0 0,-1-1 0 0 0,1 1-1 0 0,0-1 1 0 0,-1 1 0 0 0,1-1-1 0 0,-1 1 1 0 0,1-1-1 0 0,-1 0 1 0 0,1 1 0 0 0,0-1-1 0 0,-1 1 1 0 0,0-1 0 0 0,1 0-1 0 0,-1 0 1 0 0,1 1-1 0 0,-1-1 1 0 0,1 0 0 0 0,-1 0-1 0 0,0 0 1 0 0,1 1-5 0 0,0-1 3 0 0,-20 8 55 0 0,0-1-1 0 0,0 0 0 0 0,-1-2 1 0 0,1 0-1 0 0,-1-1 0 0 0,-12 0-57 0 0,-3 1 94 0 0,-69 10-20 0 0,99-14-63 0 0,45-14 42 0 0,138-9-53 0 0,-3 23 0 0 0,-136 6-851 0 0,-23-2-4943 0 0,-5-2-576 0 0</inkml:trace>
  <inkml:trace contextRef="#ctx0" brushRef="#br3" timeOffset="-150486.168">4700 13579 9328 0 0,'0'0'208'0'0,"0"0"33"0"0,0 0 15 0 0,0 0 43 0 0,0 0 153 0 0,0 0 69 0 0,1-4 284 0 0,0 4 5380 0 0,-12 78-4577 0 0,4 39 387 0 0,7-50-1479 0 0,0-66-443 0 0,0-1-1 0 0,0 0-1 0 0,0 0-6 0 0,0 0-1 0 0,0 0 0 0 0,0 0 3 0 0,0 0 10 0 0,0 0 7 0 0,15-30 506 0 0,-6-87-757 0 0,10 30-418 0 0,-16 80 554 0 0,-3 5-22 0 0,0 0 27 0 0,0 2-35 0 0,1 0-15 0 0,5 9-71 0 0,-1 9 145 0 0,-1 2 0 0 0,0-1 0 0 0,-2 0-1 0 0,0 0 1 0 0,-1 1 0 0 0,-1-1-1 0 0,-2 19 3 0 0,1 12 108 0 0,1-50-241 0 0,0 0 0 0 0,0 0 0 0 0,1 0 0 0 0,-1 0-1 0 0,0 0 1 0 0,0 0 0 0 0,0 0 0 0 0,1 0 0 0 0,-1 0 0 0 0,0 0-1 0 0,0 0 1 0 0,1 1 0 0 0,-1-1 0 0 0,0 0 0 0 0,0 0 0 0 0,0 0-1 0 0,1 0 1 0 0,-1 0 0 0 0,0 0 133 0 0,2-6-1194 0 0,3-5-414 0 0</inkml:trace>
  <inkml:trace contextRef="#ctx0" brushRef="#br3" timeOffset="-150125.64">5052 13506 12816 0 0,'0'0'289'0'0,"0"0"40"0"0,0 0 22 0 0,0 0-40 0 0,15 2 491 0 0,108 9 3319 0 0,-7-8-3195 0 0,-19-11-2352 0 0,-95 7 237 0 0,-2 1-53 0 0</inkml:trace>
  <inkml:trace contextRef="#ctx0" brushRef="#br3" timeOffset="-149615.738">5131 13432 11488 0 0,'0'0'264'0'0,"0"0"34"0"0,0 0 20 0 0,0 0-41 0 0,0 2-105 0 0,19 75 4689 0 0,-15-58-4229 0 0,0 1 0 0 0,-2 1 0 0 0,0-1 0 0 0,-1 0 0 0 0,-2 21-632 0 0,1-11 533 0 0,0-30-385 0 0,2 5 142 0 0,3-7 508 0 0,0-98-522 0 0,-5 37-253 0 0,6-25-258 0 0,-6 62 151 0 0,7 50 24 0 0,5 72 138 0 0,-18 31 258 0 0,6-88-1254 0 0,13-51-2570 0 0,-5 4 1783 0 0,-1 0-13 0 0</inkml:trace>
  <inkml:trace contextRef="#ctx0" brushRef="#br3" timeOffset="-148788.474">5861 13067 11616 0 0,'-6'-4'794'0'0,"4"13"693"0"0,7 2-104 0 0,-8 36 856 0 0,-6 13-751 0 0,7 13-592 0 0,9-19-256 0 0,-6-2 80 0 0,-10 11 134 0 0,-3-5-421 0 0,7-23-189 0 0,-5-3 41 0 0,10 10-13 0 0,8-21-196 0 0,4-13 23 0 0,-10-8 41 0 0,-2 0-7 0 0,0 0-5 0 0,0 0-36 0 0,0 0-95 0 0,0 1 1 0 0,0-1-1 0 0,1 0 0 0 0,-1 1 0 0 0,0-1 0 0 0,0 0 1 0 0,1 1-1 0 0,-1-1 0 0 0,1 0 0 0 0,-1 0 0 0 0,0 1 1 0 0,1-1-1 0 0,-1 0 0 0 0,1 0 0 0 0,-1 0 0 0 0,0 1 1 0 0,1-1-1 0 0,-1 0 0 0 0,1 0 0 0 0,-1 0 0 0 0,1 0 0 0 0,-1 0 1 0 0,0 0-1 0 0,1 0 0 0 0,-1 0 0 0 0,1 0 0 0 0,-1 0 1 0 0,1 0-1 0 0,-1 0 0 0 0,1 0 0 0 0,-1 0 0 0 0,0-1 1 0 0,1 1-1 0 0,-1 0 0 0 0,1 0 0 0 0,-1 0 0 0 0,0-1 1 0 0,1 1-1 0 0,-1 0 0 0 0,0-1 0 0 0,1 1 0 0 0,-1 0 1 0 0,0-1-1 0 0,1 1 0 0 0,-1 0 0 0 0,0-1 0 0 0,0 1 3 0 0,3-5 0 0 0,-2 4 0 0 0,0-1 0 0 0,0 1 0 0 0,0 0 0 0 0,-1 0 0 0 0,1-1 0 0 0,-1 1 0 0 0,1 0 0 0 0,-1-1 0 0 0,1 1 0 0 0,-1-1 0 0 0,1 1 0 0 0,-1 0 0 0 0,0-1 0 0 0,0 1 0 0 0,0-1 0 0 0,0 1 0 0 0,0-1 0 0 0,0 1 0 0 0,0-1 0 0 0,-1 1 0 0 0,1-1 0 0 0,0 1 0 0 0,-1 0 0 0 0,1-1 0 0 0,-1 1 0 0 0,0-1 0 0 0,-2-3-36 0 0,1 0 0 0 0,0 0 0 0 0,1 0 0 0 0,-1 0-1 0 0,1 0 1 0 0,0 0 0 0 0,0 0 0 0 0,0 0 0 0 0,1-1 0 0 0,-1 1 0 0 0,1 0-1 0 0,1-1 1 0 0,-1-1 36 0 0,-6-52-542 0 0,-6 12-22 0 0,-4-1 60 0 0,18-19-32 0 0,3 18 323 0 0,-7-2 330 0 0,5-9-117 0 0,-7 18 0 0 0,3 18 0 0 0,-2 13 14 0 0,4 7 50 0 0,6 2-22 0 0,-7 2-41 0 0,0 0 0 0 0,0 0 0 0 0,0 0 0 0 0,0 0 0 0 0,0-1-1 0 0,0 1 1 0 0,0 0 0 0 0,0 0 0 0 0,0 0 0 0 0,0-1 0 0 0,0 1-1 0 0,0 0 1 0 0,0 0 0 0 0,1 0 0 0 0,-1 0 0 0 0,0-1 0 0 0,0 1 0 0 0,0 0-1 0 0,0 0 1 0 0,0 0 0 0 0,0 0 0 0 0,0 0 0 0 0,1 0 0 0 0,-1-1-1 0 0,0 1 1 0 0,0 0 0 0 0,0 0 0 0 0,0 0 0 0 0,0 0 0 0 0,1 0 0 0 0,-1 0-1 0 0,0 0 1 0 0,0 0 0 0 0,0 0 0 0 0,0 0 0 0 0,1 0 0 0 0,-1 0-1 0 0,0-1 1 0 0,0 1 0 0 0,0 0 0 0 0,1 1-1 0 0,-4-1 43 0 0,-1 10-33 0 0,-6 23-10 0 0,5 29 0 0 0,4-4-185 0 0,14-3 86 0 0,-2-7 39 0 0,-2-7 740 0 0,-13-2-672 0 0,-9-10-192 0 0,16-4-462 0 0,-1-7-1784 0 0,-2-17-4285 0 0</inkml:trace>
  <inkml:trace contextRef="#ctx0" brushRef="#br3" timeOffset="-148254.073">5960 13566 11376 0 0,'0'0'256'0'0,"0"0"34"0"0,0 0 21 0 0,0 0-35 0 0,0 0-87 0 0,0 0 305 0 0,0 0 148 0 0,0 0 29 0 0,-2 1-6 0 0,-46 20 2460 0 0,-83 9-1621 0 0,93-26-1476 0 0,36-4-142 0 0,-21 6 124 0 0,21-6 89 0 0,13-2-10 0 0,5 1-78 0 0,5-6 42 0 0,11-2-53 0 0,103-15 274 0 0,-58 16-476 0 0,-36 5 524 0 0,-40 3-212 0 0,-1 0 2 0 0,-14 3 224 0 0,-42 7 40 0 0,-95 10-90 0 0,75-8 75 0 0,-4-3-720 0 0,63-11 431 0 0,42-12 72 0 0,48-6-1940 0 0,-57 16-3113 0 0,7 1-1593 0 0</inkml:trace>
  <inkml:trace contextRef="#ctx0" brushRef="#br3" timeOffset="-147633.249">5717 13080 9648 0 0,'-39'13'1114'0'0,"39"-12"-527"0"0,-6 2 950 0 0,6-3-1437 0 0,0 0 0 0 0,0 0 1 0 0,1 0-1 0 0,-1 0 0 0 0,0 0 1 0 0,0 0-1 0 0,0 1 0 0 0,0-1 0 0 0,0 0 1 0 0,0 0-1 0 0,1 0 0 0 0,-1 0 1 0 0,0 0-1 0 0,0 1 0 0 0,0-1 1 0 0,0 0-1 0 0,0 0 0 0 0,0 0 1 0 0,0 0-1 0 0,0 1 0 0 0,0-1 0 0 0,0 0 1 0 0,0 0-1 0 0,0 0 0 0 0,0 0 1 0 0,0 1-1 0 0,0-1 0 0 0,0 0 1 0 0,0 0-1 0 0,0 0 0 0 0,0 0 1 0 0,0 1-101 0 0,121-14 1263 0 0,53-12-183 0 0,-134 20-568 0 0,-61 13-256 0 0,-301 43-64 0 0,252-48 535 0 0,130-13-438 0 0,-8 4-252 0 0,-1 4-1 0 0,1 1 1 0 0,14 3-37 0 0,26 16-6387 0 0,-77-13 305 0 0</inkml:trace>
  <inkml:trace contextRef="#ctx0" brushRef="#br3" timeOffset="-147078.533">6190 13478 10448 0 0,'0'0'233'0'0,"7"0"1642"0"0,33-7 2207 0 0,-38 6-3729 0 0,45 11 1159 0 0,-45-9-1400 0 0,-1 0-33 0 0,13 11 50 0 0,7 13 10 0 0,-19-23-132 0 0,0 0 1 0 0,-1 0-1 0 0,1 0 0 0 0,-1 0 0 0 0,0 0 1 0 0,0 0-1 0 0,0 0 0 0 0,0 1 0 0 0,0-1 1 0 0,0 1-1 0 0,-1-1 0 0 0,1 0 1 0 0,-1 1-1 0 0,1-1 0 0 0,-1 1 0 0 0,0-1 1 0 0,0 1-1 0 0,0-1 0 0 0,-1 1 0 0 0,1 0-7 0 0,0 6 40 0 0,-22 25 84 0 0,17-27-94 0 0,0 0-1 0 0,0-1 0 0 0,-1 0 0 0 0,0 0 1 0 0,0-1-1 0 0,0 0 0 0 0,-1 0 0 0 0,1 0 1 0 0,-1-1-1 0 0,0 0 0 0 0,-1 0 0 0 0,1 0 1 0 0,-7 1-30 0 0,0 2 67 0 0,-56 22 389 0 0,36-15 760 0 0,65-6-645 0 0,90-10-348 0 0,9-1-134 0 0,-114 7-275 0 0,-1 0-5920 0 0,-3-3-764 0 0</inkml:trace>
  <inkml:trace contextRef="#ctx0" brushRef="#br1" timeOffset="-130092.662">3626 8277 6992 0 0,'0'0'157'0'0,"0"0"23"0"0,0 0 12 0 0,3-3 7 0 0,2 1-103 0 0,3-3 1880 0 0,-3 1 1694 0 0,-24 1-2702 0 0,-72 7 444 0 0,-56 11-1374 0 0,44-9 1104 0 0,257-23-223 0 0,106-9-30 0 0,-238 23-692 0 0,-1 1-545 0 0,-7 1-4703 0 0,-14 1-801 0 0</inkml:trace>
  <inkml:trace contextRef="#ctx0" brushRef="#br1" timeOffset="-129722.683">3497 8091 9648 0 0,'0'0'216'0'0,"0"0"32"0"0,0 0 12 0 0,1 0-31 0 0,3-2-93 0 0,-3 2 319 0 0,-1 0 123 0 0,0 0 20 0 0,0 0-18 0 0,7 3 1237 0 0,0 10-1471 0 0,-1 0 0 0 0,0 0 0 0 0,-2 0 0 0 0,1 1 0 0 0,-1 0 0 0 0,-1 0 0 0 0,-1 0 0 0 0,0 0 0 0 0,0 10-346 0 0,-1-16 163 0 0,15 86 170 0 0,-8-60-114 0 0,-5-19-844 0 0,1-5-4383 0 0,-2-4-569 0 0</inkml:trace>
  <inkml:trace contextRef="#ctx0" brushRef="#br1" timeOffset="-129279.59">4022 7955 10512 0 0,'0'0'306'0'0,"0"0"-4"0"0,0 0-150 0 0,0 0 86 0 0,0 0 61 0 0,0 0 12 0 0,0 0-13 0 0,-2 1-54 0 0,2-1-242 0 0,-14 11 282 0 0,1-1 0 0 0,0 1 1 0 0,0 1-1 0 0,1 1 1 0 0,1-1-1 0 0,0 2 0 0 0,-2 3-284 0 0,9-11 41 0 0,3-5-28 0 0,-1 0 1 0 0,1 1 0 0 0,0-1 0 0 0,0 0 0 0 0,0 1 0 0 0,-1-1 0 0 0,1 1 0 0 0,1-1 0 0 0,-1 1-1 0 0,0-1 1 0 0,0 1 0 0 0,0-1 0 0 0,1 1 0 0 0,-1 0 0 0 0,1 0 0 0 0,-1-1 0 0 0,1 1 0 0 0,0 0-1 0 0,0 0 1 0 0,0-1 0 0 0,0 1 0 0 0,0 0 0 0 0,0 0 0 0 0,0 0 0 0 0,0-1 0 0 0,1 1 0 0 0,-1 0 0 0 0,1-1-1 0 0,-1 1 1 0 0,1 0 0 0 0,0-1 0 0 0,0 1 0 0 0,0 0 0 0 0,0-1 0 0 0,0 1 0 0 0,0-1 0 0 0,0 0-1 0 0,0 1 1 0 0,0-1 0 0 0,1 1-14 0 0,6 1 60 0 0,0-1 0 0 0,0 0 0 0 0,0 0-1 0 0,0 0 1 0 0,1-1 0 0 0,-1 0 0 0 0,0-1-1 0 0,0 0 1 0 0,1 0 0 0 0,-1-1 0 0 0,2 0-60 0 0,24 0 78 0 0,9-4 29 0 0,-37 11-70 0 0,-56 38 856 0 0,35-34-757 0 0,-66 50 416 0 0,20 0 100 0 0,27-4 504 0 0,46-38-420 0 0,-3-15-677 0 0,0 0 0 0 0,1-1 0 0 0,-1 0-1 0 0,0 0 1 0 0,1-1 0 0 0,-1-1 0 0 0,1 1 0 0 0,-1-2-1 0 0,1 1 1 0 0,-1-1 0 0 0,1-1 0 0 0,2 0-59 0 0,67-21-2479 0 0,-33 0-5470 0 0,-36 17 3360 0 0</inkml:trace>
  <inkml:trace contextRef="#ctx0" brushRef="#br1" timeOffset="-128976.076">4184 8285 9384 0 0,'0'0'208'0'0,"0"0"33"0"0,0 0 16 0 0,-7 8 13 0 0,2-2 325 0 0,0 0 0 0 0,0 0 0 0 0,0 0 0 0 0,1 0 0 0 0,0 1 0 0 0,0 0 0 0 0,1 0 0 0 0,0 0 0 0 0,0 0 0 0 0,-1 3-595 0 0,4-8 71 0 0,0 0 0 0 0,1 0 0 0 0,-1 0 0 0 0,0 0 0 0 0,1 0 0 0 0,-1 0 0 0 0,1 0 0 0 0,-1 0 0 0 0,1 0 0 0 0,0 0 0 0 0,0 0 0 0 0,0-1-1 0 0,0 1 1 0 0,0 0 0 0 0,1-1 0 0 0,-1 1 0 0 0,0-1 0 0 0,1 1 0 0 0,-1-1 0 0 0,1 0 0 0 0,-1 0 0 0 0,1 1 0 0 0,0-1 0 0 0,-1 0 0 0 0,1 0 0 0 0,0-1 0 0 0,0 1 0 0 0,0 0 0 0 0,0-1 0 0 0,0 1-1 0 0,0-1 1 0 0,0 1 0 0 0,0-1 0 0 0,0 0 0 0 0,0 0 0 0 0,0 0 0 0 0,0 0 0 0 0,0 0-71 0 0,1 0 32 0 0,0-1-1 0 0,1 1 1 0 0,-1-1-1 0 0,0 1 1 0 0,0-1-1 0 0,1 0 1 0 0,-1 0-1 0 0,0-1 1 0 0,0 1-1 0 0,0-1 1 0 0,0 1-1 0 0,-1-1 1 0 0,1 0-1 0 0,0 0 1 0 0,-1 0-1 0 0,1 0 1 0 0,-1-1-1 0 0,0 1 1 0 0,0-1-1 0 0,0 1 1 0 0,0-1-1 0 0,0 0 1 0 0,0 0-1 0 0,-1 0 1 0 0,1 0-1 0 0,-1 0 1 0 0,0 0-1 0 0,0 0 1 0 0,0 0-1 0 0,-1-1 1 0 0,1 1-1 0 0,0-1-31 0 0,-13-51 164 0 0,10 52-231 0 0,0 1 0 0 0,1-1 0 0 0,-1 1 0 0 0,0 0 0 0 0,-1-1 0 0 0,1 1 0 0 0,0 0 0 0 0,0 1-1 0 0,-1-1 1 0 0,1 0 0 0 0,-1 1 0 0 0,0-1 0 0 0,1 1 0 0 0,-1 0 0 0 0,0 0 0 0 0,0 0 0 0 0,0 0 0 0 0,0 0 0 0 0,1 1 0 0 0,-3-1 67 0 0,5 1-405 0 0,-7-1-394 0 0,5 3-4630 0 0,2-2 161 0 0</inkml:trace>
  <inkml:trace contextRef="#ctx0" brushRef="#br1" timeOffset="-128697.103">4622 7953 9528 0 0,'0'0'216'0'0,"3"-6"1441"0"0,-9 8-1465 0 0,0-1 0 0 0,1 1 0 0 0,-1 1 0 0 0,1-1 0 0 0,-1 1 0 0 0,1 0 0 0 0,0 0 0 0 0,0 1 0 0 0,0-1 0 0 0,0 1 0 0 0,1 0-1 0 0,-3 3-191 0 0,-8 6 324 0 0,2-3-101 0 0,2 1 1 0 0,-1 1-1 0 0,2 0 1 0 0,-1 0 0 0 0,2 1-1 0 0,0 1 1 0 0,0-1 0 0 0,1 1-1 0 0,1 1 1 0 0,0-1-1 0 0,-3 15-223 0 0,8-26 115 0 0,1 0-1 0 0,1 0 0 0 0,-1 0 1 0 0,0 1-1 0 0,1-1 0 0 0,-1 0 1 0 0,1 0-1 0 0,0 1 0 0 0,0-1 1 0 0,0 0-1 0 0,1 0 0 0 0,-1 1 1 0 0,1-1-1 0 0,0 0 0 0 0,0 0 1 0 0,0 0-1 0 0,0 0 0 0 0,0 0 1 0 0,1 0-1 0 0,-1 0 0 0 0,1 0 1 0 0,0-1-1 0 0,0 1 0 0 0,0-1 1 0 0,0 1-1 0 0,0-1 0 0 0,1 0 0 0 0,-1 1 1 0 0,1-1-1 0 0,-1 0 0 0 0,1-1 1 0 0,0 1-1 0 0,0 0 0 0 0,0-1 1 0 0,0 0-1 0 0,0 0 0 0 0,0 0 1 0 0,0 0-1 0 0,2 0-114 0 0,12 3 290 0 0,0-1 0 0 0,0-1 1 0 0,0-1-1 0 0,0-1 0 0 0,1 0 0 0 0,7-2-290 0 0,9-2 174 0 0,-3 1-1581 0 0,-9-1-3587 0 0,5-1-2074 0 0</inkml:trace>
  <inkml:trace contextRef="#ctx0" brushRef="#br1" timeOffset="-127895.924">3877 9583 5984 0 0,'0'0'133'0'0,"0"0"23"0"0,0 0 11 0 0,11-9 2314 0 0,-5 5-2623 0 0,2-4 4541 0 0,-7 3 260 0 0,-8 4-4339 0 0,-230 31 214 0 0,58-28-383 0 0,178-2-108 0 0,21-15-2721 0 0,-13 13-1107 0 0,2-3-1573 0 0</inkml:trace>
  <inkml:trace contextRef="#ctx0" brushRef="#br1" timeOffset="-127636.38">3687 9419 10720 0 0,'0'0'314'0'0,"0"0"-6"0"0,0 0-124 0 0,0 0 212 0 0,0 0 110 0 0,0 0 26 0 0,0 0-23 0 0,0 0-112 0 0,0 0-49 0 0,0 0-10 0 0,0 14 742 0 0,2 32-170 0 0,1 0 1 0 0,3 0-1 0 0,7 31-910 0 0,24 15 482 0 0,-25-73-580 0 0,1-11-5024 0 0,-3-4-743 0 0</inkml:trace>
  <inkml:trace contextRef="#ctx0" brushRef="#br1" timeOffset="-127195.56">4261 9507 12896 0 0,'0'0'297'0'0,"0"0"39"0"0,0 0 16 0 0,0 0-41 0 0,0 0-186 0 0,-9 8 198 0 0,-126 111 2364 0 0,104-82-2611 0 0,40-25 64 0 0,-2-9-126 0 0,-1 0 0 0 0,1 0-1 0 0,0-1 1 0 0,0 0 0 0 0,0 0-1 0 0,0 0 1 0 0,0-1 0 0 0,0 0-1 0 0,0-1 1 0 0,0 1 0 0 0,1-1-1 0 0,-1-1 1 0 0,0 1 0 0 0,0-1-1 0 0,0-1 1 0 0,0 1-14 0 0,3 0 21 0 0,78-2-3 0 0,-87 3 63 0 0,-1 0-5 0 0,-1 6 19 0 0,-1 0-1 0 0,0 1 1 0 0,0-1 0 0 0,-1 0-1 0 0,0 0 1 0 0,0-1-1 0 0,0 1 1 0 0,-1-1 0 0 0,0 1-1 0 0,0-1 1 0 0,0 0-1 0 0,0 0 1 0 0,-1-1 0 0 0,0 1-1 0 0,0-1-94 0 0,-6 7 113 0 0,-4 2-58 0 0,-16 26 59 0 0,31-39-55 0 0,0 0 6 0 0,0 0-1 0 0,0 0 0 0 0,9 10 64 0 0,-4-7-123 0 0,-1 0 0 0 0,1-1 0 0 0,-1 0 0 0 0,1 0 0 0 0,0 0 0 0 0,0 0 0 0 0,0-1 0 0 0,0 1 0 0 0,0-1 0 0 0,0-1 0 0 0,1 1 0 0 0,-1-1 0 0 0,0 0 0 0 0,1 0-5 0 0,27-3-6009 0 0,-21-1-59 0 0</inkml:trace>
  <inkml:trace contextRef="#ctx0" brushRef="#br1" timeOffset="-126895.416">4378 9790 12360 0 0,'0'0'364'0'0,"0"0"-8"0"0,-2 2-227 0 0,-2 2-23 0 0,0 0 0 0 0,0 1 1 0 0,0 0-1 0 0,1-1 0 0 0,0 1 0 0 0,0 1 0 0 0,0-1 1 0 0,0 0-1 0 0,1 1 0 0 0,0-1 0 0 0,0 1 1 0 0,0 0-1 0 0,1 0 0 0 0,0-1 0 0 0,0 1 0 0 0,1 0 1 0 0,-1 0-1 0 0,1 0 0 0 0,1 0 0 0 0,-1 0 1 0 0,1 1-107 0 0,0-7 87 0 0,0 1 0 0 0,0 0 1 0 0,0 0-1 0 0,1 0 0 0 0,-1-1 1 0 0,0 1-1 0 0,1 0 0 0 0,-1-1 1 0 0,0 0-1 0 0,1 1 0 0 0,-1-1 1 0 0,0 0-1 0 0,1 1 0 0 0,-1-1 1 0 0,1 0-1 0 0,-1 0 0 0 0,0 0 1 0 0,1 0-1 0 0,-1 0 0 0 0,1-1 1 0 0,-1 1-1 0 0,0 0 0 0 0,1-1 1 0 0,-1 1-1 0 0,0-1 0 0 0,1 1 1 0 0,-1-1-1 0 0,0 0 0 0 0,1 1-87 0 0,6-2 163 0 0,-1 0-110 0 0,0 0-1 0 0,-1 0 0 0 0,1-1 0 0 0,-1 0 1 0 0,1 0-1 0 0,-1 0 0 0 0,0-1 0 0 0,0 0 0 0 0,-1 0 1 0 0,1-1-1 0 0,-1 1 0 0 0,0-1 0 0 0,0 0 1 0 0,0-1-1 0 0,-1 1 0 0 0,0-1 0 0 0,0 0 0 0 0,0 0 1 0 0,-1 0-1 0 0,0 0 0 0 0,0-1 0 0 0,0 1 1 0 0,-1-1-1 0 0,1-5-52 0 0,-2 9 14 0 0,-1 1 0 0 0,0-1 0 0 0,0 0 0 0 0,0 1 0 0 0,0-1 0 0 0,0 1 0 0 0,-1-1 0 0 0,1 0 0 0 0,-1 1 0 0 0,1-1 0 0 0,-1 1 0 0 0,0-1 0 0 0,0 1 0 0 0,0 0 0 0 0,-1-1 0 0 0,1 1 0 0 0,0 0 0 0 0,-1 0 0 0 0,0 0 0 0 0,1 0 0 0 0,-1 0 0 0 0,0 0 0 0 0,0 0 0 0 0,0 1 0 0 0,0-1 0 0 0,0 1 0 0 0,0-1 0 0 0,-1 1 0 0 0,1 0-1 0 0,0 0 1 0 0,-1 0 0 0 0,1 0 0 0 0,-1 0 0 0 0,1 1 0 0 0,-1-1 0 0 0,0 1 0 0 0,0-1-14 0 0,-51-2-1626 0 0,7 13-4193 0 0,41-7 454 0 0</inkml:trace>
  <inkml:trace contextRef="#ctx0" brushRef="#br1" timeOffset="-126157.027">4815 9449 5280 0 0,'0'0'152'0'0,"0"0"101"0"0,0 0 299 0 0,0 0 125 0 0,0 0 26 0 0,0 0-20 0 0,0 0-117 0 0,0 0-48 0 0,0 0-8 0 0,0 0-15 0 0,0 0-47 0 0,0 0-21 0 0,0 0-3 0 0,0 0-14 0 0,0 0-56 0 0,0 0-30 0 0,-15-11 1541 0 0,12 10-1780 0 0,0 1 0 0 0,0 0 1 0 0,0-1-1 0 0,0 1 0 0 0,0 1 0 0 0,0-1 0 0 0,0 0 1 0 0,0 1-1 0 0,0-1 0 0 0,0 1 0 0 0,0 0 0 0 0,1 0 1 0 0,-1 0-1 0 0,0 1 0 0 0,0-1 0 0 0,1 1 0 0 0,-1-1 1 0 0,1 1-1 0 0,-1 0 0 0 0,1 0 0 0 0,0 0 1 0 0,0 0-1 0 0,-1 1-85 0 0,-10 6 213 0 0,-48 55 812 0 0,58-60-909 0 0,-1 0-1 0 0,1 1 1 0 0,1 0-1 0 0,-1-1 1 0 0,1 1-1 0 0,0 0 0 0 0,0 0 1 0 0,0 0-1 0 0,0 1 1 0 0,1-1-1 0 0,0 0 1 0 0,0 1-1 0 0,1-1 0 0 0,0 2-115 0 0,1-2 121 0 0,2 0 0 0 0,-1 0 0 0 0,0 0-1 0 0,1 0 1 0 0,0-1 0 0 0,0 1 0 0 0,1-1-1 0 0,-1 0 1 0 0,1 1 0 0 0,0-2-1 0 0,0 1 1 0 0,0 0 0 0 0,0-1 0 0 0,1 0-1 0 0,-1 0 1 0 0,1 0 0 0 0,0-1 0 0 0,0 1-1 0 0,0-1 1 0 0,1 0-121 0 0,75 27 290 0 0,-45-21-6484 0 0,-15-4-668 0 0</inkml:trace>
  <inkml:trace contextRef="#ctx0" brushRef="#br1" timeOffset="-125459.301">3668 10782 10680 0 0,'0'0'241'0'0,"-11"-2"590"0"0,7 3-738 0 0,-1 0 14 0 0,14-17 4924 0 0,89-3-1319 0 0,82 2-2392 0 0,-88 14-1408 0 0,-56 6-4149 0 0,-28-3-2317 0 0</inkml:trace>
  <inkml:trace contextRef="#ctx0" brushRef="#br1" timeOffset="-125155.482">3835 10644 11616 0 0,'0'0'340'0'0,"0"0"-6"0"0,-13 11 1469 0 0,12-4-1433 0 0,0 1 1 0 0,1-1-1 0 0,0 0 0 0 0,0 0 1 0 0,1 1-1 0 0,0-1 0 0 0,0 0 1 0 0,1 0-1 0 0,0 0 0 0 0,0 0 1 0 0,1 0-1 0 0,2 6-370 0 0,-4-12 29 0 0,37 121 1022 0 0,-37-120-1178 0 0,0 0 0 0 0,0-1 0 0 0,0 1-1 0 0,1 0 1 0 0,-1-1 0 0 0,0 1 0 0 0,1 0 0 0 0,-1-1 0 0 0,1 0 0 0 0,-1 1 0 0 0,1-1 0 0 0,0 0 0 0 0,0 0 0 0 0,-1 0 0 0 0,1 0 0 0 0,0 0 0 0 0,0 0 0 0 0,0 0 0 0 0,0-1-1 0 0,1 1 128 0 0,7-1-6227 0 0</inkml:trace>
  <inkml:trace contextRef="#ctx0" brushRef="#br1" timeOffset="-124788.947">4401 10406 15176 0 0,'0'0'340'0'0,"0"0"50"0"0,0 0 26 0 0,0 0-44 0 0,0 0-241 0 0,-2 0-97 0 0,-20 14 322 0 0,-1 1-95 0 0,1 0-1 0 0,1 1 0 0 0,1 2 0 0 0,0 0 1 0 0,1 1-1 0 0,0 3-260 0 0,-26 47 50 0 0,69-54 202 0 0,-14-15-149 0 0,1 1 0 0 0,0-1 0 0 0,0-1-1 0 0,0 0 1 0 0,-1-1 0 0 0,1 0-1 0 0,0 0 1 0 0,-1-1 0 0 0,5-2-103 0 0,23-5 25 0 0,68-12-15 0 0,-96 20-10 0 0,-15 15 112 0 0,-100 91 672 0 0,48-15-624 0 0,63-70-258 0 0,-4-17-77 0 0,0-1 0 0 0,0 0 1 0 0,0 1-1 0 0,0-1 0 0 0,0 0 1 0 0,0 0-1 0 0,1 0 0 0 0,-1 0 1 0 0,0 0-1 0 0,1-1 0 0 0,-1 1 1 0 0,0-1-1 0 0,1 0 0 0 0,-1 1 1 0 0,1-1-1 0 0,-1 0 0 0 0,1-1 1 0 0,-1 1-1 0 0,0 0 0 0 0,1 0 1 0 0,-1-1-1 0 0,1 0 1 0 0,-1 1-1 0 0,1-2 175 0 0,10-1-1389 0 0</inkml:trace>
  <inkml:trace contextRef="#ctx0" brushRef="#br1" timeOffset="-124543.791">4565 10714 13448 0 0,'0'0'298'0'0,"0"0"46"0"0,-7 6 355 0 0,5-1-533 0 0,0 1-1 0 0,-1 0 1 0 0,2 0 0 0 0,-1 0 0 0 0,1 0 0 0 0,0 0-1 0 0,0 0 1 0 0,0 0 0 0 0,1 0 0 0 0,0 0 0 0 0,0 0-1 0 0,1 0 1 0 0,0 1 0 0 0,0-1 0 0 0,0 0 0 0 0,1-1-1 0 0,0 2-165 0 0,-1-3 48 0 0,-1-1 0 0 0,1 0-1 0 0,1 1 1 0 0,-1-1-1 0 0,0 0 1 0 0,1 0 0 0 0,-1 0-1 0 0,1 0 1 0 0,0 0-1 0 0,0 0 1 0 0,0-1 0 0 0,0 1-1 0 0,1-1 1 0 0,-1 1-1 0 0,1-1 1 0 0,-1 0 0 0 0,1 0-1 0 0,0 0 1 0 0,0 0 0 0 0,0-1-1 0 0,0 1 1 0 0,0-1-1 0 0,0 1 1 0 0,0-1 0 0 0,1 0-1 0 0,-1 0 1 0 0,0-1-1 0 0,1 1 1 0 0,-1-1 0 0 0,1 0-1 0 0,-1 0 1 0 0,0 0-1 0 0,1 0 1 0 0,-1 0 0 0 0,1-1-1 0 0,-1 1 1 0 0,0-1-48 0 0,9-3 127 0 0,0 0 0 0 0,-1 0 0 0 0,1-1 0 0 0,-1 0 0 0 0,0-1 1 0 0,-1-1-1 0 0,0 0 0 0 0,0 0 0 0 0,0-1 0 0 0,-1 0 0 0 0,6-6-127 0 0,-12 11 32 0 0,0-1 0 0 0,-1 0 0 0 0,1 0 0 0 0,-1 0 0 0 0,0 0 0 0 0,0 0 0 0 0,0 0 0 0 0,-1-1 0 0 0,1 1 0 0 0,-1-1 0 0 0,0 1 0 0 0,0-1 0 0 0,-1 1 0 0 0,1-1 0 0 0,-1 0 0 0 0,0 1 0 0 0,0-1 0 0 0,-1 1 0 0 0,1-1 0 0 0,-1-1-32 0 0,-10-6 0 0 0,-19 4-854 0 0,10 11-5169 0 0,11 0-235 0 0</inkml:trace>
  <inkml:trace contextRef="#ctx0" brushRef="#br1" timeOffset="-123571.934">5074 10433 9416 0 0,'0'0'208'0'0,"0"0"33"0"0,0 0 16 0 0,-2-6 1581 0 0,-3 6-1490 0 0,-1 0 0 0 0,0 1 1 0 0,1 0-1 0 0,-1 0 0 0 0,0 0 1 0 0,1 1-1 0 0,-1-1 0 0 0,1 1 1 0 0,0 1-1 0 0,-1-1 0 0 0,1 1 1 0 0,-4 3-349 0 0,-65 56 2147 0 0,69-57-2041 0 0,1 0 0 0 0,0 0 0 0 0,0 0-1 0 0,1 1 1 0 0,-1-1 0 0 0,1 1-1 0 0,0 0 1 0 0,1 0 0 0 0,0 0-1 0 0,0 0 1 0 0,0 0 0 0 0,0 1 0 0 0,1-1-1 0 0,0 1 1 0 0,1-1 0 0 0,-1 1-1 0 0,1-1 1 0 0,0 2-106 0 0,1-4 71 0 0,-1-1-1 0 0,1 1 1 0 0,0-1 0 0 0,0 0-1 0 0,0 1 1 0 0,1-1 0 0 0,-1 0-1 0 0,1 0 1 0 0,0 0 0 0 0,-1 0-1 0 0,1 0 1 0 0,1 0 0 0 0,-1 0-1 0 0,0 0 1 0 0,1-1 0 0 0,-1 1-1 0 0,1-1 1 0 0,0 0 0 0 0,0 0-1 0 0,0 0 1 0 0,0 0 0 0 0,0-1-1 0 0,1 1-70 0 0,4 2 93 0 0,1 0 0 0 0,-1-1 0 0 0,1 0 0 0 0,0 0-1 0 0,0-1 1 0 0,0-1 0 0 0,0 1 0 0 0,0-1 0 0 0,0-1-1 0 0,0 0 1 0 0,1 0-93 0 0,36-6-6583 0 0,-40 5-406 0 0</inkml:trace>
  <inkml:trace contextRef="#ctx0" brushRef="#br4" timeOffset="-106476.27">11913 5354 4232 0 0,'-16'8'248'0'0,"0"-1"-1"0"0,-1-1 1 0 0,0-1 0 0 0,0 0-1 0 0,0-1 1 0 0,0 0 0 0 0,-1-2-1 0 0,1 0 1 0 0,-12-1-248 0 0,-63 7 365 0 0,-80-6-111 0 0,-140 17-126 0 0,32-12-128 0 0,77-2 60 0 0,-116 20 16 0 0,171-15-12 0 0,-118 15 134 0 0,-159 15 598 0 0,152-15-489 0 0,104-11-123 0 0,0 1-173 0 0,28-9-11 0 0,-46 2 0 0 0,-56 12 0 0 0,-10-6 0 0 0,45-1-78 0 0,-14 3 132 0 0,-156 3-54 0 0,67-7 72 0 0,-160-5-72 0 0,-254 2 0 0 0,512-2 0 0 0,-2-3 0 0 0,-40 10 0 0 0,-51 5-518 0 0,184-11 508 0 0,-69-6-1253 0 0,-40 12 1263 0 0,-35-3-909 0 0,49 13 254 0 0,76-10 407 0 0,24-3 195 0 0,65 15 477 0 0,50-14-280 0 0,-9 89 560 0 0,5-11-416 0 0,5-13-214 0 0,-4 4 134 0 0,2 33 230 0 0,9 30-252 0 0,4-21-56 0 0,1-31 58 0 0,14 2-52 0 0,12 4 0 0 0,-28-54-64 0 0,4 27-8 0 0,5-17-64 0 0,26 22 64 0 0,-14-35 0 0 0,-12-24 18 0 0,3-4-18 0 0,1-7 0 0 0,-10-5-43 0 0,0 0-1 0 0,0-1 1 0 0,-1 0 0 0 0,1 0-1 0 0,0-2 1 0 0,0 1-1 0 0,-1-2 1 0 0,4 0-21 0 0,38-6 35 0 0,103-7 19 0 0,5 6 134 0 0,41 0-187 0 0,-92 15-54 0 0,88 4 53 0 0,-124-8 0 0 0,-1 3 0 0 0,48 10 0 0 0,262 22 0 0 0,-80-8-271 0 0,-94-13-610 0 0,112 13-255 0 0,-80-18 1076 0 0,93-10-104 0 0,3-13 164 0 0,99-31 16 0 0,-89 19 344 0 0,-56 6-296 0 0,-211 20-122 0 0,0-2-1 0 0,-1-5 1 0 0,10-4 58 0 0,243-15-665 0 0,-72 12 665 0 0,-161 19 0 0 0,0-4 0 0 0,19-5 0 0 0,225-5-275 0 0,-93-3 262 0 0,41 3 77 0 0,70-17-64 0 0,84-15 1621 0 0,-205 26-1194 0 0,-220 12-376 0 0,58-3 315 0 0,-1 3-1 0 0,33 5-365 0 0,99-5 372 0 0,23 10-238 0 0,-39 3-134 0 0,-84-11 0 0 0,31 5 0 0 0,19 0 0 0 0,-64-7 64 0 0,-39-9-4 0 0,-42-2 29 0 0,-14-26 410 0 0,-54-54 69 0 0,-7-48-504 0 0,20-10 0 0 0,4-61 1230 0 0,29 111-748 0 0,2-158 792 0 0,8 6-588 0 0,-1 196-574 0 0,-2-107 168 0 0,14 118-344 0 0,-7 27 24 0 0,4-16 550 0 0,-10 34-695 0 0,0-19 257 0 0,0-31-261 0 0,-10 17 253 0 0,1 8-128 0 0,5 23 0 0 0,1 1 0 0 0,-1-1 0 0 0,1 1 0 0 0,-1 1 0 0 0,0-1 0 0 0,0 0 0 0 0,0 1 0 0 0,0 0 0 0 0,0 0 0 0 0,0 0 0 0 0,0 0 0 0 0,-1 1 0 0 0,1 0 0 0 0,0 0 0 0 0,0 0 0 0 0,0 0 0 0 0,-1 1 0 0 0,1-1 0 0 0,-2 2 0 0 0,-10-1 0 0 0,-184 26-64 0 0,102-14-88 0 0,0-4 0 0 0,-28-3 152 0 0,77-3-338 0 0,0 5-12 0 0</inkml:trace>
  <inkml:trace contextRef="#ctx0" brushRef="#br4" timeOffset="-105194.287">13152 5693 6000 0 0,'0'0'174'0'0,"6"-14"28"0"0,3-16 1678 0 0,-3 6 1488 0 0,-6 23-2976 0 0,0 1-23 0 0,0 0-96 0 0,9 6 1605 0 0,-2 32-1686 0 0,-7 125 224 0 0,6-59-150 0 0,15-51 120 0 0,-21-51-326 0 0,0-2 16 0 0,0 0 17 0 0,0 0 4 0 0,0 0-21 0 0,0 0-10 0 0,-6-20 72 0 0,-13-15-25 0 0,-11-57 199 0 0,18 20-476 0 0,-7-50 92 0 0,13 73 72 0 0,4 44-10 0 0,1 4-44 0 0,1 1-10 0 0,0 0 1 0 0,15 8-65 0 0,31 88 128 0 0,25 51 0 0 0,-32-8 0 0 0,-33-92 10 0 0,-2-37-1268 0 0,-4-10-4158 0 0</inkml:trace>
  <inkml:trace contextRef="#ctx0" brushRef="#br4" timeOffset="-104633.477">13446 6030 4984 0 0,'0'0'143'0'0,"9"0"26"0"0,30-7 5133 0 0,-267 24-4714 0 0,123-13 848 0 0,148-15-386 0 0,202-8-858 0 0,-172 16-179 0 0,-72 3 55 0 0,-1 0 19 0 0,-7 5 54 0 0,-102 23-22 0 0,71-22-99 0 0,18-3-19 0 0,-44 10 45 0 0,-1-3 0 0 0,0-3-1 0 0,-10-3-45 0 0,28-7 64 0 0,47 3-62 0 0,0 0-1 0 0,1 0 0 0 0,-1 0 1 0 0,0 0-1 0 0,0 0 1 0 0,0-1-1 0 0,0 1 1 0 0,0 0-1 0 0,0 0 0 0 0,1 0 1 0 0,-1-1-1 0 0,0 1 1 0 0,0 0-1 0 0,0 0 0 0 0,0 0 1 0 0,0-1-1 0 0,0 1 1 0 0,0 0-1 0 0,0 0 1 0 0,0-1-1 0 0,0 1 0 0 0,0 0 1 0 0,0 0-1 0 0,0 0 1 0 0,0-1-1 0 0,0 1 1 0 0,0 0-1 0 0,0 0 0 0 0,0-1 1 0 0,0 1-1 0 0,0 0 1 0 0,0 0-1 0 0,-1 0 0 0 0,1-1 1 0 0,0 1-1 0 0,0 0 1 0 0,0 0-1 0 0,0 0 1 0 0,0 0-1 0 0,-1-1 0 0 0,1 1 1 0 0,0 0-1 0 0,0 0 1 0 0,0 0-1 0 0,-1 0 0 0 0,1 0 1 0 0,0 0-1 0 0,0 0 1 0 0,0-1-1 0 0,-1 1 1 0 0,1 0-1 0 0,0 0 0 0 0,0 0 1 0 0,0 0-1 0 0,-1 0 1 0 0,1 0-1 0 0,0 0 0 0 0,0 0 1 0 0,-1 0-2 0 0,23-10 91 0 0,-19 8-84 0 0,21-6-585 0 0,0 1 0 0 0,1 1 0 0 0,0 0 0 0 0,0 2 0 0 0,0 1 0 0 0,17 1 578 0 0,-15 0-1004 0 0,-2 0-3396 0 0</inkml:trace>
  <inkml:trace contextRef="#ctx0" brushRef="#br4" timeOffset="-104069.331">13033 5643 7488 0 0,'0'0'217'0'0,"0"0"42"0"0,0 0 25 0 0,0 0 4 0 0,0 0 0 0 0,0 0 18 0 0,0 0 80 0 0,0 0 35 0 0,15-5 848 0 0,59-9 410 0 0,93-7-708 0 0,-57 18-707 0 0,-149 13-264 0 0,-113 15 0 0 0,111-19 0 0 0,17-1 0 0 0,-1-1 0 0 0,1-2 0 0 0,-1 0 0 0 0,0-2 0 0 0,1-1 0 0 0,-1-1 0 0 0,-2-1 0 0 0,27 3 1 0 0,1 0 1 0 0,-1 0 0 0 0,0 1 0 0 0,1-1 0 0 0,-1 0 0 0 0,1 0-1 0 0,-1 0 1 0 0,0 0 0 0 0,1 0 0 0 0,-1 0 0 0 0,0 0 0 0 0,1 0-1 0 0,-1-1 1 0 0,0 1 0 0 0,1 0 0 0 0,-1 0 0 0 0,0 0-1 0 0,1 0 1 0 0,-1 0 0 0 0,0-1 0 0 0,1 1 0 0 0,-1 0 0 0 0,0 0-1 0 0,1 0 1 0 0,-1-1 0 0 0,0 1 0 0 0,0 0 0 0 0,1-1 0 0 0,-1 1-1 0 0,0 0 1 0 0,0 0 0 0 0,0-1 0 0 0,1 1 0 0 0,-1 0 0 0 0,0-1-1 0 0,0 1 1 0 0,0 0 0 0 0,0-1 0 0 0,0 1 0 0 0,0-1 0 0 0,0 1-1 0 0,0 0 1 0 0,0-1 0 0 0,0 1 0 0 0,0 0 0 0 0,0-1 0 0 0,0 1-1 0 0,0 0 1 0 0,0-1 0 0 0,0 1 0 0 0,0-1 0 0 0,0 1 0 0 0,0 0-1 0 0,0-1 1 0 0,-1 1 0 0 0,1 0 0 0 0,0 0 0 0 0,0-1-1 0 0,0 1 1 0 0,-1 0 0 0 0,1-1 0 0 0,0 1 0 0 0,0 0 0 0 0,-1 0-1 0 0,1-1 1 0 0,0 1 0 0 0,-1 0 0 0 0,1 0 0 0 0,0 0 0 0 0,-1-1-2 0 0,35-6 0 0 0,1 2 0 0 0,0 1 0 0 0,0 1 0 0 0,0 2 0 0 0,19 3 0 0 0,86 11-3951 0 0,-115-7-474 0 0</inkml:trace>
  <inkml:trace contextRef="#ctx0" brushRef="#br4" timeOffset="-103514.619">13806 5780 5840 0 0,'0'0'132'0'0,"0"0"17"0"0,3 8 150 0 0,0-4-7 0 0,-1 1 1 0 0,1 0-1 0 0,-1 0 0 0 0,0 0 1 0 0,0 0-1 0 0,-1 0 1 0 0,1 0-1 0 0,-1 1 0 0 0,0-1 1 0 0,-1 1-1 0 0,1-1 1 0 0,-1 0-1 0 0,0 1 0 0 0,0-1 1 0 0,-1 1-1 0 0,0-1 1 0 0,0 2-293 0 0,-1 26 1049 0 0,5 13 303 0 0,7-19-320 0 0,1-19-818 0 0,-10-7-86 0 0,-1-1 86 0 0,0 0 30 0 0,1-1-38 0 0,12-18-164 0 0,3-49 254 0 0,11-33-296 0 0,-23 88 989 0 0,-8 98-781 0 0,23 86-47 0 0,-16-138-5210 0 0,-3-17-324 0 0</inkml:trace>
  <inkml:trace contextRef="#ctx0" brushRef="#br4" timeOffset="-99019.769">12691 7156 4952 0 0,'0'0'108'0'0,"0"0"17"0"0,0 0 11 0 0,-15 5 55 0 0,-37-2 1846 0 0,-8 6-1002 0 0,-36-13-275 0 0,-21-1-236 0 0,17 9-16 0 0,-91 3 280 0 0,-64 1-142 0 0,185-3-767 0 0,-1-3 1 0 0,1-3-1 0 0,-9-4 121 0 0,-320 13 0 0 0,-4-19 0 0 0,232 3 370 0 0,-72 13-655 0 0,-78-14 264 0 0,148 10 21 0 0,-151-15 0 0 0,112 18 0 0 0,34-2 0 0 0,-215 25 230 0 0,161 0-460 0 0,11-13 158 0 0,-89 5 270 0 0,35-13-268 0 0,4 7-258 0 0,-131 9-59 0 0,16 2 302 0 0,51-13 21 0 0,72-3 64 0 0,96-13 0 0 0,-212 5 0 0 0,155-3 0 0 0,-67-8 0 0 0,43 0 0 0 0,-176-5 0 0 0,164 27 0 0 0,54 8 0 0 0,111-8 0 0 0,73-8 0 0 0,7 13-11 0 0,12-10 13 0 0,0 1 0 0 0,1-1 0 0 0,0 0 0 0 0,0 1-1 0 0,1-1 1 0 0,-1 1 0 0 0,1 0 0 0 0,1-1 0 0 0,0 1 0 0 0,0 0 0 0 0,0 0-2 0 0,-2 26 0 0 0,7 158 54 0 0,17-27 82 0 0,-10-99-91 0 0,38 147 79 0 0,-5-73 349 0 0,-5-54-149 0 0,7-3-180 0 0,-42-71-147 0 0,0 1 1 0 0,1-1-1 0 0,0 0 0 0 0,1 0 0 0 0,0-1 0 0 0,0 0 0 0 0,7 6 3 0 0,78 70 224 0 0,-85-82-209 0 0,-1-1-1 0 0,1 0 1 0 0,0-1-1 0 0,0 0 0 0 0,0 0 1 0 0,0 0-1 0 0,1-1 1 0 0,-1 0-1 0 0,0 0 1 0 0,1-1-1 0 0,-1 0 0 0 0,0-1 1 0 0,1 1-1 0 0,-1-1 1 0 0,0-1-1 0 0,1 1 1 0 0,3-2-15 0 0,262-47 64 0 0,-167 37-64 0 0,138-14 64 0 0,-33 24-64 0 0,-73-3 0 0 0,478 6 0 0 0,-230-18 0 0 0,-240 12 0 0 0,96 0 0 0 0,20-14 0 0 0,98-4 0 0 0,-32 10 0 0 0,116-17 0 0 0,-173 30 0 0 0,-115 6-264 0 0,49-7-80 0 0,111-6 248 0 0,-123-3-22 0 0,-101 11 161 0 0,216-2-32 0 0,-66-2-11 0 0,43-6 0 0 0,186-12 269 0 0,-148 25-194 0 0,8-1-107 0 0,-6-23 32 0 0,7 18 0 0 0,-35-2 0 0 0,-168-1 0 0 0,73-2 0 0 0,-29 16 0 0 0,-26 6 0 0 0,-13 2-88 0 0,-58-8 98 0 0,-1-5 44 0 0,-67-4-54 0 0,-2 0 10 0 0,-4 0 33 0 0,0-29 21 0 0,-67-122 75 0 0,17 32-75 0 0,40 86 64 0 0,2 0 0 0 0,1-1 0 0 0,2 0 0 0 0,1 0 0 0 0,3-26-128 0 0,6-85 1102 0 0,6 21-508 0 0,-1 19-373 0 0,-12-43-112 0 0,-10 108 97 0 0,-2 29-206 0 0,-9-7 0 0 0,-8 0-24 0 0,25 18 11 0 0,0 0 0 0 0,0 0 1 0 0,0 1-1 0 0,0-1 0 0 0,0 1 1 0 0,0 0-1 0 0,0 0 0 0 0,0 1 1 0 0,-1-1-1 0 0,1 1 1 0 0,0 0-1 0 0,0 0 0 0 0,-3 2 13 0 0,6-3-21 0 0,-35 10-4244 0 0,15-4-396 0 0</inkml:trace>
  <inkml:trace contextRef="#ctx0" brushRef="#br4" timeOffset="-97674.862">13493 7247 6192 0 0,'3'-6'289'0'0,"31"-75"2946"0"0,-30 72 458 0 0,2 19-2439 0 0,-1 20-1397 0 0,-5 104 1199 0 0,1-122-623 0 0,0-19 173 0 0,-12-142-232 0 0,1-60-310 0 0,7 195-107 0 0,3 14 64 0 0,-3 13-325 0 0,19 129 179 0 0,-7-82 114 0 0,-3-3 103 0 0,10 55-64 0 0,-15-107-17 0 0,4-2 1144 0 0,-3-15-973 0 0,-2-20-290 0 0,-21-85 390 0 0,3-29-484 0 0,-1 52 337 0 0,17 83-141 0 0,-1 12-134 0 0,2 1 151 0 0,-1 5-56 0 0,0 1 0 0 0,0 0-1 0 0,1-1 1 0 0,0 1 0 0 0,0 0-1 0 0,1 0 1 0 0,0 0 0 0 0,0 0-1 0 0,1 0 1 0 0,1 4 45 0 0,10 85-91 0 0,-4-12 91 0 0,3-26-2754 0 0,-9-50-69 0 0,2 2-2311 0 0</inkml:trace>
  <inkml:trace contextRef="#ctx0" brushRef="#br4" timeOffset="-97190.683">13704 7342 10240 0 0,'0'0'298'0'0,"0"0"-3"0"0,-3-5-176 0 0,1 2-87 0 0,1 3 133 0 0,-18-3 668 0 0,-42 6 1347 0 0,-55 38-153 0 0,110-38-2016 0 0,12 4 42 0 0,108-17 22 0 0,13-3-75 0 0,-81 12-12 0 0,-45 1-24 0 0,-3 1 72 0 0,-186 36 40 0 0,32-14-23 0 0,87-22-130 0 0,64-9-782 0 0,11 3 422 0 0</inkml:trace>
  <inkml:trace contextRef="#ctx0" brushRef="#br4" timeOffset="-96739.015">13704 7022 6992 0 0,'0'0'157'0'0,"-12"-7"380"0"0,-5 1-130 0 0,-1 1 1 0 0,1 0-1 0 0,0 2 0 0 0,-1 0 0 0 0,0 1 0 0 0,0 1 0 0 0,0 0 0 0 0,0 1 0 0 0,-14 3-407 0 0,-17-2 490 0 0,-70 1 222 0 0,63-4-104 0 0,69-4-427 0 0,117-10-32 0 0,95-11 105 0 0,-158 21-254 0 0,-58 5 2 0 0,5-1-8 0 0,-18 5 87 0 0,-159 25 82 0 0,-87 25-1055 0 0,238-49-2310 0 0,-1 1-1056 0 0</inkml:trace>
  <inkml:trace contextRef="#ctx0" brushRef="#br4" timeOffset="-96210.397">13806 7268 6048 0 0,'60'-14'2737'0'0,"14"15"1126"0"0,-22 21-1615 0 0,-46-10-2232 0 0,-9 10 213 0 0,0-18-170 0 0,0 0 0 0 0,0 0 0 0 0,0 0 1 0 0,-1-1-1 0 0,1 0 0 0 0,-1 0 0 0 0,0 0 0 0 0,0 0 1 0 0,0 0-1 0 0,-1-1 0 0 0,1 0 0 0 0,0 0 0 0 0,-1 0 1 0 0,1 0-1 0 0,-1-1 0 0 0,-4 1-59 0 0,-3 3 230 0 0,-36 14 379 0 0,50-17-542 0 0,-1-1 0 0 0,0 1 0 0 0,1-1 0 0 0,-1 0 0 0 0,1 0 0 0 0,0 1 0 0 0,-1-1 0 0 0,1 0 0 0 0,0 0 0 0 0,-1-1 0 0 0,1 1 0 0 0,0 0 0 0 0,0 0 0 0 0,0-1 0 0 0,0 0 0 0 0,0 1 0 0 0,0-1 0 0 0,0 0 0 0 0,0 0 0 0 0,0 0 0 0 0,0 0 0 0 0,0 0 0 0 0,0 0 0 0 0,0 0-67 0 0,136 0 520 0 0,-74 13-666 0 0,-63-13-12 0 0,-1 0-2 0 0,0 0 0 0 0</inkml:trace>
  <inkml:trace contextRef="#ctx0" brushRef="#br3" timeOffset="-24495.391">7965 13154 5552 0 0,'37'-73'2872'0'0,"-19"48"884"0"0,-17 25-3072 0 0,-1-5 2758 0 0,-24 165-982 0 0,-1-24-1547 0 0,12 17 39 0 0,13-21 412 0 0,0-130-1460 0 0,0-2-42 0 0,0 0 3 0 0,0 0-21 0 0,0 0-11 0 0,0 0-1 0 0,0-8-465 0 0,-2-2-62 0 0,-10-48-1741 0 0,5 18-3222 0 0,3 16 593 0 0</inkml:trace>
  <inkml:trace contextRef="#ctx0" brushRef="#br3" timeOffset="-24043.369">7880 13192 8808 0 0,'0'-15'206'0'0,"-1"8"-4"0"0,0 0-1 0 0,0 0 0 0 0,1 0 0 0 0,0 0 1 0 0,1 0-1 0 0,-1 0 0 0 0,1 0 0 0 0,1 0 1 0 0,-1 0-1 0 0,1 0 0 0 0,1 0 0 0 0,-1 0 1 0 0,1 1-1 0 0,0-1 0 0 0,0 1 1 0 0,1 0-1 0 0,0 0 0 0 0,0 0 0 0 0,0 1 1 0 0,5-5-202 0 0,1 5 156 0 0,0 0 0 0 0,1 0 1 0 0,0 1-1 0 0,0 0 1 0 0,0 1-1 0 0,0 0 0 0 0,1 1 1 0 0,-1 0-1 0 0,1 1 1 0 0,-1 0-1 0 0,1 1 1 0 0,-1 0-1 0 0,1 1 0 0 0,-1 0 1 0 0,1 1-1 0 0,-1 0 1 0 0,0 1-1 0 0,1 0 0 0 0,-1 1 1 0 0,-1 0-1 0 0,1 1 1 0 0,-1 0-1 0 0,1 1 0 0 0,-2 0 1 0 0,1 0-1 0 0,-1 1 1 0 0,0 0-1 0 0,0 1 0 0 0,0 1-156 0 0,-5-3 42 0 0,-1-1 0 0 0,0 1-1 0 0,0 0 1 0 0,-1 0-1 0 0,0 0 1 0 0,0 0 0 0 0,-1 1-1 0 0,1-1 1 0 0,-1 1-1 0 0,0-1 1 0 0,-1 0 0 0 0,0 1-1 0 0,0-1 1 0 0,0 1-1 0 0,-1-1 1 0 0,0 1 0 0 0,0-1-1 0 0,-1 1 1 0 0,1-1-1 0 0,-2 0 1 0 0,1 0 0 0 0,0 0-1 0 0,-1 0 1 0 0,0 0-1 0 0,-1-1 1 0 0,1 1 0 0 0,-1-1-1 0 0,0 0 1 0 0,0 0-1 0 0,-3 2-41 0 0,-3 3 58 0 0,0 0-1 0 0,0 0 0 0 0,-1-1 0 0 0,0 0 0 0 0,-1-1 0 0 0,0 0 0 0 0,-9 4-57 0 0,-41 21 176 0 0,32-23-165 0 0,29-10 50 0 0,1 0 45 0 0,0 0 12 0 0,0 0 2 0 0,0 0-40 0 0,0 0-156 0 0,19 4-112 0 0,-9-1 248 0 0,0 0-1 0 0,0 1 0 0 0,-1 1 0 0 0,1 0 0 0 0,-1 0 0 0 0,0 1 0 0 0,0 0 0 0 0,-1 0 0 0 0,0 1 0 0 0,0 0 1 0 0,-1 1-1 0 0,5 5-59 0 0,15 31 249 0 0,-6 50 171 0 0,-20-79-627 0 0,-1-9-2821 0 0,0-6 1533 0 0</inkml:trace>
  <inkml:trace contextRef="#ctx0" brushRef="#br3" timeOffset="-23626.049">8312 13498 11920 0 0,'0'0'266'0'0,"0"0"44"0"0,9 1 307 0 0,-1 1-380 0 0,1 0 0 0 0,0-1 1 0 0,0 0-1 0 0,0 0 0 0 0,0-1 0 0 0,0 0 1 0 0,0 0-1 0 0,0-1 0 0 0,0-1 0 0 0,0 1 0 0 0,-1-1 1 0 0,1-1-1 0 0,-1 1 0 0 0,1-2-237 0 0,74-49 1619 0 0,-81 51-1615 0 0,0 0 0 0 0,-1 0 0 0 0,1 1 0 0 0,-1-1 0 0 0,1 0 0 0 0,-1 0 0 0 0,0 0 0 0 0,1-1 0 0 0,-1 1 0 0 0,0 0 0 0 0,-1 0 0 0 0,1 0 0 0 0,0-1 1 0 0,-1 1-1 0 0,1-1 0 0 0,-1 1 0 0 0,0 0 0 0 0,0-1 0 0 0,0 1 0 0 0,0-1 0 0 0,0 1 0 0 0,0 0 0 0 0,0-1 0 0 0,-1 1 0 0 0,0-1 0 0 0,1 1 0 0 0,-1 0 0 0 0,0 0 0 0 0,0-1 0 0 0,0 1 0 0 0,0 0 1 0 0,-1 0-1 0 0,1 0 0 0 0,0 0 0 0 0,-1 0 0 0 0,0 1 0 0 0,1-1 0 0 0,-1 0 0 0 0,0 1 0 0 0,0-1 0 0 0,0 1 0 0 0,0-1 0 0 0,0 1 0 0 0,0 0 0 0 0,0 0 0 0 0,0 0 0 0 0,-1 0 0 0 0,0 0-4 0 0,-1 0 41 0 0,0 0-1 0 0,0 0 1 0 0,0 0-1 0 0,0 1 1 0 0,0-1-1 0 0,0 1 0 0 0,0 0 1 0 0,0 0-1 0 0,0 1 1 0 0,0-1-1 0 0,0 1 1 0 0,0 0-1 0 0,0 0 0 0 0,0 0 1 0 0,0 1-1 0 0,0-1 1 0 0,1 1-1 0 0,-1 0 0 0 0,0 0 1 0 0,1 0-1 0 0,0 1 1 0 0,-1-1-1 0 0,1 1 1 0 0,0-1-1 0 0,0 1 0 0 0,1 0 1 0 0,-1 0-1 0 0,1 1 1 0 0,-1-1-1 0 0,1 0 1 0 0,0 1-1 0 0,0 0 0 0 0,1-1 1 0 0,-1 1-1 0 0,1 0 1 0 0,-1 0-1 0 0,1 0 1 0 0,1 0-1 0 0,-1 0 0 0 0,0 0 1 0 0,1 0-1 0 0,0 0 1 0 0,0 0-1 0 0,0 3-40 0 0,0 0 117 0 0,0-1 1 0 0,0 1-1 0 0,0 0 0 0 0,1-1 0 0 0,0 1 1 0 0,1 0-1 0 0,-1-1 0 0 0,1 1 0 0 0,0-1 1 0 0,1 0-1 0 0,0 0 0 0 0,0 0 0 0 0,0 0 1 0 0,0 0-1 0 0,1-1 0 0 0,0 1 0 0 0,0-1 1 0 0,4 3-118 0 0,-3-3 106 0 0,1-1 0 0 0,-1 0 1 0 0,1-1-1 0 0,0 1 1 0 0,1-1-1 0 0,-1 0 1 0 0,0-1-1 0 0,1 1 0 0 0,0-1 1 0 0,-1-1-1 0 0,1 1 1 0 0,0-1-1 0 0,0 0 0 0 0,0-1 1 0 0,0 1-1 0 0,0-2-106 0 0,103 1-1958 0 0,-97-5-5899 0 0</inkml:trace>
  <inkml:trace contextRef="#ctx0" brushRef="#br3" timeOffset="-21122.479">9042 13048 7856 0 0,'0'0'174'0'0,"0"0"29"0"0,0 0 13 0 0,0-1-31 0 0,12-14 4392 0 0,-9 25-1820 0 0,-2-4-3445 0 0,20 54 1512 0 0,13 130 495 0 0,-28-78-359 0 0,-6-29-304 0 0,0-82-568 0 0,0-1-67 0 0,0 0 0 0 0,0 0-1 0 0,1 0 1 0 0,-1 0-1 0 0,0 0 1 0 0,0 1-1 0 0,1-1 1 0 0,-1 0 0 0 0,0 0-1 0 0,0 0 1 0 0,0 0-1 0 0,0 0 1 0 0,1 0-1 0 0,-1 1 1 0 0,0-1 0 0 0,0 0-1 0 0,0 0 1 0 0,0 0-1 0 0,0 0 1 0 0,1 1-1 0 0,-1-1 1 0 0,0 0 0 0 0,0 0-1 0 0,0 0 1 0 0,0 1-1 0 0,0-1 1 0 0,0 0-1 0 0,0 0 1 0 0,0 0 0 0 0,0 1-1 0 0,0-1 1 0 0,0 0-1 0 0,0 0 1 0 0,0 0-1 0 0,0 1 1 0 0,0-1 0 0 0,0 0-1 0 0,0 0 1 0 0,0 1-1 0 0,0-1 1 0 0,0 0-1 0 0,0 0 1 0 0,0 0 0 0 0,0 1-1 0 0,0-1 1 0 0,0 0-1 0 0,-1 0 1 0 0,1 0-1 0 0,0 0-20 0 0,37-168 352 0 0,-32 151-347 0 0,-3 8-29 0 0,1 0-1 0 0,-1 1 1 0 0,1-1-1 0 0,1 1 1 0 0,0-1-1 0 0,0 1 1 0 0,0 0-1 0 0,1 1 1 0 0,0-1 0 0 0,1 1-1 0 0,0 0 1 0 0,0 0-1 0 0,0 0 1 0 0,1 1-1 0 0,0 0 1 0 0,3-1 24 0 0,-8 6-4 0 0,0 1 0 0 0,1 0 1 0 0,-1 0-1 0 0,0 0 0 0 0,1 0 1 0 0,-1 0-1 0 0,0 0 0 0 0,0 0 1 0 0,1 1-1 0 0,-1-1 0 0 0,0 1 0 0 0,0 0 1 0 0,1 0-1 0 0,-1 0 0 0 0,0 0 1 0 0,0 0-1 0 0,0 0 0 0 0,0 0 1 0 0,-1 0-1 0 0,1 1 0 0 0,0-1 1 0 0,0 1-1 0 0,-1 0 0 0 0,1-1 1 0 0,-1 1-1 0 0,1 0 0 0 0,-1 0 0 0 0,0 0 1 0 0,0 0-1 0 0,0 0 0 0 0,0 0 1 0 0,0 0-1 0 0,0 0 0 0 0,-1 1 1 0 0,1-1-1 0 0,-1 0 0 0 0,1 0 1 0 0,-1 1-1 0 0,0-1 0 0 0,0 0 1 0 0,0 1-1 0 0,0-1 0 0 0,0 0 0 0 0,-1 1 1 0 0,1-1-1 0 0,-1 0 0 0 0,1 0 4 0 0,-13 37 118 0 0,-55 10 88 0 0,-8-19-130 0 0,77-19-65 0 0,65 32 288 0 0,50 23 155 0 0,-115-66-534 0 0,52 24 6 0 0,-30-21-6311 0 0,-17-3 121 0 0</inkml:trace>
  <inkml:trace contextRef="#ctx0" brushRef="#br3" timeOffset="-20851.752">9471 13364 13016 0 0,'0'0'297'0'0,"0"0"39"0"0,0 0 17 0 0,0 0-37 0 0,1 1-206 0 0,6 8 382 0 0,0-1 0 0 0,-1 2 0 0 0,0-1 0 0 0,0 1 1 0 0,-1-1-1 0 0,-1 1 0 0 0,0 1 0 0 0,0-1 0 0 0,-1 1 1 0 0,0-1-1 0 0,-1 1 0 0 0,1 9-492 0 0,23 99 593 0 0,-23-110-695 0 0,8-7-4693 0 0,-1-7-1171 0 0</inkml:trace>
  <inkml:trace contextRef="#ctx0" brushRef="#br3" timeOffset="-20265.534">9754 12947 12208 0 0,'0'0'273'0'0,"0"0"40"0"0,0 0 23 0 0,0 0-34 0 0,1 1-201 0 0,1 5-77 0 0,1 1 1 0 0,-1-1-1 0 0,0 1 1 0 0,0-1-1 0 0,-1 1 0 0 0,0 0 1 0 0,0 0-1 0 0,-1-1 1 0 0,0 1-1 0 0,0 0 0 0 0,-1 3-24 0 0,1-1 108 0 0,-15 247 3697 0 0,14-241-3532 0 0,3 98 1547 0 0,3-51-580 0 0,8-70-976 0 0,24-73-36 0 0,21-56-2136 0 0,-53 130 1750 0 0,-2-1 86 0 0,1 1 0 0 0,1-1 0 0 0,-1 1 1 0 0,1 0-1 0 0,0 0 0 0 0,1 0 0 0 0,0 1 1 0 0,0-1-1 0 0,0 2 0 0 0,1-1 0 0 0,-1 1 1 0 0,1 0-1 0 0,1 0 0 0 0,-1 1 0 0 0,1-1 1 0 0,-1 2-1 0 0,1-1 0 0 0,1 1 0 0 0,-1 1 1 0 0,0-1-1 0 0,1 1 0 0 0,0 1 72 0 0,-8 1 23 0 0,1 0 0 0 0,-1 0 0 0 0,0 0-1 0 0,0 0 1 0 0,0 0 0 0 0,0 0 0 0 0,0 0 0 0 0,0 1 0 0 0,0-1-1 0 0,0 0 1 0 0,0 1 0 0 0,0-1 0 0 0,0 1 0 0 0,0-1 0 0 0,0 1-1 0 0,0 0 1 0 0,0-1 0 0 0,0 1 0 0 0,0 0 0 0 0,-1 0 0 0 0,1-1-1 0 0,0 1 1 0 0,0 0 0 0 0,-1 0 0 0 0,1 0 0 0 0,-1 0 0 0 0,1 0-1 0 0,-1 0 1 0 0,1 0 0 0 0,-1 0 0 0 0,0 0 0 0 0,1 0 0 0 0,-1 0-1 0 0,0 1 1 0 0,0-1 0 0 0,0 0 0 0 0,0 0 0 0 0,0 0 0 0 0,0 0-1 0 0,0 0 1 0 0,0 0 0 0 0,0 0 0 0 0,0 0 0 0 0,-1 1 0 0 0,1-1-1 0 0,-1 0 1 0 0,1 0 0 0 0,-1 0-23 0 0,-2 6 64 0 0,-1 0 0 0 0,0-1 1 0 0,0 0-1 0 0,0 0 0 0 0,-1 0 0 0 0,0 0 0 0 0,0-1 0 0 0,0 0 1 0 0,-1 0-1 0 0,-4 3-64 0 0,0 1 79 0 0,-136 92 367 0 0,109-69 476 0 0,37-31-778 0 0,1 1-124 0 0,-1 1 0 0 0,1-1 0 0 0,0 0 0 0 0,0 0 0 0 0,0 1 0 0 0,0-1 0 0 0,1 0 0 0 0,-1 0 0 0 0,1 0 0 0 0,-1-1 0 0 0,1 1 0 0 0,0 0 0 0 0,-1 0 0 0 0,1-1 0 0 0,0 1 0 0 0,0-1 0 0 0,0 0 0 0 0,0 0 0 0 0,0 1 0 0 0,0-1 0 0 0,1-1-1 0 0,-1 1 1 0 0,0 0 0 0 0,1 0 0 0 0,-1-1 0 0 0,0 1 0 0 0,1-1 0 0 0,-1 0 0 0 0,1 0-20 0 0,18 7 41 0 0,49 12 83 0 0,-5 3-21 0 0,-49-16-459 0 0,7 2-4308 0 0,-17-5-1658 0 0</inkml:trace>
  <inkml:trace contextRef="#ctx0" brushRef="#br3" timeOffset="-19240.929">10244 13350 9328 0 0,'0'0'208'0'0,"0"0"33"0"0,0 0 15 0 0,0 0 43 0 0,0 0 153 0 0,0 0 69 0 0,0 7 1176 0 0,-5 18 1235 0 0,5-24-2450 0 0,-10 9 845 0 0,-43 59 1327 0 0,-17 20-1524 0 0,6-9-774 0 0,58-70-274 0 0,6-9 19 0 0,0-1-1 0 0,-4 3-1516 0 0,13-82-2563 0 0,16-6-724 0 0,-25 81 4579 0 0,0 3 269 0 0,0 1 88 0 0,0 0 21 0 0,0 0 22 0 0,0 0 84 0 0,2 0 37 0 0,67 47 2057 0 0,-41-24-1862 0 0,20 8 583 0 0,-18-17-264 0 0,-29-15-895 0 0,-1 0 0 0 0,1 0 0 0 0,-1 1-1 0 0,0-1 1 0 0,1 0 0 0 0,-1 1 0 0 0,0-1 0 0 0,0 0 0 0 0,1 0 0 0 0,-1 0 0 0 0,0 1 0 0 0,0-1 0 0 0,0 0 0 0 0,0 0-1 0 0,0 0 1 0 0,0 1 0 0 0,0-1 0 0 0,0 0 0 0 0,0 0 0 0 0,-1 0 0 0 0,1 1 0 0 0,0-1 0 0 0,0 0 0 0 0,-1 0 0 0 0,1 1 0 0 0,-1-1-1 0 0,1 0 1 0 0,0 1 0 0 0,-1-1 0 0 0,1 0 0 0 0,-1 1-16 0 0,-5-9-308 0 0,-1 0-1 0 0,0 0 1 0 0,0 1-1 0 0,0 0 1 0 0,-1 1-1 0 0,0 0 1 0 0,-1 0 0 0 0,1 1-1 0 0,-3-1 309 0 0,3 1-154 0 0,4 3 81 0 0,-1 0 1 0 0,0 1-1 0 0,1-1 1 0 0,-1 1-1 0 0,0 0 1 0 0,0 1 0 0 0,0-1-1 0 0,0 1 1 0 0,-1 0-1 0 0,1 0 1 0 0,0 1-1 0 0,-1-1 1 0 0,1 1 0 0 0,0 0-1 0 0,-1 1 1 0 0,1-1-1 0 0,0 1 1 0 0,0 0 0 0 0,-3 1 72 0 0,-17 17 816 0 0,25-19-552 0 0,0 20-160 0 0,3-15-75 0 0,0 1 1 0 0,0-1 0 0 0,0 0-1 0 0,0 0 1 0 0,1 0 0 0 0,0 0 0 0 0,0-1-1 0 0,0 1 1 0 0,1-1 0 0 0,0 0-1 0 0,0-1 1 0 0,0 1 0 0 0,0-1-1 0 0,0 0 1 0 0,0 0 0 0 0,1 0 0 0 0,0-1-1 0 0,-1 0 1 0 0,1 0 0 0 0,0 0-1 0 0,3 0-29 0 0,58 5 744 0 0,-11-14-176 0 0,-51 6-644 0 0,-4 1-314 0 0,-1 0-122 0 0,0 0-22 0 0</inkml:trace>
  <inkml:trace contextRef="#ctx0" brushRef="#br3" timeOffset="-16267.353">10760 12925 5552 0 0,'0'0'165'0'0,"0"0"92"0"0,0 0 303 0 0,0 0 134 0 0,0 0 30 0 0,1 0-1143 0 0,7 5 8386 0 0,-7 17-3238 0 0,-23 5-5463 0 0,15-20 1062 0 0,-60 87-264 0 0,14-3-64 0 0,32-59 2 0 0,14-19 25 0 0,-2 0 1 0 0,0 0-1 0 0,0-1 1 0 0,-1 0-1 0 0,0-1 0 0 0,-1 0 1 0 0,-6 4-28 0 0,-27 21 125 0 0,26-14-212 0 0,15-20 101 0 0,2 0 50 0 0,-2 2-8 0 0,4 2-46 0 0,23 8-10 0 0,65 28 144 0 0,4 13 964 0 0,-35-16-584 0 0,-31-18-270 0 0,-6-2-106 0 0,-20-18-70 0 0,1 0 1 0 0,-1 0-18 0 0,2 2-38 0 0,11-5-1732 0 0,-9-3-4595 0 0,-2-1-13 0 0</inkml:trace>
  <inkml:trace contextRef="#ctx0" brushRef="#br3" timeOffset="-15790.07">11104 13148 9704 0 0,'0'0'282'0'0,"0"0"-2"0"0,0 0-138 0 0,0 0 88 0 0,0 0 61 0 0,-4 13 1956 0 0,-2 113 2192 0 0,0-37-3293 0 0,10-13 932 0 0,7-53-778 0 0,-10-22-1225 0 0,13 9 70 0 0,15-3 157 0 0,-15-8-138 0 0,-3 0-201 0 0,0 0 0 0 0,0-1 0 0 0,0 0 0 0 0,-1 0 0 0 0,1-1 0 0 0,-1-1 0 0 0,1 0 1 0 0,-1 0-1 0 0,-1-1 0 0 0,1 0 0 0 0,-1-1 0 0 0,2-1 37 0 0,-4-6-1972 0 0,-7 12 579 0 0,-1 0-1010 0 0,-1-6-3819 0 0</inkml:trace>
  <inkml:trace contextRef="#ctx0" brushRef="#br3" timeOffset="-15511.566">11082 13309 11256 0 0,'0'0'256'0'0,"0"0"34"0"0,3 0 297 0 0,43-14 2528 0 0,107 3 1052 0 0,-120 8-4074 0 0,15-1 283 0 0,-6 4-6551 0 0,-42 0 162 0 0</inkml:trace>
  <inkml:trace contextRef="#ctx0" brushRef="#br3" timeOffset="-15262.617">11035 13164 11376 0 0,'50'-9'4128'0'0,"177"-11"-1286"0"0,-135 10-2702 0 0,-52 7-5301 0 0,-25 2-564 0 0</inkml:trace>
  <inkml:trace contextRef="#ctx0" brushRef="#br3" timeOffset="-14817.626">11459 13438 7568 0 0,'0'0'166'0'0,"0"0"29"0"0,2-1 14 0 0,20-7 150 0 0,-20 8-790 0 0,5-1 10536 0 0,-7 4-10118 0 0,0-2 253 0 0,-2 13 533 0 0,-16 53 485 0 0,11-18-920 0 0,-17 83 537 0 0,32-92-608 0 0,-8-40-201 0 0,8 4-2207 0 0,-6-5-3044 0 0,-2 1-1128 0 0</inkml:trace>
  <inkml:trace contextRef="#ctx0" brushRef="#br3" timeOffset="-12810.664">11790 12999 7600 0 0,'0'0'166'0'0,"0"0"29"0"0,0 0 14 0 0,0 0 62 0 0,0 0 210 0 0,0 0 95 0 0,0 0 22 0 0,0 0 2 0 0,0 0 0 0 0,0 0 0 0 0,0 0 0 0 0,0 0-27 0 0,0 0-112 0 0,0 0-49 0 0,0 0-10 0 0,0 0-21 0 0,0 0-77 0 0,0 0-31 0 0,0 0-7 0 0,0 0-22 0 0,0 0-84 0 0,0 0-38 0 0,0 0-8 0 0,-9 10 253 0 0,-46 67 808 0 0,36-48-542 0 0,-27 71 927 0 0,33-52-1048 0 0,10-20-150 0 0,1-22-274 0 0,1 0 1 0 0,0 0-1 0 0,1 0 0 0 0,-1-1 0 0 0,1 1 1 0 0,1 0-1 0 0,-1 0 0 0 0,1 0 0 0 0,0 0 1 0 0,0 0-1 0 0,0 0 0 0 0,1 0 0 0 0,0-1 1 0 0,1 2-89 0 0,30 46 498 0 0,-1-19-228 0 0,-11-17-132 0 0,-9-9-54 0 0,6 5 48 0 0,-17-12-72 0 0,2-1-66 0 0,-3 0-97 0 0,0 0-58 0 0,0 0-21 0 0,0 0-52 0 0,0 0-214 0 0,0 0-96 0 0,0 0-872 0 0,0 0-3576 0 0,0 0-1533 0 0</inkml:trace>
  <inkml:trace contextRef="#ctx0" brushRef="#br3" timeOffset="-10560.635">12039 13088 8432 0 0,'11'-40'982'0'0,"-5"33"4363"0"0,-5 22-4096 0 0,-13 145 900 0 0,6-91-1355 0 0,0 39 654 0 0,17-78-713 0 0,-11-29-614 0 0,0-1-6 0 0,14 8 205 0 0,41-13-115 0 0,-45 0-425 0 0,13-11-662 0 0,-17-5-3448 0 0,-6 13 2731 0 0</inkml:trace>
  <inkml:trace contextRef="#ctx0" brushRef="#br3" timeOffset="-10277.837">11981 13257 12208 0 0,'-13'-3'1325'0'0,"10"1"-1202"0"0,3 2 455 0 0,0 0 192 0 0,13-8 3145 0 0,104 10-2761 0 0,-43-3-562 0 0,-37 0-1466 0 0,1 1-4483 0 0,-26 0-845 0 0</inkml:trace>
  <inkml:trace contextRef="#ctx0" brushRef="#br3" timeOffset="-10108.009">12428 13197 14272 0 0,'85'6'2318'0'0,"90"-26"651"0"0,-159 11-5374 0 0,-16 8 1099 0 0</inkml:trace>
  <inkml:trace contextRef="#ctx0" brushRef="#br3" timeOffset="-9926.812">12526 13048 10512 0 0,'0'0'306'0'0,"0"0"-4"0"0,0 2-182 0 0,-2 4 270 0 0,1 0-1 0 0,1-1 1 0 0,-1 1 0 0 0,1-1 0 0 0,0 1 0 0 0,0 0 0 0 0,1-1 0 0 0,0 1 0 0 0,0-1 0 0 0,0 1 0 0 0,0-1-1 0 0,1 1 1 0 0,2 2-390 0 0,5 31 1998 0 0,14 116 571 0 0,-12-98-2246 0 0,-11-56-288 0 0,2 3-192 0 0,-2-2-5977 0 0,0-2-288 0 0</inkml:trace>
  <inkml:trace contextRef="#ctx0" brushRef="#br3" timeOffset="-9432.83">12774 13045 12208 0 0,'0'0'273'0'0,"0"0"40"0"0,2 0 23 0 0,114 0 2814 0 0,-57 15-751 0 0,63 5-680 0 0,-62-26-1566 0 0,-61 6-216 0 0,1 0 0 0 0,-1 0 0 0 0,0 0 0 0 0,1 0 0 0 0,-1 0 0 0 0,1 0 0 0 0,-1-1 0 0 0,0 1 0 0 0,1 0 0 0 0,-1-1 0 0 0,1 1 0 0 0,-1 0 0 0 0,1-1 0 0 0,-1 1 0 0 0,1 0 0 0 0,-1-1 0 0 0,1 1 0 0 0,-1-1 0 0 0,1 1 0 0 0,0-1 0 0 0,-1 1 0 0 0,1-1-1 0 0,0 1 1 0 0,-1-1 0 0 0,1 0 0 0 0,0 1 0 0 0,0-1 0 0 0,-1 1 0 0 0,1-1 0 0 0,0 0 0 0 0,0 1 0 0 0,0-1 0 0 0,0 1 0 0 0,0-1 0 0 0,0 0 0 0 0,0 1 0 0 0,0-1 0 0 0,0 0 0 0 0,0 1 0 0 0,0-1 0 0 0,1 1 0 0 0,-1-1 0 0 0,0 0 0 0 0,0 1 0 0 0,1-1 0 0 0,-1 1 0 0 0,0-1 0 0 0,1 1-1 0 0,-1-1 1 0 0,0 1 0 0 0,1-1 0 0 0,-1 1 0 0 0,1-1 0 0 0,-1 1 0 0 0,1-1 0 0 0,-1 1 0 0 0,1 0 0 0 0,-1-1 0 0 0,1 1 0 0 0,-1 0 0 0 0,1-1 0 0 0,0 1 0 0 0,-1 0 0 0 0,1 0 63 0 0,-9-1-460 0 0,0 1 0 0 0,-1 0 0 0 0,1 0-1 0 0,0 1 1 0 0,0 0 0 0 0,0 0 0 0 0,-1 1 0 0 0,1 0 0 0 0,1 1 0 0 0,-4 1 460 0 0,-3 2 63 0 0,1 1 1 0 0,-1 0 0 0 0,1 1-1 0 0,1 0 1 0 0,-1 1 0 0 0,1 1-1 0 0,1 0 1 0 0,-3 4-64 0 0,6-5 330 0 0,0 1 0 0 0,1 0-1 0 0,0 0 1 0 0,1 1 0 0 0,0 0 0 0 0,0 0 0 0 0,2 0 0 0 0,-2 4-330 0 0,4-11 157 0 0,1 0 0 0 0,-1 1 0 0 0,1-1 1 0 0,0 0-1 0 0,0 0 0 0 0,1 1 0 0 0,-1-1 1 0 0,1 1-1 0 0,0-1 0 0 0,0 0 0 0 0,1 1 1 0 0,-1-1-1 0 0,1 1 0 0 0,0-1 0 0 0,0 0 1 0 0,0 0-1 0 0,1 1 0 0 0,-1-1-157 0 0,15 28 1216 0 0,-14-29-1150 0 0,0-1 0 0 0,1 1 1 0 0,0-1-1 0 0,-1 1 0 0 0,1-1 0 0 0,0 0 0 0 0,0 0 0 0 0,0-1 1 0 0,0 1-1 0 0,1-1 0 0 0,-1 1 0 0 0,0-1 0 0 0,1 0 1 0 0,-1 0-1 0 0,1-1 0 0 0,-1 1 0 0 0,1-1 0 0 0,-1 1 0 0 0,4-1-66 0 0,41-4-270 0 0,-29-3-5721 0 0,-10 2-83 0 0</inkml:trace>
  <inkml:trace contextRef="#ctx0" brushRef="#br3" timeOffset="-9092.904">13247 12949 10856 0 0,'0'0'241'0'0,"0"0"38"0"0,7 12 382 0 0,69 82 2662 0 0,-71-86-3016 0 0,0-1 0 0 0,0 1 1 0 0,-1 0-1 0 0,0 1 1 0 0,0-1-1 0 0,-1 1 1 0 0,0-1-1 0 0,0 1 1 0 0,-1 0-1 0 0,-1 0 1 0 0,1 0-1 0 0,-2 0 1 0 0,1 8-308 0 0,-2-3 297 0 0,-2 1 0 0 0,1 0 0 0 0,-2-1 0 0 0,0 0 0 0 0,0 1 0 0 0,-2-2 0 0 0,0 1 0 0 0,0-1 0 0 0,-1 0 0 0 0,-1 2-297 0 0,-42 47 270 0 0,-41-15-3610 0 0,78-42 1882 0 0</inkml:trace>
  <inkml:trace contextRef="#ctx0" brushRef="#br3" timeOffset="-7918.872">13619 12990 11408 0 0,'0'0'332'0'0,"0"0"-4"0"0,0 0-147 0 0,0 0 155 0 0,0 0 89 0 0,0 0 21 0 0,0 0-16 0 0,0 0-72 0 0,0 0-34 0 0,0 0-4 0 0,0 1 13 0 0,-7 124 3093 0 0,7-44-2178 0 0,21 13 304 0 0,12-36-520 0 0,-32-57-928 0 0,14 8 42 0 0,12 7 372 0 0,-26-16-374 0 0,1 1-74 0 0,128 0 428 0 0,-124 0-608 0 0,-1-2-1 0 0,1 1 1 0 0,0-1 0 0 0,-1 1-1 0 0,1-1 1 0 0,-1-1-1 0 0,1 1 1 0 0,-1-1 0 0 0,0 0-1 0 0,1-1 1 0 0,-1 1 0 0 0,0-1-1 0 0,0 0 1 0 0,-1 0-1 0 0,1-1 111 0 0,1-12-3326 0 0,-8 13 1780 0 0</inkml:trace>
  <inkml:trace contextRef="#ctx0" brushRef="#br3" timeOffset="-7643.623">13680 13170 12672 0 0,'0'0'289'0'0,"0"0"40"0"0,0 0 21 0 0,0 0-46 0 0,1 0-203 0 0,31-22 1359 0 0,103-7 2514 0 0,-101 25-3594 0 0,103-9-1344 0 0,-136 13-3659 0 0,-1 0-1513 0 0</inkml:trace>
  <inkml:trace contextRef="#ctx0" brushRef="#br3" timeOffset="-7393.857">13628 12982 12440 0 0,'0'0'281'0'0,"0"0"40"0"0,3-13 426 0 0,3 7-736 0 0,3 0 243 0 0,1 1 1 0 0,0 1-1 0 0,0 0 1 0 0,0 0-1 0 0,1 1 1 0 0,-1 0-1 0 0,1 0 1 0 0,0 1 0 0 0,0 1-1 0 0,-1 0 1 0 0,1 1-1 0 0,0 0 1 0 0,4 0-255 0 0,28 0 230 0 0,0 1 1 0 0,1 3 0 0 0,25 5-231 0 0,-54-6-4315 0 0,-2 0-1475 0 0</inkml:trace>
  <inkml:trace contextRef="#ctx0" brushRef="#br3" timeOffset="-7147.64">14090 13284 12544 0 0,'0'0'365'0'0,"0"0"-4"0"0,1 0-230 0 0,5-2 161 0 0,-1-1-1 0 0,1 2 1 0 0,0-1-1 0 0,0 0 1 0 0,0 1 0 0 0,0 0-1 0 0,0 1 1 0 0,0-1 0 0 0,0 1-1 0 0,0 0 1 0 0,0 1 0 0 0,0-1-1 0 0,0 1 1 0 0,0 0-1 0 0,2 1-291 0 0,-7-1 339 0 0,-1-1-124 0 0,0 0-58 0 0,11 14 186 0 0,-10-11-329 0 0,-1 1 1 0 0,0 0 0 0 0,0 0 0 0 0,0 0-1 0 0,0 0 1 0 0,-1 0 0 0 0,1 0-1 0 0,-1 0 1 0 0,0 0 0 0 0,-1 0 0 0 0,1-1-1 0 0,-1 1 1 0 0,1 0 0 0 0,-1-1-1 0 0,0 1 1 0 0,0-1 0 0 0,-1 0 0 0 0,1 0-1 0 0,-1 0 1 0 0,1 0 0 0 0,-1 0-1 0 0,0 0 1 0 0,0-1 0 0 0,0 1 0 0 0,0-1-1 0 0,-1 0 1 0 0,0 0-15 0 0,2 0 3 0 0,-98 69 693 0 0,88-59-726 0 0,11-11 82 0 0,1-1 75 0 0,0 0 22 0 0,19 8 323 0 0,99-17 205 0 0,-89 5-612 0 0,48-9-164 0 0,-43 6-6194 0 0,-22 5-184 0 0</inkml:trace>
  <inkml:trace contextRef="#ctx0" brushRef="#br3" timeOffset="-6601.482">14532 12999 11600 0 0,'0'0'264'0'0,"0"0"34"0"0,0 0 21 0 0,0 0-36 0 0,-1 0-186 0 0,-3 0-29 0 0,-12 18 1984 0 0,-5 51 1600 0 0,26-19-1839 0 0,-5 2 108 0 0,-5-18-1641 0 0,4-28-296 0 0,1 29 16 0 0,25 31 64 0 0,21-38 8 0 0,11-19-597 0 0,-32-17-6249 0 0,-18 2 114 0 0</inkml:trace>
  <inkml:trace contextRef="#ctx0" brushRef="#br3" timeOffset="-6293.969">14814 12952 10680 0 0,'0'0'241'0'0,"0"0"38"0"0,0 0 11 0 0,0 2-28 0 0,-18 72 2340 0 0,9-24-409 0 0,9 20-230 0 0,1-60-1736 0 0,-2-5-140 0 0,1 0 1 0 0,0 0-1 0 0,1 0 0 0 0,-1 0 0 0 0,1 0 1 0 0,0 0-1 0 0,0-1 0 0 0,0 1 0 0 0,1 0 0 0 0,0 0 1 0 0,0-1-1 0 0,0 1 0 0 0,0-1 0 0 0,1 0 0 0 0,-1 0 1 0 0,1 0-1 0 0,0 0 0 0 0,1 0 0 0 0,-1 0 0 0 0,1-1 1 0 0,-1 0-1 0 0,1 1 0 0 0,0-2 0 0 0,0 1 0 0 0,1 0 1 0 0,2 1-88 0 0,41 7 100 0 0,-39-18-1517 0 0,-8 0-3877 0 0,-4 0-908 0 0</inkml:trace>
  <inkml:trace contextRef="#ctx0" brushRef="#br3" timeOffset="-6015.786">14673 13094 13736 0 0,'0'0'306'0'0,"0"0"46"0"0,7-3 362 0 0,156-6 1987 0 0,-115 10-2591 0 0,59-12-2308 0 0,-95 8 925 0 0</inkml:trace>
  <inkml:trace contextRef="#ctx0" brushRef="#br3" timeOffset="-5743.638">15131 12941 10680 0 0,'0'0'241'0'0,"0"0"38"0"0,0 0 11 0 0,3 6 65 0 0,0-3-261 0 0,8 6 334 0 0,0 0 1 0 0,-1 0-1 0 0,0 1 1 0 0,-1 1-1 0 0,0-1 1 0 0,-1 1-1 0 0,0 1 1 0 0,-1 0-1 0 0,0 0 1 0 0,-1 0-1 0 0,0 1 1 0 0,-1 0-1 0 0,0 0 1 0 0,-1 0-1 0 0,-1 1 1 0 0,0-1-1 0 0,0 8-428 0 0,-2-11 165 0 0,-1 0 0 0 0,0 0-1 0 0,-1-1 1 0 0,0 1-1 0 0,-1 0 1 0 0,0-1-1 0 0,0 1 1 0 0,-1-1 0 0 0,0 1-1 0 0,-1-1 1 0 0,0 0-1 0 0,0-1 1 0 0,-1 1-1 0 0,-1 1-164 0 0,1-3 12 0 0,0 0-1 0 0,0 0 0 0 0,-1-1 1 0 0,0 1-1 0 0,0-2 0 0 0,0 1 0 0 0,-1-1 1 0 0,1 0-1 0 0,-1 0 0 0 0,-1 0 1 0 0,1-1-1 0 0,-1 0 0 0 0,1-1 0 0 0,-1 0 1 0 0,0 0-1 0 0,0-1 0 0 0,-6 2-11 0 0,3-2-448 0 0,-27 5-1267 0 0,14-11-3233 0 0,15 1 3092 0 0</inkml:trace>
  <inkml:trace contextRef="#ctx0" brushRef="#br3" timeOffset="-3531.492">15415 12912 7920 0 0,'0'0'174'0'0,"0"0"29"0"0,0 0 13 0 0,0 0 80 0 0,-2-3 675 0 0,3 3 6546 0 0,59 57-5815 0 0,-28-29-1366 0 0,3 0 16 0 0,32 9 78 0 0,-18-16-217 0 0,-10-5-45 0 0,-38-16-115 0 0,1 1 1 0 0,33 25 324 0 0,-28-11-218 0 0,1-8-133 0 0,-5-1 26 0 0,-14 34 309 0 0,0-20-25 0 0,-7 5 44 0 0,-21 13 59 0 0,-26 30-33 0 0,11-33-202 0 0,-83 62-208 0 0,77-57-7365 0 0,44-29 480 0 0</inkml:trace>
  <inkml:trace contextRef="#ctx0" brushRef="#br3" timeOffset="-2289.652">14277 12570 6656 0 0,'0'0'197'0'0,"0"0"63"0"0,6-9 818 0 0,-6 8 2959 0 0,-72 60-193 0 0,24-12-2517 0 0,-22 32-36 0 0,0 5-918 0 0,67-81-323 0 0,3-3-130 0 0,0 0-126 0 0,0 0-39 0 0,0 0-787 0 0,0-1-3266 0 0,0-3-1402 0 0</inkml:trace>
  <inkml:trace contextRef="#ctx0" brushRef="#br3" timeOffset="-1700.653">14069 12625 9408 0 0,'0'0'273'0'0,"0"0"-5"0"0,0 0-119 0 0,1 1 138 0 0,38 47 1904 0 0,23 1-1079 0 0,14-19-408 0 0,-8-22 272 0 0,-85-21-704 0 0,-108-14-928 0 0,42 16 461 0 0,-2-16 160 0 0,45 8 937 0 0,49 13-598 0 0,141-27-1799 0 0,-144 33 1364 0 0,0-1 1 0 0,-1 0-1 0 0,1-1 1 0 0,0 0-1 0 0,-1 1 1 0 0,1-2-1 0 0,-1 1 0 0 0,0-1 1 0 0,0 0-1 0 0,0 0 1 0 0,0 0-1 0 0,0 0 1 0 0,1-2 130 0 0,-5 2 12 0 0,-1 3 49 0 0,0-5 2994 0 0,-20 39-2424 0 0,-6 76 893 0 0,22-67-1328 0 0,4-37-196 0 0,0 1 15 0 0,0-1 17 0 0,3 1-245 0 0,-1-5-3684 0 0,4 0-1335 0 0</inkml:trace>
  <inkml:trace contextRef="#ctx0" brushRef="#br3" timeOffset="-1151.666">14253 12677 8664 0 0,'0'0'197'0'0,"0"0"24"0"0,0 0 18 0 0,-6 5 8 0 0,-50 25 1389 0 0,-62 10 520 0 0,22-18-339 0 0,57-22-606 0 0,38 0-1131 0 0,20-7-13 0 0,66-23-544 0 0,66-22-1757 0 0,-90 36 2292 0 0,-56 13 16 0 0,-4 3 35 0 0,-1 0 104 0 0,0 0 21 0 0,0 0-2 0 0,0 0-27 0 0,-10 5-96 0 0,-156 65 131 0 0,100-31-4497 0 0,56-33-480 0 0</inkml:trace>
  <inkml:trace contextRef="#ctx0" brushRef="#br3" timeOffset="7201.095">6377 13277 9328 0 0,'0'0'208'0'0,"0"0"33"0"0,0 0 15 0 0,-1 0-37 0 0,-1 0-117 0 0,2 0 196 0 0,0 0 74 0 0,0 0 4 0 0,0 0 17 0 0,0 0 75 0 0,0 0 39 0 0,0 0 5 0 0,78 13 1664 0 0,60-8-1542 0 0,-76-2-503 0 0,-51-2-56 0 0,-22 4 136 0 0,-120 22 17 0 0,-41-13-217 0 0,158-17 53 0 0,13 3-11 0 0,2 0 11 0 0,53-9 84 0 0,25-1-208 0 0,140-7 559 0 0,-161 12 936 0 0,-264 10-2063 0 0,118-2-3316 0 0,75-6-1313 0 0</inkml:trace>
  <inkml:trace contextRef="#ctx0" brushRef="#br3" timeOffset="7588.891">6496 13131 10384 0 0,'0'0'301'0'0,"-1"0"4"0"0,-1 10 3261 0 0,5 0-3018 0 0,-4 20 616 0 0,2 30 47 0 0,-2-11-467 0 0,18 38 266 0 0,-3-45-308 0 0,-4 4-22 0 0,-9-19-485 0 0,-4-9-88 0 0,0-9-43 0 0,2-9-484 0 0,1 0-111 0 0,0 0-1229 0 0,0 0-4870 0 0</inkml:trace>
  <inkml:trace contextRef="#ctx0" brushRef="#br3" timeOffset="8022.78">6803 13197 11728 0 0,'8'-6'810'0'0,"-3"5"-653"0"0,-1 0-1 0 0,1 0 0 0 0,0 1 0 0 0,0 0 1 0 0,-1-1-1 0 0,1 2 0 0 0,0-1 0 0 0,0 0 1 0 0,-1 1-1 0 0,1 0 0 0 0,0 0 1 0 0,-1 1-1 0 0,1-1 0 0 0,-1 1 0 0 0,1 0 1 0 0,-1 0-1 0 0,0 0 0 0 0,0 1 0 0 0,0-1 1 0 0,0 1-1 0 0,0 0 0 0 0,-1 0 1 0 0,1 1-1 0 0,-1-1 0 0 0,0 1 0 0 0,0-1 1 0 0,0 1-1 0 0,0 0 0 0 0,-1 1-156 0 0,0-2 49 0 0,0 0 0 0 0,-1 1 1 0 0,1-1-1 0 0,-1 1 0 0 0,0-1 0 0 0,0 1 0 0 0,0 0 0 0 0,0-1 0 0 0,-1 1 0 0 0,0 0 1 0 0,1 0-1 0 0,-1 0 0 0 0,-1-1 0 0 0,1 1 0 0 0,0 0 0 0 0,-1-1 0 0 0,0 1 1 0 0,0 0-1 0 0,0-1 0 0 0,0 1 0 0 0,-1-1 0 0 0,0 1 0 0 0,1-1 0 0 0,-1 0 1 0 0,0 1-1 0 0,0-1 0 0 0,-3 2-49 0 0,-47 40 330 0 0,21-24-170 0 0,-3 1-160 0 0,26-17-79 0 0,9-5 96 0 0,-1 0-1 0 0,0 0 1 0 0,0 0 0 0 0,1 0-1 0 0,-1 1 1 0 0,0-1 0 0 0,1 0-1 0 0,-1 0 1 0 0,0 0 0 0 0,0 1-1 0 0,0-1 1 0 0,1 0 0 0 0,-1 0-1 0 0,0 1 1 0 0,0-1 0 0 0,0 0-1 0 0,0 0 1 0 0,1 1 0 0 0,-1-1-1 0 0,0 0 1 0 0,0 1 0 0 0,0-1-1 0 0,0 0 1 0 0,0 1 0 0 0,0-1-1 0 0,0 0 1 0 0,0 1 0 0 0,0-1-1 0 0,0 0 1 0 0,0 1 0 0 0,0-1-1 0 0,0 0 1 0 0,0 0 0 0 0,0 1-1 0 0,0-1 1 0 0,0 0 0 0 0,0 1-1 0 0,-1-1 1 0 0,1 0 0 0 0,0 1-1 0 0,0-1 1 0 0,0 0 0 0 0,0 0-1 0 0,-1 1 1 0 0,1-1 0 0 0,0 0-1 0 0,0 0 1 0 0,-1 0 0 0 0,1 1-1 0 0,0-1 1 0 0,0 0 0 0 0,-1 0-1 0 0,1 0 1 0 0,0 0 0 0 0,-1 1-17 0 0,66 5 1154 0 0,39-9-743 0 0,-50 11-533 0 0,-32-8-6213 0 0,-16 0-50 0 0</inkml:trace>
  <inkml:trace contextRef="#ctx0" brushRef="#br3" timeOffset="8484.205">7238 13176 9224 0 0,'65'-46'3760'0'0,"-65"45"-3023"0"0,0 1-20 0 0,0 0-105 0 0,0 0-48 0 0,0 0-10 0 0,-4 6 201 0 0,-60 40-111 0 0,-58 60 326 0 0,121-105-966 0 0,0-1 7 0 0,1 0-1 0 0,0 0 1 0 0,-1 1-1 0 0,1-1 1 0 0,0 0-1 0 0,-1 0 0 0 0,1 0 1 0 0,0 1-1 0 0,0-1 1 0 0,-1 0-1 0 0,1 0 1 0 0,0 1-1 0 0,0-1 0 0 0,-1 0 1 0 0,1 1-1 0 0,0-1 1 0 0,0 0-1 0 0,0 1 1 0 0,0-1-1 0 0,0 0 0 0 0,-1 1 1 0 0,1-1-1 0 0,0 0 1 0 0,0 1-1 0 0,0-1 0 0 0,0 0 1 0 0,0 1-1 0 0,0-1 1 0 0,0 0-1 0 0,0 1 1 0 0,0-1-1 0 0,0 1 0 0 0,0-1 1 0 0,1 0-1 0 0,-1 1 1 0 0,0-1-1 0 0,0 0 1 0 0,0 1-1 0 0,0-1 0 0 0,1 0 1 0 0,-1 0-1 0 0,0 1 1 0 0,0-1-1 0 0,0 0 1 0 0,1 1-1 0 0,-1-1 0 0 0,0 0 1 0 0,0 0-1 0 0,1 0 1 0 0,-1 1-1 0 0,0-1 1 0 0,1 0-1 0 0,-1 0 0 0 0,0 0 1 0 0,1 0-1 0 0,-1 1 1 0 0,0-1-1 0 0,1 0-10 0 0,3 2 44 0 0,1 0 0 0 0,-1 0 0 0 0,1 0 0 0 0,0-1 1 0 0,0 0-1 0 0,0 0 0 0 0,0 0 0 0 0,0 0 0 0 0,-1-1 0 0 0,1 0 0 0 0,0 0 0 0 0,0 0 0 0 0,0-1 0 0 0,0 1 1 0 0,0-1-1 0 0,0 0 0 0 0,0-1 0 0 0,0 1 0 0 0,0-1-44 0 0,15-2-25 0 0,77-9-100 0 0,-96 13 154 0 0,-17 23-71 0 0,-30 17 614 0 0,-47 53 130 0 0,86-83-623 0 0,4-7-62 0 0,0 0-1 0 0,0 0 0 0 0,1 0 1 0 0,0 0-1 0 0,0 0 1 0 0,0 1-1 0 0,0-1 1 0 0,0 1-1 0 0,0-1 1 0 0,1 1-1 0 0,0 0 0 0 0,0 0 1 0 0,0-1-1 0 0,0 1 1 0 0,1 0-1 0 0,-1 0 1 0 0,1 0-1 0 0,0 0 0 0 0,0 0 1 0 0,0 0-1 0 0,1 2-16 0 0,14 15 72 0 0,11 3-656 0 0,-4-13-3554 0 0,-21-11 2621 0 0</inkml:trace>
  <inkml:trace contextRef="#ctx0" brushRef="#br3" timeOffset="8747.581">7229 13622 11720 0 0,'0'0'264'0'0,"0"0"34"0"0,0 0 22 0 0,0 0-32 0 0,-5 6-178 0 0,3-4 21 0 0,1-1 0 0 0,0 0 0 0 0,0 1 0 0 0,0-1 0 0 0,0 0 0 0 0,0 1 0 0 0,0 0 0 0 0,0-1 0 0 0,0 1 1 0 0,1 0-1 0 0,-1-1 0 0 0,0 1 0 0 0,1 0 0 0 0,0-1 0 0 0,-1 1 0 0 0,1 0 0 0 0,0 0 0 0 0,0 0 0 0 0,0-1 0 0 0,0 1 1 0 0,0 0-1 0 0,1 0 0 0 0,-1 0 0 0 0,0-1 0 0 0,1 1 0 0 0,-1 0 0 0 0,1-1 0 0 0,0 2-131 0 0,0-2 497 0 0,17 14 718 0 0,40-20-414 0 0,-53 3-755 0 0,0 0-8 0 0,1 0 1 0 0,-1-1-1 0 0,1 1 0 0 0,-1-1 0 0 0,0-1 0 0 0,0 1 0 0 0,0-1 1 0 0,0 1-1 0 0,0-1 0 0 0,-1-1 0 0 0,0 1 0 0 0,1-1-38 0 0,-3 3 8 0 0,0 0-1 0 0,0 0 1 0 0,-1 1-1 0 0,1-1 0 0 0,0 0 1 0 0,-1 0-1 0 0,1 0 0 0 0,-1-1 1 0 0,0 1-1 0 0,0 0 1 0 0,0 0-1 0 0,0-1 0 0 0,0 1 1 0 0,0-1-1 0 0,-1 1 1 0 0,1-1-1 0 0,-1 1 0 0 0,0-1 1 0 0,0 1-1 0 0,0-1 0 0 0,0 1 1 0 0,0-1-1 0 0,0 1 1 0 0,-1-1-1 0 0,1 1 0 0 0,-1-1 1 0 0,1 1-1 0 0,-1 0 1 0 0,0-1-1 0 0,0 1 0 0 0,0 0 1 0 0,-1-1-1 0 0,1 1 0 0 0,0 0 1 0 0,-1 0-1 0 0,0 0 1 0 0,1 0-1 0 0,-1 0 0 0 0,0 1 1 0 0,0-1-1 0 0,0 1 1 0 0,0-1-1 0 0,0 1 0 0 0,0-1 1 0 0,0 1-1 0 0,-1 0 0 0 0,1 0 1 0 0,0 0-1 0 0,-1 0 1 0 0,1 1-1 0 0,-1-1 0 0 0,-1 0-7 0 0,-1 1-87 0 0,-1 0-1 0 0,1 0 1 0 0,0 0-1 0 0,-1 0 1 0 0,1 1-1 0 0,-1 0 1 0 0,1 0-1 0 0,0 1 1 0 0,0-1-1 0 0,0 1 1 0 0,0 0-1 0 0,0 1 1 0 0,0-1-1 0 0,0 1 1 0 0,1 0-1 0 0,-4 3 88 0 0,7-5-732 0 0,0 0-1061 0 0,-2 6-4121 0 0</inkml:trace>
  <inkml:trace contextRef="#ctx0" brushRef="#br3" timeOffset="9232.628">7702 13228 11664 0 0,'0'0'264'0'0,"0"0"34"0"0,0 0 21 0 0,0 0-36 0 0,-9 0-175 0 0,1 1 112 0 0,0 0 0 0 0,0 1 0 0 0,0 0 0 0 0,0 0 0 0 0,0 1 0 0 0,0 0 0 0 0,1 0 0 0 0,-1 1 0 0 0,1 0 0 0 0,-5 4-220 0 0,-18 8 576 0 0,-72 58 2047 0 0,87-61-2075 0 0,11-9-400 0 0,1-1 0 0 0,0 1 0 0 0,0 0-1 0 0,0 0 1 0 0,1 0 0 0 0,0 1-1 0 0,-1-1 1 0 0,1 0 0 0 0,1 1 0 0 0,-1 0-1 0 0,1-1 1 0 0,-1 1 0 0 0,2 0-1 0 0,-2 4-147 0 0,4-6 42 0 0,-1 0 0 0 0,1 0 0 0 0,-1 0 0 0 0,1-1-1 0 0,0 1 1 0 0,0 0 0 0 0,0-1 0 0 0,0 0 0 0 0,1 1-1 0 0,-1-1 1 0 0,1 0 0 0 0,-1 0 0 0 0,1-1-1 0 0,0 1 1 0 0,0 0 0 0 0,0-1 0 0 0,0 0 0 0 0,0 0-1 0 0,0 0 1 0 0,0 0 0 0 0,0 0 0 0 0,0 0 0 0 0,0-1-1 0 0,0 0 1 0 0,1 1 0 0 0,1-1-42 0 0,99 5 777 0 0,-28-11-397 0 0,-43 4-309 0 0,-23 0 429 0 0,-6 1-1650 0 0,1 1-5110 0 0,-5 0-776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5:34:48.955"/>
    </inkml:context>
    <inkml:brush xml:id="br0">
      <inkml:brushProperty name="width" value="0.025" units="cm"/>
      <inkml:brushProperty name="height" value="0.025" units="cm"/>
      <inkml:brushProperty name="color" value="#E71224"/>
    </inkml:brush>
    <inkml:brush xml:id="br1">
      <inkml:brushProperty name="width" value="0.025" units="cm"/>
      <inkml:brushProperty name="height" value="0.025" units="cm"/>
      <inkml:brushProperty name="color" value="#0000FF"/>
    </inkml:brush>
    <inkml:context xml:id="ctx1">
      <inkml:inkSource xml:id="inkSrc79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1" timeString="2018-09-17T05:34:49.034"/>
    </inkml:context>
    <inkml:brush xml:id="br2">
      <inkml:brushProperty name="width" value="0.025" units="cm"/>
      <inkml:brushProperty name="height" value="0.025" units="cm"/>
      <inkml:brushProperty name="color" value="#0000FF"/>
      <inkml:brushProperty name="ignorePressure" value="1"/>
    </inkml:brush>
  </inkml:definitions>
  <inkml:trace contextRef="#ctx0" brushRef="#br0">3090 446 11200 0 0,'33'-23'856'0'0,"11"-11"-407"0"0,-13 14 1583 0 0,7 0 2920 0 0,-36 20-4306 0 0,-2 0-7 0 0,0 0-48 0 0,0 0-182 0 0,0 0-80 0 0,0 0-10 0 0,0 0-27 0 0,-5 7 72 0 0,-36 54 197 0 0,15-31-482 0 0,0-1 0 0 0,-2-1-1 0 0,-1-1 1 0 0,-4 1-79 0 0,-46 42 53 0 0,-36 37-53 0 0,94-62 0 0 0,24-34 0 0 0,1-3 0 0 0,46 35 83 0 0,4-5 380 0 0,-3 16-79 0 0,-15-18-290 0 0,8 5-30 0 0,-31-32-44 0 0,1 0 0 0 0,0-1 0 0 0,0-1-1 0 0,1 0 1 0 0,0-1 0 0 0,0-1 0 0 0,10 3-20 0 0,56 23 103 0 0,-80-30-198 0 0,18 16-889 0 0,-9-10-4921 0 0,-3-6 4039 0 0</inkml:trace>
  <inkml:trace contextRef="#ctx0" brushRef="#br0" timeOffset="1">3620 613 8328 0 0,'0'-14'573'0'0,"10"-26"2047"0"0,-10 39-1665 0 0,3-3 4961 0 0,-6 9-4285 0 0,1 3-1500 0 0,1-1 0 0 0,0 2 0 0 0,0-1 0 0 0,0 0 0 0 0,1 0 0 0 0,0 0 0 0 0,1 0 0 0 0,0 0 0 0 0,0 0 0 0 0,1 2-131 0 0,-1-6 26 0 0,-5 156 537 0 0,5-70-322 0 0,2-57-169 0 0,7 0 202 0 0,14-22 235 0 0,76-36 430 0 0,-54 9-816 0 0,32-4-94 0 0,-56 18-2061 0 0,-8 1-5011 0 0,-12 1 545 0 0</inkml:trace>
  <inkml:trace contextRef="#ctx0" brushRef="#br0" timeOffset="2">3533 715 13104 0 0,'-26'-14'1272'0'0,"15"13"117"0"0,15 0 2633 0 0,130-6-1714 0 0,45-12-1573 0 0,-16-3-582 0 0,-102 16-365 0 0,-36 6-7306 0 0,-24 0 945 0 0</inkml:trace>
  <inkml:trace contextRef="#ctx0" brushRef="#br0" timeOffset="3">3695 538 14000 0 0,'-28'-15'814'0'0,"17"-1"-159"0"0,11 15-106 0 0,0 1 24 0 0,0 0 25 0 0,7-6 814 0 0,76-12 1544 0 0,-45 14-2486 0 0,78-9 510 0 0,95 4-124 0 0,-113 20-2925 0 0,-86-10-3292 0 0,-1 3-1712 0 0</inkml:trace>
  <inkml:trace contextRef="#ctx0" brushRef="#br0" timeOffset="4">4004 1032 15320 0 0,'0'0'348'0'0,"0"0"49"0"0,0 0 20 0 0,0 0-45 0 0,0 0-129 0 0,0 0 350 0 0,0 0 176 0 0,4-2 2723 0 0,-11 65-1084 0 0,0 17-1685 0 0,11-16-646 0 0,-4-30-5 0 0,6-11-162 0 0,-6-20-30 0 0,1-1-207 0 0,0 0-55 0 0,4 5 330 0 0,-4-2-4113 0 0,-1-5 2365 0 0</inkml:trace>
  <inkml:trace contextRef="#ctx0" brushRef="#br0" timeOffset="5">4357 581 13072 0 0,'2'-1'297'0'0,"0"0"-289"0"0,-1 1 28 0 0,0 0 1 0 0,0 0-1 0 0,0 0 0 0 0,0 0 1 0 0,-1-1-1 0 0,1 1 0 0 0,0 0 1 0 0,0-1-1 0 0,0 1 0 0 0,-1-1 1 0 0,1 1-1 0 0,0-1 0 0 0,-1 1 1 0 0,1-1-1 0 0,0 1 0 0 0,-1-1 1 0 0,1 0-1 0 0,-1 1 0 0 0,1-1 1 0 0,-1 0-1 0 0,1 1 1 0 0,-1-1-1 0 0,1 0 0 0 0,-1 0 1 0 0,0 1-1 0 0,1-1 0 0 0,-1 0 1 0 0,0 0-1 0 0,0 0 0 0 0,0 0 1 0 0,1 0-37 0 0,9-21 3463 0 0,-10 21-2743 0 0,0 1-72 0 0,-3 3 2149 0 0,-16 14-2410 0 0,-21 41 428 0 0,34-49-736 0 0,0 1 0 0 0,0 0 0 0 0,1 0 0 0 0,1 1 0 0 0,-1-1 0 0 0,2 1 0 0 0,0 0 0 0 0,0 0 0 0 0,1 0 0 0 0,0 1 0 0 0,0 2-79 0 0,-5 22 268 0 0,10 68 266 0 0,-1-88-508 0 0,0-9-16 0 0,0 0 1 0 0,1 0-1 0 0,0 0 0 0 0,0-1 0 0 0,0 1 0 0 0,1-1 1 0 0,0 0-1 0 0,0 0 0 0 0,0 0 0 0 0,1-1 0 0 0,0 1 0 0 0,0-1 1 0 0,1-1-1 0 0,-1 1 0 0 0,1-1 0 0 0,0 1 0 0 0,0-2 1 0 0,0 1-1 0 0,1-1 0 0 0,-1 0 0 0 0,1 0 0 0 0,5 1-10 0 0,31 4-690 0 0,-27-7-1197 0 0,-2-2-3309 0 0,-1 0-2326 0 0</inkml:trace>
  <inkml:trace contextRef="#ctx0" brushRef="#br0" timeOffset="6">4703 558 8496 0 0,'0'0'190'0'0,"0"0"28"0"0,2-1 10 0 0,15-12 144 0 0,-7 1 1480 0 0,4-6 1792 0 0,-13 17-2931 0 0,-1 1-28 0 0,6-12 3357 0 0,-2 16-1243 0 0,-21 68-2208 0 0,4 1 0 0 0,3 0 1 0 0,0 63-592 0 0,10-126 44 0 0,0 0 0 0 0,1-1 0 0 0,1 1 1 0 0,-1-1-1 0 0,1 1 0 0 0,1-1 0 0 0,0 0 1 0 0,0 0-1 0 0,1 0 0 0 0,3 5-44 0 0,-4-11 25 0 0,1-1-1 0 0,-1 0 0 0 0,1 1 0 0 0,0-2 1 0 0,0 1-1 0 0,0 0 0 0 0,0-1 1 0 0,0 0-1 0 0,0 0 0 0 0,0 0 1 0 0,0 0-1 0 0,1 0 0 0 0,-1-1 1 0 0,0 0-1 0 0,0 0 0 0 0,1 0 0 0 0,-1-1 1 0 0,0 1-1 0 0,0-1 0 0 0,1 0 1 0 0,-1 0-1 0 0,0-1 0 0 0,0 1 1 0 0,0-1-1 0 0,0 0 0 0 0,2-1-24 0 0,0 1-55 0 0,-1-1-1 0 0,1 1 1 0 0,-1-1 0 0 0,0 0-1 0 0,1 0 1 0 0,-1-1-1 0 0,-1 1 1 0 0,1-1 0 0 0,0 0-1 0 0,-1-1 1 0 0,2-1 55 0 0,-3 3-536 0 0,5-5 296 0 0,-5 2-6691 0 0,-3-2-712 0 0</inkml:trace>
  <inkml:trace contextRef="#ctx0" brushRef="#br0" timeOffset="7">4405 727 16631 0 0,'-28'-9'1142'0'0,"52"7"-1070"0"0,139 1 3617 0 0,30 18-1760 0 0,-78-8-1561 0 0,-10-3-5658 0 0,-98-6 3532 0 0</inkml:trace>
  <inkml:trace contextRef="#ctx0" brushRef="#br0" timeOffset="8">5150 759 12720 0 0,'78'-12'2977'0'0,"-23"6"693"0"0,2 1-1094 0 0,9-4-1544 0 0,-42 3-1297 0 0,-23 6-606 0 0,-1 0-270 0 0,-1-1-1168 0 0,-2-4-4496 0 0</inkml:trace>
  <inkml:trace contextRef="#ctx0" brushRef="#br0" timeOffset="9">5254 538 14224 0 0,'0'0'322'0'0,"0"0"45"0"0,0 0 20 0 0,0 0-38 0 0,-1 2-116 0 0,-1 9 576 0 0,0 0 1 0 0,1 0-1 0 0,0 0 0 0 0,1 0 1 0 0,0 1-1 0 0,0-1 0 0 0,1 0 1 0 0,2 4-810 0 0,8 91 2230 0 0,-5 73-1402 0 0,-2-119-1080 0 0,-4-56-339 0 0,2 5 23 0 0,0-6-5149 0 0,5-3 3734 0 0</inkml:trace>
  <inkml:trace contextRef="#ctx0" brushRef="#br0" timeOffset="10">5334 650 8952 0 0,'108'-2'200'0'0,"-47"4"129"0"0,-22 0-8 0 0,-11-4-235 0 0,-21 0-1 0 0,9-1 2156 0 0,0-1-631 0 0,9 1 302 0 0,-7 3-1015 0 0,-16 0-435 0 0,18 1 1394 0 0,42 30 1224 0 0,-54-27-2893 0 0,-1 0-1 0 0,1 0 0 0 0,-1-1 1 0 0,1 0-1 0 0,0 0 0 0 0,1-1 1 0 0,-1 0-1 0 0,0 0 0 0 0,1-1 1 0 0,-1 0-1 0 0,1-1 0 0 0,-1 0-186 0 0,53-4 284 0 0,-14-7-225 0 0,-30 3-140 0 0,20-18-1217 0 0,-22 6-1334 0 0,-15 19 1851 0 0,-2 0-56 0 0,-5-1 450 0 0,0 0 1 0 0,0 1-1 0 0,0-1 0 0 0,0 1 1 0 0,-1 1-1 0 0,1 0 1 0 0,0 0-1 0 0,0 0 1 0 0,0 1-1 0 0,-3 0 387 0 0,-3 1-38 0 0,-1 1-1 0 0,1 1 1 0 0,0 0-1 0 0,0 1 1 0 0,0 0-1 0 0,1 1 1 0 0,0 0 0 0 0,-3 3 38 0 0,-40 50 2259 0 0,51-51-1929 0 0,1-1-1 0 0,-1 1 1 0 0,2 0-1 0 0,-1 0 1 0 0,1 0-1 0 0,0 1 0 0 0,1-1 1 0 0,0 0-1 0 0,0 1 1 0 0,1-1-1 0 0,0 1 0 0 0,0-1 1 0 0,1 1-1 0 0,0 0-329 0 0,1-1 190 0 0,1-1 0 0 0,-1 1-1 0 0,1-1 1 0 0,1 0 0 0 0,-1 0 0 0 0,1 0-1 0 0,0-1 1 0 0,1 1 0 0 0,0-1-1 0 0,0 0 1 0 0,0 0 0 0 0,0-1 0 0 0,1 0-1 0 0,2 2-189 0 0,56 28 639 0 0,3-19-660 0 0,-15-24-1528 0 0,-27-9-6358 0 0,-24 11 1210 0 0</inkml:trace>
  <inkml:trace contextRef="#ctx0" brushRef="#br0" timeOffset="11">6108 478 12392 0 0,'-33'1'364'0'0,"32"3"-8"0"0,67 10-212 0 0,-1 34 1348 0 0,-15 20 2421 0 0,-12-4-1143 0 0,3 50-306 0 0,-38-103-2401 0 0,-2 0 0 0 0,1 0 0 0 0,-1 0-1 0 0,-1 0 1 0 0,0 0 0 0 0,-1 0 0 0 0,0 0-1 0 0,-1 0 1 0 0,0 0 0 0 0,0-1 0 0 0,-1 1-1 0 0,-1 0 1 0 0,0-1 0 0 0,0 0 0 0 0,-5 8-63 0 0,-27 40 146 0 0,-21-11-34 0 0,12-14-90 0 0,-4-5-1542 0 0,49-29 1395 0 0,0 1 1 0 0,0 0-1 0 0,0 0 1 0 0,0 0 0 0 0,1 0-1 0 0,-1-1 1 0 0,0 1-1 0 0,0 0 1 0 0,0 0 0 0 0,0 0-1 0 0,0-1 1 0 0,0 1 0 0 0,-1 0-1 0 0,1 0 1 0 0,0 0-1 0 0,0-1 1 0 0,0 1 0 0 0,0 0-1 0 0,0 0 1 0 0,0 0-1 0 0,0 0 1 0 0,0-1 0 0 0,0 1-1 0 0,0 0 1 0 0,-1 0-1 0 0,1 0 1 0 0,0 0 0 0 0,0 0-1 0 0,0-1 1 0 0,0 1-1 0 0,0 0 1 0 0,-1 0 0 0 0,1 0-1 0 0,0 0 1 0 0,0 0-1 0 0,0 0 1 0 0,0 0 0 0 0,-1 0-1 0 0,1 0 1 0 0,0-1 0 0 0,0 1-1 0 0,0 0 1 0 0,-1 0-1 0 0,1 0 1 0 0,0 0 0 0 0,0 0-1 0 0,0 0 125 0 0,1-6-2094 0 0</inkml:trace>
  <inkml:trace contextRef="#ctx0" brushRef="#br0" timeOffset="12">101 376 14912 0 0,'1'-22'1504'0'0,"-18"18"-95"0"0,14 7-1226 0 0,0 0 0 0 0,0 0 1 0 0,0 1-1 0 0,0-1 0 0 0,1 0 0 0 0,-1 1 1 0 0,1 0-1 0 0,0-1 0 0 0,0 1 0 0 0,1 0 1 0 0,-1 0-1 0 0,1 0 0 0 0,-1 0 1 0 0,1 1-1 0 0,1-1 0 0 0,-1 0 0 0 0,0 0 1 0 0,1 1-1 0 0,0-1 0 0 0,0 0 0 0 0,0 1 1 0 0,1 0-184 0 0,6 97 1190 0 0,-11 0-302 0 0,-5 17-136 0 0,8-23-172 0 0,-4 34 267 0 0,7-21-790 0 0,-3-29 326 0 0,1-25-215 0 0,-2-47-201 0 0,-4 9 178 0 0,0-19-1509 0 0,23-44-1013 0 0,9-78-5336 0 0,-19 93 1861 0 0</inkml:trace>
  <inkml:trace contextRef="#ctx0" brushRef="#br0" timeOffset="13">86 474 9472 0 0,'0'0'216'0'0,"-3"-7"289"0"0,-19-36-124 0 0,-9 20 3295 0 0,23 20-3062 0 0,7 2-8 0 0,1 1-16 0 0,0 0-53 0 0,0 0-23 0 0,0 0-2 0 0,11-2 378 0 0,-2 2-778 0 0,-6 0 14 0 0,-1-1 2 0 0,60-5 1216 0 0,72-28 224 0 0,-77 18-1080 0 0,8 9 48 0 0,0 23-42 0 0,-58-14-488 0 0,-4-2 31 0 0,-1 1-1 0 0,0-1 1 0 0,0 1-1 0 0,0 0 1 0 0,0 0 0 0 0,0 0-1 0 0,0 0 1 0 0,0 0-1 0 0,0 0 1 0 0,0 1-1 0 0,-1-1 1 0 0,1 1 0 0 0,0-1-1 0 0,-1 1 1 0 0,1 0-1 0 0,-1-1 1 0 0,0 1-1 0 0,1 0 1 0 0,-1 0 0 0 0,0 0-1 0 0,0 0 1 0 0,0 0-1 0 0,0 0 1 0 0,-1 0-1 0 0,1 0 1 0 0,-1 1 0 0 0,1-1-1 0 0,-1 0 1 0 0,0 0-1 0 0,0 1 1 0 0,1-1-1 0 0,-2 0 1 0 0,1 0-37 0 0,2 6 108 0 0,1 80 317 0 0,-12-7-131 0 0,-7 78 163 0 0,5-109-538 0 0,11-49-189 0 0,-6 12-995 0 0,4-10-6777 0 0,2-3 1070 0 0</inkml:trace>
  <inkml:trace contextRef="#ctx0" brushRef="#br0" timeOffset="14">367 1118 13256 0 0,'0'0'389'0'0,"0"0"-6"0"0,-1-1-271 0 0,1 1 0 0 0,-1 0 0 0 0,1 0 0 0 0,-1-1 0 0 0,1 1 0 0 0,0 0 0 0 0,-1 0 0 0 0,1-1 1 0 0,-1 1-1 0 0,0 0 0 0 0,1 0 0 0 0,-1 0 0 0 0,1 0 0 0 0,-1 0 0 0 0,1 0 0 0 0,-1 0 1 0 0,1 0-1 0 0,-1 0 0 0 0,1 0 0 0 0,-1 0 0 0 0,1 0 0 0 0,-1 0 0 0 0,1 0 0 0 0,-1 1 0 0 0,1-1 1 0 0,-1 0-1 0 0,1 0 0 0 0,-1 0 0 0 0,1 1 0 0 0,-1-1 0 0 0,1 0 0 0 0,-1 1 0 0 0,1-1 0 0 0,0 1 1 0 0,-1-1-1 0 0,1 0 0 0 0,0 1 0 0 0,-1-1 0 0 0,1 1 0 0 0,0-1 0 0 0,-1 1 0 0 0,1-1 0 0 0,0 1 1 0 0,0-1-1 0 0,0 1 0 0 0,0-1 0 0 0,-1 1 0 0 0,1-1 0 0 0,0 1 0 0 0,0-1 0 0 0,0 1 0 0 0,0-1-111 0 0,0 1-221 0 0,-14 70 3341 0 0,10 4-1902 0 0,0 64-673 0 0,5-78-7519 0 0,-1-61 398 0 0</inkml:trace>
  <inkml:trace contextRef="#ctx0" brushRef="#br0" timeOffset="15">515 1205 8720 0 0,'0'0'197'0'0,"0"0"24"0"0,0 0 19 0 0,5-7 1455 0 0,16-24 3708 0 0,-11 27-4528 0 0,30-4 703 0 0,20 8 16 0 0,-58 1-1550 0 0,0-1 1 0 0,0 1-1 0 0,0-1 0 0 0,0 1 0 0 0,0 0 0 0 0,0 0 0 0 0,0 0 0 0 0,0 0 0 0 0,-1 0 0 0 0,1 0 0 0 0,0 1 0 0 0,0-1 1 0 0,-1 1-1 0 0,1-1 0 0 0,-1 1 0 0 0,0-1 0 0 0,1 1 0 0 0,-1 0 0 0 0,0 0 0 0 0,0 0 0 0 0,0 0 0 0 0,0 0 0 0 0,0 0 1 0 0,-1 0-1 0 0,1 0 0 0 0,0 0 0 0 0,-1 0 0 0 0,0 0 0 0 0,1 0 0 0 0,-1 0 0 0 0,0 0 0 0 0,0 1 0 0 0,0-1 0 0 0,0 0 1 0 0,-1 0-1 0 0,1 0 0 0 0,-1 0 0 0 0,1 0 0 0 0,-1 0 0 0 0,0 0 0 0 0,1 0 0 0 0,-1 0 0 0 0,0 0 0 0 0,-1 1-44 0 0,-41 57 432 0 0,-33 16 24 0 0,16-18-568 0 0,60-57 138 0 0,0 0 0 0 0,0 0 0 0 0,0 0 0 0 0,0 1 0 0 0,0-1 0 0 0,1 0 0 0 0,-1 0 0 0 0,0 0-1 0 0,1 0 1 0 0,-1 0 0 0 0,0 0 0 0 0,1 0 0 0 0,-1-1 0 0 0,1 1 0 0 0,0 0 0 0 0,-1 0 0 0 0,1 0 0 0 0,0 0-1 0 0,0-1 1 0 0,-1 1 0 0 0,1 0 0 0 0,0-1 0 0 0,0 1 0 0 0,0 0 0 0 0,0-1 0 0 0,0 1 0 0 0,0-1 0 0 0,0 0 0 0 0,0 1-1 0 0,0-1 1 0 0,0 0 0 0 0,0 1 0 0 0,0-1 0 0 0,1 0-26 0 0,3 2-11 0 0,17 3 35 0 0,54 0 234 0 0,-10 6-314 0 0,-59-10-76 0 0,-2 0-4549 0 0,-5-1 2926 0 0</inkml:trace>
  <inkml:trace contextRef="#ctx0" brushRef="#br0" timeOffset="16">850 768 3792 0 0,'0'0'108'0'0,"6"-3"16"0"0,32-60 4348 0 0,-4 23-40 0 0,-30 22-2610 0 0,-9 23 5321 0 0,-18 33-6479 0 0,0 57-174 0 0,4-31 48 0 0,-3 127 343 0 0,21-174-826 0 0,1-13-34 0 0,-1 1-1 0 0,1 0 1 0 0,0 0-1 0 0,0-1 1 0 0,0 1 0 0 0,0 0-1 0 0,1 0 1 0 0,0-1-1 0 0,0 1 1 0 0,1 0-1 0 0,-1-1 1 0 0,1 1-1 0 0,0-1 1 0 0,0 0-1 0 0,0 1 1 0 0,2 0-21 0 0,-2-2-4 0 0,-1-1 0 0 0,1 0-1 0 0,0 0 1 0 0,0-1 0 0 0,1 1 0 0 0,-1 0 0 0 0,0-1-1 0 0,0 1 1 0 0,1-1 0 0 0,-1 0 0 0 0,1 1 0 0 0,0-1 0 0 0,-1 0-1 0 0,1-1 1 0 0,0 1 0 0 0,-1 0 0 0 0,1-1 0 0 0,0 0 0 0 0,0 1-1 0 0,-1-1 1 0 0,1 0 0 0 0,0-1 0 0 0,0 1 0 0 0,-1 0-1 0 0,1-1 1 0 0,0 0 0 0 0,0 1 0 0 0,-1-1 0 0 0,1 0 0 0 0,0-1 4 0 0,31-17-1789 0 0,-14-2-2264 0 0,-10 8-2990 0 0</inkml:trace>
  <inkml:trace contextRef="#ctx0" brushRef="#br0" timeOffset="17">1574 586 13472 0 0,'0'0'306'0'0,"0"0"46"0"0,0 0 22 0 0,0 0-49 0 0,0 0-201 0 0,1 1-45 0 0,87 60 2387 0 0,-53-32-1530 0 0,24 30 427 0 0,-53-52-1232 0 0,-1 1 0 0 0,-1-1 0 0 0,1 1 0 0 0,-1 0 0 0 0,-1 0 0 0 0,1 1 0 0 0,-1-1 0 0 0,-1 1 0 0 0,0 0 1 0 0,0-1-1 0 0,0 1 0 0 0,-1 0 0 0 0,-1 0 0 0 0,1 0 0 0 0,-1 0 0 0 0,-1 0 0 0 0,0 0 0 0 0,0 0 0 0 0,-1 0-131 0 0,0 0 58 0 0,-1 0 0 0 0,0 0 0 0 0,-1-1 0 0 0,0 1 0 0 0,0-1 0 0 0,-1 0 0 0 0,0 0 0 0 0,0-1 0 0 0,-1 1 0 0 0,0-1 0 0 0,0 0-58 0 0,-8 6-223 0 0,1 0 0 0 0,-1-1 1 0 0,-1-1-1 0 0,0 0 0 0 0,-1 0 1 0 0,0-2-1 0 0,-1 0 0 0 0,0-1 1 0 0,0-1-1 0 0,0 0 0 0 0,-6 0 223 0 0,6-4-1582 0 0,15-3 43 0 0,2-1-2846 0 0,0-4-1216 0 0</inkml:trace>
  <inkml:trace contextRef="#ctx0" brushRef="#br0" timeOffset="18">1087 804 5496 0 0,'0'0'124'0'0,"0"0"17"0"0,0 0 11 0 0,-6 3 92 0 0,3-13 8788 0 0,15-11-6955 0 0,-12 5-400 0 0,1 15-1365 0 0,27-17 1207 0 0,-27 18-1326 0 0,11-6 181 0 0,80-5 431 0 0,-71 12-682 0 0,27 2-49 0 0,9-10 50 0 0,-26 4-29 0 0,5 0 12 0 0,-31 3-97 0 0,2 1-10 0 0,-4 3-12 0 0,-2-3-52 0 0,-1-1-28 0 0,0 0-4 0 0,-4 5-1120 0 0,1-3 793 0 0,1 0 1 0 0,-1 0-1 0 0,0 0 0 0 0,0 0 0 0 0,0 0 0 0 0,0-1 0 0 0,0 1 0 0 0,0-1 0 0 0,0 0 0 0 0,0 0 0 0 0,-1 0 1 0 0,1 0-1 0 0,0-1 0 0 0,-1 1 0 0 0,1-1 0 0 0,-4 0 423 0 0,-59 10-3889 0 0,41-8 4594 0 0,3-5 2908 0 0,11 17 19 0 0,-17 36-1435 0 0,-9 30-481 0 0,27-32-1240 0 0,-12 59 271 0 0,22-104-727 0 0,-1 0 0 0 0,0 0 0 0 0,1 0 1 0 0,-1 0-1 0 0,1 0 0 0 0,0 0 0 0 0,0 0 0 0 0,1-1 1 0 0,-1 1-1 0 0,0 0 0 0 0,1 0 0 0 0,0 0 0 0 0,-1 0 0 0 0,1-1 1 0 0,0 1-1 0 0,1 0 0 0 0,-1-1 0 0 0,0 1 0 0 0,1 0 1 0 0,-1-1-1 0 0,1 0 0 0 0,1 2-20 0 0,5 10 53 0 0,-2-10-166 0 0,-1-1 1 0 0,1-1-1 0 0,1 1 0 0 0,-1-1 0 0 0,0 0 0 0 0,0 0 0 0 0,1 0 1 0 0,-1-1-1 0 0,1 0 0 0 0,0-1 0 0 0,-1 1 0 0 0,1-1 0 0 0,0-1 1 0 0,-1 1-1 0 0,1-1 0 0 0,-1 0 0 0 0,1-1 0 0 0,-1 1 0 0 0,6-3 113 0 0,2 1-1360 0 0</inkml:trace>
  <inkml:trace contextRef="#ctx0" brushRef="#br0" timeOffset="19">2013 721 12896 0 0,'0'0'297'0'0,"0"0"39"0"0,0 0 16 0 0,0 0-41 0 0,0 0-82 0 0,0 0 411 0 0,0 0 199 0 0,0 0 38 0 0,0 0-41 0 0,2 0-211 0 0,97 20 3519 0 0,-6-11-2051 0 0,16-12-1429 0 0,-25 3-874 0 0,-82 0-104 0 0,-2 0-80 0 0,6 0-308 0 0,-4 0-2738 0 0,-2 0 1632 0 0</inkml:trace>
  <inkml:trace contextRef="#ctx0" brushRef="#br0" timeOffset="20">1999 900 13128 0 0,'0'0'297'0'0,"0"0"39"0"0,0 0 20 0 0,0 0-29 0 0,0 0-129 0 0,5 8 1488 0 0,4-4-1205 0 0,0-1 1 0 0,0 0 0 0 0,1-1 0 0 0,-1 0 0 0 0,0 0 0 0 0,1-1 0 0 0,0 0-1 0 0,-1-1 1 0 0,1 0 0 0 0,-1 0 0 0 0,1-1 0 0 0,1-1-482 0 0,23 0 845 0 0,1-2-384 0 0,0 2 0 0 0,0 1 1 0 0,-1 2-1 0 0,1 1 0 0 0,9 4-461 0 0,46-3-930 0 0,-80-5 460 0 0,-6 1-1128 0 0,0 1-5513 0 0,-4 0 567 0 0</inkml:trace>
  <inkml:trace contextRef="#ctx0" brushRef="#br0" timeOffset="21">2035 1162 8960 0 0,'-8'0'613'0'0,"-34"0"3375"0"0,41 0-3189 0 0,-4 0 371 0 0,5 1 6159 0 0,10 4-7105 0 0,1-1 0 0 0,-1-1 0 0 0,1 0-1 0 0,0 0 1 0 0,0-1 0 0 0,1-1 0 0 0,-1 1-1 0 0,0-2 1 0 0,1 0 0 0 0,-1 0 0 0 0,1-1-224 0 0,2 1 125 0 0,97-7 276 0 0,54-9-53 0 0,-69 13-774 0 0,-74 5-824 0 0,-11-2-686 0 0,0 2-3898 0 0,-3 1-1387 0 0</inkml:trace>
  <inkml:trace contextRef="#ctx0" brushRef="#br0" timeOffset="22">7703 17 11432 0 0,'-142'-16'950'0'0,"140"16"-168"0"0,2 0 267 0 0,0 0 51 0 0,-12 3 842 0 0,-31 24 848 0 0,-3 30-1368 0 0,16-13-870 0 0,-14 24-187 0 0,-3 5-318 0 0,12-19-36 0 0,15-20-150 0 0,11-34-4779 0 0,6-4 2982 0 0,2 3 1978 0 0,0 0-13 0 0,-4-10-5893 0 0</inkml:trace>
  <inkml:trace contextRef="#ctx0" brushRef="#br0" timeOffset="23">7238 71 11144 0 0,'1'-2'88'0'0,"0"0"0"0"0,0 1 1 0 0,0-1-1 0 0,0 0 1 0 0,0 0-1 0 0,0 1 0 0 0,1-1 1 0 0,-1 1-1 0 0,1-1 0 0 0,-1 1 1 0 0,1 0-1 0 0,-1-1 1 0 0,1 1-1 0 0,0 0 0 0 0,0 0 1 0 0,-1 0-1 0 0,1 0 0 0 0,0 1 1 0 0,0-1-1 0 0,0 0 1 0 0,0 1-1 0 0,0-1 0 0 0,0 1 1 0 0,0 0-1 0 0,0 0 0 0 0,0-1 1 0 0,0 2-1 0 0,0-1 1 0 0,0 0-1 0 0,0 0 0 0 0,0 0 1 0 0,0 1-1 0 0,0-1 0 0 0,0 1 1 0 0,0 0-1 0 0,0 0 1 0 0,0 0-1 0 0,0-1 0 0 0,0 2 1 0 0,-1-1-1 0 0,1 0 0 0 0,0 0 1 0 0,-1 0-1 0 0,1 1 1 0 0,-1-1-1 0 0,1 1-88 0 0,5 18 1138 0 0,6 11 229 0 0,24 42 570 0 0,-31-59-1766 0 0,61 63 1481 0 0,-3-46-648 0 0,-59-30-957 0 0,-1 0 0 0 0,1-1 0 0 0,-1 0 0 0 0,1 0 0 0 0,-1 0 0 0 0,1-1 0 0 0,-1 1 0 0 0,1-1 0 0 0,-1 0 0 0 0,1 0 0 0 0,-1-1 0 0 0,0 1 0 0 0,0-1 0 0 0,1 0 0 0 0,0-1-47 0 0,-4 1-8 0 0,0 0-1 0 0,0 0 0 0 0,0 0 1 0 0,0-1-1 0 0,-1 1 1 0 0,1 0-1 0 0,0 0 0 0 0,-1-1 1 0 0,0 1-1 0 0,0 0 1 0 0,1-1-1 0 0,-1 1 0 0 0,0 0 1 0 0,-1-1-1 0 0,1 1 0 0 0,0 0 1 0 0,-1 0-1 0 0,1-1 1 0 0,-1 1-1 0 0,0 0 0 0 0,0 0 1 0 0,0 0-1 0 0,0-1 1 0 0,0 1-1 0 0,0 0 0 0 0,-2-1 9 0 0,-2-3-101 0 0,-1 0-1 0 0,0 0 0 0 0,0 1 0 0 0,-1 0 1 0 0,1 0-1 0 0,-1 0 0 0 0,-1 1 1 0 0,1 0-1 0 0,0 0 0 0 0,-1 1 0 0 0,0 0 1 0 0,0 1-1 0 0,1-1 0 0 0,-2 1 0 0 0,1 1 1 0 0,0 0-1 0 0,0 0 0 0 0,-3 0 102 0 0,11 1-5 0 0,-38-8-176 0 0,-47-4 22 0 0,43 6 138 0 0,6 0 266 0 0,46 1 105 0 0,109 22-132 0 0,-47 6 148 0 0,-54-14-509 0 0,26 37-2382 0 0,-34-33 1259 0 0</inkml:trace>
  <inkml:trace contextRef="#ctx0" brushRef="#br0" timeOffset="24">6708 516 12552 0 0,'-11'-9'1364'0'0,"8"8"-1308"0"0,5 10 1160 0 0,-8 8 858 0 0,-1 21 410 0 0,14 5-1129 0 0,-7 5-513 0 0,5 32-10 0 0,4-13-440 0 0,-16 0-188 0 0,-7 12 16 0 0,8-23 199 0 0,7-54-377 0 0,-1 1 0 0 0,1-1 1 0 0,-1 1-1 0 0,1-1 0 0 0,0 0 1 0 0,0 0-1 0 0,0 1 0 0 0,0-1 0 0 0,1 0 1 0 0,-1 0-1 0 0,0 0 0 0 0,1 0 1 0 0,0 0-1 0 0,-1 0 0 0 0,1-1 0 0 0,0 1 1 0 0,0 0-1 0 0,0-1 0 0 0,0 1 0 0 0,0-1 1 0 0,0 0-1 0 0,1 0 0 0 0,-1 0 1 0 0,0 0-1 0 0,1 0 0 0 0,-1 0 0 0 0,1-1 1 0 0,-1 1-1 0 0,0-1 0 0 0,1 0 1 0 0,1 0-43 0 0,112 5 1133 0 0,96-44-617 0 0,-158 27-679 0 0,-45 7-7 0 0,1-7-805 0 0,-14 5-1086 0 0,1 2-3349 0 0,0-2-2413 0 0</inkml:trace>
  <inkml:trace contextRef="#ctx0" brushRef="#br0" timeOffset="25">6720 679 15408 0 0,'-19'-3'348'0'0,"16"0"411"0"0,11 2-325 0 0,78 6 1191 0 0,-29-9 320 0 0,3 1-282 0 0,-4 0-688 0 0,78 3-125 0 0,-134 0-949 0 0,21-5-340 0 0,-16 0-7562 0 0,-14 2 1325 0 0</inkml:trace>
  <inkml:trace contextRef="#ctx0" brushRef="#br0" timeOffset="26">6659 548 13416 0 0,'55'-6'642'0'0,"-45"4"-76"0"0,12-8-316 0 0,21-1 14 0 0,25 1 1907 0 0,-21 4-689 0 0,27-3 621 0 0,37 1-512 0 0,-66 5-1063 0 0,10-2-174 0 0,-6 1-146 0 0,-16 2-959 0 0,42-5-5744 0 0,-63 4-538 0 0</inkml:trace>
  <inkml:trace contextRef="#ctx0" brushRef="#br0" timeOffset="27">7090 1096 11976 0 0,'20'0'266'0'0,"-5"-10"945"0"0,4 3 1570 0 0,15-3 2693 0 0,-9 5-5419 0 0,-15 5 80 0 0,-1 0 0 0 0,1 1 0 0 0,0 0-1 0 0,0 1 1 0 0,-1 0 0 0 0,1 0 0 0 0,-1 1 0 0 0,1 0-1 0 0,-1 0 1 0 0,0 1 0 0 0,2 2-135 0 0,-9-5 73 0 0,5 9 59 0 0,-6-10-127 0 0,0 1 0 0 0,-1 0 0 0 0,1 0 0 0 0,-1 0 0 0 0,1 0 1 0 0,-1 0-1 0 0,1 0 0 0 0,-1 0 0 0 0,0 0 0 0 0,1 0 0 0 0,-1 0 0 0 0,0 1 0 0 0,0-1 0 0 0,0 0 0 0 0,0 0 0 0 0,0 0 0 0 0,0 0 0 0 0,0 0 0 0 0,0 0 0 0 0,-1 0 0 0 0,1 0 0 0 0,0 0 0 0 0,0 0 0 0 0,-1 0 0 0 0,1 0 0 0 0,-1 0 0 0 0,1 0 0 0 0,-1 0 0 0 0,0 0 0 0 0,1 0 0 0 0,-1 0 0 0 0,0 0 1 0 0,1 0-1 0 0,-1-1 0 0 0,0 1 0 0 0,0 0 0 0 0,0 0-5 0 0,-36 27 238 0 0,33-26-216 0 0,-116 66 255 0 0,96-47-277 0 0,24-7 0 0 0,40 4 87 0 0,81-18 66 0 0,-88-5-2252 0 0,0-7-3420 0 0,-19 4-1710 0 0</inkml:trace>
  <inkml:trace contextRef="#ctx0" brushRef="#br0" timeOffset="28">7764 558 12960 0 0,'-21'-9'381'0'0,"16"8"-6"0"0,7 0-242 0 0,5-3-28 0 0,-5 3 365 0 0,-2 1 158 0 0,0 0 32 0 0,0 0 10 0 0,0 0 27 0 0,0 0 9 0 0,11 16 1139 0 0,-28 10-757 0 0,-5 8-343 0 0,15-27-608 0 0,1 1 0 0 0,0-1-1 0 0,0 1 1 0 0,0 0-1 0 0,1 1 1 0 0,1-1-1 0 0,-1 1 1 0 0,1 0 0 0 0,0 2-137 0 0,-12 24 346 0 0,10-25-275 0 0,2 0 1 0 0,-1 0-1 0 0,1 1 0 0 0,1-1 0 0 0,0 1 0 0 0,1 0 0 0 0,0 0 0 0 0,0 0 0 0 0,1 3-71 0 0,1 59 384 0 0,0-24-96 0 0,0-44-259 0 0,0 1-1 0 0,0-1 0 0 0,0 0 1 0 0,1 0-1 0 0,-1 0 0 0 0,1 1 1 0 0,1-1-1 0 0,-1 0 0 0 0,1 0 1 0 0,0-1-1 0 0,0 1 0 0 0,0 0 1 0 0,1 0-1 0 0,-1-1 0 0 0,1 0 1 0 0,0 1-1 0 0,0-1 0 0 0,1 0 1 0 0,0-1-1 0 0,-1 1 0 0 0,1 0 1 0 0,0-1-1 0 0,1 0 0 0 0,0 0-28 0 0,10 12 144 0 0,-11-13-172 0 0,-1 1 0 0 0,1-1 0 0 0,0 0-1 0 0,0 0 1 0 0,1 0 0 0 0,-1-1 0 0 0,0 1 0 0 0,1-1 0 0 0,-1 0-1 0 0,0-1 1 0 0,1 1 0 0 0,0-1 0 0 0,-1 1 0 0 0,1-2 28 0 0,29-9-3828 0 0,-30 2 2034 0 0</inkml:trace>
  <inkml:trace contextRef="#ctx0" brushRef="#br0" timeOffset="29">8009 504 14336 0 0,'2'-1'-35'0'0,"-1"0"72"0"0,-1 1 0 0 0,1-1 0 0 0,-1 1 0 0 0,1-1 0 0 0,0 1 0 0 0,0-1 0 0 0,-1 1 0 0 0,1 0 0 0 0,0-1 0 0 0,-1 1 0 0 0,1 0 1 0 0,0 0-1 0 0,0 0 0 0 0,0-1 0 0 0,-1 1 0 0 0,1 0 0 0 0,0 0 0 0 0,0 0 0 0 0,0 0 0 0 0,0 0 0 0 0,-1 0 0 0 0,1 0 0 0 0,0 1 0 0 0,0-1 0 0 0,-1 0 0 0 0,1 0 0 0 0,0 1 0 0 0,0-1 0 0 0,-1 0 0 0 0,1 1 0 0 0,0-1 0 0 0,0 1 0 0 0,-1-1 0 0 0,1 1 0 0 0,-1-1 0 0 0,1 1 0 0 0,0-1 1 0 0,-1 1-1 0 0,1 0 0 0 0,-1-1 0 0 0,0 1 0 0 0,1 0 0 0 0,-1-1 0 0 0,1 1 0 0 0,-1 0 0 0 0,0 0-37 0 0,-11 47 3145 0 0,-1 12-702 0 0,6 24-509 0 0,26 11-378 0 0,-18-88-1508 0 0,0-1 1 0 0,1 0-1 0 0,-1 0 0 0 0,1 0 0 0 0,0 0 0 0 0,0 0 1 0 0,1-1-1 0 0,0 1 0 0 0,0-1 0 0 0,0 0 0 0 0,1 0 1 0 0,-1-1-1 0 0,1 1 0 0 0,0-1 0 0 0,0 0 0 0 0,1 0 1 0 0,0-1-1 0 0,-1 1 0 0 0,1-1 0 0 0,4 1-48 0 0,-1-1 15 0 0,-1 0 0 0 0,2 0-1 0 0,-1-1 1 0 0,0 0 0 0 0,0 0-1 0 0,1-1 1 0 0,-1-1 0 0 0,1 0-1 0 0,-1 0 1 0 0,1 0-15 0 0,61-14-2280 0 0,-62 9-205 0 0,-7 5-5392 0 0</inkml:trace>
  <inkml:trace contextRef="#ctx0" brushRef="#br0" timeOffset="30">7937 650 14448 0 0,'-73'-2'424'0'0,"81"0"183"0"0,51 1-582 0 0,65 0 2894 0 0,-72 7-1951 0 0,26-1-438 0 0,2 0-542 0 0,-8-15-2515 0 0,-50 5 1545 0 0</inkml:trace>
  <inkml:trace contextRef="#ctx0" brushRef="#br0" timeOffset="31">8787 436 14424 0 0,'-97'10'705'0'0,"93"-10"-312"0"0,4 0-42 0 0,-2 2-230 0 0,-13 8 106 0 0,12-3 6 0 0,2-4-78 0 0,0 3 115 0 0,0-1 0 0 0,0 0 0 0 0,1 1 0 0 0,-1-1 0 0 0,1 1 0 0 0,0-1-1 0 0,1 1 1 0 0,0-1 0 0 0,-1 0 0 0 0,2 1 0 0 0,-1-1 0 0 0,1 0 0 0 0,-1 0 0 0 0,2 2-270 0 0,5 20 766 0 0,2 11 25 0 0,7 58 662 0 0,-18 1-604 0 0,-49 26-362 0 0,45-113-595 0 0,0 0 1 0 0,-1-1-1 0 0,-1 1 0 0 0,1-1 0 0 0,-2-1 0 0 0,1 1 1 0 0,-1-1-1 0 0,0 0 0 0 0,-1-1 0 0 0,0 0 1 0 0,0-1-1 0 0,0 1 0 0 0,-1-2 0 0 0,0 1 1 0 0,0-1-1 0 0,0-1 0 0 0,-1 0 108 0 0,-18 0-2840 0 0,26-4 1377 0 0</inkml:trace>
  <inkml:trace contextRef="#ctx0" brushRef="#br0" timeOffset="32">8812 397 13560 0 0,'6'-10'1364'0'0,"-5"-4"-598"0"0,-1 13-46 0 0,12 22 4333 0 0,28 32-3470 0 0,14-15-667 0 0,34 20-8 0 0,34 0-523 0 0,-109-52-385 0 0,16 3 54 0 0,28 17 20 0 0,28-6 54 0 0,-59-16-128 0 0,17-3 0 0 0,-23 0 28 0 0,-6-2 1 0 0,-4 5-22 0 0,6-1 35 0 0,-11-6-20 0 0,-1 16-22 0 0,-15 9 0 0 0,-11 4 0 0 0,14-17 47 0 0,0 1-1 0 0,-1-2 1 0 0,-1 1-1 0 0,1-2 1 0 0,-1 1-1 0 0,-1-1 1 0 0,1-1 0 0 0,-1 0-1 0 0,-1 0 1 0 0,1-1-1 0 0,-1 0-46 0 0,-94 78 304 0 0,-20 7-224 0 0,-3 2-1366 0 0,108-76-83 0 0,14-9-1083 0 0,-1-1-3450 0 0,1-3-816 0 0</inkml:trace>
  <inkml:trace contextRef="#ctx0" brushRef="#br0" timeOffset="33">11962 766 10016 0 0,'0'0'230'0'0,"0"0"30"0"0,0 0 18 0 0,1-1-45 0 0,6-22 3779 0 0,1 6 1044 0 0,-8 16-5219 0 0,0 1 187 0 0,0 0 0 0 0,-1 0 0 0 0,1 0 0 0 0,0 0 0 0 0,0 0 0 0 0,0 0 1 0 0,-1 0-1 0 0,1 0 0 0 0,0 0 0 0 0,0 0 0 0 0,0 0 0 0 0,-1 0 0 0 0,1 0 0 0 0,0 0 0 0 0,0 0 0 0 0,0 0 0 0 0,-1 0 0 0 0,1 0 0 0 0,0 0 0 0 0,0-1 0 0 0,0 1 0 0 0,0 0 0 0 0,-1 0 0 0 0,1 0 0 0 0,0 0 0 0 0,0 0 0 0 0,0-1 0 0 0,0 1 0 0 0,0 0 0 0 0,0 0 0 0 0,0 0 0 0 0,-1-1 1 0 0,1 1-1 0 0,0 0 0 0 0,0 0 0 0 0,0 0 0 0 0,0-1 0 0 0,0 1 0 0 0,0 0 0 0 0,0 0 0 0 0,0 0 0 0 0,0-1 0 0 0,0 1 0 0 0,0 0 0 0 0,0 0 0 0 0,0 0 0 0 0,0-1 0 0 0,0 1 0 0 0,0 0 0 0 0,0 0 0 0 0,1 0 0 0 0,-1-1 0 0 0,0 1 0 0 0,0 0 0 0 0,0 0 0 0 0,0 0 0 0 0,0 0 0 0 0,0-1 1 0 0,0 1-1 0 0,1 0 0 0 0,-1 0 0 0 0,0 0 0 0 0,0 0-24 0 0,-3 1-2 0 0,2 0-72 0 0,1-1-73 0 0,0 0-20 0 0,0 0-1 0 0,0 0-126 0 0,0 0-532 0 0,0 0-227 0 0,0 0-1055 0 0,0 0-4042 0 0</inkml:trace>
  <inkml:trace contextRef="#ctx0" brushRef="#br1" timeOffset="34">11981 750 7488 0 0,'0'0'217'0'0,"1"-1"-6"0"0,8-23 1702 0 0,6-21 4623 0 0,-11 45-1185 0 0,-1 27-4598 0 0,1 3-895 0 0,3 60 286 0 0,-17 28-144 0 0,9-95 0 0 0,-5 1 144 0 0,5-23-65 0 0,1-1-6 0 0,0 0-1 0 0,0 0 0 0 0,1-1 2 0 0,9-75 324 0 0,23-23 178 0 0,-32 96-573 0 0,64-115-242 0 0,-3 53 67 0 0,-7 31 162 0 0,-33 37-62 0 0,-17 1 67 0 0,-1 0 1 0 0,0 1-1 0 0,-1-1 1 0 0,1 1-1 0 0,-1 0 1 0 0,0 0-1 0 0,0 0 1 0 0,0 1-1 0 0,-1-1 1 0 0,0 0 0 0 0,0 1-1 0 0,0 0 1 0 0,-1-1-1 0 0,0 1 1 0 0,0 0-1 0 0,0 0 1 0 0,-1 0-1 0 0,0 0 1 0 0,0 0-1 0 0,0 0 1 0 0,-1-1-1 0 0,1 1 1 0 0,-2 0 0 0 0,1 0-1 0 0,-1-1 1 0 0,0 3 4 0 0,-27 71 46 0 0,23-62 48 0 0,5-15-83 0 0,1 0 1 0 0,-1-1-1 0 0,0 1 1 0 0,1 0 0 0 0,-1 0-1 0 0,0-1 1 0 0,0 1 0 0 0,0 0-1 0 0,0-1 1 0 0,0 1 0 0 0,0-1-1 0 0,-1 1 1 0 0,1-1-1 0 0,0 0 1 0 0,-1 1 0 0 0,1-1-1 0 0,-1 0 1 0 0,1 0 0 0 0,-1 0-1 0 0,0 0 1 0 0,0 0 0 0 0,-1 0-12 0 0,2 0 106 0 0,-6 0 102 0 0,6-4-204 0 0,1 0-1 0 0,-1 0 1 0 0,1 0-1 0 0,0 0 0 0 0,-1 0 1 0 0,2 0-1 0 0,-1 0 1 0 0,0 1-1 0 0,0-1 0 0 0,1 0 1 0 0,-1 0-1 0 0,1 0 1 0 0,0 0-1 0 0,0 0 0 0 0,0 1 1 0 0,1-1-1 0 0,0-1-3 0 0,2-8 6 0 0,53-86-88 0 0,-6 36 44 0 0,-43 52 37 0 0,0 1-1 0 0,1-1 1 0 0,1 1-1 0 0,-1 1 1 0 0,2-1-1 0 0,-1 2 1 0 0,1 0-1 0 0,0 0 1 0 0,2 0 1 0 0,-11 6 53 0 0,4 13-227 0 0,-4-4 193 0 0,-1 0 0 0 0,0-1 0 0 0,0 1 0 0 0,-1 0 0 0 0,0 0 0 0 0,-1 0 0 0 0,0-1 0 0 0,0 1 0 0 0,0 0 0 0 0,-2 2-19 0 0,-2 25 64 0 0,0 10-77 0 0,2-29 3 0 0,2 0 0 0 0,-1 0 1 0 0,2 0-1 0 0,0 0 0 0 0,1 0 0 0 0,2 9 10 0 0,29 22 256 0 0,22-47-336 0 0,-48-1 107 0 0,1-1-1 0 0,-1 1 0 0 0,0-2 1 0 0,0 1-1 0 0,0-1 0 0 0,-1 0 1 0 0,1 0-1 0 0,-1 0 0 0 0,1-1 1 0 0,-1 0-1 0 0,0 0 0 0 0,0 0 1 0 0,-1-1-1 0 0,1 0 1 0 0,-1 1-1 0 0,0-2 0 0 0,2-2-26 0 0,19-50 0 0 0,-4-9 0 0 0,-10-26-125 0 0,-7 83 37 0 0,-4 10 19 0 0,-7 19-25 0 0,0 46-154 0 0,15 27 312 0 0,9-25-10 0 0,-12-57 36 0 0,36-7-170 0 0,-36-4 87 0 0,-1 0-1 0 0,1 0 0 0 0,-1-1 0 0 0,1 0 1 0 0,-1 1-1 0 0,0-1 0 0 0,0-1 1 0 0,0 1-1 0 0,0-1 0 0 0,0 1 1 0 0,-1-1-1 0 0,1 0 0 0 0,-1-1 0 0 0,0 1 1 0 0,0 0-1 0 0,0-1 0 0 0,0 0 1 0 0,-1 0-1 0 0,1 0 0 0 0,0-3-6 0 0,35-88 157 0 0,-33 79-152 0 0,9-18-5 0 0,-14 28-16 0 0,0 5-60 0 0,7 99 64 0 0,-2-77 11 0 0,-3-13 3 0 0,0 0-1 0 0,0 1 0 0 0,1-2 0 0 0,-1 1 0 0 0,2 0 0 0 0,-1-1 0 0 0,1 1 1 0 0,0-1-1 0 0,1 0 0 0 0,3 4-1 0 0,-8-11 0 0 0,1 2 8 0 0,0 0 1 0 0,1 0-1 0 0,-1 0 0 0 0,1 0 0 0 0,-1-1 0 0 0,1 1 1 0 0,0-1-1 0 0,-1 1 0 0 0,1-1 0 0 0,0 1 0 0 0,0-1 1 0 0,0 0-1 0 0,0 0 0 0 0,0 0 0 0 0,0 0 0 0 0,1-1 0 0 0,-1 1 1 0 0,0 0-1 0 0,0-1 0 0 0,1 1 0 0 0,-1-1 0 0 0,0 0 1 0 0,1 0-1 0 0,-1 0 0 0 0,0 0 0 0 0,1 0-8 0 0,1-1 16 0 0,0 1 0 0 0,1-1 0 0 0,-1 0 0 0 0,0 0 0 0 0,0 0 0 0 0,-1-1 0 0 0,1 1 0 0 0,0-1 0 0 0,0 0 0 0 0,-1 0 0 0 0,1-1 0 0 0,-1 1 0 0 0,1 0 0 0 0,-1-1 0 0 0,0 0 0 0 0,0 0 0 0 0,-1 0 0 0 0,1 0 0 0 0,0-1 0 0 0,-1 1 0 0 0,0 0 0 0 0,0-1 0 0 0,1-1-16 0 0,33-107-536 0 0,10-44-1512 0 0,-3 4 752 0 0,-32 115 2424 0 0,-4 43-770 0 0,-5-2-317 0 0,0 0 0 0 0,0 0 1 0 0,-1 0-1 0 0,1 0 1 0 0,-1 0-1 0 0,0 0 0 0 0,-1 0 1 0 0,1 0-1 0 0,0 1 1 0 0,-1-1-1 0 0,0 0 1 0 0,0 1-1 0 0,-1-1 0 0 0,1 1-41 0 0,0 22 353 0 0,-1 55 404 0 0,8 97 260 0 0,-2-79-697 0 0,2-30 168 0 0,-8-70-669 0 0,0 1-1 0 0,0-1 0 0 0,1 1 1 0 0,-1-1-1 0 0,0 0 0 0 0,0 1 1 0 0,0-1-1 0 0,0 0 0 0 0,0 0 1 0 0,0 0-1 0 0,0 0 0 0 0,0 0 1 0 0,0 0-1 0 0,0 0 0 0 0,0 0 1 0 0,0 0-1 0 0,0 0 0 0 0,0-1 1 0 0,0 1-1 0 0,0 0 0 0 0,0-1 1 0 0,0 1-1 0 0,0 0 0 0 0,1-1 1 0 0,-1 1-1 0 0,0-1 0 0 0,0 0 1 0 0,0 1-1 0 0,1-1 0 0 0,-1 0 1 0 0,0 1-1 0 0,0-2 182 0 0,-8-4-1917 0 0,0-1-16 0 0</inkml:trace>
  <inkml:trace contextRef="#ctx0" brushRef="#br1" timeOffset="35">13054 737 12032 0 0,'-3'-6'704'0'0,"3"1"-468"0"0,0 4 364 0 0,0 1 185 0 0,19-8 2969 0 0,110-7 1102 0 0,-22-10-4600 0 0,-40 2-777 0 0,-66 23 386 0 0,-1 0 10 0 0,3-1 54 0 0,27-5-98 0 0,-23 3 158 0 0,-1-2 22 0 0,-5 4 46 0 0,-1 1 29 0 0,0 0 8 0 0,0 0 5 0 0,14 13 370 0 0,-13 71 635 0 0,6 20-552 0 0,-6-102-541 0 0,0-1 0 0 0,-1 1 0 0 0,1-1 0 0 0,0 1 0 0 0,0-1 0 0 0,0 0 0 0 0,0 1 0 0 0,0-1 0 0 0,0 0 0 0 0,0 0 0 0 0,0 1 0 0 0,1-1 0 0 0,-1 0 0 0 0,0 0 0 0 0,1 0 0 0 0,-1-1 0 0 0,1 1 0 0 0,-1 0 0 0 0,1-1 0 0 0,-1 1 0 0 0,1-1 0 0 0,0 1 0 0 0,-1-1 0 0 0,1 1 0 0 0,0-1 0 0 0,-1 0 0 0 0,1 0 0 0 0,0 0 0 0 0,-1 0 0 0 0,1 0 0 0 0,-1-1 0 0 0,1 1 0 0 0,0 0 0 0 0,-1-1 0 0 0,1 1 0 0 0,0-1 0 0 0,0 0-12 0 0,60-31 355 0 0,-56 26-346 0 0,0-1 0 0 0,-1 0 0 0 0,0 0 0 0 0,0 0-1 0 0,0-1 1 0 0,-1 0 0 0 0,0 0 0 0 0,-1 0 0 0 0,2-6-8 0 0,-2 8-1 0 0,25-66-477 0 0,-16 31 190 0 0,-9 40 222 0 0,-2 1 87 0 0,-5 33-88 0 0,5-27 88 0 0,1 1 1 0 0,0 0-1 0 0,0-1 0 0 0,0 1 0 0 0,1-1 0 0 0,0 0 1 0 0,0 0-1 0 0,1 0 0 0 0,-1 0 0 0 0,1-1 1 0 0,0 1-1 0 0,1-1 0 0 0,0 0 0 0 0,-1 0 0 0 0,2-1 1 0 0,-1 1-1 0 0,0-1 0 0 0,1 0 0 0 0,0-1 0 0 0,0 1 1 0 0,2 0-22 0 0,19 11 468 0 0,22 5 248 0 0,6-29-506 0 0,-14-4-103 0 0,-40 12-199 0 0,1 0-100 0 0,0 1 1 0 0,-1-1 0 0 0,1 0-1 0 0,0 0 1 0 0,0 0-1 0 0,-1-1 1 0 0,1 1 0 0 0,-1 0-1 0 0,1-1 1 0 0,-1 1-1 0 0,1-1 1 0 0,-1 1-1 0 0,0-1 1 0 0,0 0 0 0 0,1 1-1 0 0,-1-1 1 0 0,-1 0-1 0 0,1 0 1 0 0,0 0-1 0 0,0 0 1 0 0,-1 0 0 0 0,1 0-1 0 0,-1 0 1 0 0,1 0-1 0 0,-1 0 1 0 0,0 0 0 0 0,0 0-1 0 0,0 0 1 0 0,0 0-1 0 0,0 0 1 0 0,-1 0-1 0 0,1 0 1 0 0,-1-2 191 0 0,1 3-299 0 0,0 0-1438 0 0,1-1-2870 0 0,2-6-1231 0 0</inkml:trace>
  <inkml:trace contextRef="#ctx0" brushRef="#br1" timeOffset="36">14105 645 9472 0 0,'0'0'216'0'0,"0"0"32"0"0,4-5 228 0 0,25-29 453 0 0,-13 17 1873 0 0,4-17 1676 0 0,-20 33-3996 0 0,0 1-15 0 0,-11-9 706 0 0,8 8-1062 0 0,-1 1-1 0 0,0-1 0 0 0,0 1 0 0 0,0 0 0 0 0,1 0 1 0 0,-1 0-1 0 0,0 0 0 0 0,0 1 0 0 0,0-1 1 0 0,0 1-1 0 0,1 0 0 0 0,-1 0 0 0 0,0 0 0 0 0,1 1 1 0 0,-1-1-1 0 0,1 1 0 0 0,0 0 0 0 0,-2 1-110 0 0,-7 4 88 0 0,0 0 0 0 0,1 1 0 0 0,0 0 0 0 0,0 0 0 0 0,1 1 0 0 0,0 1 0 0 0,1 0 0 0 0,0 0 0 0 0,-1 2-88 0 0,-2 27 152 0 0,4-25-106 0 0,-12 42 175 0 0,29-30-90 0 0,-7-24-118 0 0,1 0 18 0 0,0 1-1 0 0,-1-1 1 0 0,1 0 0 0 0,0 0 0 0 0,0 0-1 0 0,0-1 1 0 0,0 1 0 0 0,0-1 0 0 0,1 1-1 0 0,-1-1 1 0 0,0 0 0 0 0,1 0 0 0 0,-1-1-1 0 0,1 1 1 0 0,-1-1 0 0 0,1 1 0 0 0,-1-1-1 0 0,1 0 1 0 0,-1-1 0 0 0,1 1 0 0 0,-1-1-1 0 0,1 1 1 0 0,-1-1 0 0 0,0 0 0 0 0,1 0-1 0 0,-1 0 1 0 0,0-1-31 0 0,4-1 26 0 0,0 0 0 0 0,-1 0-1 0 0,1 0 1 0 0,-1-1 0 0 0,0 0-1 0 0,0-1 1 0 0,0 1 0 0 0,-1-1-1 0 0,1 0 1 0 0,-1-1 0 0 0,-1 1 0 0 0,4-5-26 0 0,49-85 194 0 0,-53 81-267 0 0,3 37-70 0 0,0 10 79 0 0,1 17 64 0 0,34 20 64 0 0,-18-57 20 0 0,-13-11-59 0 0,-3 0 36 0 0,0-1 0 0 0,0 1 0 0 0,0-2-1 0 0,1 1 1 0 0,-1-1 0 0 0,0 0 0 0 0,1-1-1 0 0,-1 0 1 0 0,5-2-61 0 0,3 0 59 0 0,-1-1 0 0 0,0-1-1 0 0,-1 0 1 0 0,1-1 0 0 0,-1-1-1 0 0,0 0 1 0 0,-1-1 0 0 0,0 0-1 0 0,0-1 1 0 0,-1-1 0 0 0,0 0-1 0 0,0-1 1 0 0,-1 0 0 0 0,7-9-59 0 0,-3-3-4 0 0,-1 0 1 0 0,0-1 0 0 0,-2-1 0 0 0,-1 0 0 0 0,-1 0 0 0 0,-1-1-1 0 0,-1-1 1 0 0,3-22 3 0 0,2 2-97 0 0,-9 36 74 0 0,0 0 1 0 0,-1 0-1 0 0,-1-1 0 0 0,0 1 1 0 0,0-1-1 0 0,-1 0 0 0 0,0 1 1 0 0,-1-1-1 0 0,-1-11 23 0 0,-9-56-71 0 0,11 76 65 0 0,-1 0-1 0 0,1 0 0 0 0,0 0 1 0 0,-1 0-1 0 0,0 0 0 0 0,0 0 1 0 0,0 0-1 0 0,0 0 0 0 0,0 0 1 0 0,0 0-1 0 0,-1 0 0 0 0,0 0 1 0 0,1 0-1 0 0,-1 0 0 0 0,0 1 1 0 0,0-1-1 0 0,-1 0 0 0 0,1 0 1 0 0,-1 1-1 0 0,1-1 0 0 0,-1 1 1 0 0,0-1-1 0 0,0 1 0 0 0,0 0 1 0 0,0 0-1 0 0,0-1 0 0 0,-1 2 1 0 0,1-1-1 0 0,0 0 0 0 0,-1 0 1 0 0,0 1-1 0 0,1-1 0 0 0,-1 1 1 0 0,-1-1 6 0 0,1 2-10 0 0,0 1 1 0 0,1-1 0 0 0,-1 0 0 0 0,0 1 0 0 0,1-1 0 0 0,-1 1 0 0 0,0 0-1 0 0,1 0 1 0 0,-1 0 0 0 0,1 0 0 0 0,-1 1 0 0 0,1-1 0 0 0,0 0 0 0 0,0 1-1 0 0,0 0 1 0 0,0-1 0 0 0,0 1 0 0 0,0 0 0 0 0,0 0 0 0 0,0 0 0 0 0,0 1 9 0 0,-37 67-138 0 0,10 37-2 0 0,25-67 227 0 0,1 0 0 0 0,2 0-1 0 0,1 0 1 0 0,2 0 0 0 0,7 35-87 0 0,2 11 512 0 0,62 71 621 0 0,-41-110-725 0 0,3-15-119 0 0,9-35-136 0 0,-9-20-2246 0 0,-30 18 459 0 0,6-2-4533 0 0,3 0-1851 0 0</inkml:trace>
  <inkml:trace contextRef="#ctx0" brushRef="#br1" timeOffset="37">15572 581 7936 0 0,'0'0'233'0'0,"1"-1"-9"0"0,64-47 1283 0 0,-38 6 1825 0 0,-2-8 443 0 0,-7 9-1409 0 0,-17 23-461 0 0,-20 7-740 0 0,15 11-1092 0 0,-1 1-1 0 0,1-1 1 0 0,-1 1-1 0 0,1 0 0 0 0,0 1 1 0 0,-1-1-1 0 0,1 1 1 0 0,0 0-1 0 0,0 0 1 0 0,0 0-1 0 0,0 0 0 0 0,1 1 1 0 0,-1 0-1 0 0,0 0 1 0 0,1 0-1 0 0,0 0 1 0 0,-2 3-73 0 0,3-5 7 0 0,-53 69 206 0 0,5 17 65 0 0,41-21-4 0 0,19-5-268 0 0,-10-56 2 0 0,0 0 0 0 0,0 0 0 0 0,0 0 0 0 0,0 0 0 0 0,1-1 0 0 0,0 1 0 0 0,0 0 0 0 0,1 0 0 0 0,-1-1 1 0 0,1 1-1 0 0,0-1 0 0 0,0 1 0 0 0,0-1 0 0 0,1 0 0 0 0,-1 0 0 0 0,1 0 0 0 0,0 0 0 0 0,0-1 0 0 0,1 1 0 0 0,-1-1 1 0 0,1 1-1 0 0,0-1 0 0 0,0-1 0 0 0,0 1 0 0 0,0 0 0 0 0,0-1 0 0 0,0 0 0 0 0,4 2-8 0 0,-5-3-56 0 0,0 0-1 0 0,0 0 1 0 0,0 0-1 0 0,0 0 1 0 0,0 0-1 0 0,0 0 1 0 0,0-1-1 0 0,0 0 1 0 0,0 1-1 0 0,0-1 1 0 0,1 0 0 0 0,-1-1-1 0 0,0 1 1 0 0,0 0-1 0 0,0-1 1 0 0,0 0-1 0 0,0 0 1 0 0,0 0-1 0 0,0 0 1 0 0,0 0-1 0 0,0-1 1 0 0,-1 1-1 0 0,1-1 1 0 0,0 1-1 0 0,-1-1 1 0 0,1 0-1 0 0,1-3 57 0 0,56-69-3263 0 0,-52 60 2966 0 0,6-24-478 0 0,-2 9 366 0 0,-11 26 497 0 0,0 2 151 0 0,-1 1 39 0 0,0 0 2 0 0,0 0-10 0 0,-17 20 356 0 0,13-14-540 0 0,0-1-1 0 0,1 1 1 0 0,0 0-1 0 0,0 0 0 0 0,0 0 1 0 0,1 0-1 0 0,-1 0 0 0 0,2 1 1 0 0,-1-1-1 0 0,1 1 1 0 0,0-1-1 0 0,0 1 0 0 0,0-1 1 0 0,1 1-1 0 0,0 0 1 0 0,1-1-1 0 0,0 1 0 0 0,0 0 1 0 0,0-1-1 0 0,0 1 1 0 0,1-1-1 0 0,0 0 0 0 0,2 2-85 0 0,40 22 580 0 0,-38-29-527 0 0,0-1-1 0 0,0 0 0 0 0,0 0 0 0 0,0-1 1 0 0,0 1-1 0 0,-1-1 0 0 0,1-1 1 0 0,0 1-1 0 0,-1-1 0 0 0,1 0 1 0 0,-1 0-1 0 0,1-1 0 0 0,-1 0 0 0 0,5-3-52 0 0,-7 5 16 0 0,2-2 7 0 0,-2 2-8 0 0,0 0 0 0 0,0 0 1 0 0,0 0-1 0 0,-1 0 0 0 0,1-1 0 0 0,0 1 0 0 0,-1-1 1 0 0,1 0-1 0 0,-1 0 0 0 0,0 0 0 0 0,0 0 0 0 0,1 0 0 0 0,-1 0 1 0 0,-1-1-1 0 0,1 1 0 0 0,0-1 0 0 0,-1 1 0 0 0,1-1 1 0 0,-1 0-1 0 0,0 1 0 0 0,1-1 0 0 0,-1 0 0 0 0,0-3-15 0 0,5-7 83 0 0,-6 12-80 0 0,1 0 1 0 0,-1 1-1 0 0,1-1 1 0 0,-1 1-1 0 0,1-1 1 0 0,-1 0-1 0 0,0 1 0 0 0,1-1 1 0 0,-1 0-1 0 0,0 0 1 0 0,0 1-1 0 0,1-1 1 0 0,-1 0-1 0 0,0 0 1 0 0,0 1-1 0 0,0-1 1 0 0,0 0-1 0 0,0 0 1 0 0,0 0-1 0 0,0 1 1 0 0,0-1-1 0 0,0 0 1 0 0,-1 0-1 0 0,1 1 1 0 0,0-1-1 0 0,0 0 0 0 0,-1 0 1 0 0,1 1-1 0 0,0-1 1 0 0,-1 0-1 0 0,1 1 1 0 0,-1-1-1 0 0,1 0 1 0 0,-1 1-1 0 0,1-1-3 0 0,-11-6 9 0 0,10 7-7 0 0,0 0 1 0 0,0-1-1 0 0,-1 1 0 0 0,1-1 0 0 0,0 1 1 0 0,0-1-1 0 0,0 1 0 0 0,0-1 1 0 0,0 1-1 0 0,0-1 0 0 0,0 0 1 0 0,1 0-1 0 0,-1 0 0 0 0,0 1 0 0 0,0-1 1 0 0,0 0-1 0 0,1 0 0 0 0,-1 0 1 0 0,1 0-1 0 0,-1 0 0 0 0,0 0 0 0 0,1 0 1 0 0,0 0-1 0 0,-1-1 0 0 0,1 1 1 0 0,0 0-1 0 0,-1 0 0 0 0,1 0 0 0 0,0 0 1 0 0,0 0-1 0 0,0-1 0 0 0,0 1 1 0 0,0 0-1 0 0,0 0-2 0 0,-1-3-9 0 0,0 0-1 0 0,0 0 1 0 0,-1 0 0 0 0,0 1-1 0 0,0-1 1 0 0,0 1 0 0 0,0-1-1 0 0,0 1 1 0 0,-1 0 0 0 0,0 0-1 0 0,1 0 1 0 0,-1 0 0 0 0,0 0-1 0 0,0 1 1 0 0,-1-1 0 0 0,1 1-1 0 0,0 0 1 0 0,-1 0 0 0 0,0 0-1 0 0,-3-1 10 0 0,-49-16-1048 0 0,55 18 718 0 0,1 1-182 0 0,0 0-86 0 0,0 0-11 0 0,0 0-154 0 0,0 0-623 0 0,0 0-277 0 0,0 0-815 0 0,0 0-3062 0 0</inkml:trace>
  <inkml:trace contextRef="#ctx0" brushRef="#br1" timeOffset="38">15899 347 8640 0 0,'116'-1'418'0'0,"-95"-4"-183"0"0,-4-6 8 0 0,-27-7 1407 0 0,-4 5 1658 0 0,19 6-668 0 0,-4 8-2632 0 0,-1-1 35 0 0,-1 0-1 0 0,1 0 0 0 0,0 0 0 0 0,0 1 0 0 0,-1-1 0 0 0,1 0 0 0 0,0 0 0 0 0,0 1 0 0 0,0-1 1 0 0,-1 0-1 0 0,1 0 0 0 0,0 1 0 0 0,0-1 0 0 0,0 0 0 0 0,0 1 0 0 0,0-1 0 0 0,0 0 0 0 0,0 0 1 0 0,0 1-1 0 0,0-1 0 0 0,-1 0 0 0 0,1 1 0 0 0,0-1 0 0 0,1 0 0 0 0,-1 1 0 0 0,0-1 0 0 0,0 0 1 0 0,0 1-1 0 0,0-1 0 0 0,0 0 0 0 0,0 0 0 0 0,0 1 0 0 0,0-1 0 0 0,0 0 0 0 0,1 1 1 0 0,-1-1-1 0 0,0 0 0 0 0,0 0 0 0 0,0 1 0 0 0,1-1 0 0 0,-1 0 0 0 0,0 0 0 0 0,0 0 0 0 0,1 1 1 0 0,-1-1-1 0 0,0 0 0 0 0,0 0 0 0 0,1 0 0 0 0,-1 0 0 0 0,0 0 0 0 0,0 1 0 0 0,1-1 0 0 0,-1 0 1 0 0,0 0-1 0 0,1 0 0 0 0,-1 0 0 0 0,0 0 0 0 0,1 0 0 0 0,-1 0 0 0 0,0 0 0 0 0,1 0 0 0 0,-1 0 1 0 0,0 0-1 0 0,0 0 0 0 0,1 0 0 0 0,-1-1 0 0 0,0 1 0 0 0,1 0-42 0 0,11 12 569 0 0,-4-8-450 0 0,-1-1-1 0 0,0 1 0 0 0,0 0 0 0 0,0 1 1 0 0,-1 0-1 0 0,0 0 0 0 0,1 0 0 0 0,-2 0 1 0 0,1 1-1 0 0,-1 0 0 0 0,0 1 1 0 0,0-1-1 0 0,0 1 0 0 0,-1 0 0 0 0,0 0 1 0 0,-1 0-1 0 0,1 1 0 0 0,-2-1 0 0 0,1 1 1 0 0,0 2-119 0 0,15 63 658 0 0,-6-14-298 0 0,-17 32-16 0 0,-3-21-64 0 0,-18 5-88 0 0,4-40-109 0 0,0-23-19 0 0,25-11-11 0 0,-1-1 14 0 0,9-8 93 0 0,-7-26-107 0 0,39-65-53 0 0,-5 32-60 0 0,3 23-106 0 0,-35 39 156 0 0,-4 3 3 0 0,0-1-1 0 0,0 1 1 0 0,0 0 0 0 0,0 0-1 0 0,1 0 1 0 0,-1 0-1 0 0,1 1 1 0 0,-1-1-1 0 0,1 1 1 0 0,0-1-1 0 0,0 1 1 0 0,0 0-1 0 0,-1 0 1 0 0,1 0 0 0 0,0 1-1 0 0,0-1 1 0 0,0 0-1 0 0,0 1 1 0 0,0 0-1 0 0,0 0 1 0 0,1 0-1 0 0,-1 0 1 0 0,0 1 0 0 0,0-1-1 0 0,0 1 1 0 0,0 0-1 0 0,0-1 1 0 0,-1 1-1 0 0,2 1 8 0 0,-3 3-48 0 0,-10 1 24 0 0,8-6 23 0 0,1 0 0 0 0,-1 0 0 0 0,1 0 0 0 0,0 0 0 0 0,-1 1 0 0 0,1-1 1 0 0,-1 0-1 0 0,1 0 0 0 0,-1 0 0 0 0,1 0 0 0 0,0 1 0 0 0,-1-1 0 0 0,1 0 0 0 0,0 0 0 0 0,-1 1 0 0 0,1-1 1 0 0,-1 0-1 0 0,1 1 0 0 0,0-1 0 0 0,0 0 0 0 0,-1 1 0 0 0,1-1 0 0 0,0 0 0 0 0,0 1 0 0 0,-1-1 0 0 0,1 1 0 0 0,0-1 1 0 0,0 0-1 0 0,0 1 0 0 0,0-1 0 0 0,0 1 0 0 0,0-1 0 0 0,0 1 0 0 0,-1-1 0 0 0,1 0 0 0 0,0 1 0 0 0,1-1 1 0 0,-1 1-1 0 0,0-1 0 0 0,0 1 0 0 0,0-1 0 0 0,0 1 0 0 0,0-1 0 0 0,0 0 0 0 0,0 1 0 0 0,1-1 0 0 0,-1 1 0 0 0,0-1 1 0 0,0 0-1 0 0,1 1 0 0 0,-1-1 0 0 0,0 0 0 0 0,0 1 0 0 0,1-1 0 0 0,-1 0 0 0 0,0 1 0 0 0,1-1 0 0 0,-1 0 1 0 0,1 0-1 0 0,-1 1 0 0 0,0-1 0 0 0,1 0 0 0 0,-1 0 0 0 0,1 0 0 0 0,-1 0 0 0 0,1 1 1 0 0,16 47 0 0 0,-19 12 0 0 0,-9 26 0 0 0,21-61-133 0 0,-9-23-22 0 0,2-1-2783 0 0,4 2 902 0 0,-4-8-2851 0 0,-5-5-1395 0 0</inkml:trace>
  <inkml:trace contextRef="#ctx0" brushRef="#br1" timeOffset="39">16558 689 12720 0 0,'-29'0'741'0'0,"22"0"-609"0"0,11 3-64 0 0,-7 0 345 0 0,8 1 201 0 0,-5 2 899 0 0,7-3-923 0 0,-6-2-6 0 0,-1-1-34 0 0,0 0-20 0 0,4-1-2 0 0,32-2 406 0 0,-30 3-838 0 0,1 0 0 0 0,-1 0 0 0 0,0 0 0 0 0,0-1 0 0 0,1 0 0 0 0,-1 0 1 0 0,0 0-1 0 0,0-1 0 0 0,0 0 0 0 0,0 0 0 0 0,-1-1 0 0 0,1 1 0 0 0,-1-1 0 0 0,1 0 0 0 0,-1-1 0 0 0,5-3-96 0 0,12-16 236 0 0,6-38-28 0 0,-20 10 40 0 0,0 35-173 0 0,-8 16-76 0 0,0 0 1 0 0,0 0 0 0 0,-1 0-1 0 0,1 0 1 0 0,0 0 0 0 0,-1 0-1 0 0,1 0 1 0 0,0 0 0 0 0,0 0 0 0 0,-1 0-1 0 0,1 0 1 0 0,0 0 0 0 0,-1 0-1 0 0,1 0 1 0 0,0 0 0 0 0,-1 0-1 0 0,1 0 1 0 0,0 0 0 0 0,0 0-1 0 0,-1 0 1 0 0,1 0 0 0 0,0 0-1 0 0,-1-1 1 0 0,1 1 0 0 0,0 0 0 0 0,0 0-1 0 0,-1 0 1 0 0,1-1 0 0 0,0 1-1 0 0,0 0 1 0 0,0 0 0 0 0,-1 0-1 0 0,1-1 1 0 0,0 1 0 0 0,0 0-1 0 0,0-1 1 0 0,0 1 0 0 0,0 0-1 0 0,-1 0 1 0 0,1-1 0 0 0,0 1 0 0 0,0 0-1 0 0,0-1 1 0 0,0 1 0 0 0,0 0-1 0 0,0 0 1 0 0,0-1 0 0 0,0 1-1 0 0,0 0 1 0 0,0-1 0 0 0,0 1-1 0 0,0 0 1 0 0,0-1 0 0 0,1 1-1 0 0,-1 0 1 0 0,0 0 0 0 0,0-1 0 0 0,0 1-1 0 0,0 0 1 0 0,0 0 0 0 0,0-1-1 0 0,1 1 1 0 0,-1 0 0 0 0,0 0 0 0 0,-53-10-146 0 0,45 11 139 0 0,-1 1 0 0 0,1 0 0 0 0,0 1 0 0 0,0 0-1 0 0,0 0 1 0 0,0 1 0 0 0,1-1 0 0 0,-1 2 0 0 0,1-1-1 0 0,-7 6 8 0 0,-6 20 0 0 0,19-29 10 0 0,0 1 0 0 0,0-1 0 0 0,0 1 0 0 0,0 0 0 0 0,0-1 0 0 0,0 1 0 0 0,1 0 0 0 0,-1 0 0 0 0,1-1 0 0 0,-1 1 0 0 0,1 0 0 0 0,0 0 0 0 0,-1 0 0 0 0,1 0 0 0 0,0 0 0 0 0,0-1 0 0 0,1 1 0 0 0,-1 0 0 0 0,0 0 0 0 0,0 0 0 0 0,1 0 0 0 0,-1 0 0 0 0,1-1 0 0 0,0 2-10 0 0,-5 35 216 0 0,18 3 0 0 0,-4-6 68 0 0,1-16-24 0 0,-8-16-232 0 0,1 0 0 0 0,-1 0 1 0 0,1 0-1 0 0,-1 0 0 0 0,1 0 0 0 0,0-1 0 0 0,0 0 0 0 0,0 1 0 0 0,0-2 0 0 0,1 1 0 0 0,-1 0 0 0 0,1-1 0 0 0,-1 0 0 0 0,1 0 0 0 0,-1 0 1 0 0,1 0-1 0 0,1-1-28 0 0,52-6 186 0 0,17-32-999 0 0,-45-3-1062 0 0,-24 35 1120 0 0,-1 0 0 0 0,-1 0 0 0 0,1 0 0 0 0,-1 0 0 0 0,0-1 0 0 0,0 0-1 0 0,-1 1 1 0 0,0-1 0 0 0,0-1 0 0 0,-1 1 0 0 0,2-7 755 0 0,16-40-3983 0 0,-5 25 2910 0 0,-15 28 1809 0 0,0 1 61 0 0,21 7 3846 0 0,-21-6-4583 0 0,1 0 1 0 0,-1 1 0 0 0,1-1-1 0 0,-1 0 1 0 0,0 0-1 0 0,1 0 1 0 0,-1 1 0 0 0,0-1-1 0 0,0 0 1 0 0,0 1-1 0 0,0-1 1 0 0,0 0-1 0 0,0 1 1 0 0,0-1 0 0 0,0 0-1 0 0,0 0 1 0 0,-1 1-1 0 0,1-1 1 0 0,0 0-1 0 0,-1 0 1 0 0,1 0 0 0 0,-1 1-1 0 0,0-1 1 0 0,1 0-1 0 0,-1 0 1 0 0,0 0-61 0 0,-5 17 500 0 0,-5 26 603 0 0,9-2 15 0 0,1-39-995 0 0,0 0-1 0 0,0 0 1 0 0,1 1 0 0 0,-1-1 0 0 0,1 0-1 0 0,0 1 1 0 0,0-1 0 0 0,0 0 0 0 0,0 1-1 0 0,0-1 1 0 0,1 0 0 0 0,0 0 0 0 0,-1 1-1 0 0,1-1 1 0 0,1 2-123 0 0,9 46 1901 0 0,-12-23-1003 0 0,-17-33-233 0 0,16 4-656 0 0,1 0 0 0 0,0 0 0 0 0,-1 0 0 0 0,1 0 0 0 0,0 0 0 0 0,0 0 0 0 0,-1-1 1 0 0,1 1-1 0 0,0 0 0 0 0,0-1 0 0 0,0 1 0 0 0,1-1 0 0 0,-1 1 0 0 0,0-1 0 0 0,0 1 0 0 0,1-1 0 0 0,-1 1 0 0 0,1-1 0 0 0,0 0 0 0 0,-1 1 0 0 0,1-1 1 0 0,0 0-1 0 0,0 1 0 0 0,0-1 0 0 0,0 0 0 0 0,0 1 0 0 0,0-1 0 0 0,1 0 0 0 0,-1 1 0 0 0,0-1 0 0 0,1 0 0 0 0,-1 1 0 0 0,1-1 0 0 0,0 1 0 0 0,0-1 1 0 0,-1 1-1 0 0,1-1 0 0 0,0 1 0 0 0,0 0 0 0 0,0-1 0 0 0,0 1 0 0 0,1 0 0 0 0,-1 0 0 0 0,0 0 0 0 0,0 0 0 0 0,2-1-9 0 0,46-42-194 0 0,-6 28 122 0 0,-25 12 24 0 0,196-42-110 0 0,-74 12 158 0 0,-138 33-3 0 0,2 0-2 0 0,-1 0 0 0 0,0 0 0 0 0,0 0 1 0 0,0 0-1 0 0,0-1 0 0 0,0 1 1 0 0,0-1-1 0 0,0 0 0 0 0,0 0 1 0 0,0 0-1 0 0,-1 0 0 0 0,1 0 1 0 0,-1-1-1 0 0,0 1 0 0 0,0-1 1 0 0,0 1-1 0 0,0-1 0 0 0,0 0 1 0 0,0 0-1 0 0,-1 0 0 0 0,1 0 1 0 0,-1 0-1 0 0,0 0 0 0 0,0-3 5 0 0,-1 4-17 0 0,0 1-1 0 0,0-1 0 0 0,-1 0 0 0 0,1 0 0 0 0,-1 0 1 0 0,0 0-1 0 0,0 0 0 0 0,1 0 0 0 0,-1 1 1 0 0,0-1-1 0 0,0 0 0 0 0,-1 1 0 0 0,1-1 1 0 0,0 1-1 0 0,-1-1 0 0 0,1 1 0 0 0,0-1 1 0 0,-1 1-1 0 0,0 0 0 0 0,1 0 0 0 0,-1 0 0 0 0,0 0 1 0 0,1 0-1 0 0,-1 0 0 0 0,0 0 0 0 0,0 1 1 0 0,0-1-1 0 0,0 1 0 0 0,0-1 0 0 0,0 1 1 0 0,0 0-1 0 0,0 0 0 0 0,0 0 0 0 0,0 0 18 0 0,-5-1-23 0 0,0 1-1 0 0,0 1 1 0 0,0-1-1 0 0,0 1 0 0 0,0 0 1 0 0,0 1-1 0 0,0 0 1 0 0,1 0-1 0 0,-1 0 0 0 0,-5 3 24 0 0,-9 21-85 0 0,-13 6 6 0 0,-5 17 251 0 0,40-15 34 0 0,-1-32-201 0 0,-1-1 4 0 0,1 1-1 0 0,-1-1 0 0 0,1 0 1 0 0,-1 1-1 0 0,1-1 0 0 0,0 1 1 0 0,-1-1-1 0 0,1 1 1 0 0,0-1-1 0 0,0 1 0 0 0,0-1 1 0 0,0 1-1 0 0,0-1 0 0 0,1 1 1 0 0,-1-1-1 0 0,0 0 0 0 0,1 1 1 0 0,-1-1-1 0 0,1 1 0 0 0,-1-1 1 0 0,1 0-1 0 0,0 1 1 0 0,-1-1-1 0 0,1 0 0 0 0,1 1-8 0 0,3 27 88 0 0,-4-26-72 0 0,0 1-1 0 0,0 0 1 0 0,1 0-1 0 0,0-1 1 0 0,-1 1 0 0 0,1-1-1 0 0,0 0 1 0 0,0 1-1 0 0,1-1 1 0 0,-1 0-1 0 0,1 0 1 0 0,0 0-1 0 0,-1-1 1 0 0,1 1-1 0 0,1 0 1 0 0,-1-1 0 0 0,0 0-1 0 0,3 1-15 0 0,-5-2 8 0 0,3 1 14 0 0,1 1 0 0 0,0-2 0 0 0,0 1 0 0 0,0 0-1 0 0,0-1 1 0 0,0 0 0 0 0,0 0 0 0 0,0-1 0 0 0,0 1-1 0 0,0-1 1 0 0,0 0 0 0 0,0-1 0 0 0,0 1 0 0 0,0-1 0 0 0,0 0-1 0 0,0 0 1 0 0,0 0 0 0 0,0-1 0 0 0,0 0 0 0 0,0 0-1 0 0,-1 0 1 0 0,3-2-22 0 0,58-53-392 0 0,-18-7-1226 0 0,-41 55 1204 0 0,1 1 1 0 0,-1-1-1 0 0,2 2 1 0 0,-1-1-1 0 0,1 1 1 0 0,0 0-1 0 0,0 0 1 0 0,5-1 413 0 0,3-4-818 0 0,28-9-130 0 0,-44 19 1112 0 0,-7 17 254 0 0,13-4 48 0 0,-7-11-445 0 0,0 1 0 0 0,0-1-1 0 0,0 1 1 0 0,0-1 0 0 0,0 1-1 0 0,0 0 1 0 0,0-1 0 0 0,1 1-1 0 0,-1 0 1 0 0,0 0 0 0 0,0 0-1 0 0,1-1 1 0 0,-1 1 0 0 0,1 0-1 0 0,-1 0 1 0 0,1 0-1 0 0,-1 0 1 0 0,1 0 0 0 0,-1 0-1 0 0,1 0 1 0 0,0 0 0 0 0,0 0-1 0 0,-1 0 1 0 0,1 0 0 0 0,0 0-1 0 0,0 1 1 0 0,0-1 0 0 0,0 0-1 0 0,0 0 1 0 0,1 0 0 0 0,-1 0-1 0 0,0 0 1 0 0,0 0-1 0 0,1 0 1 0 0,-1 0 0 0 0,0 0-1 0 0,1 0-20 0 0,-1 4 256 0 0,-1-1-179 0 0,-1 0-1 0 0,1 0 0 0 0,0 0 0 0 0,1 0 0 0 0,-1 0 0 0 0,1 0 0 0 0,-1 0 1 0 0,1 0-1 0 0,1 0 0 0 0,-1 0 0 0 0,0 0 0 0 0,1 0 0 0 0,0 0 0 0 0,0 0 1 0 0,0 0-1 0 0,1 0 0 0 0,-1-1 0 0 0,2 4-76 0 0,12 50 1621 0 0,-2-35-290 0 0,-9-19-1043 0 0,-7-4-209 0 0,-1 0-49 0 0,19-18 174 0 0,-6-29-212 0 0,20 12-300 0 0,26-15-244 0 0,-53 48 527 0 0,1 0-1 0 0,0 0 0 0 0,0 0 1 0 0,0 0-1 0 0,0 0 0 0 0,0 1 1 0 0,0 0-1 0 0,0 0 0 0 0,1 0 0 0 0,0 0 1 0 0,-1 0-1 0 0,1 1 0 0 0,0-1 1 0 0,-1 1-1 0 0,1 0 0 0 0,0 0 1 0 0,0 0-1 0 0,0 1 0 0 0,1-1 26 0 0,24 8 45 0 0,0 27 246 0 0,-7 14 45 0 0,9 18 152 0 0,-30-64-408 0 0,-1-2 0 0 0,8 14 0 0 0,-6-9-575 0 0,7 11 832 0 0,0-11-8685 0 0,-4-7 1743 0 0</inkml:trace>
  <inkml:trace contextRef="#ctx0" brushRef="#br1" timeOffset="40">18179 433 10880 0 0,'-21'-3'248'0'0,"16"2"34"0"0,16-5 377 0 0,-9 1-648 0 0,-2 5 73 0 0,0 0 0 0 0,0 0-1 0 0,0 1 1 0 0,0-1 0 0 0,0 0 0 0 0,0 1 0 0 0,0-1 0 0 0,0 0 0 0 0,0 0 0 0 0,-1 1 0 0 0,1-1 0 0 0,0 0 0 0 0,0 0 0 0 0,0 1 0 0 0,0-1 0 0 0,-1 0 0 0 0,1 0 0 0 0,0 1-1 0 0,0-1 1 0 0,0 0 0 0 0,-1 0 0 0 0,1 0 0 0 0,0 1 0 0 0,0-1 0 0 0,-1 0 0 0 0,1 0 0 0 0,0 0 0 0 0,0 0 0 0 0,-1 0 0 0 0,1 0 0 0 0,0 0 0 0 0,-1 1 0 0 0,1-1 0 0 0,0 0-1 0 0,0 0 1 0 0,-1 0 0 0 0,1 0 0 0 0,0 0 0 0 0,-1 0 0 0 0,1 0 0 0 0,0-1 0 0 0,0 1 0 0 0,-1 0 0 0 0,1 0 0 0 0,0 0 0 0 0,-1 0 0 0 0,1 0 0 0 0,0 0 0 0 0,0 0 0 0 0,-1-1-1 0 0,1 1 1 0 0,0 0 0 0 0,0 0 0 0 0,0 0 0 0 0,-1-1 0 0 0,1 1 0 0 0,0 0 0 0 0,0 0 0 0 0,0 0 0 0 0,-1-1 0 0 0,1 1 0 0 0,0 0 0 0 0,0 0 0 0 0,0-1 0 0 0,0 1 0 0 0,0 0-1 0 0,0-1-83 0 0,-13 5 1130 0 0,44 28 2099 0 0,-30-31-3101 0 0,-1-1-7 0 0,-6 20 486 0 0,7-17-510 0 0,-26 15 351 0 0,-4-2-320 0 0,16-9-61 0 0,-17 31 106 0 0,15 3 83 0 0,-9 33 176 0 0,20-55-325 0 0,4-18-95 0 0,-1 0 0 0 0,1 0 0 0 0,-1-1 0 0 0,1 1 1 0 0,0 0-1 0 0,-1 0 0 0 0,1 0 0 0 0,0 0 0 0 0,0 0 0 0 0,-1 0 0 0 0,1 0 0 0 0,0 0 0 0 0,0 0 0 0 0,0 0 0 0 0,0 0 0 0 0,1 0 0 0 0,-1 0 0 0 0,0 0 0 0 0,0 0 0 0 0,1 0 0 0 0,-1 0 0 0 0,0 0 0 0 0,1-1 0 0 0,-1 1 0 0 0,1 0 0 0 0,-1 0 0 0 0,1 0 0 0 0,-1 0 0 0 0,1-1 0 0 0,0 1 0 0 0,-1 0 0 0 0,1-1 0 0 0,0 1 0 0 0,0 0 0 0 0,-1-1 0 0 0,1 1 0 0 0,1 0-12 0 0,4 3 31 0 0,1-1-1 0 0,0 1 1 0 0,1-1-1 0 0,-1-1 1 0 0,0 1-1 0 0,1-1 1 0 0,0 0-1 0 0,-1-1 1 0 0,1 0-1 0 0,0 0 1 0 0,0-1-1 0 0,0 0 1 0 0,0 0-1 0 0,-1-1 1 0 0,1 0-1 0 0,3-1-30 0 0,98-24 320 0 0,-95 20-296 0 0,0-1-1 0 0,-1-1 1 0 0,0 0-1 0 0,0 0 1 0 0,-1-1-1 0 0,0-1 1 0 0,0 0-1 0 0,-1-1 1 0 0,-1 0-1 0 0,0 0 1 0 0,3-5-24 0 0,-2-1-161 0 0,-7 12 49 0 0,0 0-1 0 0,0 0 0 0 0,0-1 0 0 0,-1 0 0 0 0,0 1 0 0 0,0-1 0 0 0,-1 0 1 0 0,1-1-1 0 0,-1 1 0 0 0,-1 0 0 0 0,1-1 0 0 0,-1-1 113 0 0,-1 7-7 0 0,0 0-1 0 0,0 0 0 0 0,0 0 0 0 0,0 1 1 0 0,0-1-1 0 0,0 0 0 0 0,0 0 1 0 0,0 0-1 0 0,0 1 0 0 0,-1-1 1 0 0,1 0-1 0 0,0 0 0 0 0,0 0 1 0 0,-1 1-1 0 0,1-1 0 0 0,-1 0 0 0 0,1 1 1 0 0,-1-1-1 0 0,1 0 0 0 0,-1 1 1 0 0,1-1-1 0 0,-1 1 0 0 0,1-1 1 0 0,-1 0-1 0 0,0 1 0 0 0,1 0 0 0 0,-1-1 1 0 0,0 1-1 0 0,0-1 0 0 0,1 1 1 0 0,-1 0-1 0 0,0 0 0 0 0,0-1 1 0 0,0 1-1 0 0,1 0 0 0 0,-1 0 1 0 0,0 0-1 0 0,0 0 0 0 0,0 0 0 0 0,0 0 1 0 0,1 0-1 0 0,-1 0 0 0 0,0 0 1 0 0,0 0-1 0 0,0 0 0 0 0,1 1 1 0 0,-1-1-1 0 0,0 0 0 0 0,0 0 0 0 0,1 1 1 0 0,-1-1-1 0 0,0 1 0 0 0,0-1 8 0 0,-40 24-272 0 0,4 12 194 0 0,-4 32 86 0 0,32-38 118 0 0,10-26-72 0 0,0 1 0 0 0,-1 0 0 0 0,2-1 1 0 0,-1 1-1 0 0,0-1 0 0 0,1 1 0 0 0,0-1 0 0 0,0 0 0 0 0,0 0 0 0 0,0 0 0 0 0,1 0 0 0 0,0 0 0 0 0,0 0 0 0 0,0-1 0 0 0,0 1 0 0 0,0-1 0 0 0,1 0 0 0 0,0 0 1 0 0,-1 0-1 0 0,1-1 0 0 0,0 1 0 0 0,0-1 0 0 0,0 0 0 0 0,1 0 0 0 0,-1 0 0 0 0,1 0 0 0 0,-1-1 0 0 0,1 0 0 0 0,2 0-54 0 0,97 8 618 0 0,-25-6-502 0 0,-60-2-141 0 0,-1-1 0 0 0,0 0 0 0 0,0-1 0 0 0,0-1 1 0 0,0 0-1 0 0,9-4 25 0 0,10 0-1127 0 0,-2-1-4945 0 0,-2-2-2073 0 0</inkml:trace>
  <inkml:trace contextRef="#ctx0" brushRef="#br1" timeOffset="41">19698 107 12416 0 0,'0'0'15'0'0,"0"-1"1"0"0,-1 1-1 0 0,1 0 1 0 0,0-1-1 0 0,0 1 1 0 0,-1-1-1 0 0,1 1 1 0 0,0 0-1 0 0,0-1 1 0 0,-1 1-1 0 0,1-1 1 0 0,0 1-1 0 0,0-1 1 0 0,0 1-1 0 0,0-1 1 0 0,0 1-1 0 0,0-1 1 0 0,0 1-1 0 0,0-1 1 0 0,0 1 0 0 0,0-1-1 0 0,0 1 1 0 0,0-1-1 0 0,0 1 1 0 0,0-1-1 0 0,0 1 1 0 0,1-1-1 0 0,-1 1 1 0 0,0 0-1 0 0,0-1 1 0 0,0 1-1 0 0,1-1 1 0 0,-1 1-1 0 0,0-1 1 0 0,1 1-1 0 0,-1 0 1 0 0,0-1-1 0 0,1 1 1 0 0,-1 0-1 0 0,1-1 1 0 0,-1 1-1 0 0,0 0 1 0 0,1 0-1 0 0,-1-1 1 0 0,1 1-1 0 0,-1 0 1 0 0,1 0 0 0 0,-1 0-1 0 0,1 0 1 0 0,-1 0-1 0 0,1-1 1 0 0,-1 1-1 0 0,0 0 1 0 0,1 0-1 0 0,-1 0 1 0 0,1 0-16 0 0,6-2-12 0 0,-7 1 13 0 0,1 1 1 0 0,-1-1-1 0 0,0 1 1 0 0,0-1-1 0 0,0 0 1 0 0,0 1-1 0 0,0-1 0 0 0,0 1 1 0 0,0-1-1 0 0,0 0 1 0 0,0 1-1 0 0,0-1 1 0 0,0 1-1 0 0,0-1 0 0 0,-1 0 1 0 0,1 1-1 0 0,0-1 1 0 0,0 1-1 0 0,0-1 1 0 0,-1 1-1 0 0,1-1 1 0 0,0 1-1 0 0,-1-1 0 0 0,1 1 1 0 0,-1-1-1 0 0,1 1 1 0 0,0 0-1 0 0,-1-1 1 0 0,1 1-1 0 0,-1-1 0 0 0,1 1 1 0 0,-1 0-1 0 0,1-1 1 0 0,-1 1-1 0 0,0 0 1 0 0,1 0-1 0 0,-1 0 1 0 0,1-1-1 0 0,-1 1 0 0 0,1 0 1 0 0,-1 0-1 0 0,0 0 1 0 0,1 0-1 0 0,-1 0 1 0 0,1 0-1 0 0,-1 0 0 0 0,0 0 1 0 0,1 0-1 0 0,-1 0-1 0 0,-21-14 1451 0 0,20 13-1277 0 0,0-1 0 0 0,0 1-1 0 0,0 0 1 0 0,0-1 0 0 0,-1 1 0 0 0,1 0-1 0 0,0 1 1 0 0,-1-1 0 0 0,1 0 0 0 0,0 0-1 0 0,-1 1 1 0 0,1 0 0 0 0,-1-1 0 0 0,1 1-1 0 0,-1 0 1 0 0,1 0 0 0 0,-1 1 0 0 0,1-1-1 0 0,-1 0 1 0 0,1 1 0 0 0,-1-1 0 0 0,1 1-1 0 0,-2 0-172 0 0,-13 2 523 0 0,-69 9 672 0 0,-14 8-154 0 0,39-7 4 0 0,44 6-270 0 0,12-5-371 0 0,7 1-162 0 0,-3-8-176 0 0,0-1 1 0 0,0 0-1 0 0,0 1 0 0 0,1-1 0 0 0,0 1 0 0 0,0-1 1 0 0,0 0-1 0 0,1 1 0 0 0,0-1 0 0 0,2 7-67 0 0,10 57 392 0 0,-3-28-160 0 0,30 83 168 0 0,-35-49-170 0 0,-1 29 15 0 0,-12-54-138 0 0,-7 64 159 0 0,9-65-1596 0 0,-8-49-990 0 0,12-17-1722 0 0,0 4-2993 0 0</inkml:trace>
  <inkml:trace contextRef="#ctx0" brushRef="#br1" timeOffset="42">19137 462 14712 0 0,'0'0'332'0'0,"0"0"50"0"0,2 0 25 0 0,10-6 149 0 0,28 9 1916 0 0,100 9 161 0 0,-6-11-1872 0 0,-121-1-730 0 0,0 0 0 0 0,0 0 1 0 0,0-2-1 0 0,1 1 0 0 0,-2-2 0 0 0,1 1 0 0 0,0-2 0 0 0,0 0 0 0 0,-1 0 0 0 0,0-1 0 0 0,0-1 0 0 0,0 0 0 0 0,7-5-31 0 0,20-15 87 0 0,-30 21-28 0 0,7-12 577 0 0,-16 17-462 0 0,0 0-6 0 0,0 0-32 0 0,0 0-9 0 0,0 0-6 0 0,-2 1-10 0 0,-4 4-91 0 0,1-1 1 0 0,0 0-1 0 0,0 1 1 0 0,0 0-1 0 0,1 0 1 0 0,0 1-1 0 0,0-1 1 0 0,0 1-1 0 0,0 0 1 0 0,1 0-1 0 0,0 0 1 0 0,1 1-1 0 0,-1-1 1 0 0,1 2-21 0 0,-6 52 169 0 0,48-30 390 0 0,-35-29-512 0 0,0 0 1 0 0,0 0 0 0 0,1-1 0 0 0,-1 1 0 0 0,0-1-1 0 0,0-1 1 0 0,0 1 0 0 0,1-1 0 0 0,-1 0 0 0 0,0 0-1 0 0,0 0 1 0 0,2-2-48 0 0,-4 3 5 0 0,2-1 6 0 0,0 0 0 0 0,-1 0 0 0 0,1-1 0 0 0,0 0-1 0 0,0 0 1 0 0,-1 0 0 0 0,1 0 0 0 0,-1 0 0 0 0,0-1-1 0 0,1 0 1 0 0,-1 0 0 0 0,-1 0 0 0 0,1-1 0 0 0,0 1 0 0 0,-1-1-1 0 0,0 0 1 0 0,1 0 0 0 0,-1 0 0 0 0,-1 0 0 0 0,1 0 0 0 0,-1-1-1 0 0,0 1 1 0 0,0-1 0 0 0,0 0 0 0 0,0 0 0 0 0,-1 1-1 0 0,0-1 1 0 0,0 0 0 0 0,0 0 0 0 0,-1 0 0 0 0,0 0 0 0 0,0 0-1 0 0,0 0 1 0 0,-1-4-11 0 0,1-13-336 0 0,-3 38 112 0 0,10 51 96 0 0,22 29 128 0 0,-28-93 3 0 0,1 0 0 0 0,-1-1 0 0 0,1 1 0 0 0,0-1 0 0 0,0 1 0 0 0,0-1 0 0 0,0 0 0 0 0,0 0 1 0 0,0 0-1 0 0,1 0 0 0 0,-1 0 0 0 0,1 0 0 0 0,-1-1 0 0 0,1 1 0 0 0,0-1 0 0 0,1 1-3 0 0,0 0 15 0 0,15 1 123 0 0,-16-4-122 0 0,1-1 1 0 0,-1 1-1 0 0,0-1 1 0 0,0 0 0 0 0,0 0-1 0 0,0 0 1 0 0,-1-1-1 0 0,1 1 1 0 0,0 0 0 0 0,-1-1-1 0 0,0 0 1 0 0,1 0-1 0 0,-1 1 1 0 0,0-1 0 0 0,-1 0-1 0 0,1-1 1 0 0,0 1-1 0 0,-1 0 1 0 0,0 0 0 0 0,0-1-1 0 0,0 1 1 0 0,0-1-1 0 0,0 1 1 0 0,-1-1 0 0 0,1 1-1 0 0,-1-1 1 0 0,0 1-1 0 0,-1-3-16 0 0,6-15-2 0 0,5-8-8 0 0,-8 28-33 0 0,16 20-81 0 0,17 41-107 0 0,-26-38 237 0 0,-7-16-2 0 0,0-1 0 0 0,0 0 0 0 0,0 0 0 0 0,1 0 0 0 0,0 0 0 0 0,0 0 0 0 0,0-1 0 0 0,1 1 0 0 0,-1-1 0 0 0,1 0 0 0 0,0 0 0 0 0,2 1-4 0 0,-6-5 2 0 0,1 1 0 0 0,0-1 0 0 0,0 0 0 0 0,0 0 0 0 0,0 0 0 0 0,0 0 0 0 0,0 0 0 0 0,0 0 0 0 0,0 0 1 0 0,0 0-1 0 0,-1 0 0 0 0,1-1 0 0 0,0 1 0 0 0,0 0 0 0 0,0 0 0 0 0,0-1 0 0 0,0 1 0 0 0,0-1 1 0 0,-1 1-1 0 0,1-1 0 0 0,0 1 0 0 0,0-1 0 0 0,-1 1 0 0 0,1-1 0 0 0,0 0 0 0 0,-1 1 0 0 0,1-1 0 0 0,-1 0 1 0 0,1 1-1 0 0,-1-1 0 0 0,1 0 0 0 0,-1 0 0 0 0,1 0 0 0 0,-1 0-2 0 0,11-17 81 0 0,7-53 97 0 0,32-67-838 0 0,-28 121 601 0 0,-21 17 55 0 0,1 0 1 0 0,0 0-1 0 0,-1 0 1 0 0,1 0-1 0 0,0 0 1 0 0,-1 1-1 0 0,1-1 1 0 0,0 0-1 0 0,-1 1 1 0 0,1 0-1 0 0,-1-1 1 0 0,1 1-1 0 0,-1 0 1 0 0,1 0-1 0 0,-1 0 1 0 0,1 0-1 0 0,-1 0 1 0 0,0 0-1 0 0,1 0 1 0 0,-1 0-1 0 0,0 0 1 0 0,0 1-1 0 0,1 0 4 0 0,29 42 122 0 0,3 30 147 0 0,-29-61-212 0 0,0-1 1 0 0,1 0-1 0 0,0 0 0 0 0,1 0 1 0 0,1-1-1 0 0,0 0 0 0 0,5 6-57 0 0,-12-16-52 0 0,0 0-1 0 0,1 0 0 0 0,-1 0 1 0 0,0 0-1 0 0,1 0 1 0 0,-1-1-1 0 0,1 1 0 0 0,-1 0 1 0 0,1-1-1 0 0,-1 1 0 0 0,1-1 1 0 0,-1 1-1 0 0,1-1 1 0 0,-1 0-1 0 0,1 0 0 0 0,0 1 1 0 0,-1-1-1 0 0,1 0 1 0 0,0-1-1 0 0,-1 1 0 0 0,1 0 1 0 0,-1 0-1 0 0,1-1 0 0 0,0 1 1 0 0,-1-1-1 0 0,1 1 1 0 0,-1-1-1 0 0,1 0 0 0 0,-1 1 1 0 0,0-1-1 0 0,1 0 1 0 0,-1 0-1 0 0,1 0 53 0 0,44-37-2542 0 0,-32 26 916 0 0</inkml:trace>
  <inkml:trace contextRef="#ctx0" brushRef="#br1" timeOffset="43">20731 279 15088 0 0,'-21'-17'1406'0'0,"18"10"-1171"0"0,-11 20 1717 0 0,14-12-1286 0 0,-4 1-115 0 0,-79 48 2636 0 0,62-37-2701 0 0,-19 25-128 0 0,14 12 87 0 0,25-46-406 0 0,0 1 1 0 0,0 0 0 0 0,1 0 0 0 0,-1-1-1 0 0,1 1 1 0 0,1 0 0 0 0,-1 0-1 0 0,1 0 1 0 0,-1 0 0 0 0,1-1-1 0 0,1 1 1 0 0,-1 0 0 0 0,1-1-1 0 0,0 1 1 0 0,0-1 0 0 0,1 3-40 0 0,0-2 32 0 0,1 0 1 0 0,-1-1 0 0 0,1 1 0 0 0,0-1 0 0 0,0 0 0 0 0,0 0-1 0 0,1 0 1 0 0,0-1 0 0 0,-1 1 0 0 0,1-1 0 0 0,0 0 0 0 0,1-1-1 0 0,-1 1 1 0 0,0-1 0 0 0,1 0 0 0 0,-1 0 0 0 0,1-1 0 0 0,0 1 0 0 0,-1-1-1 0 0,1-1 1 0 0,0 1 0 0 0,0-1 0 0 0,0 0 0 0 0,-1 0 0 0 0,1-1-1 0 0,0 0 1 0 0,4 0-33 0 0,21-11-138 0 0,10-17-861 0 0,-20 3-2965 0 0,-10 6-1257 0 0,-4 4-1504 0 0</inkml:trace>
  <inkml:trace contextRef="#ctx0" brushRef="#br1" timeOffset="44">20851 58 14480 0 0,'16'1'1578'0'0,"-5"10"-1448"0"0,-5 6 1269 0 0,-1-1-434 0 0,7 51 1529 0 0,-15 26-407 0 0,5 31-72 0 0,0-12-601 0 0,1-89-1275 0 0,4 11 23 0 0,-5-24-124 0 0,3 9 108 0 0,-3-18-219 0 0,9 3-190 0 0,-10-4 70 0 0,4-7-264 0 0,29-40-722 0 0,-5 8 692 0 0,3 11 279 0 0,-30 27 238 0 0,0 0-1 0 0,1 1 0 0 0,-1-1 0 0 0,0 1 1 0 0,0-1-1 0 0,0 1 0 0 0,1 0 0 0 0,-1 0 1 0 0,0 0-1 0 0,0 0 0 0 0,0 0 0 0 0,1 0 1 0 0,-1 1-1 0 0,0-1 0 0 0,0 1 0 0 0,0 0 1 0 0,0-1-1 0 0,0 1 0 0 0,0 0 0 0 0,0 0 1 0 0,0 0-1 0 0,0 1 0 0 0,0-1 1 0 0,0 0-1 0 0,-1 1 0 0 0,1-1 0 0 0,0 1 1 0 0,-1-1-1 0 0,1 1 0 0 0,-1 0 0 0 0,0 0 1 0 0,0 0-1 0 0,1 0 0 0 0,-1 0 0 0 0,-1 0 1 0 0,1 0-1 0 0,0 1-29 0 0,44 98 1065 0 0,-28-65-894 0 0,-9-30-227 0 0,7-6-1953 0 0,-5-4-4782 0 0,-3-2-819 0 0</inkml:trace>
  <inkml:trace contextRef="#ctx0" brushRef="#br1" timeOffset="45">21333 424 15864 0 0,'0'0'362'0'0,"0"0"47"0"0,0 0 29 0 0,0 0-52 0 0,0 9-304 0 0,11 35-278 0 0,-1-28-1331 0 0,-6-9-4163 0 0</inkml:trace>
  <inkml:trace contextRef="#ctx0" brushRef="#br1" timeOffset="46">21516 494 12360 0 0,'0'0'352'0'0,"0"0"72"0"0,0 0-336 0 0,0 0-88 0 0,-2 6 0 0 0,-9 0 0 0 0,-1 4 512 0 0,1-4 96 0 0,1 4 8 0 0,-5 0 8 0 0,2 2 48 0 0,-2 2-1 0 0,1-1 9 0 0,3-4 0 0 0,-4 3-144 0 0</inkml:trace>
  <inkml:trace contextRef="#ctx0" brushRef="#br1" timeOffset="47">21326 650 19319 0 0,'-1'2'1491'0'0,"1"28"474"0"0,1-29-1751 0 0,17-4 735 0 0,36-27-730 0 0,3-14-145 0 0,-42 33-71 0 0,-4 3-12 0 0,0 0 0 0 0,0 0 0 0 0,1 1 0 0 0,0 0 0 0 0,0 1 0 0 0,0 1 0 0 0,1 0 0 0 0,0 1 0 0 0,1-1 9 0 0,-11 5-13 0 0,0-1 1 0 0,0 1-1 0 0,0 0 1 0 0,0 0-1 0 0,0 0 1 0 0,0 0 0 0 0,0 1-1 0 0,0-1 1 0 0,0 1-1 0 0,0 0 1 0 0,0 0-1 0 0,-1 0 1 0 0,1 0 0 0 0,0 0-1 0 0,0 1 1 0 0,-1-1-1 0 0,1 1 1 0 0,-1-1-1 0 0,0 1 1 0 0,1 0 0 0 0,-1 0-1 0 0,0 0 1 0 0,0 1-1 0 0,0-1 1 0 0,0 0-1 0 0,-1 1 1 0 0,1-1-1 0 0,-1 1 1 0 0,1-1 0 0 0,-1 1-1 0 0,0 0 1 0 0,0 0-1 0 0,0 0 1 0 0,0-1-1 0 0,-1 1 1 0 0,1 0 0 0 0,-1 0-1 0 0,0 0 1 0 0,1 0-1 0 0,-2 1 13 0 0,8 39 11 0 0,-3 63 817 0 0,-4-105-756 0 0,0-1 7 0 0,0 0-13 0 0,0 0-2 0 0,0 0 0 0 0,0-1-10 0 0,10-48-354 0 0,28-20-1073 0 0,-33 61 1276 0 0,53-52-845 0 0,-56 60 990 0 0,0 0 0 0 0,0 0 1 0 0,0 0-1 0 0,0 1 0 0 0,0-1 1 0 0,0 0-1 0 0,0 1 1 0 0,0 0-1 0 0,0-1 0 0 0,0 1 1 0 0,0 0-1 0 0,-1 0 0 0 0,1 0 1 0 0,0 0-1 0 0,0 0 0 0 0,-1 1 1 0 0,1-1-1 0 0,-1 0 0 0 0,1 1 1 0 0,-1-1-1 0 0,0 1 1 0 0,0-1-1 0 0,1 1 0 0 0,-1 0 1 0 0,0 0-1 0 0,-1-1 0 0 0,1 1 1 0 0,0 0-1 0 0,0 0 0 0 0,-1 0 1 0 0,1 0-1 0 0,-1 0 1 0 0,1 0-1 0 0,-1 0 0 0 0,0 0 1 0 0,0 0-49 0 0,6 11 269 0 0,25 56 1539 0 0,-18-43-1032 0 0,-6-16-857 0 0,2-2-22 0 0</inkml:trace>
  <inkml:trace contextRef="#ctx0" brushRef="#br0" timeOffset="48">799 2214 9472 0 0,'0'-6'940'0'0,"5"-8"-796"0"0,-4 13 366 0 0,-1 1 145 0 0,-4-6 4250 0 0,2 6-4739 0 0,0 1 0 0 0,0-1 0 0 0,1 1 0 0 0,-1-1-1 0 0,0 1 1 0 0,0 0 0 0 0,1 0 0 0 0,-1 0 0 0 0,1 0 0 0 0,-1 0-1 0 0,0 0 1 0 0,1 0 0 0 0,0 0 0 0 0,-1 1 0 0 0,1-1 0 0 0,0 0-1 0 0,0 1 1 0 0,0-1 0 0 0,-1 1 0 0 0,2 0 0 0 0,-1-1 0 0 0,-1 2-166 0 0,-4 4 516 0 0,-2 5-364 0 0,1 1 0 0 0,0-1 0 0 0,1 1 0 0 0,0 0-1 0 0,1 1 1 0 0,0-1 0 0 0,1 1 0 0 0,1 0 0 0 0,0 0 0 0 0,1 0-1 0 0,0 0 1 0 0,1 15-152 0 0,-9 44 126 0 0,-2-5-6 0 0,10 35 52 0 0,34 25-285 0 0,-32-127 14 0 0,1 1 0 0 0,0-1 0 0 0,0 1 0 0 0,0-1 0 0 0,0 1 0 0 0,0-1 0 0 0,1 0 0 0 0,-1 0 0 0 0,0 1 0 0 0,1-1 0 0 0,-1 0 0 0 0,0 0 0 0 0,1 0 0 0 0,-1 0 0 0 0,1-1 0 0 0,0 1 0 0 0,-1 0 0 0 0,1-1 0 0 0,0 1 0 0 0,-1-1 0 0 0,1 1 0 0 0,0-1-1 0 0,0 0 1 0 0,-1 0 0 0 0,1 0 0 0 0,0 0 0 0 0,0 0 0 0 0,-1 0 0 0 0,1 0 0 0 0,0-1 0 0 0,0 1 0 0 0,0-1 99 0 0,22-6-5964 0 0,-11 1 19 0 0</inkml:trace>
  <inkml:trace contextRef="#ctx0" brushRef="#br0" timeOffset="49">1010 2414 10016 0 0,'0'0'230'0'0,"0"0"30"0"0,0 0 18 0 0,0 0 78 0 0,0 0 318 0 0,0 0 138 0 0,4-17 3776 0 0,4 9-4242 0 0,0 1 0 0 0,0 0 1 0 0,1 1-1 0 0,0-1 0 0 0,0 2 0 0 0,0-1 0 0 0,1 1 1 0 0,0 1-1 0 0,0 0 0 0 0,0 0 0 0 0,5-1-346 0 0,53-20 697 0 0,51-2-101 0 0,-83 27-200 0 0,-35 0-482 0 0,-28 19-820 0 0,-104 71-606 0 0,85-12 1968 0 0,44-72-363 0 0,0 0 0 0 0,1 0-1 0 0,-1-1 1 0 0,1 1 0 0 0,1 0-1 0 0,-1 0 1 0 0,1 0 0 0 0,0 0-1 0 0,0 0 1 0 0,1 0 0 0 0,0 0-1 0 0,0 1-92 0 0,-1-4 75 0 0,0 0 0 0 0,1-1 0 0 0,-1 1 0 0 0,1 0 0 0 0,-1 0 0 0 0,1 0 0 0 0,0-1 0 0 0,0 1 0 0 0,1 0 0 0 0,-1-1 0 0 0,0 1 0 0 0,1-1 0 0 0,0 0 0 0 0,-1 1 0 0 0,1-1 0 0 0,0 0 0 0 0,0 0 0 0 0,0 0 0 0 0,0 0 0 0 0,1 0 0 0 0,-1-1 0 0 0,1 1 0 0 0,-1-1 0 0 0,3 2-75 0 0,14 6 516 0 0,-13-7-512 0 0,1 0-1 0 0,0-1 0 0 0,0 0 1 0 0,-1 0-1 0 0,1-1 0 0 0,0 1 0 0 0,0-2 1 0 0,0 1-1 0 0,-1-1 0 0 0,1 0 1 0 0,0 0-1 0 0,-1-1 0 0 0,2 0-3 0 0,47-29-4581 0 0,-46 21 2891 0 0</inkml:trace>
  <inkml:trace contextRef="#ctx0" brushRef="#br0" timeOffset="50">1608 2179 13968 0 0,'0'0'408'0'0,"0"0"-2"0"0,0 0-219 0 0,10 11 588 0 0,58 66 2984 0 0,-10-10-1895 0 0,-11 18-293 0 0,-44-77-1466 0 0,0 1 0 0 0,0 0 0 0 0,-1 0 0 0 0,-1 0 1 0 0,1 0-1 0 0,-1 0 0 0 0,-1 0 0 0 0,0 0 0 0 0,0 0 0 0 0,-1 0 0 0 0,0 0 0 0 0,0 0 1 0 0,-1 0-1 0 0,0 0 0 0 0,-1 0 0 0 0,0-1 0 0 0,0 1 0 0 0,-1-1 0 0 0,-2 3-105 0 0,-117 139 448 0 0,62-90-1217 0 0,30-38-2126 0 0,28-25-822 0 0,3-2-2981 0 0</inkml:trace>
  <inkml:trace contextRef="#ctx0" brushRef="#br0" timeOffset="51">2271 2335 10480 0 0,'-38'16'1584'0'0,"34"-14"-832"0"0,-8 5 648 0 0,7 0 3005 0 0,32-2-1716 0 0,60 4-1222 0 0,57-15-658 0 0,12-14-140 0 0,-79 15-994 0 0,-44 4-6066 0 0,-14 0-1148 0 0</inkml:trace>
  <inkml:trace contextRef="#ctx0" brushRef="#br0" timeOffset="52">2169 2102 15520 0 0,'0'0'356'0'0,"0"0"49"0"0,0 0 19 0 0,0 0-51 0 0,13-2 76 0 0,128 10 4687 0 0,-25-5-4736 0 0,-35 1-5188 0 0,-79-3-1967 0 0</inkml:trace>
  <inkml:trace contextRef="#ctx0" brushRef="#br0" timeOffset="53">2121 2184 13736 0 0,'0'0'400'0'0,"0"0"0"0"0,1 3-232 0 0,3 0 1858 0 0,135 13 2889 0 0,65-34-3451 0 0,-128 14-1451 0 0,-44 4-8673 0 0,-32 0 2422 0 0</inkml:trace>
  <inkml:trace contextRef="#ctx0" brushRef="#br0" timeOffset="54">10 2201 9280 0 0,'-2'-14'637'0'0,"-5"-46"3654"0"0,8 56-967 0 0,2 20-2037 0 0,0 101-107 0 0,-9 100-612 0 0,5 64-21 0 0,7-202-310 0 0,-3-71 282 0 0,-2-25-494 0 0,35-456-4418 0 0,-42 242 2268 0 0,4 212 2255 0 0,-14-45 1469 0 0,32 72 1480 0 0,38 16-3257 0 0,-37-20 255 0 0,0-1 0 0 0,1 0-1 0 0,-1-1 1 0 0,1-2 0 0 0,0 1-1 0 0,-1-2 1 0 0,1 0 0 0 0,-1-1-1 0 0,2-2-76 0 0,75-3 766 0 0,-92 7-739 0 0,0 0 0 0 0,1 0 0 0 0,-1 1-1 0 0,0-1 1 0 0,0 1 0 0 0,0-1-1 0 0,0 1 1 0 0,0 0 0 0 0,0-1 0 0 0,0 1-1 0 0,0 0 1 0 0,0 0 0 0 0,0 1 0 0 0,0-1-1 0 0,0 0 1 0 0,-1 1 0 0 0,1-1-1 0 0,-1 1 1 0 0,1-1 0 0 0,-1 1 0 0 0,1 0-1 0 0,-1 0 1 0 0,0-1 0 0 0,0 1 0 0 0,0 0-1 0 0,0 0 1 0 0,0 0 0 0 0,0 0 0 0 0,-1 1-1 0 0,1-1 1 0 0,-1 0 0 0 0,1 0-1 0 0,-1 0 1 0 0,0 0 0 0 0,0 1 0 0 0,0-1-1 0 0,0 0 1 0 0,0 0 0 0 0,0 0 0 0 0,-1 1-1 0 0,1-1 1 0 0,-1 1-27 0 0,-14 103 453 0 0,-3 52-2429 0 0,15-147-3193 0 0,2-1-1669 0 0</inkml:trace>
  <inkml:trace contextRef="#ctx0" brushRef="#br0" timeOffset="55">278 2735 12872 0 0,'-15'-22'1494'0'0,"12"17"454"0"0,1 10 2865 0 0,-18 78-3047 0 0,16-30-1640 0 0,1 71-195 0 0,3-79-8971 0 0,0-47 3026 0 0</inkml:trace>
  <inkml:trace contextRef="#ctx0" brushRef="#br0" timeOffset="56">425 2705 14112 0 0,'0'0'322'0'0,"0"0"45"0"0,0 0 17 0 0,1 1-45 0 0,7 23-95 0 0,-7-12 507 0 0,0 1 0 0 0,-1 0 0 0 0,0 0 0 0 0,-1 0 0 0 0,-1-1 0 0 0,0 1 0 0 0,0 0 0 0 0,-3 6-751 0 0,-4 23 863 0 0,-5 48-183 0 0,14-63-616 0 0,3 8-198 0 0,6-21-2001 0 0,1-11-6359 0 0,-6-5 3018 0 0</inkml:trace>
  <inkml:trace contextRef="#ctx0" brushRef="#br0" timeOffset="57">3428 1968 12608 0 0,'0'0'289'0'0,"6"-6"795"0"0,-1-2-2222 0 0,7 0 3851 0 0,-21 18 2209 0 0,-56 45-3849 0 0,-60 25-673 0 0,2-17-33 0 0,47-19-350 0 0,50-26 199 0 0,37 5-40 0 0,10 9-9 0 0,84 64 350 0 0,-29-28 167 0 0,-5-11-428 0 0,55 25 296 0 0,-70-52-420 0 0,-33-10-1106 0 0,4-11-1181 0 0,-26-8 706 0 0,1-2-1094 0 0,8-3-4155 0 0</inkml:trace>
  <inkml:trace contextRef="#ctx0" brushRef="#br0" timeOffset="58">3884 2083 13200 0 0,'0'0'388'0'0,"0"0"-11"0"0,-9-7 4381 0 0,-3 33-3423 0 0,8 34-266 0 0,-1 33-406 0 0,-7 16-280 0 0,15-41-241 0 0,6-51-56 0 0,-3-12-4 0 0,0-1 1 0 0,0 0-1 0 0,1 0 0 0 0,0 0 1 0 0,0-1-1 0 0,0 0 1 0 0,0-1-1 0 0,0 1 1 0 0,1-1-1 0 0,-1-1 1 0 0,1 1-1 0 0,0-1 1 0 0,-1-1-1 0 0,1 1 0 0 0,0-1 1 0 0,-1-1-1 0 0,1 1 1 0 0,6-2-83 0 0,11 1 82 0 0,59-1 170 0 0,-82 2-342 0 0,-2 0-24 0 0,12-10-3707 0 0,-12 6 1352 0 0,-2-1-4144 0 0</inkml:trace>
  <inkml:trace contextRef="#ctx0" brushRef="#br0" timeOffset="59">3888 2263 14600 0 0,'0'0'330'0'0,"0"0"45"0"0,0 0 20 0 0,0 0-38 0 0,16-2 1499 0 0,127-2 1798 0 0,-122 3-3490 0 0,-1-1 0 0 0,1 0-1 0 0,-1-2 1 0 0,1-1-1 0 0,-1 0 1 0 0,-1-1 0 0 0,13-7-164 0 0,-11-4-1380 0 0,-21 16 54 0 0,0-1-67 0 0,-5-4-14 0 0</inkml:trace>
  <inkml:trace contextRef="#ctx0" brushRef="#br0" timeOffset="60">3878 2078 14112 0 0,'0'0'322'0'0,"0"0"45"0"0,0 0 17 0 0,0 0-45 0 0,7 0-207 0 0,136-19 3605 0 0,81 6-2977 0 0,-182 15-4587 0 0,-29 1-2219 0 0</inkml:trace>
  <inkml:trace contextRef="#ctx0" brushRef="#br0" timeOffset="61">4368 2288 12544 0 0,'0'0'365'0'0,"0"0"-4"0"0,1 0-230 0 0,17 25 2540 0 0,-6 67 3418 0 0,-9-40-5388 0 0,4 57-402 0 0,-6-108-397 0 0,-1 0 1 0 0,0-1 0 0 0,0 1 0 0 0,0 0-1 0 0,0 0 1 0 0,1 0 0 0 0,-1 0 0 0 0,0 0-1 0 0,1 0 1 0 0,-1-1 0 0 0,1 1 0 0 0,-1 0 0 0 0,1 0-1 0 0,-1-1 1 0 0,1 1 0 0 0,-1 0 0 0 0,1-1-1 0 0,0 1 1 0 0,-1 0 0 0 0,1-1 0 0 0,0 1-1 0 0,0-1 1 0 0,-1 1 0 0 0,1-1 0 0 0,0 1-1 0 0,0-1 1 0 0,0 0 0 0 0,0 0 0 0 0,0 1 0 0 0,0-1-1 0 0,-1 0 1 0 0,1 0 0 0 0,0 0 0 0 0,0 0-1 0 0,0 0 1 0 0,0 0 0 0 0,0 0 0 0 0,0 0-1 0 0,0 0 1 0 0,0 0 0 0 0,0-1 0 0 0,-1 1-1 0 0,1 0 1 0 0,0-1 0 0 0,0 1 0 0 0,0 0-1 0 0,0-1 1 0 0,-1 1 0 0 0,1-1 0 0 0,0 1 0 0 0,0-1-1 0 0,-1 0 1 0 0,1 1 0 0 0,-1-1 0 0 0,1 0-1 0 0,0 1 1 0 0,0-2 97 0 0,5-8-2336 0 0,3 2-3418 0 0</inkml:trace>
  <inkml:trace contextRef="#ctx0" brushRef="#br0" timeOffset="62">6810 2015 13072 0 0,'9'-4'1309'0'0,"-6"35"1421"0"0,14 91-521 0 0,-12-47-1956 0 0,16 129 585 0 0,-21-202-793 0 0,0 0-1 0 0,1 1 0 0 0,-1-1 1 0 0,1 0-1 0 0,0 0 0 0 0,0 0 0 0 0,0 0 1 0 0,0 0-1 0 0,0 0 0 0 0,0 0 0 0 0,0 0 1 0 0,1 0-1 0 0,-1-1 0 0 0,1 1 1 0 0,-1 0-1 0 0,1-1 0 0 0,0 0 0 0 0,0 1 1 0 0,-1-1-1 0 0,1 0 0 0 0,0 0 1 0 0,0 0-1 0 0,0 0 0 0 0,0 0 0 0 0,1 0 1 0 0,-1 0-1 0 0,0-1 0 0 0,0 1 1 0 0,0-1-1 0 0,1 0 0 0 0,-1 1 0 0 0,0-1 1 0 0,0 0-1 0 0,0 0 0 0 0,1-1-44 0 0,85-14 633 0 0,-76 12-600 0 0,126-45 443 0 0,-86 25-1245 0 0,-52 20-5717 0 0,-3-2-338 0 0</inkml:trace>
  <inkml:trace contextRef="#ctx0" brushRef="#br0" timeOffset="63">6865 2170 12872 0 0,'8'-4'409'0'0,"0"0"1"0"0,0 1 0 0 0,0 0 0 0 0,1 0-1 0 0,-1 1 1 0 0,1 0 0 0 0,-1 0-1 0 0,1 1 1 0 0,0 0 0 0 0,-1 1 0 0 0,1 0-1 0 0,0 0 1 0 0,-1 1 0 0 0,1 0 0 0 0,6 2-410 0 0,16-1 605 0 0,210 3 1522 0 0,-240-5-2511 0 0,11-1 739 0 0,-15-4-5069 0 0,-4 0 3243 0 0</inkml:trace>
  <inkml:trace contextRef="#ctx0" brushRef="#br0" timeOffset="64">6881 2021 12528 0 0,'-22'-11'1249'0'0,"22"11"-1229"0"0,0-1-1 0 0,0 0 1 0 0,0 1 0 0 0,-1-1-1 0 0,1 0 1 0 0,0 1 0 0 0,0-1-1 0 0,0 0 1 0 0,0 1 0 0 0,0-1-1 0 0,0 0 1 0 0,0 1 0 0 0,0-1-1 0 0,0 0 1 0 0,1 1 0 0 0,-1-1-1 0 0,0 0 1 0 0,0 1 0 0 0,1-1-1 0 0,-1 1 1 0 0,0-1 0 0 0,1 0-1 0 0,-1 1 1 0 0,0-1 0 0 0,1 1-1 0 0,-1-1 1 0 0,1 1 0 0 0,-1-1-1 0 0,1 1 1 0 0,-1 0 0 0 0,1-1-1 0 0,-1 1 1 0 0,1-1 0 0 0,0 1-1 0 0,-1 0 1 0 0,1 0 0 0 0,-1-1-1 0 0,1 1 1 0 0,0 0 0 0 0,-1 0-1 0 0,1 0 1 0 0,0 0 0 0 0,-1 0-1 0 0,1-1-19 0 0,1 1 87 0 0,18-8 195 0 0,0 1 1 0 0,1 1 0 0 0,-1 1-1 0 0,1 0 1 0 0,0 2-1 0 0,1 1 1 0 0,-1 0-1 0 0,5 1-282 0 0,37-4-6 0 0,16 2-1127 0 0,-54 3-4533 0 0</inkml:trace>
  <inkml:trace contextRef="#ctx0" brushRef="#br0" timeOffset="65">7565 2370 15824 0 0,'0'15'1085'0'0,"-6"87"860"0"0,2 66 851 0 0,26-66-2647 0 0,-8-80-1726 0 0,-13-22 960 0 0,3-11-5315 0 0,2 0 35 0 0</inkml:trace>
  <inkml:trace contextRef="#ctx0" brushRef="#br0" timeOffset="66">7656 1699 13072 0 0,'0'0'297'0'0,"0"0"39"0"0,13 1 2974 0 0,-11 5-3078 0 0,-1 0 0 0 0,-1 0 0 0 0,1 0 0 0 0,-1 0-1 0 0,0 0 1 0 0,0 0 0 0 0,-1 0 0 0 0,0 1 0 0 0,0-1 0 0 0,0 0-1 0 0,-1 0 1 0 0,0-1 0 0 0,0 1 0 0 0,-2 2-232 0 0,0 3-73 0 0,0-1 1 0 0,-1 1 0 0 0,-1-1 0 0 0,0 0 0 0 0,0 0-1 0 0,-1-1 1 0 0,0 0 0 0 0,-1 0 0 0 0,0 0-1 0 0,0-1 1 0 0,-5 3 72 0 0,11-10-322 0 0,0 0-1 0 0,0-1 1 0 0,0 1 0 0 0,0 0-1 0 0,0-1 1 0 0,0 1 0 0 0,0-1-1 0 0,0 0 1 0 0,0 0 0 0 0,0 1-1 0 0,0-2 1 0 0,-1 1-1 0 0,1 0 1 0 0,0 0 0 0 0,0-1-1 0 0,0 1 1 0 0,0-1 0 0 0,0 1-1 0 0,0-1 1 0 0,0 0 0 0 0,0 0-1 0 0,0 0 1 0 0,0 0-1 0 0,1 0 1 0 0,-1 0 0 0 0,0-1-1 0 0,1 1 1 0 0,-1 0 0 0 0,1-1-1 0 0,-1 1 1 0 0,1-1 0 0 0,0 0-1 0 0,-1 0 1 0 0,1 1 0 0 0,0-1-1 0 0,0 0 1 0 0,0 0-1 0 0,1 0 1 0 0,-1 0 0 0 0,0 0 322 0 0,-19-61-2882 0 0,19 20 6258 0 0,1 42-3228 0 0,0 1 0 0 0,0-1 0 0 0,1 0-1 0 0,-1 0 1 0 0,0 0 0 0 0,1 0 0 0 0,-1 1-1 0 0,1-1 1 0 0,-1 0 0 0 0,1 0-1 0 0,-1 1 1 0 0,1-1 0 0 0,-1 0 0 0 0,1 1-1 0 0,0-1 1 0 0,-1 1 0 0 0,1-1 0 0 0,0 1-1 0 0,0-1 1 0 0,-1 1 0 0 0,1-1-1 0 0,0 1 1 0 0,0 0 0 0 0,0-1 0 0 0,0 1-1 0 0,0 0 1 0 0,-1 0 0 0 0,1 0 0 0 0,0 0-1 0 0,0 0 1 0 0,0 0 0 0 0,0 0-1 0 0,0 0 1 0 0,0 0 0 0 0,0 0 0 0 0,-1 0-1 0 0,1 0 1 0 0,0 1 0 0 0,0-1 0 0 0,0 0-1 0 0,0 1-147 0 0,34 12 885 0 0,-22-6-608 0 0,1-1 1 0 0,0 0 0 0 0,0-1-1 0 0,1-1 1 0 0,0 0 0 0 0,-1-1-1 0 0,1 0 1 0 0,15 0-278 0 0,64-19 2704 0 0,-51-9-3040 0 0,-40 23 359 0 0,0 0 0 0 0,0-1 0 0 0,0 1 0 0 0,0-1 0 0 0,-1 0 0 0 0,1 0 0 0 0,-1 0 0 0 0,0 0 0 0 0,0-1 0 0 0,0 1 0 0 0,0-1 0 0 0,0 1 0 0 0,-1-1 0 0 0,0 1 0 0 0,1-1 0 0 0,-1-1-23 0 0,-13-14 10 0 0,8 18-60 0 0,-1-1 0 0 0,1 1-1 0 0,-1 1 1 0 0,1-1-1 0 0,-1 1 1 0 0,1 0 0 0 0,-1 0-1 0 0,0 0 1 0 0,1 1-1 0 0,-1-1 1 0 0,1 1 0 0 0,0 0-1 0 0,-1 0 1 0 0,1 1-1 0 0,-2 0 51 0 0,-127 58-950 0 0,81-19 760 0 0,47-36 168 0 0,5-5-13 0 0,-1 0 0 0 0,1 1 0 0 0,0-1 0 0 0,0 0 0 0 0,0 1 0 0 0,0-1 0 0 0,0 0 0 0 0,-1 1 0 0 0,1-1 0 0 0,0 1 0 0 0,0-1 0 0 0,0 0 0 0 0,0 1 0 0 0,0-1 0 0 0,0 1 0 0 0,0-1 0 0 0,0 0 0 0 0,0 1 0 0 0,0-1 0 0 0,0 1 0 0 0,1-1 0 0 0,-1 0 0 0 0,0 1 0 0 0,0-1 0 0 0,0 0 0 0 0,0 1 0 0 0,1-1 0 0 0,-1 0 0 0 0,0 1 1 0 0,0-1-1 0 0,1 0 0 0 0,-1 1 0 0 0,0-1 0 0 0,0 0 0 0 0,1 0 0 0 0,-1 1 0 0 0,0-1 0 0 0,1 0 0 0 0,-1 0 0 0 0,0 0 0 0 0,1 1 0 0 0,-1-1 0 0 0,1 0 0 0 0,-1 0 0 0 0,0 0 0 0 0,1 0 0 0 0,-1 0 0 0 0,1 0 0 0 0,-1 0 0 0 0,0 0 0 0 0,1 0 0 0 0,-1 0 0 0 0,1 0 0 0 0,-1 0 0 0 0,0 0 0 0 0,1 0 0 0 0,-1 0 0 0 0,0 0 0 0 0,1-1 0 0 0,-1 1 35 0 0,9-4-550 0 0</inkml:trace>
  <inkml:trace contextRef="#ctx0" brushRef="#br0" timeOffset="67">7973 1968 9760 0 0,'0'-8'474'0'0,"5"-15"68"0"0,0 8 2896 0 0,-7 17-589 0 0,-68 205 77 0 0,59-170-2854 0 0,2 2 1 0 0,1-1-1 0 0,2 1 0 0 0,1 0 1 0 0,2 1-1 0 0,2 5-72 0 0,1-41 9 0 0,-1 1 0 0 0,0 0 0 0 0,1-1 0 0 0,0 1-1 0 0,0 0 1 0 0,1-1 0 0 0,-1 1 0 0 0,1-1 0 0 0,0 1-1 0 0,0-1 1 0 0,1 1 0 0 0,-1-1 0 0 0,1 1 0 0 0,0-1-1 0 0,0 0 1 0 0,0 0 0 0 0,1 0 0 0 0,-1 0 0 0 0,1 0-1 0 0,0-1 1 0 0,0 1 0 0 0,1-1 0 0 0,-1 0 0 0 0,1 0-1 0 0,-1 0 1 0 0,1 0 0 0 0,0-1 0 0 0,0 1 0 0 0,0-1-1 0 0,0 0 1 0 0,1 0 0 0 0,-1-1 0 0 0,1 1 0 0 0,-1-1-1 0 0,1 0 1 0 0,-1 0 0 0 0,1 0 0 0 0,-1-1 0 0 0,1 0-1 0 0,4 0-8 0 0,66-30-4322 0 0,-65 22 2933 0 0</inkml:trace>
  <inkml:trace contextRef="#ctx0" brushRef="#br0" timeOffset="68">8208 1958 12064 0 0,'0'0'273'0'0,"0"0"40"0"0,-6-4 2445 0 0,4 7-2573 0 0,0 0 0 0 0,1 1 1 0 0,-1 0-1 0 0,1-1 0 0 0,0 1 1 0 0,1 0-1 0 0,-1 0 0 0 0,0 0 1 0 0,1-1-1 0 0,0 1 0 0 0,0 0 1 0 0,0 0-1 0 0,0 0 0 0 0,1 0 1 0 0,0-1-1 0 0,0 4-185 0 0,1 15 425 0 0,19 117 728 0 0,0-32-901 0 0,-21-102-229 0 0,1-1 0 0 0,0 1 0 0 0,0-1 0 0 0,1 1-1 0 0,0-1 1 0 0,-1 1 0 0 0,1-1 0 0 0,1 0 0 0 0,-1 0-1 0 0,1 0 1 0 0,-1 0 0 0 0,1 0 0 0 0,0-1 0 0 0,1 1-1 0 0,-1-1 1 0 0,0 0 0 0 0,1 0 0 0 0,0 0 0 0 0,0 0-1 0 0,0-1 1 0 0,0 1 0 0 0,0-1 0 0 0,0 0 0 0 0,1-1-1 0 0,-1 1 1 0 0,1-1 0 0 0,-1 1 0 0 0,1-1 0 0 0,-1-1-1 0 0,5 1-22 0 0,-1-1 6 0 0,1-1 0 0 0,-1 0-1 0 0,0 0 1 0 0,0-1-1 0 0,0 0 1 0 0,0-1-1 0 0,-1 1 1 0 0,1-1 0 0 0,-1-1-1 0 0,1 0 1 0 0,4-3-6 0 0,17-25-2604 0 0,-26 24 1338 0 0</inkml:trace>
  <inkml:trace contextRef="#ctx0" brushRef="#br0" timeOffset="69">8135 2141 12528 0 0,'0'0'281'0'0,"0"0"40"0"0,0 0 22 0 0,0 0-39 0 0,0 0-181 0 0,16-3 161 0 0,127-13 2069 0 0,-61 10-2895 0 0,-2-8-3751 0 0,-60 10-745 0 0</inkml:trace>
  <inkml:trace contextRef="#ctx0" brushRef="#br0" timeOffset="70">8613 1923 11920 0 0,'0'0'266'0'0,"0"0"44"0"0,0 0 14 0 0,2 1-31 0 0,24 36-150 0 0,-12-18 415 0 0,-1 1 0 0 0,-1 1 0 0 0,-1 0 1 0 0,-1 1-1 0 0,-1 0 0 0 0,0 0 0 0 0,-2 1 1 0 0,-1 0-1 0 0,-1 1 0 0 0,0-1 0 0 0,-2 1 0 0 0,-1 0 1 0 0,-1 14-559 0 0,-2-24 171 0 0,0-1 1 0 0,-2-1 0 0 0,1 1 0 0 0,-2 0-1 0 0,0-1 1 0 0,0 1 0 0 0,-1-1 0 0 0,-1 0-1 0 0,0-1 1 0 0,-1 1-172 0 0,-1-1 35 0 0,0-2 0 0 0,-1 1 0 0 0,0-1 0 0 0,-1 0 1 0 0,0-1-1 0 0,0 0 0 0 0,-1-1 0 0 0,0 0 0 0 0,-9 5-35 0 0,-5-4-1167 0 0,16-7-4718 0 0,8-1-785 0 0</inkml:trace>
  <inkml:trace contextRef="#ctx0" brushRef="#br0" timeOffset="71">8884 1805 14912 0 0,'6'20'1719'0'0,"0"-13"-1486"0"0,1 1 0 0 0,0-1-1 0 0,0-1 1 0 0,1 1-1 0 0,0-1 1 0 0,0-1-1 0 0,1 1 1 0 0,-1-1-1 0 0,1-1 1 0 0,0 0-1 0 0,0 0 1 0 0,1-1-1 0 0,-1 0 1 0 0,1 0-1 0 0,0-1 1 0 0,0 0-1 0 0,-1-1 1 0 0,1 0-1 0 0,0-1 1 0 0,10-1-233 0 0,-14 2-11 0 0,138 9 667 0 0,-82 12-496 0 0,-60-20-147 0 0,1-1-1 0 0,-1 1 0 0 0,1 0 1 0 0,-1 0-1 0 0,0 1 1 0 0,0-1-1 0 0,0 0 0 0 0,0 1 1 0 0,0-1-1 0 0,-1 1 0 0 0,1 0 1 0 0,-1 0-1 0 0,1-1 1 0 0,-1 1-1 0 0,0 0 0 0 0,0 0 1 0 0,-1 0-1 0 0,1 0 0 0 0,0 0 1 0 0,-1 0-1 0 0,0 0 1 0 0,0 1-1 0 0,0-1 0 0 0,0 0 1 0 0,0 1-13 0 0,-5 16 83 0 0,0 0 0 0 0,-2-1 0 0 0,0 0 0 0 0,-1 0 0 0 0,-1 0 0 0 0,-1-1 0 0 0,0-1 0 0 0,-1 1 0 0 0,-11 11-83 0 0,2 1 246 0 0,-117 136 1093 0 0,52-68-1133 0 0,54-49-335 0 0,21-22-1450 0 0,6-13 631 0 0</inkml:trace>
  <inkml:trace contextRef="#ctx0" brushRef="#br0" timeOffset="72">4771 1968 6192 0 0,'0'0'133'0'0,"9"-8"374"0"0,6-18 2802 0 0,-8 7 4293 0 0,-20 46-2790 0 0,-15 32-4714 0 0,-9 51 230 0 0,34-98-294 0 0,1-1 0 0 0,0 2 1 0 0,0-1-1 0 0,1 0 0 0 0,1 0 0 0 0,0 0 1 0 0,1 0-1 0 0,0 1 0 0 0,1-1 1 0 0,0 0-1 0 0,1 0 0 0 0,0-1 1 0 0,1 1-1 0 0,0 0 0 0 0,2 1-34 0 0,24 33 0 0 0,4-10 72 0 0,-7-20-465 0 0,-7-14-2739 0 0,-14-7-4014 0 0,-1-3 1554 0 0</inkml:trace>
  <inkml:trace contextRef="#ctx0" brushRef="#br0" timeOffset="73">5013 2094 5840 0 0,'-7'-67'5248'0'0,"10"42"-2083"0"0,0 16-2270 0 0,-3 10-802 0 0,0-1 0 0 0,1 0 0 0 0,-1 0 0 0 0,0 0 0 0 0,0 0 0 0 0,0 0 0 0 0,0 0 0 0 0,0 0 0 0 0,0 1 1 0 0,1-1-1 0 0,-1 0 0 0 0,0 0 0 0 0,0 0 0 0 0,0 0 0 0 0,0 0 0 0 0,1 0 0 0 0,-1 0 0 0 0,0 0 0 0 0,0 0 0 0 0,0 0 0 0 0,1 0 0 0 0,-1 0 0 0 0,0 0 0 0 0,0 0 0 0 0,0 0 1 0 0,0 0-1 0 0,1 0 0 0 0,-1 0 0 0 0,0 0 0 0 0,0 0 0 0 0,0-1 0 0 0,0 1 0 0 0,0 0 0 0 0,1 0 0 0 0,-1 0 0 0 0,0 0-93 0 0,-3 89 362 0 0,-2-53-284 0 0,-8 75 95 0 0,10-28-175 0 0,22-21 184 0 0,-12-52-168 0 0,-6-8-4 0 0,1 0 0 0 0,-1 0-1 0 0,0 0 1 0 0,0 0 0 0 0,1-1-1 0 0,-1 1 1 0 0,1 0 0 0 0,0-1-1 0 0,-1 0 1 0 0,1 1-1 0 0,0-1 1 0 0,0 0 0 0 0,0 0-1 0 0,0 1 1 0 0,0-2 0 0 0,0 1-1 0 0,0 0 1 0 0,0 0 0 0 0,0-1-1 0 0,1 1 1 0 0,-1-1-1 0 0,0 1 1 0 0,0-1 0 0 0,3 0-10 0 0,1-1 39 0 0,1 0 0 0 0,-1 0 0 0 0,0 0 0 0 0,1-1 1 0 0,-1 0-1 0 0,0 0 0 0 0,0-1 0 0 0,0 1 0 0 0,0-1 0 0 0,0-1 1 0 0,-1 1-1 0 0,0-1 0 0 0,5-3-39 0 0,31-42-2692 0 0,-35 38 1498 0 0</inkml:trace>
  <inkml:trace contextRef="#ctx0" brushRef="#br0" timeOffset="74">4949 2189 13104 0 0,'0'0'297'0'0,"0"0"39"0"0,0 0 19 0 0,0 0-34 0 0,0 0-194 0 0,5 6 1095 0 0,113-4 1171 0 0,-55-6-2258 0 0,36 0-2101 0 0,-90 4 858 0 0</inkml:trace>
  <inkml:trace contextRef="#ctx0" brushRef="#br0" timeOffset="75">5369 2168 11672 0 0,'0'0'341'0'0,"2"0"-1"0"0,28-2 395 0 0,85-10 2575 0 0,-38 1-1795 0 0,-39 1-1846 0 0,-37 10 99 0 0,-1 0-181 0 0,0 0-736 0 0,0-6-1858 0 0,0 0 1458 0 0</inkml:trace>
  <inkml:trace contextRef="#ctx0" brushRef="#br0" timeOffset="76">5522 2040 9872 0 0,'-9'0'1168'0'0,"9"0"-470"0"0,0 0 214 0 0,0 0 31 0 0,0 13 1174 0 0,9 53 703 0 0,34 171-1311 0 0,-25-183-1841 0 0,-4-49-2943 0 0,-9-10 1635 0 0,1 0-64 0 0</inkml:trace>
  <inkml:trace contextRef="#ctx0" brushRef="#br0" timeOffset="77">5675 2152 8808 0 0,'13'-14'869'0'0,"-8"9"-533"0"0,0 1 0 0 0,0-1 0 0 0,1 1 0 0 0,-1 0 0 0 0,1 1 0 0 0,0-1 0 0 0,0 1 0 0 0,1 0 1 0 0,-1 1-1 0 0,1-1 0 0 0,-1 1 0 0 0,1 1 0 0 0,0-1 0 0 0,0 1 0 0 0,0 0 0 0 0,0 1 0 0 0,-1 0 0 0 0,1 0 0 0 0,0 0 0 0 0,2 1-336 0 0,81-2 1521 0 0,85-3-1 0 0,-118-13-1325 0 0,-82 9-2839 0 0,16 10 1980 0 0,1-1 255 0 0,-1 0 0 0 0,1 1 0 0 0,-1 0 0 0 0,1 0 0 0 0,0 1 0 0 0,0 0 0 0 0,0 1 0 0 0,0 0 1 0 0,1 0-1 0 0,-1 0 0 0 0,0 2 409 0 0,-1 1 135 0 0,1 0 0 0 0,0 1 0 0 0,0 0 1 0 0,1 0-1 0 0,0 1 0 0 0,1 0 0 0 0,0 0 0 0 0,0 0 1 0 0,1 1-1 0 0,0 0 0 0 0,0 0 0 0 0,-1 8-135 0 0,-3 54 2502 0 0,36 11-389 0 0,-25-78-2042 0 0,0-1 0 0 0,0 0 0 0 0,1 0 0 0 0,0 0 0 0 0,0 0 0 0 0,0-1 0 0 0,0 1 0 0 0,1-1 0 0 0,0 0 0 0 0,-1 0 0 0 0,1 0 0 0 0,0 0 0 0 0,0-1 0 0 0,0 1 0 0 0,1-1 0 0 0,-1 0 0 0 0,1 0 0 0 0,-1-1 0 0 0,1 1 0 0 0,0-1 0 0 0,-1 0 0 0 0,1-1 0 0 0,0 1 0 0 0,0-1 0 0 0,-1 0 0 0 0,1 0 1 0 0,0 0-1 0 0,0 0 0 0 0,0-1 0 0 0,-1 0 0 0 0,1 0 0 0 0,0-1 0 0 0,0 1-71 0 0,40-43-525 0 0,-32 20-5413 0 0,-6 11-64 0 0</inkml:trace>
  <inkml:trace contextRef="#ctx0" brushRef="#br0" timeOffset="78">6197 1900 9760 0 0,'0'0'222'0'0,"4"-4"300"0"0,-2 2-406 0 0,0 1 0 0 0,0-1 1 0 0,0 1-1 0 0,1 0 1 0 0,-1 0-1 0 0,0 0 1 0 0,1 0-1 0 0,-1 0 0 0 0,1 0 1 0 0,-1 0-1 0 0,1 1 1 0 0,-1-1-1 0 0,1 1 0 0 0,0 0 1 0 0,-1 0-1 0 0,1 0 1 0 0,-1 0-1 0 0,1 0 0 0 0,0 1 1 0 0,-1-1-1 0 0,1 1 1 0 0,-1 0-1 0 0,1-1 1 0 0,-1 1-1 0 0,1 0 0 0 0,-1 0 1 0 0,0 1-1 0 0,0-1 1 0 0,1 1-117 0 0,14 10 449 0 0,-1 1 0 0 0,0 0 1 0 0,-1 1-1 0 0,0 1 0 0 0,-2 1 0 0 0,8 9-449 0 0,-10-11 306 0 0,-1 0 0 0 0,0 0 0 0 0,-1 1 0 0 0,-1 0 0 0 0,-1 1 0 0 0,0 0 0 0 0,4 14-306 0 0,-7-17 141 0 0,0-1 0 0 0,-2 1 0 0 0,1 0 1 0 0,-2 0-1 0 0,0 0 0 0 0,0 1 0 0 0,-1-1 1 0 0,-1 0-1 0 0,0 0 0 0 0,-1 0 0 0 0,0 0 0 0 0,-4 11-141 0 0,1-8 60 0 0,-1 0 0 0 0,-1 0 0 0 0,0-1 0 0 0,-1 0 0 0 0,-1-1-1 0 0,0 0 1 0 0,0 0 0 0 0,-9 7-60 0 0,-69 68-89 0 0,47-56-2829 0 0,39-32-1551 0 0,1-1-1313 0 0</inkml:trace>
  <inkml:trace contextRef="#ctx1" brushRef="#br2">12925 1624,'0'0</inkml:trace>
  <inkml:trace contextRef="#ctx0" brushRef="#br1" timeOffset="80">12318 1726 14336 0 0,'1'-1'32'0'0,"-1"0"0"0"0,1 0 0 0 0,-1 0 0 0 0,0 0 0 0 0,1 0 1 0 0,-1 0-1 0 0,0 0 0 0 0,0 0 0 0 0,0 0 0 0 0,1 0 0 0 0,-1 0 1 0 0,0 0-1 0 0,0 0 0 0 0,-1 0 0 0 0,1 0 0 0 0,0 0 0 0 0,0 0 0 0 0,0 0 1 0 0,-1 1-1 0 0,1-1 0 0 0,0 0 0 0 0,-1 0 0 0 0,1 0 0 0 0,-1 0 1 0 0,1 0-1 0 0,-1 0 0 0 0,1 0 0 0 0,-1 1 0 0 0,0-1 0 0 0,1 0 1 0 0,-1 1-1 0 0,0-1 0 0 0,0 0 0 0 0,0 1 0 0 0,1-1 0 0 0,-1 1 1 0 0,0-1-1 0 0,0 1 0 0 0,0-1 0 0 0,0 1 0 0 0,0 0 0 0 0,0 0 1 0 0,0-1-1 0 0,0 1 0 0 0,0 0 0 0 0,0 0 0 0 0,0 0 0 0 0,0 0 1 0 0,0 0-33 0 0,-5-1-43 0 0,0 0 0 0 0,0 1 0 0 0,0 0 1 0 0,0 0-1 0 0,0 0 0 0 0,0 1 0 0 0,0 0 1 0 0,0 0-1 0 0,0 1 0 0 0,0-1 0 0 0,-4 3 43 0 0,-22 4-8 0 0,9-4 344 0 0,-1 2-1 0 0,1 0 1 0 0,0 1 0 0 0,1 1 0 0 0,0 1 0 0 0,0 2-1 0 0,-11 7-335 0 0,30-17 27 0 0,0 0 0 0 0,1 1-1 0 0,-1-1 1 0 0,1 1-1 0 0,-1-1 1 0 0,1 1-1 0 0,0 0 1 0 0,0 0-1 0 0,0 0 1 0 0,0 0-1 0 0,0 0 1 0 0,0 0-1 0 0,0 1 1 0 0,1-1 0 0 0,-1 1-1 0 0,1-1 1 0 0,0 1-1 0 0,0-1 1 0 0,0 1-1 0 0,0 0 1 0 0,0 0-1 0 0,0-1 1 0 0,1 1-1 0 0,-1 0 1 0 0,1 0-1 0 0,0 0 1 0 0,0 0-1 0 0,0 0 1 0 0,0-1 0 0 0,1 1-1 0 0,-1 0 1 0 0,1 0-1 0 0,0 0 1 0 0,-1 0-1 0 0,1-1 1 0 0,1 1-1 0 0,-1 0 1 0 0,0-1-1 0 0,0 1 1 0 0,1-1-1 0 0,0 1-26 0 0,7 4 0 0 0,0 0 0 0 0,1-1 0 0 0,-1 0 0 0 0,1 0 0 0 0,1-1 0 0 0,-1 0 0 0 0,1-1 0 0 0,0-1 0 0 0,4 2 0 0 0,8 3 0 0 0,95 33-57 0 0,-72-8 478 0 0,-46-30-377 0 0,1-1 0 0 0,-1 1-1 0 0,0-1 1 0 0,0 1-1 0 0,0-1 1 0 0,-1 1-1 0 0,1-1 1 0 0,0 1-1 0 0,-1-1 1 0 0,0 1 0 0 0,1-1-1 0 0,-1 0 1 0 0,0 1-1 0 0,0-1 1 0 0,-1 0-1 0 0,1 0 1 0 0,0 0-1 0 0,-1 0 1 0 0,1 0-1 0 0,-1 0 1 0 0,0 0 0 0 0,1 0-1 0 0,-1 0 1 0 0,-1 0-44 0 0,-80 45 780 0 0,61-38-604 0 0,-169 57 605 0 0,185-64-1447 0 0,-18 4 1483 0 0,24-8-8768 0 0,9-1 1821 0 0</inkml:trace>
  <inkml:trace contextRef="#ctx0" brushRef="#br1" timeOffset="81">12383 2089 13104 0 0,'0'0'297'0'0,"0"0"39"0"0,2-1 19 0 0,19 0 72 0 0,-17 1-350 0 0,-1 0 0 0 0,1 0 0 0 0,-1 0 1 0 0,1 0-1 0 0,-1-1 0 0 0,1 1 0 0 0,-1-1 1 0 0,1 0-1 0 0,-1 0 0 0 0,1 0 0 0 0,-1 0 0 0 0,0-1 1 0 0,0 1-1 0 0,0-1 0 0 0,0 0 0 0 0,0 0 1 0 0,1-1-78 0 0,31-18 1791 0 0,-30 7-972 0 0,-4 13-792 0 0,-1 0-1 0 0,1 0 1 0 0,-1 0 0 0 0,0 0-1 0 0,1 0 1 0 0,-1 0 0 0 0,0 1-1 0 0,1-1 1 0 0,-1 0 0 0 0,0 0-1 0 0,0 0 1 0 0,0 0 0 0 0,0 0-1 0 0,0 0 1 0 0,0 0 0 0 0,0 0-1 0 0,0 0 1 0 0,0 0 0 0 0,-1 0-1 0 0,1 0 1 0 0,0 0 0 0 0,0 0-1 0 0,-1 0 1 0 0,1 0 0 0 0,-1 1-1 0 0,1-1 1 0 0,-1 0 0 0 0,1 0-1 0 0,-1 0 1 0 0,0 1 0 0 0,1-1-1 0 0,-1 0 1 0 0,0 1 0 0 0,0-1-1 0 0,1 0 1 0 0,-2 0-27 0 0,-10-26 364 0 0,-14-10-147 0 0,-5 1-83 0 0,-14 28-52 0 0,41 10-88 0 0,1 0 0 0 0,-1 0-1 0 0,1 1 1 0 0,0-1 0 0 0,0 1-1 0 0,0 0 1 0 0,0 0 0 0 0,0 0-1 0 0,1 0 1 0 0,-1 0-1 0 0,1 0 1 0 0,0 1 0 0 0,0-1-1 0 0,0 1 1 0 0,0 0 0 0 0,1 0-1 0 0,0-1 1 0 0,-1 1 0 0 0,1 0-1 0 0,1 0 1 0 0,-1 0 0 0 0,0 0-1 0 0,1 0 1 0 0,0 0 0 0 0,0 1-1 0 0,0-1 1 0 0,1 0-1 0 0,-1 0 1 0 0,1 0 0 0 0,0 0-1 0 0,0-1 1 0 0,0 1 0 0 0,1 0-1 0 0,0 0 7 0 0,8 50 150 0 0,32 6 34 0 0,-12-27-43 0 0,8-22-16 0 0,-26-13-29 0 0,64-23 224 0 0,-64 18-268 0 0,-7 5-35 0 0,-1 0 0 0 0,0 0 1 0 0,1-1-1 0 0,-1 0 1 0 0,-1 0-1 0 0,1 0 0 0 0,0 0 1 0 0,-1-1-1 0 0,1 1 1 0 0,-1-1-1 0 0,0 0 0 0 0,0 0 1 0 0,0-2-18 0 0,22-72-3 0 0,-16-28-408 0 0,-7 14 203 0 0,2-13-24 0 0,0 60 296 0 0,-2 29 468 0 0,4 56-593 0 0,0 22 46 0 0,4 26 15 0 0,-2-23 67 0 0,5 17 226 0 0,2 2 138 0 0,-9-49-190 0 0,4-1-6 0 0,7-12 256 0 0,2-15-462 0 0,-18-7-4 0 0,15 5-1191 0 0,4-24-4807 0 0,-17 12 109 0 0</inkml:trace>
  <inkml:trace contextRef="#ctx0" brushRef="#br1" timeOffset="82">12953 1661 12096 0 0,'21'-7'273'0'0,"-21"-3"664"0"0,-1 9-857 0 0,0 0 0 0 0,0 0 0 0 0,0 0-1 0 0,1 1 1 0 0,-1-1 0 0 0,0 0 0 0 0,0 0 0 0 0,0 1-1 0 0,0-1 1 0 0,0 1 0 0 0,0-1 0 0 0,-1 1 0 0 0,1-1-1 0 0,0 1 1 0 0,0 0 0 0 0,0 0 0 0 0,0-1 0 0 0,0 1-1 0 0,-1 0 1 0 0,1 0 0 0 0,0 0 0 0 0,0 0 0 0 0,0 0-1 0 0,0 0 1 0 0,-1 1 0 0 0,1-1 0 0 0,0 0-80 0 0,-2 2 107 0 0,0 0 0 0 0,0 0 0 0 0,1-1 0 0 0,-1 2 0 0 0,1-1 0 0 0,-1 0 0 0 0,1 0 0 0 0,0 1 0 0 0,0-1 0 0 0,0 1 0 0 0,0 0 0 0 0,1-1 0 0 0,-1 1 0 0 0,1 0 0 0 0,0 0 0 0 0,-1 0 0 0 0,1 0 0 0 0,1 0 0 0 0,-1 0 0 0 0,0 1 0 0 0,1-1 0 0 0,-1 3-107 0 0,-11 100 787 0 0,10-27-650 0 0,1 46 283 0 0,-3 3-228 0 0,-5-40 71 0 0,14-30-35 0 0,-12 29 169 0 0,33 50 306 0 0,-12-77-422 0 0,14-21-22 0 0,-5-31-68 0 0,-11-13 15 0 0,-7 3-170 0 0,-1 0-1 0 0,0 0 0 0 0,0-1 0 0 0,0 0 0 0 0,0 0 1 0 0,-1 0-1 0 0,1 0 0 0 0,-1 0 0 0 0,0-1 0 0 0,1 1 1 0 0,-2-1-1 0 0,1 0 0 0 0,0 0 0 0 0,-1 0 0 0 0,0 0 1 0 0,0-1-1 0 0,0 1 0 0 0,0 0 0 0 0,-1-1 0 0 0,1 0-35 0 0,13-55 192 0 0,-17 53-185 0 0,0-1 0 0 0,0 1-1 0 0,-1 0 1 0 0,0 0 0 0 0,0 0-1 0 0,0 1 1 0 0,-1-1 0 0 0,0 1-1 0 0,-1 0 1 0 0,1 0 0 0 0,-1 0-1 0 0,-4-3-6 0 0,-21-26 64 0 0,-16 15-64 0 0,-1 8-53 0 0,13-1-894 0 0,31 12 551 0 0,2 0-1277 0 0,-1 1-3013 0 0,2 0-1838 0 0</inkml:trace>
  <inkml:trace contextRef="#ctx0" brushRef="#br1" timeOffset="83">13787 1739 6896 0 0,'16'-16'432'0'0,"0"-18"4704"0"0,-16 33-4412 0 0,0 1-18 0 0,0 0-8 0 0,0 0-2 0 0,0 0-24 0 0,0 0-101 0 0,0 0-40 0 0,0 0-10 0 0,0 0-30 0 0,-7 2-381 0 0,1 0 0 0 0,-1 0 0 0 0,1 0-1 0 0,-1 1 1 0 0,1 0 0 0 0,0 0 0 0 0,0 0 0 0 0,1 1 0 0 0,-1 0-1 0 0,1 0 1 0 0,-1 1 0 0 0,1-1 0 0 0,0 1 0 0 0,1 0 0 0 0,-1 0-1 0 0,1 1 1 0 0,0-1 0 0 0,1 1 0 0 0,-1 0 0 0 0,1 0 0 0 0,0 0-1 0 0,1 1 1 0 0,-1-1 0 0 0,1 1-110 0 0,-3 4 31 0 0,-1 0 1 0 0,1 0-1 0 0,1 0 0 0 0,0 1 1 0 0,1-1-1 0 0,0 1 0 0 0,0 0 1 0 0,2 0-1 0 0,-1 0 0 0 0,1 0 1 0 0,1 0-1 0 0,0 0 0 0 0,1 0 1 0 0,1 3-32 0 0,-2-10 39 0 0,1-1 0 0 0,0 0 0 0 0,0 0 0 0 0,0 0 0 0 0,0 0 0 0 0,1 0 0 0 0,0 0 0 0 0,0-1 0 0 0,0 1 0 0 0,0-1 0 0 0,0 1 1 0 0,1-1-1 0 0,-1 1 0 0 0,1-1 0 0 0,0 0 0 0 0,0 0 0 0 0,0-1 0 0 0,0 1 0 0 0,1-1 0 0 0,-1 1 0 0 0,1-1 0 0 0,-1 0 0 0 0,2 0-39 0 0,6 1-126 0 0,1 1-1 0 0,-1-2 0 0 0,1 0 1 0 0,0 0-1 0 0,0-1 0 0 0,0-1 1 0 0,0 0-1 0 0,0 0 0 0 0,0-1 1 0 0,0-1-1 0 0,-1 0 0 0 0,1-1 1 0 0,0 0-1 0 0,-1 0 0 0 0,0-1 1 0 0,0-1-1 0 0,4-2 127 0 0,58-41-1725 0 0,-73 47 1647 0 0,-32 31 330 0 0,29-25-238 0 0,1 23 152 0 0,4-26-132 0 0,-1 1-27 0 0,0-1 0 0 0,0 0 1 0 0,0-1-1 0 0,0 1 0 0 0,0 0 0 0 0,1 0 0 0 0,-1 0 1 0 0,1-1-1 0 0,-1 1 0 0 0,1-1 0 0 0,0 1 1 0 0,-1-1-1 0 0,1 1 0 0 0,0-1 0 0 0,0 0 1 0 0,0 0-1 0 0,0 0 0 0 0,0 0 0 0 0,0 0 1 0 0,0-1-1 0 0,0 1 0 0 0,1-1 0 0 0,-1 1-7 0 0,5 0 52 0 0,-1-1 0 0 0,1 1 0 0 0,0-1-1 0 0,0 0 1 0 0,-1-1 0 0 0,1 0 0 0 0,-1 0-1 0 0,1 0 1 0 0,0-1 0 0 0,-1 0-1 0 0,0 0 1 0 0,0 0 0 0 0,1-1 0 0 0,-1 0-1 0 0,-1 0 1 0 0,5-4-52 0 0,-7 6 22 0 0,0-1-1 0 0,0 0 1 0 0,0 0-1 0 0,-1 0 1 0 0,1 0 0 0 0,-1 0-1 0 0,1 0 1 0 0,-1-1-1 0 0,0 1 1 0 0,0-1 0 0 0,0 0-1 0 0,0 0 1 0 0,0 0-1 0 0,-1 0 1 0 0,0 0-1 0 0,1 0 1 0 0,-1 0 0 0 0,0 0-1 0 0,0 0 1 0 0,-1-1-1 0 0,1 1 1 0 0,-1 0 0 0 0,1-1-1 0 0,-1 1 1 0 0,0 0-1 0 0,0-1 1 0 0,-1 1-1 0 0,1 0 1 0 0,-1-1 0 0 0,1 1-1 0 0,-1 0 1 0 0,0 0-1 0 0,-1-3-21 0 0,-3 0-8 0 0,1 0-1 0 0,-1 0 0 0 0,1 0 1 0 0,-2 1-1 0 0,1-1 1 0 0,-1 1-1 0 0,1 1 0 0 0,-1-1 1 0 0,-1 1-1 0 0,1 0 0 0 0,-1 0 1 0 0,1 1-1 0 0,-1 0 0 0 0,0 0 1 0 0,0 1-1 0 0,0 0 1 0 0,-1 0-1 0 0,1 0 0 0 0,0 1 1 0 0,-1 0-1 0 0,1 1 0 0 0,-1-1 1 0 0,1 2-1 0 0,-1-1 0 0 0,-1 1 9 0 0,-29 8-1323 0 0,27 0-4417 0 0,11-8 140 0 0</inkml:trace>
  <inkml:trace contextRef="#ctx0" brushRef="#br1" timeOffset="84">14371 1601 12568 0 0,'0'0'366'0'0,"0"0"1"0"0,0 0-199 0 0,0 0 31 0 0,0 0 38 0 0,0 0 10 0 0,0 0 29 0 0,2 14 1009 0 0,3 33 884 0 0,10-4-1292 0 0,-4 6-205 0 0,10 89 216 0 0,-19-121-805 0 0,-1-1 0 0 0,-1 0-1 0 0,-1 1 1 0 0,0-1-1 0 0,-1 0 1 0 0,0 0 0 0 0,-3 6-83 0 0,4-13 77 0 0,-7 12 211 0 0,7-20-184 0 0,-8 7 136 0 0,8-8-223 0 0,0 1 1 0 0,0-1-1 0 0,0 1 0 0 0,0-1 0 0 0,0 0 0 0 0,0 0 0 0 0,0 0 0 0 0,0 0 0 0 0,0 0 0 0 0,0 0 0 0 0,0 0 0 0 0,0 0 1 0 0,0 0-1 0 0,-1 0 0 0 0,1 0 0 0 0,0-1 0 0 0,0 1 0 0 0,0 0 0 0 0,0-1 0 0 0,0 1 0 0 0,0-1 0 0 0,1 1 0 0 0,-1-1 1 0 0,0 1-1 0 0,0-1 0 0 0,0 0 0 0 0,0 1 0 0 0,1-1 0 0 0,-1 0 0 0 0,0 0 0 0 0,1 0 0 0 0,-1 0 0 0 0,0 0 1 0 0,1 1-1 0 0,-1-1 0 0 0,1 0 0 0 0,0 0 0 0 0,-1 0 0 0 0,1 0 0 0 0,0 0 0 0 0,-1 0 0 0 0,1-1 0 0 0,0 1-17 0 0,-4-50 119 0 0,4 44-119 0 0,1 1 1 0 0,0-1 0 0 0,0 0 0 0 0,1 1-1 0 0,0-1 1 0 0,0 1 0 0 0,0-1 0 0 0,1 1 0 0 0,0 0-1 0 0,0 0 1 0 0,1 0 0 0 0,0 1 0 0 0,0-1-1 0 0,3-2 0 0 0,58-65-64 0 0,-15 44-45 0 0,-34 26-28 0 0,-14 5 82 0 0,43 102-148 0 0,-26-4 214 0 0,-10-64-22 0 0,0-17 11 0 0,12-1 67 0 0,-15-17-42 0 0,-1-1-1 0 0,0 0 1 0 0,0 0 0 0 0,0 0 0 0 0,0-1-1 0 0,0 0 1 0 0,0 0 0 0 0,0 0 0 0 0,0 0-1 0 0,0-1 1 0 0,0 0 0 0 0,0 0 0 0 0,-1 0-1 0 0,3-1-24 0 0,-1 0 27 0 0,3-2-8 0 0,0-1 1 0 0,0 0-1 0 0,0-1 0 0 0,-1 0 0 0 0,1 0 0 0 0,-2 0 0 0 0,1-1 0 0 0,-1-1 0 0 0,0 1 1 0 0,-1-1-1 0 0,4-7-19 0 0,15-17 77 0 0,14-25-5 0 0,-37 56-69 0 0,0-1 0 0 0,0 0 0 0 0,0 0-1 0 0,-1 0 1 0 0,1 0 0 0 0,-1-1 0 0 0,0 1 0 0 0,0 0-1 0 0,0 0 1 0 0,0-1 0 0 0,-1 1 0 0 0,0-1-1 0 0,1 1 1 0 0,-1 0 0 0 0,0-1 0 0 0,0 1 0 0 0,-1-1-1 0 0,1 1 1 0 0,-1-1 0 0 0,0 1 0 0 0,0 0 0 0 0,0 0-1 0 0,-1-3-2 0 0,1 5 1 0 0,1-1-1 0 0,-1 1 1 0 0,1 0-1 0 0,-1 0 0 0 0,0 0 1 0 0,0 0-1 0 0,1 0 1 0 0,-1 0-1 0 0,0 1 1 0 0,0-1-1 0 0,0 0 0 0 0,0 0 1 0 0,0 1-1 0 0,0-1 1 0 0,0 0-1 0 0,0 1 1 0 0,0-1-1 0 0,-1 1 0 0 0,1-1 1 0 0,0 1-1 0 0,0 0 1 0 0,0-1-1 0 0,-1 1 1 0 0,1 0-1 0 0,0 0 0 0 0,0 0 1 0 0,-1 0-1 0 0,1 0 1 0 0,0 0-1 0 0,0 0 1 0 0,0 1-1 0 0,-1-1 0 0 0,1 0 1 0 0,0 1-1 0 0,0-1 1 0 0,0 1-1 0 0,0-1 1 0 0,-1 1-1 0 0,-9 1-17 0 0,6 0 10 0 0,0 0-1 0 0,0 0 0 0 0,0 0 1 0 0,0 1-1 0 0,0 0 1 0 0,1 0-1 0 0,0 0 0 0 0,-1 0 1 0 0,1 1-1 0 0,0 0 1 0 0,1-1-1 0 0,-1 1 0 0 0,1 1 1 0 0,-1-1-1 0 0,1 0 0 0 0,0 1 1 0 0,1 0-1 0 0,-1 0 1 0 0,1-1-1 0 0,0 1 0 0 0,0 2 8 0 0,-7 39-64 0 0,10 3 64 0 0,-1-46 6 0 0,0 0-1 0 0,1-1 1 0 0,-1 1-1 0 0,1-1 0 0 0,-1 1 1 0 0,1-1-1 0 0,0 1 1 0 0,0-1-1 0 0,0 0 0 0 0,0 1 1 0 0,0-1-1 0 0,1 0 1 0 0,-1 0-1 0 0,1 0 0 0 0,-1 0 1 0 0,1 0-1 0 0,0 0 1 0 0,0 0-1 0 0,0-1 0 0 0,0 1 1 0 0,0-1-1 0 0,0 1 1 0 0,0-1-1 0 0,0 0 0 0 0,1 0 1 0 0,-1 0-1 0 0,0 0 1 0 0,1 0-1 0 0,1 0-5 0 0,3 1 18 0 0,0 0-1 0 0,-1-1 1 0 0,1 0 0 0 0,0 0-1 0 0,0-1 1 0 0,0 0 0 0 0,-1 0-1 0 0,1-1 1 0 0,0 0 0 0 0,5-1-18 0 0,-3 0-8 0 0,0-1 0 0 0,0 0 0 0 0,-1 0 0 0 0,1-1 0 0 0,-1 0 0 0 0,0 0 0 0 0,0-1 0 0 0,0 0 0 0 0,-1 0 0 0 0,1-1 0 0 0,0-1 8 0 0,7-7-480 0 0,0 0 0 0 0,-1-1 0 0 0,-1 0 1 0 0,0-1-1 0 0,-1-1 0 0 0,1-1 480 0 0,32-53-1791 0 0,-41 55 1739 0 0,-4 15 148 0 0,0 1 3 0 0,0 1-10 0 0,8 74 647 0 0,5 91 1928 0 0,-13-165-2542 0 0,0-1-30 0 0,0 0-18 0 0,0 0-2 0 0,0 0 10 0 0,0 0 36 0 0,0 0 12 0 0,-8-28 264 0 0,7 22-386 0 0,0-1-1 0 0,1 0 1 0 0,0 1-1 0 0,0-1 1 0 0,0 0-1 0 0,1 1 1 0 0,0-1-1 0 0,1 1 1 0 0,-1-1-1 0 0,1 1 1 0 0,1-1-1 0 0,-1 1 1 0 0,1 0-1 0 0,0 0 1 0 0,0 0-1 0 0,1 1 1 0 0,0-1-1 0 0,2-2-7 0 0,56-24-192 0 0,-1 23 101 0 0,12 3 27 0 0,-24 2 75 0 0,42-15-31 0 0,-29 7 5 0 0,-1-28 69 0 0,-60 37-52 0 0,-1 1 1 0 0,1-1 0 0 0,-1 1-1 0 0,0 0 1 0 0,0-1 0 0 0,-1 1-1 0 0,1-1 1 0 0,0 1 0 0 0,-1 0-1 0 0,1-1 1 0 0,-1 1 0 0 0,0 0-1 0 0,0-1 1 0 0,0 1 0 0 0,0 0-1 0 0,0 0 1 0 0,0 0 0 0 0,-1 0-1 0 0,1 0 1 0 0,-1 0 0 0 0,1 0-1 0 0,-1 0 1 0 0,0 1 0 0 0,0-1-1 0 0,1 1 1 0 0,-1-1 0 0 0,0 1-1 0 0,-1-1-2 0 0,-1 0-12 0 0,1 1 0 0 0,0-1 0 0 0,0 1 0 0 0,0-1 0 0 0,-1 1 0 0 0,1 0 0 0 0,0 0 0 0 0,-1 1 0 0 0,1-1 0 0 0,-1 1 0 0 0,1 0 0 0 0,-1 0 0 0 0,1 0 0 0 0,-1 0 0 0 0,0 0 0 0 0,1 1 0 0 0,0 0 0 0 0,-1-1 0 0 0,1 1-1 0 0,-1 1 1 0 0,1-1 0 0 0,0 0 0 0 0,0 1 0 0 0,0 0 0 0 0,0-1 0 0 0,0 1 0 0 0,0 0 0 0 0,0 1 0 0 0,0-1 0 0 0,1 0 0 0 0,0 1 0 0 0,-1 0 0 0 0,-1 2 12 0 0,-39 61-67 0 0,28 34-5 0 0,15-94 78 0 0,0-1 0 0 0,0 0 1 0 0,1 0-1 0 0,0 0 0 0 0,0 1 0 0 0,1-1 0 0 0,-1 0 0 0 0,1 0 0 0 0,0-1 0 0 0,0 1 0 0 0,1 0 0 0 0,0-1 0 0 0,-1 1 0 0 0,1-1 0 0 0,1 0 0 0 0,-1 0 0 0 0,1 0 0 0 0,-1 0 0 0 0,1-1 1 0 0,0 1-1 0 0,1-1 0 0 0,0 0-6 0 0,-1-1 27 0 0,1 0 0 0 0,0-1 1 0 0,0 1-1 0 0,0-1 0 0 0,0 0 0 0 0,1 0 1 0 0,-1-1-1 0 0,0 0 0 0 0,0 0 1 0 0,0 0-1 0 0,0 0 0 0 0,1-1 1 0 0,-1 0-1 0 0,0 0 0 0 0,0 0 0 0 0,0-1 1 0 0,0 0-1 0 0,3-1-27 0 0,-4 2 23 0 0,57-42 121 0 0,-39 24-144 0 0,56-58 72 0 0,-11 17-370 0 0,-62 58 272 0 0,2 18-94 0 0,9 103-124 0 0,-2-45 260 0 0,5-34 530 0 0,-18-39-372 0 0,-1-1 2 0 0,24 0 612 0 0,-20-4-761 0 0,0 0 0 0 0,0-1 0 0 0,-1 1 0 0 0,1-1 0 0 0,-1 1 0 0 0,0-1 0 0 0,0 0 0 0 0,-1 0 0 0 0,1-1 0 0 0,-1 1 0 0 0,0 0-1 0 0,-1-1 1 0 0,2-3-27 0 0,8-22 78 0 0,-6 19-78 0 0,1 0 0 0 0,0 1 0 0 0,1 0 0 0 0,1 0 0 0 0,-1 1 0 0 0,2 0 0 0 0,-1 0 0 0 0,4-2 0 0 0,27-18-160 0 0,-26 25 124 0 0,8 5 8 0 0,19 46-189 0 0,-26-24 150 0 0,33 31 55 0 0,-41-34 17 0 0,16 23-43 0 0,7-26-1136 0 0,-6-21-3532 0 0,-14 0-2020 0 0</inkml:trace>
  <inkml:trace contextRef="#ctx0" brushRef="#br1" timeOffset="85">16591 1712 13792 0 0,'0'0'400'0'0,"0"0"0"0"0,-9 2 4698 0 0,-51 62-2629 0 0,47-51-2293 0 0,-9 20-33 0 0,-3 24 133 0 0,17-34-138 0 0,6-19-99 0 0,0 0 1 0 0,0 0 0 0 0,1 0 0 0 0,0 0-1 0 0,-1 1 1 0 0,2-1 0 0 0,-1 0-1 0 0,0 0 1 0 0,1 1 0 0 0,0-1-1 0 0,0 1 1 0 0,0-1 0 0 0,0 0 0 0 0,1 0-1 0 0,0 1-39 0 0,0-2 29 0 0,0-1 0 0 0,-1 0 0 0 0,2 0 0 0 0,-1 0 0 0 0,0 1 0 0 0,0-1 0 0 0,1 0 0 0 0,-1 0 0 0 0,1-1 0 0 0,-1 1 0 0 0,1 0 0 0 0,0 0 0 0 0,0-1 0 0 0,0 1 0 0 0,0-1 0 0 0,0 0 0 0 0,0 1 0 0 0,0-1 0 0 0,0 0 0 0 0,0 0 0 0 0,1 0-1 0 0,-1-1 1 0 0,0 1 0 0 0,1 0 0 0 0,-1-1 0 0 0,1 0 0 0 0,-1 1 0 0 0,1-1 0 0 0,-1 0-29 0 0,9 1 48 0 0,1 0-1 0 0,-1-1 0 0 0,0 0 0 0 0,0 0 1 0 0,1-1-1 0 0,-1-1 0 0 0,0 0 0 0 0,0 0 1 0 0,0-1-1 0 0,-1-1 0 0 0,3 0-47 0 0,103-35-2441 0 0,-88 31-663 0 0,-15 3 1505 0 0</inkml:trace>
  <inkml:trace contextRef="#ctx0" brushRef="#br1" timeOffset="86">16852 1877 13184 0 0,'0'0'298'0'0,"0"0"46"0"0,0 0 22 0 0,0 0-48 0 0,1 8-158 0 0,0-7-8 0 0,0 1 0 0 0,0-1 0 0 0,0 1 0 0 0,0-1 0 0 0,0 0 0 0 0,0 1 0 0 0,0-1 0 0 0,1 0 0 0 0,-1 0 0 0 0,1 0 0 0 0,-1 0 0 0 0,1 0 0 0 0,-1 0 0 0 0,1 0 1 0 0,-1 0-1 0 0,1 0 0 0 0,0-1 0 0 0,-1 1 0 0 0,1-1 0 0 0,0 1 0 0 0,0-1 0 0 0,-1 0 0 0 0,1 0 0 0 0,0 0 0 0 0,0 0 0 0 0,0 0 0 0 0,-1 0 0 0 0,1 0 0 0 0,0-1 0 0 0,0 1 0 0 0,-1 0 0 0 0,2-1-152 0 0,59-23 920 0 0,-5-7-698 0 0,-28-8-62 0 0,-22 27-101 0 0,-6 11-59 0 0,-1 0 0 0 0,1 0 0 0 0,0 0-1 0 0,0 0 1 0 0,-1 0 0 0 0,1 0 0 0 0,-1 0 0 0 0,1 0-1 0 0,-1-1 1 0 0,1 1 0 0 0,-1 0 0 0 0,0 0-1 0 0,0 0 1 0 0,1-1 0 0 0,-1 1 0 0 0,0 0-1 0 0,0-1 1 0 0,0 1 0 0 0,0 0 0 0 0,0 0-1 0 0,-1-1 1 0 0,1 1 0 0 0,0 0 0 0 0,-1 0 0 0 0,1 0-1 0 0,-1-1 1 0 0,0 0 0 0 0,-23-10-127 0 0,18 12 96 0 0,1 0 0 0 0,-1 0-1 0 0,0 0 1 0 0,1 1 0 0 0,-1 0 0 0 0,0 0-1 0 0,1 0 1 0 0,0 1 0 0 0,-1 0-1 0 0,1 0 1 0 0,0 0 0 0 0,0 1 0 0 0,0 0-1 0 0,0 0 1 0 0,0 0 0 0 0,0 0-1 0 0,-2 4 32 0 0,-21 25 151 0 0,-1 26 610 0 0,28-55-718 0 0,1 0 0 0 0,-1 0 0 0 0,1 1 0 0 0,0-1-1 0 0,0 0 1 0 0,1 0 0 0 0,-1 1 0 0 0,1-1 0 0 0,0 0 0 0 0,-1 0-1 0 0,1 0 1 0 0,1 0 0 0 0,-1 0 0 0 0,0 0 0 0 0,1 0 0 0 0,-1 0-1 0 0,1 0-42 0 0,7 4 74 0 0,0 0 0 0 0,0-1 0 0 0,0 0 0 0 0,0-1 0 0 0,1 0 0 0 0,0 0 0 0 0,0-1 0 0 0,1-1 0 0 0,-1 1 0 0 0,1-2 0 0 0,-1 1 0 0 0,1-2 0 0 0,0 1 0 0 0,0-1 0 0 0,0-1 0 0 0,0 0 0 0 0,0 0 0 0 0,0-1 0 0 0,-1-1 0 0 0,1 0-74 0 0,37 1 48 0 0,7 0-447 0 0,-18-1-5650 0 0,-9-1-1230 0 0</inkml:trace>
  <inkml:trace contextRef="#ctx0" brushRef="#br1" timeOffset="87">18346 1375 4776 0 0,'0'0'135'0'0,"1"-1"-2"0"0,55-31 5664 0 0,-56 32-5702 0 0,1 0 0 0 0,-1 0 1 0 0,1 0-1 0 0,-1-1 0 0 0,1 1 0 0 0,-1 0 0 0 0,1 0 1 0 0,-1-1-1 0 0,1 1 0 0 0,-1 0 0 0 0,1-1 0 0 0,-1 1 1 0 0,1 0-1 0 0,-1-1 0 0 0,0 1 0 0 0,1-1 1 0 0,-1 1-1 0 0,0-1 0 0 0,1 1 0 0 0,-1-1 0 0 0,0 1 1 0 0,0-1-1 0 0,0 1 0 0 0,1-1 0 0 0,-1 1 0 0 0,0-1 1 0 0,0 1-1 0 0,0-1 0 0 0,0 1 0 0 0,0-1 0 0 0,0 1 1 0 0,0-1-1 0 0,0 1 0 0 0,0-1 0 0 0,0 0 0 0 0,0 1 1 0 0,0-1-1 0 0,0 1 0 0 0,-1-1 0 0 0,1 1 0 0 0,0-1 1 0 0,0 1-1 0 0,-1-1 0 0 0,1 1 0 0 0,0-1 0 0 0,-1 1 1 0 0,1-1-1 0 0,0 1 0 0 0,-1 0 0 0 0,1-1 1 0 0,0 1-1 0 0,-1 0 0 0 0,1-1 0 0 0,-1 1 0 0 0,1 0 1 0 0,-1-1-1 0 0,1 1 0 0 0,-1 0 0 0 0,1 0 0 0 0,-1 0 1 0 0,1-1-1 0 0,-1 1 0 0 0,1 0 0 0 0,-1 0-95 0 0,-35-11 1305 0 0,-95 9 1085 0 0,73 7-1805 0 0,45 8-324 0 0,4 1-32 0 0,9-5-198 0 0,-11 27 95 0 0,71 177 87 0 0,-21-91 330 0 0,-17-46 55 0 0,9 91 370 0 0,-33-125-728 0 0,1-38-176 0 0,1-3-182 0 0,0-1 1 0 0,0 1-1 0 0,-1 0 0 0 0,1-1 0 0 0,0 1 1 0 0,0 0-1 0 0,-1-1 0 0 0,1 1 0 0 0,0-1 1 0 0,-1 1-1 0 0,1-1 0 0 0,-1 1 0 0 0,1-1 0 0 0,-1 1 1 0 0,1-1-1 0 0,-1 1 0 0 0,1-1 0 0 0,-1 0 1 0 0,1 1-1 0 0,-1-1 0 0 0,1 0 0 0 0,-1 1 0 0 0,0-1 1 0 0,1 0-1 0 0,-1 0 0 0 0,0 1 0 0 0,1-1 1 0 0,-1 0-1 0 0,0 0 0 0 0,1 0 0 0 0,-1 0 0 0 0,0 0 1 0 0,1 0-1 0 0,-1 0 0 0 0,0 0 0 0 0,1 0 1 0 0,-1-1-1 0 0,0 1 0 0 0,1 0 0 0 0,-1 0 1 0 0,0 0-1 0 0,1-1 118 0 0,-2 0-982 0 0,-5 1-5889 0 0</inkml:trace>
  <inkml:trace contextRef="#ctx0" brushRef="#br1" timeOffset="88">17922 1832 9960 0 0,'-39'-37'2025'0'0,"38"37"-1513"0"0,1 0 9 0 0,0 0 13 0 0,0 0 2 0 0,0 0 0 0 0,21-8 528 0 0,88-1-122 0 0,77-7-541 0 0,-136 8-373 0 0,-25 4-11 0 0,0 0 1 0 0,0-1-1 0 0,-1-2 1 0 0,0 0-1 0 0,0-2 0 0 0,10-5-17 0 0,12-16-116 0 0,-18 6 116 0 0,-22 19-4 0 0,-5 5 6 0 0,-1 0 0 0 0,0 0 0 0 0,1 0 0 0 0,-1 0 0 0 0,0 0 0 0 0,1-1 0 0 0,-1 1-1 0 0,0 0 1 0 0,0 0 0 0 0,1 0 0 0 0,-1 0 0 0 0,0-1 0 0 0,0 1 0 0 0,1 0 0 0 0,-1 0 0 0 0,0 0 0 0 0,0-1 0 0 0,1 1 0 0 0,-1 0 0 0 0,0 0 0 0 0,0-1 0 0 0,0 1 0 0 0,0 0 0 0 0,1-1 0 0 0,-1 1 0 0 0,0 0 0 0 0,0-1 0 0 0,0 1 0 0 0,0 0-1 0 0,0-1 1 0 0,0 1 0 0 0,0 0 0 0 0,0 0 0 0 0,0-1 0 0 0,0 1 0 0 0,0 0 0 0 0,0-1 0 0 0,0 1 0 0 0,0 0 0 0 0,0-1 0 0 0,0 1 0 0 0,-1 0 0 0 0,1-1 0 0 0,0 1 0 0 0,0 0 0 0 0,0 0 0 0 0,0-1 0 0 0,0 1 0 0 0,-1 0 0 0 0,1 0-1 0 0,0-1 1 0 0,0 1 0 0 0,-1 0 0 0 0,1 0 0 0 0,0-1 0 0 0,0 1 0 0 0,-1 0 0 0 0,1 0 0 0 0,0 0-2 0 0,-12-8 1155 0 0,11 8-885 0 0,1 0 2 0 0,-6 4 1248 0 0,29 75-184 0 0,-26-67-1032 0 0,13 28 160 0 0,19-3 303 0 0,-27-35-694 0 0,24 14 474 0 0,-21-16-537 0 0,1 0 0 0 0,0 0 0 0 0,-1-1 0 0 0,1 0 0 0 0,-1 0 0 0 0,1-1 0 0 0,-1 1 0 0 0,0-1 0 0 0,0 0 0 0 0,1 0 0 0 0,-1-1 1 0 0,-1 0-1 0 0,2 0-10 0 0,0-1-109 0 0,-1 0 0 0 0,0 0 1 0 0,0 0-1 0 0,-1 0 0 0 0,1-1 1 0 0,-1 0-1 0 0,0 0 0 0 0,0 0 1 0 0,-1 0-1 0 0,1-1 0 0 0,-1 0 1 0 0,1-3 108 0 0,32-78-1500 0 0,-24 55 1250 0 0,-8 15 937 0 0,-14 37-303 0 0,9-14-344 0 0,0 0-1 0 0,1 0 1 0 0,-1 1 0 0 0,1-1-1 0 0,1 0 1 0 0,-1 0-1 0 0,1 1 1 0 0,0-1 0 0 0,0 0-1 0 0,1 0 1 0 0,-1 0 0 0 0,2 0-1 0 0,-1 0 1 0 0,0 0-1 0 0,1-1 1 0 0,0 1 0 0 0,1-1-1 0 0,-1 0-39 0 0,19 17 139 0 0,-1-18-26 0 0,-16-5-219 0 0,0 0 0 0 0,0 0 0 0 0,0 0 0 0 0,0 0 0 0 0,0-1 0 0 0,-1 0 0 0 0,1 0 0 0 0,-1 0-1 0 0,1 0 1 0 0,-1-1 0 0 0,0 1 0 0 0,3-3 106 0 0,27-15-1343 0 0,-28 18 984 0 0,-4 2 106 0 0,0-1 0 0 0,0 0 1 0 0,0 1-1 0 0,0-1 0 0 0,-1 0 0 0 0,1 0 0 0 0,0 0 0 0 0,0 0 1 0 0,-1-1-1 0 0,1 1 0 0 0,-1 0 0 0 0,1-1 0 0 0,-1 1 0 0 0,1-1 1 0 0,-1 1-1 0 0,0-1 0 0 0,0 0 0 0 0,0 1 0 0 0,0-1 1 0 0,1-2 252 0 0,3-9-5668 0 0</inkml:trace>
  <inkml:trace contextRef="#ctx0" brushRef="#br1" timeOffset="89">18981 1522 13256 0 0,'0'0'389'0'0,"2"0"-6"0"0,17 19 242 0 0,-17 44 2345 0 0,-13-34-1936 0 0,10-27-986 0 0,0-1 0 0 0,0 0 0 0 0,0 1 1 0 0,0-1-1 0 0,0 1 0 0 0,0 0 0 0 0,0-1 1 0 0,1 1-1 0 0,-1-1 0 0 0,0 1 0 0 0,1 0 1 0 0,0 0-1 0 0,-1-1 0 0 0,1 1 0 0 0,0 0 0 0 0,0 0 1 0 0,0-1-1 0 0,0 1 0 0 0,0 0 0 0 0,0 0 1 0 0,1-1-1 0 0,-1 1 0 0 0,1 1-48 0 0,32 46 1176 0 0,3-10-111 0 0,-22-15-423 0 0,-10-22-589 0 0,-4-2-44 0 0,1 0-1 0 0,-1 1 1 0 0,1-1 0 0 0,0 0 0 0 0,-1 0 0 0 0,1 0-1 0 0,-1 1 1 0 0,1-1 0 0 0,0 0 0 0 0,-1 1 0 0 0,1-1-1 0 0,-1 0 1 0 0,1 1 0 0 0,-1-1 0 0 0,1 1 0 0 0,-1-1-1 0 0,1 0 1 0 0,-1 1 0 0 0,0-1 0 0 0,1 1 0 0 0,-1 0-1 0 0,0-1 1 0 0,1 1 0 0 0,-1-1 0 0 0,0 1 0 0 0,0-1-1 0 0,1 1 1 0 0,-1 0 0 0 0,0-1 0 0 0,0 1 0 0 0,0 0-1 0 0,0-1 1 0 0,0 1 0 0 0,0 0 0 0 0,0-1 0 0 0,0 1 0 0 0,0-1-1 0 0,0 1 1 0 0,0 0 0 0 0,-1-1 0 0 0,1 1 0 0 0,0 0-1 0 0,0-1 1 0 0,-1 1 0 0 0,1 0-9 0 0,-1-1 76 0 0,1 0-11 0 0,0 0-1 0 0,0 0 2 0 0,0 0 4 0 0,0 0 2 0 0,-15-24 166 0 0,22-24-542 0 0,14 7-168 0 0,-19 38 445 0 0,-1 0-1 0 0,0 0 1 0 0,1 0 0 0 0,0 1 0 0 0,0-1 0 0 0,0 0 0 0 0,0 0 0 0 0,0 1 0 0 0,1 0 0 0 0,-1-1 0 0 0,1 1 0 0 0,-1 0 0 0 0,1 0-1 0 0,0 0 1 0 0,0 0 0 0 0,0 1 0 0 0,0-1 0 0 0,0 1 0 0 0,0 0 27 0 0,1 1 20 0 0,0 0 1 0 0,0 0-1 0 0,-1 0 1 0 0,1 1-1 0 0,0-1 0 0 0,-1 1 1 0 0,1 0-1 0 0,0 0 1 0 0,-1 1-1 0 0,1-1 1 0 0,-1 1-1 0 0,1 0 0 0 0,-1 0 1 0 0,0 0-1 0 0,0 0 1 0 0,0 0-1 0 0,0 1 0 0 0,0-1 1 0 0,-1 1-1 0 0,1 0 1 0 0,-1 0-1 0 0,1 0 1 0 0,-1 0-1 0 0,0 0 0 0 0,0 0 1 0 0,-1 1-1 0 0,1-1 1 0 0,-1 1-1 0 0,1-1 0 0 0,-1 1 1 0 0,0 0-1 0 0,-1 0-20 0 0,25 85 691 0 0,-25-87-726 0 0,0-1-1 0 0,0 0 1 0 0,1 0 0 0 0,-1 0-1 0 0,0 0 1 0 0,1 1 0 0 0,-1-1 0 0 0,1 0-1 0 0,-1 0 1 0 0,1 0 0 0 0,-1 0-1 0 0,1 0 1 0 0,0 0 0 0 0,0 0-1 0 0,-1 0 1 0 0,1 0 0 0 0,0-1 0 0 0,0 1-1 0 0,0 0 1 0 0,0 0 0 0 0,0-1-1 0 0,0 1 1 0 0,0-1 0 0 0,0 1-1 0 0,0-1 1 0 0,0 1 0 0 0,1-1 0 0 0,-1 0-1 0 0,0 1 1 0 0,0-1 0 0 0,0 0-1 0 0,0 0 1 0 0,1 0 0 0 0,-1 0-1 0 0,0 0 1 0 0,0 0 0 0 0,0 0 0 0 0,1 0-1 0 0,-1 0 1 0 0,0-1 0 0 0,0 1-1 0 0,0 0 36 0 0,29-20-5086 0 0,-23 13-1363 0 0</inkml:trace>
  <inkml:trace contextRef="#ctx0" brushRef="#br1" timeOffset="90">19585 1538 13472 0 0,'29'-10'1357'0'0,"-27"9"-1246"0"0,-1-1 5 0 0,-11 0 2630 0 0,-42 31-9 0 0,35-20-2342 0 0,-1 1 1 0 0,1 0-1 0 0,1 1 1 0 0,0 1-1 0 0,0 0 0 0 0,-8 11-395 0 0,21-20 27 0 0,-1 0 1 0 0,2 0-1 0 0,-1 1 0 0 0,0 0 0 0 0,1-1 0 0 0,-1 1 0 0 0,1 0 1 0 0,0 0-1 0 0,1 0 0 0 0,-1 0 0 0 0,0 1 0 0 0,1-1 0 0 0,0 0 1 0 0,0 1-1 0 0,1-1 0 0 0,-1 0 0 0 0,1 1 0 0 0,0-1 0 0 0,0 3-27 0 0,1-5 7 0 0,0 0 0 0 0,0 0 0 0 0,0 0 0 0 0,0 0 0 0 0,0 0 0 0 0,0-1-1 0 0,1 1 1 0 0,-1 0 0 0 0,1 0 0 0 0,-1-1 0 0 0,1 1 0 0 0,0-1 0 0 0,0 0 0 0 0,-1 1 0 0 0,1-1-1 0 0,0 0 1 0 0,0 0 0 0 0,0 0 0 0 0,0 0 0 0 0,1-1 0 0 0,-1 1 0 0 0,0 0 0 0 0,0-1 0 0 0,0 0-1 0 0,1 1 1 0 0,1-1-7 0 0,8 3 65 0 0,69 3 133 0 0,-60-7-366 0 0,0 0 0 0 0,0-2 1 0 0,0-1-1 0 0,0-1 1 0 0,0 0-1 0 0,-1-1 0 0 0,15-8 168 0 0,-23 8-984 0 0,3-1-4610 0 0,-3 3-1347 0 0</inkml:trace>
  <inkml:trace contextRef="#ctx0" brushRef="#br1" timeOffset="91">19907 1394 12960 0 0,'-2'1'254'0'0,"1"1"0"0"0,-1 0 0 0 0,1 0 1 0 0,0 0-1 0 0,0 0 0 0 0,0 0 1 0 0,0 0-1 0 0,0 0 0 0 0,1 0 0 0 0,-1 0 1 0 0,1 1-1 0 0,-1-1 0 0 0,1 0 1 0 0,0 0-1 0 0,0 1 0 0 0,0-1 0 0 0,0 0 1 0 0,0 0-1 0 0,0 0 0 0 0,0 1 1 0 0,1-1-1 0 0,-1 0 0 0 0,1 0 0 0 0,0 1-254 0 0,0 10 680 0 0,-1 15 181 0 0,2 0 0 0 0,1 0 0 0 0,1 0 0 0 0,7 26-861 0 0,15 49 749 0 0,1-43-551 0 0,-22-51-177 0 0,3 5-148 0 0,-6-13-103 0 0,-2-1-1033 0 0,0 0-4242 0 0,0 0-1820 0 0</inkml:trace>
  <inkml:trace contextRef="#ctx0" brushRef="#br1" timeOffset="92">19833 1631 10720 0 0,'0'0'314'0'0,"6"-5"104"0"0,74-23 4162 0 0,24 10-1451 0 0,14 12-3615 0 0,-88 5-1374 0 0,-16-1 901 0 0</inkml:trace>
  <inkml:trace contextRef="#ctx0" brushRef="#br1" timeOffset="93">20238 1551 14224 0 0,'0'0'322'0'0,"0"0"45"0"0,0 0 20 0 0,0 0-38 0 0,6 12-214 0 0,-3 61 3114 0 0,6-2-80 0 0,10 11-1486 0 0,-8-52-1970 0 0,-4-36-6562 0 0,-1 2-364 0 0</inkml:trace>
  <inkml:trace contextRef="#ctx0" brushRef="#br1" timeOffset="94">20277 1508 11728 0 0,'-12'-5'328'0'0,"12"5"88"0"0,0 0-336 0 0,0 0-80 0 0,0 0 0 0 0,0 0 0 0 0,0 0 0 0 0,0 0 0 0 0,7-6 0 0 0,-7 6 0 0 0,0 0 0 0 0,0 0 0 0 0,5 3 0 0 0,4 0-3360 0 0,-9-3-656 0 0</inkml:trace>
  <inkml:trace contextRef="#ctx0" brushRef="#br1" timeOffset="95">20367 1331 7200 0 0,'0'0'165'0'0,"0"0"22"0"0,0 0 6 0 0,-6-3 6 0 0,3 1-115 0 0,2-30 4832 0 0,4 20-2982 0 0,18 1 75 0 0,-10 23-1473 0 0,-10-11-469 0 0,-1 1 0 0 0,1 0 0 0 0,-1 0 0 0 0,1 0 0 0 0,-1 0-1 0 0,0 1 1 0 0,1-1 0 0 0,-1 0 0 0 0,0 0 0 0 0,-1 0 0 0 0,1 0-1 0 0,0 0 1 0 0,0 0 0 0 0,-1 0 0 0 0,1 0 0 0 0,-1 0-1 0 0,0 0 1 0 0,0 0 0 0 0,1 0 0 0 0,-1 0 0 0 0,-1-1 0 0 0,1 1-1 0 0,0 0 1 0 0,0-1 0 0 0,0 1 0 0 0,-1 0 0 0 0,1-1 0 0 0,-1 0-1 0 0,0 1 1 0 0,1-1 0 0 0,-1 0 0 0 0,0 0 0 0 0,1 0-1 0 0,-1 0 1 0 0,0 0 0 0 0,0 0 0 0 0,0 0 0 0 0,0-1 0 0 0,0 1-1 0 0,0-1 1 0 0,0 0 0 0 0,-2 1-67 0 0,2 0 36 0 0,-1 0-1 0 0,1 0 1 0 0,-1-1-1 0 0,0 1 1 0 0,1-1-1 0 0,-1 1 1 0 0,1-1-1 0 0,-1 0 1 0 0,0 0-1 0 0,1 0 1 0 0,-1 0-1 0 0,1-1 1 0 0,-1 1 0 0 0,0 0-1 0 0,1-1 1 0 0,-1 0-1 0 0,1 0 1 0 0,-1 0-1 0 0,1 0 1 0 0,0 0-1 0 0,-1 0 1 0 0,1-1-1 0 0,-1 0-35 0 0,3 0 8 0 0,0 0-1 0 0,1 0 0 0 0,-1 0 0 0 0,1 0 0 0 0,-1 0 1 0 0,1 0-1 0 0,0 1 0 0 0,0-1 0 0 0,0 0 0 0 0,0 0 1 0 0,0 1-1 0 0,0-1 0 0 0,0 1 0 0 0,1-1 0 0 0,-1 1 1 0 0,0-1-1 0 0,1 1 0 0 0,-1 0 0 0 0,1 0 0 0 0,0-1-7 0 0,37-14-48 0 0,-38 16-192 0 0,5 0 57 0 0,-1 0-1195 0 0,-4 0-3272 0 0,-1 0-1674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5:35:01.549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21341 491 6880 0 0,'0'0'157'0'0,"0"0"23"0"0,0-1 11 0 0,0-1 42 0 0,-1 1-69 0 0,0 0 1 0 0,0 0-1 0 0,-1 1 0 0 0,1-1 1 0 0,0 0-1 0 0,-1 1 0 0 0,1-1 0 0 0,0 1 1 0 0,-1-1-1 0 0,1 1 0 0 0,-1 0 1 0 0,1-1-1 0 0,-1 1 0 0 0,1 0 0 0 0,-1 0 1 0 0,1 0-1 0 0,-1 0 0 0 0,1 1 1 0 0,0-1-1 0 0,-1 0 0 0 0,1 0 0 0 0,-1 1 1 0 0,1-1-1 0 0,0 1 0 0 0,-1 0 1 0 0,1-1-1 0 0,0 1 0 0 0,-1 0 0 0 0,1 0 1 0 0,0-1-1 0 0,0 1 0 0 0,0 0 1 0 0,0 0-1 0 0,-1 1-164 0 0,-9 2 357 0 0,-77 42 1715 0 0,84-43-1982 0 0,0 0 0 0 0,-1 1 0 0 0,1-1 0 0 0,0 1 0 0 0,1 0 0 0 0,-1 0 0 0 0,1 0 0 0 0,-1 0 0 0 0,2 1-1 0 0,-1 0 1 0 0,0-1 0 0 0,0 3-90 0 0,2-6 79 0 0,2 8 266 0 0,4-6-283 0 0,-1 0 0 0 0,1 0 0 0 0,-1-1 0 0 0,1 0 0 0 0,0 0 0 0 0,0 0 0 0 0,0 0 0 0 0,0-1-1 0 0,0 0 1 0 0,0 0 0 0 0,0 0 0 0 0,1-1 0 0 0,-1 1 0 0 0,0-1 0 0 0,0-1 0 0 0,1 1 0 0 0,-1-1-1 0 0,0 0 1 0 0,0 0 0 0 0,0 0 0 0 0,0-1 0 0 0,0 0 0 0 0,0 0 0 0 0,2-1-62 0 0,-4 2 66 0 0,35-45 238 0 0,0 9-240 0 0,-33 33-57 0 0,-1 1-1 0 0,1 0 0 0 0,1 0 0 0 0,-1 0 0 0 0,0 1 0 0 0,1-1 0 0 0,-1 2 0 0 0,1-1 0 0 0,0 0 0 0 0,0 1 0 0 0,-1 0 1 0 0,1 1-1 0 0,0-1 0 0 0,0 1 0 0 0,0 0 0 0 0,0 0 0 0 0,0 1 0 0 0,0 0 0 0 0,-1 0 0 0 0,1 0 0 0 0,2 2-6 0 0,-5-2 4 0 0,1 1-1 0 0,-1 0 1 0 0,0 0-1 0 0,0 0 0 0 0,1 0 1 0 0,-2 1-1 0 0,1-1 0 0 0,0 1 1 0 0,0 0-1 0 0,-1-1 0 0 0,0 1 1 0 0,1 1-1 0 0,-1-1 1 0 0,0 0-1 0 0,-1 0 0 0 0,1 1 1 0 0,-1-1-1 0 0,1 1 0 0 0,0 2-3 0 0,0 27 0 0 0,-11 10 0 0 0,27-56 768 0 0,20-15-693 0 0,-23 14-70 0 0,1 1 0 0 0,1 1 0 0 0,1 1-1 0 0,-1 1 1 0 0,1 0 0 0 0,1 1 0 0 0,0 1 0 0 0,3 0-5 0 0,-20 7-5 0 0,0 1 1 0 0,0-1-1 0 0,0 1 1 0 0,1 0 0 0 0,-1 0-1 0 0,0 0 1 0 0,0 0-1 0 0,0 0 1 0 0,0 1 0 0 0,0-1-1 0 0,0 0 1 0 0,0 1-1 0 0,0 0 1 0 0,0-1-1 0 0,0 1 1 0 0,0 0 0 0 0,0 0-1 0 0,0 0 1 0 0,0 0-1 0 0,-1 0 1 0 0,1 1-1 0 0,0-1 1 0 0,-1 1 0 0 0,1-1-1 0 0,-1 1 1 0 0,0-1-1 0 0,1 1 1 0 0,-1 0 0 0 0,0 0-1 0 0,0-1 1 0 0,0 1-1 0 0,0 0 1 0 0,0 0-1 0 0,0 2 5 0 0,19 71 24 0 0,-1 57 677 0 0,-1-97-511 0 0,-5-10-89 0 0,1-10-504 0 0,-7-9 147 0 0</inkml:trace>
  <inkml:trace contextRef="#ctx0" brushRef="#br0" timeOffset="97136.337">1 788 5264 0 0,'3'-5'70'0'0,"0"0"0"0"0,1 0 0 0 0,0 0 0 0 0,-1 1 0 0 0,2 0 0 0 0,-1 0 0 0 0,0 0-1 0 0,1 0 1 0 0,0 0 0 0 0,0 1 0 0 0,0 0 0 0 0,0 0 0 0 0,1 1 0 0 0,-1-1 0 0 0,2 1-70 0 0,175-36 320 0 0,-23 18 991 0 0,77-7 83 0 0,-119 13-842 0 0,1 5-1 0 0,1 5-551 0 0,-59 2 63 0 0,444-10 41 0 0,-198-10-40 0 0,113-27 753 0 0,-7 14-304 0 0,-161 16-283 0 0,7-8-310 0 0,88 2 80 0 0,-171 14 0 0 0,294-5 64 0 0,26 13 20 0 0,-32 8 104 0 0,-5-13-188 0 0,-88-2 0 0 0,139-9 256 0 0,-288 5-271 0 0,205-22-58 0 0,246 4 289 0 0,-162 32-136 0 0,-97 0 224 0 0,182 10-48 0 0,-244-15 38 0 0,35 3-380 0 0,77 9 86 0 0,-46-6 0 0 0,-77-5 64 0 0,105 13 64 0 0,-72 4 0 0 0,-368-13-128 0 0,97 3 26 0 0,1-4 1 0 0,35-8-27 0 0,119-5 21 0 0,236-39 313 0 0,-88 15-62 0 0,-3 28 304 0 0,3 5-576 0 0,-92 4 381 0 0,110-4-162 0 0,117-8-179 0 0,-243-5-40 0 0,87-36 0 0 0,-83 16-240 0 0,6 8 376 0 0,-167 17-152 0 0,6 2 112 0 0,-110 11-96 0 0,0 2 0 0 0,0 1 0 0 0,1 1 0 0 0,13 6 0 0 0,6-2 0 0 0,1-2 0 0 0,0-2 0 0 0,31-4 0 0 0,37 12 0 0 0,5 4 0 0 0,81-18 74 0 0,-6 12-20 0 0,-92-17-54 0 0,170-13 0 0 0,-120 25 0 0 0,23-7 0 0 0,113 37 128 0 0,-117-13-128 0 0,43 16 0 0 0,-7-13 0 0 0,-155-16 62 0 0,196 15 4 0 0,74-35 62 0 0,-148-25 104 0 0,-115 19-49 0 0,198-45 73 0 0,-129 21-68 0 0,-79 25-5079 0 0,-45 13-445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3:19:27.468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66 42 10656 0 0,'0'0'12'0'0,"0"0"0"0"0,-1-1-1 0 0,1 1 1 0 0,0 0 0 0 0,-1 0 0 0 0,1 0 0 0 0,0 0 0 0 0,0-1 0 0 0,-1 1 0 0 0,1 0 0 0 0,0 0 0 0 0,0 0 0 0 0,-1-1-1 0 0,1 1 1 0 0,0 0 0 0 0,0 0 0 0 0,-1-1 0 0 0,1 1 0 0 0,0 0 0 0 0,0-1 0 0 0,0 1 0 0 0,0 0 0 0 0,0-1 0 0 0,0 1 0 0 0,0 0-1 0 0,-1-1 1 0 0,1 1 0 0 0,0 0 0 0 0,0-1 0 0 0,0 1 0 0 0,0 0 0 0 0,0-1 0 0 0,0 1 0 0 0,1 0 0 0 0,-1 0 0 0 0,0-1 0 0 0,0 1-1 0 0,0 0 1 0 0,0-1 0 0 0,0 1 0 0 0,0 0 0 0 0,0-1 0 0 0,1 1 0 0 0,-1 0 0 0 0,0 0 0 0 0,0-1 0 0 0,0 1 0 0 0,1 0 0 0 0,-1 0-1 0 0,0-1 1 0 0,0 1 0 0 0,1 0 0 0 0,-1 0 0 0 0,0 0 0 0 0,1-1 0 0 0,-1 1 0 0 0,0 0 0 0 0,0 0 0 0 0,1 0 0 0 0,-1 0 0 0 0,0 0-1 0 0,1 0 1 0 0,-1 0-12 0 0,11-9 83 0 0,-2-8 3145 0 0,-8 17-2335 0 0,-1 0 16 0 0,0 0-42 0 0,0 0-192 0 0,5 18 1369 0 0,-20 125-319 0 0,0-39-1173 0 0,-13 21-63 0 0,13 1-233 0 0,-3 12 110 0 0,18-134-356 0 0,-1-3-8 0 0,1 0-1 0 0,0 1 1 0 0,0-1 0 0 0,0 0 0 0 0,0 1 0 0 0,0-1 0 0 0,0 0-1 0 0,0 1 1 0 0,0-1 0 0 0,1 0 0 0 0,-1 1 0 0 0,1-1-1 0 0,-1 0 1 0 0,1 1 0 0 0,-1-1 0 0 0,1 0 0 0 0,-1 0 0 0 0,1 0-1 0 0,0 0 1 0 0,0 0 0 0 0,0 0 0 0 0,0 0 0 0 0,0 0 0 0 0,0 0-1 0 0,0 0 1 0 0,0 0 0 0 0,0 0 0 0 0,0 0-2 0 0,0-1-157 0 0,9-3-253 0 0,15-17-1348 0 0,-10 2-4115 0 0,-1 3-747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5:46:12.596"/>
    </inkml:context>
    <inkml:brush xml:id="br0">
      <inkml:brushProperty name="width" value="0.025" units="cm"/>
      <inkml:brushProperty name="height" value="0.025" units="cm"/>
      <inkml:brushProperty name="color" value="#0000FF"/>
    </inkml:brush>
    <inkml:brush xml:id="br1">
      <inkml:brushProperty name="width" value="0.025" units="cm"/>
      <inkml:brushProperty name="height" value="0.025" units="cm"/>
    </inkml:brush>
    <inkml:brush xml:id="br2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605 12648 10120 0 0,'0'0'298'0'0,"-18"1"108"0"0,11 2-89 0 0,0 0 0 0 0,0 1 0 0 0,0 0 0 0 0,0 1 0 0 0,1-1 0 0 0,-1 1 0 0 0,1 0 0 0 0,1 1 0 0 0,-1 0 0 0 0,1 0 0 0 0,0 0 0 0 0,0 0 0 0 0,0 1 0 0 0,1 0 0 0 0,0 0 0 0 0,0 0 0 0 0,1 0 0 0 0,0 0 0 0 0,-1 7-317 0 0,3-11 60 0 0,-1-1 0 0 0,1 1 0 0 0,1 0-1 0 0,-1 0 1 0 0,0 0 0 0 0,1 0 0 0 0,0 0-1 0 0,-1-1 1 0 0,1 1 0 0 0,0 0-1 0 0,0 0 1 0 0,1 0 0 0 0,-1 0 0 0 0,1 0-1 0 0,-1 0 1 0 0,1 0 0 0 0,0-1-1 0 0,0 1 1 0 0,0 0 0 0 0,1-1 0 0 0,-1 1-1 0 0,0-1 1 0 0,1 1 0 0 0,0-1-1 0 0,0 1 1 0 0,0-1 0 0 0,0 0 0 0 0,0 0-1 0 0,0 0 1 0 0,0 0 0 0 0,0-1-1 0 0,1 1 1 0 0,-1 0 0 0 0,1-1 0 0 0,0 0-1 0 0,-1 1 1 0 0,1-1 0 0 0,0 0 0 0 0,-1-1-1 0 0,1 1 1 0 0,0 0 0 0 0,0-1-1 0 0,2 1-59 0 0,8-3 79 0 0,-1-1 0 0 0,1 1 0 0 0,-1-2 0 0 0,0 0-1 0 0,0 0 1 0 0,0-1 0 0 0,0-1 0 0 0,-1 0 0 0 0,10-7-79 0 0,40-40 352 0 0,-60 51-347 0 0,0-1 1 0 0,0 1 0 0 0,-1-1-1 0 0,1 1 1 0 0,0-1 0 0 0,-1 1-1 0 0,1-1 1 0 0,-1 0 0 0 0,0 1-1 0 0,0-1 1 0 0,0 0-1 0 0,0 1 1 0 0,-1-1 0 0 0,1 1-1 0 0,-1-1 1 0 0,1 0 0 0 0,-1 1-1 0 0,0-1 1 0 0,0 1 0 0 0,0 0-1 0 0,0-1 1 0 0,-1 1 0 0 0,1 0-1 0 0,-1 0 1 0 0,1-1-1 0 0,-1 1 1 0 0,0 0 0 0 0,0 1-1 0 0,1-1 1 0 0,-3-1-6 0 0,-2-1-232 0 0,0 1-1 0 0,-1 0 1 0 0,0 0-1 0 0,0 0 1 0 0,0 1 0 0 0,0-1-1 0 0,0 2 1 0 0,0-1 0 0 0,-1 1-1 0 0,1 0 1 0 0,0 1-1 0 0,-1 0 1 0 0,1 0 0 0 0,-5 1 232 0 0,3-1-514 0 0,6 2-1681 0 0,3-2-3177 0 0</inkml:trace>
  <inkml:trace contextRef="#ctx0" brushRef="#br0" timeOffset="-35333.402">1204 11678 9328 0 0,'0'-26'1010'0'0,"-4"17"1239"0"0,6 16 1138 0 0,5 13-1346 0 0,-3-8-1671 0 0,2 2-47 0 0,-1 0 0 0 0,-1 0 0 0 0,0 1 0 0 0,-1-1-1 0 0,-1 1 1 0 0,1 12-323 0 0,0 74 1349 0 0,-2 5-762 0 0,-8 14-310 0 0,13-81-218 0 0,5-40-1815 0 0,-6-3-4596 0 0,1-2 106 0 0</inkml:trace>
  <inkml:trace contextRef="#ctx0" brushRef="#br0" timeOffset="-34859.108">1430 11702 12304 0 0,'0'0'362'0'0,"1"-1"-11"0"0,2 1-312 0 0,-1 0 1 0 0,1-1-1 0 0,0 1 0 0 0,-1 0 1 0 0,1 0-1 0 0,-1 1 0 0 0,1-1 1 0 0,0 1-1 0 0,-1-1 0 0 0,1 1 1 0 0,-1 0-1 0 0,1-1 0 0 0,-1 1 1 0 0,1 1-1 0 0,-1-1 0 0 0,0 0 1 0 0,0 1-1 0 0,0-1 0 0 0,1 1 1 0 0,-1-1-1 0 0,-1 1 0 0 0,1 0 1 0 0,0 0-1 0 0,0 0 0 0 0,-1 0 1 0 0,2 1-40 0 0,-2-1 48 0 0,15 17 360 0 0,-1 0 0 0 0,-1 1 0 0 0,0 1 0 0 0,-2 0 0 0 0,0 1-1 0 0,-1 1 1 0 0,-2 0 0 0 0,0 0 0 0 0,-1 0 0 0 0,3 24-408 0 0,-9-35 120 0 0,0 0 0 0 0,-1-1 0 0 0,0 1 0 0 0,-1 0 0 0 0,-1 0 0 0 0,0 0 0 0 0,-2 10-120 0 0,-3 6 464 0 0,6-27-392 0 0,0-1 0 0 0,-16-7 288 0 0,1-60-61 0 0,8-102-110 0 0,8 155-187 0 0,0 0-1 0 0,0 1 0 0 0,1-1 1 0 0,1 1-1 0 0,1 0 0 0 0,0 0 1 0 0,0 0-1 0 0,1 0 0 0 0,1 0-1 0 0,0 2 37 0 0,0 0-1 0 0,1 1 1 0 0,0 0-1 0 0,0 0 0 0 0,1 0 1 0 0,1 1-1 0 0,-1 0 1 0 0,1 1-1 0 0,1 0 0 0 0,8-5-36 0 0,32-26-432 0 0,-44 38 317 0 0,3-3-3000 0 0,-6 1-3158 0 0</inkml:trace>
  <inkml:trace contextRef="#ctx0" brushRef="#br0" timeOffset="-34502.211">1813 11830 7920 0 0,'0'0'174'0'0,"0"0"29"0"0,0 0 13 0 0,0 0 59 0 0,7 8 1409 0 0,-6 29 1930 0 0,-5 77-13 0 0,0 13-2529 0 0,4-121-869 0 0,0 5-6008 0 0,0-11 144 0 0</inkml:trace>
  <inkml:trace contextRef="#ctx0" brushRef="#br0" timeOffset="-34132.064">1939 11847 11000 0 0,'0'0'248'0'0,"0"0"34"0"0,0 0 21 0 0,0 0-34 0 0,2 0-174 0 0,5-2 211 0 0,1 1 1 0 0,0 0-1 0 0,0 0 1 0 0,0 1 0 0 0,0 0-1 0 0,0 0 1 0 0,0 1-1 0 0,0 0 1 0 0,0 0-1 0 0,4 2-306 0 0,-9-2 97 0 0,0 0 0 0 0,0 0 0 0 0,0 0 0 0 0,-1 0 0 0 0,1 0 0 0 0,0 0 0 0 0,-1 1 0 0 0,1 0 0 0 0,-1-1 0 0 0,1 1 0 0 0,-1 0 0 0 0,0 0 0 0 0,0 0 0 0 0,0 0 0 0 0,0 1 0 0 0,0-1 0 0 0,-1 1 0 0 0,1-1 1 0 0,-1 1-1 0 0,1-1 0 0 0,-1 1 0 0 0,0 0 0 0 0,0 0 0 0 0,0-1 0 0 0,0 1 0 0 0,-1 0 0 0 0,1 0 0 0 0,-1 0 0 0 0,0 0 0 0 0,1 2-97 0 0,-1-1 20 0 0,0 1 0 0 0,-1-1 1 0 0,1 1-1 0 0,-1-1 0 0 0,0 1 0 0 0,0-1 1 0 0,0 1-1 0 0,-1-1 0 0 0,1 0 0 0 0,-1 0 1 0 0,0 0-1 0 0,0 0 0 0 0,-1 0 0 0 0,1 0 1 0 0,-1 0-1 0 0,0-1 0 0 0,0 1 1 0 0,0-1-1 0 0,0 0 0 0 0,-3 3-20 0 0,-37 29 277 0 0,40-31-266 0 0,19-5 42 0 0,105-38-1381 0 0,-108 32-197 0 0,0 1-4309 0 0</inkml:trace>
  <inkml:trace contextRef="#ctx0" brushRef="#br0" timeOffset="-33813.593">2322 11544 9528 0 0,'0'0'216'0'0,"0"0"32"0"0,0 0 10 0 0,0 0 33 0 0,0 0 92 0 0,1 2 38 0 0,3 4-69 0 0,-1 0-1 0 0,0 1 1 0 0,-1 0 0 0 0,1-1 0 0 0,-1 1-1 0 0,-1 0 1 0 0,1 0 0 0 0,-1 1 0 0 0,0-1-1 0 0,-1 0 1 0 0,0 0 0 0 0,0 2-352 0 0,2 16 527 0 0,2 244 2281 0 0,-4-205-2387 0 0,-4 76 88 0 0,4-139-1042 0 0,0-1-1200 0 0,0 0-4656 0 0</inkml:trace>
  <inkml:trace contextRef="#ctx0" brushRef="#br0" timeOffset="-33529.268">2513 11760 13648 0 0,'0'0'306'0'0,"0"0"46"0"0,1-1 23 0 0,63-12 557 0 0,18-4 2054 0 0,-7 18-1897 0 0,-34 22-3142 0 0,-40-21 66 0 0,-1 3-3813 0 0</inkml:trace>
  <inkml:trace contextRef="#ctx0" brushRef="#br0" timeOffset="-33377.258">2550 11909 12096 0 0,'0'0'273'0'0,"0"0"40"0"0,0 0 21 0 0,6 5 55 0 0,46-4 432 0 0,144-9 2763 0 0,-149 4-3852 0 0,-33 2 77 0 0</inkml:trace>
  <inkml:trace contextRef="#ctx0" brushRef="#br0" timeOffset="-33096.074">2994 11793 13072 0 0,'0'0'297'0'0,"-4"13"715"0"0,2 74 757 0 0,2-83-1652 0 0,1-1-1 0 0,0 0 1 0 0,0 0-1 0 0,1 0 0 0 0,-1 1 1 0 0,1-1-1 0 0,0 0 1 0 0,-1-1-1 0 0,1 1 1 0 0,0 0-1 0 0,1-1 1 0 0,-1 1-1 0 0,0-1 1 0 0,1 1-1 0 0,0-1 0 0 0,-1 0 1 0 0,1 0-1 0 0,0 0 1 0 0,0-1-1 0 0,0 1 1 0 0,0-1-1 0 0,0 1 1 0 0,0-1-1 0 0,1 0 1 0 0,-1 0-1 0 0,0-1 0 0 0,1 1 1 0 0,-1-1-1 0 0,1 1-116 0 0,2-1 99 0 0,1 0-1 0 0,-1 0 0 0 0,1-1 1 0 0,-1 0-1 0 0,1 0 0 0 0,-1 0 0 0 0,0-1 1 0 0,1 0-1 0 0,-1 0 0 0 0,0-1 1 0 0,0 1-1 0 0,0-1 0 0 0,-1-1 0 0 0,1 1 1 0 0,-1-1-1 0 0,0 0 0 0 0,0 0 0 0 0,0 0 1 0 0,0-1-1 0 0,-1 0 0 0 0,1-1-98 0 0,14-47 480 0 0,-18 48-538 0 0,-1-1 1 0 0,0 1-1 0 0,0-1 0 0 0,0 1 0 0 0,-1 0 0 0 0,0-1 0 0 0,0 1 0 0 0,0-1 0 0 0,-1 1 1 0 0,1 0-1 0 0,-1 0 0 0 0,-1 0 0 0 0,1 0 0 0 0,-1 0 0 0 0,1 0 0 0 0,-2 1 0 0 0,1-1 0 0 0,0 1 1 0 0,-1 0-1 0 0,0 0 0 0 0,0 0 0 0 0,0 1 0 0 0,0-1 0 0 0,0 1 0 0 0,-1 0 0 0 0,0 0 1 0 0,0 1-1 0 0,1-1 0 0 0,-2 1 0 0 0,1 0 0 0 0,0 0 0 0 0,0 1 0 0 0,0-1 0 0 0,-5 1 58 0 0,-18 5-4743 0 0,25-4 3573 0 0,-13 3-4940 0 0</inkml:trace>
  <inkml:trace contextRef="#ctx0" brushRef="#br0" timeOffset="-59708.268">967 10689 11200 0 0,'17'-24'1890'0'0,"-16"23"-1524"0"0,-1 1 20 0 0,0 0 81 0 0,0 0 40 0 0,7 14 839 0 0,-4-5-1090 0 0,0 1 0 0 0,-1 0 0 0 0,0 0 0 0 0,0 1-1 0 0,-1-1 1 0 0,0 0 0 0 0,-1 1 0 0 0,0-1 0 0 0,-1 6-256 0 0,0 10 237 0 0,20 181 1116 0 0,-18-191-1206 0 0,0 4-74 0 0,1-1 0 0 0,1 0-1 0 0,1 1 1 0 0,0-1 0 0 0,1-1 0 0 0,1 1-1 0 0,2 2-72 0 0,26 29-440 0 0,-2-26-3535 0 0,-25-20 2271 0 0</inkml:trace>
  <inkml:trace contextRef="#ctx0" brushRef="#br0" timeOffset="-60895.773">1378 10827 9960 0 0,'-1'-3'69'0'0,"0"-1"1"0"0,-1 1-1 0 0,1 0 0 0 0,-1 0 1 0 0,0 0-1 0 0,0 0 1 0 0,0 0-1 0 0,0 1 0 0 0,-1-1 1 0 0,1 0-1 0 0,-1 1 1 0 0,1 0-1 0 0,-1 0 1 0 0,0 0-1 0 0,0 0 0 0 0,-2-1-69 0 0,-14-15 986 0 0,18 17-610 0 0,1 1 9 0 0,0 0-14 0 0,0 0-83 0 0,0 0-38 0 0,0 0-8 0 0,0 0-26 0 0,0 0-100 0 0,0 0-42 0 0,16 6 120 0 0,46 73 8 0 0,-37-38 168 0 0,-1 1 0 0 0,-2 1 0 0 0,13 38-370 0 0,-7 30 448 0 0,-28-65-94 0 0,0-45-269 0 0,-4 13 411 0 0,2-13-456 0 0,1-1 0 0 0,-1 0-1 0 0,1 1 1 0 0,0-1-1 0 0,-1 0 1 0 0,1 0-1 0 0,-1 0 1 0 0,1 0-1 0 0,-1 0 1 0 0,1 0-1 0 0,-1-1 1 0 0,1 1-1 0 0,-1 0 1 0 0,1-1-1 0 0,-1 1 1 0 0,1-1 0 0 0,0 1-1 0 0,-1-1 1 0 0,1 0-1 0 0,0 0 1 0 0,0 1-1 0 0,-1-1 1 0 0,1 0-1 0 0,0 0 1 0 0,0 0-1 0 0,0-1 1 0 0,0 1-1 0 0,0 0 1 0 0,0 0-1 0 0,0 0 1 0 0,1-1 0 0 0,-1 0-40 0 0,-23-50 602 0 0,20 42-490 0 0,0-3-25 0 0,1 0 0 0 0,0 0 0 0 0,0 0 0 0 0,2 0-1 0 0,0-1 1 0 0,0 1 0 0 0,1 0 0 0 0,1-1-1 0 0,0 1 1 0 0,0 0 0 0 0,2-1 0 0 0,2-7-87 0 0,1-4 47 0 0,1-1 1 0 0,1 1-1 0 0,2 0 1 0 0,0 1-1 0 0,1 0 1 0 0,2 1-1 0 0,0 0 0 0 0,2 1 1 0 0,0 0-1 0 0,15-15-47 0 0,53-44 552 0 0,-59 59-456 0 0,-12 12-66 0 0,-12 9 114 0 0,0 1 18 0 0,0 0-2 0 0,0 0-52 0 0,0 0-218 0 0,0 0-97 0 0,0 0-17 0 0,0 0-52 0 0,0 0-191 0 0,0 0-79 0 0,0 0-810 0 0,-1 2-3323 0 0,-4 4-1419 0 0</inkml:trace>
  <inkml:trace contextRef="#ctx0" brushRef="#br0" timeOffset="-60541.506">1700 10901 11256 0 0,'0'0'256'0'0,"0"0"34"0"0,0 0 21 0 0,0 0-35 0 0,0 0-109 0 0,0 0 210 0 0,0 0 115 0 0,0 0 20 0 0,0 0 8 0 0,0 0 7 0 0,0 0 1 0 0,3 15 1342 0 0,-18 76-157 0 0,2 56-769 0 0,22-80-656 0 0,-3-55-256 0 0,9-17-2061 0 0,-8-1-2507 0 0,-1 1-1410 0 0</inkml:trace>
  <inkml:trace contextRef="#ctx0" brushRef="#br0" timeOffset="-60171.09">1808 10974 10000 0 0,'0'0'292'0'0,"0"0"0"0"0,0 0-82 0 0,8-3 1121 0 0,-2 1-1065 0 0,-1 0 0 0 0,1 0 0 0 0,-1 0 0 0 0,1 0 0 0 0,0 1 0 0 0,-1 0 0 0 0,1 0 0 0 0,0 1 0 0 0,0 0 0 0 0,0 0 0 0 0,0 0 0 0 0,0 1 0 0 0,-1-1 0 0 0,1 1 0 0 0,0 1 0 0 0,0-1 0 0 0,-1 1 0 0 0,6 2-266 0 0,-9-2 14 0 0,0-1 0 0 0,0 1 1 0 0,1 0-1 0 0,-1 0 0 0 0,0 0 0 0 0,0 0 1 0 0,-1 0-1 0 0,1 0 0 0 0,0 1 1 0 0,-1-1-1 0 0,1 1 0 0 0,-1-1 0 0 0,0 1 1 0 0,0-1-1 0 0,0 1 0 0 0,0 0 1 0 0,0 0-1 0 0,-1-1 0 0 0,1 1 0 0 0,-1 0 1 0 0,0 0-1 0 0,0 0 0 0 0,0 0 0 0 0,0-1 1 0 0,0 1-1 0 0,0 0 0 0 0,-1 0 1 0 0,0 0-1 0 0,1-1 0 0 0,-1 1 0 0 0,0 0 1 0 0,0-1-1 0 0,-1 1 0 0 0,1-1 1 0 0,0 1-1 0 0,-1-1 0 0 0,0 1 0 0 0,1-1 1 0 0,-1 0-1 0 0,0 0 0 0 0,-1 1-14 0 0,-54 59 171 0 0,26-19 134 0 0,31-42-236 0 0,0-1 5 0 0,0 0 19 0 0,0 0 16 0 0,17 3 225 0 0,136-29-166 0 0,-142 25-549 0 0,3 0-4909 0 0,-7-1-372 0 0</inkml:trace>
  <inkml:trace contextRef="#ctx0" brushRef="#br0" timeOffset="-59136.107">2144 10495 8064 0 0,'0'0'233'0'0,"0"0"51"0"0,0 0 67 0 0,0 0 29 0 0,0 0 4 0 0,0 0 24 0 0,0 0 101 0 0,1 1 47 0 0,32 134 5184 0 0,-11-18-4074 0 0,-10-5-315 0 0,10 114 746 0 0,-9-142-1777 0 0,8-20-224 0 0,6-30-4 0 0,-14-26-3104 0 0,-4-7-4075 0 0</inkml:trace>
  <inkml:trace contextRef="#ctx0" brushRef="#br0" timeOffset="-42545.151">2439 10896 10512 0 0,'0'0'233'0'0,"0"0"39"0"0,0 0 16 0 0,0 0-32 0 0,0 0-79 0 0,0 0 277 0 0,0 0 142 0 0,0 0 32 0 0,0 0 2 0 0,18-4 1833 0 0,103-6 651 0 0,-24 9-2770 0 0,-51 7-629 0 0,-41-2-215 0 0,-4-1-5308 0 0,-1 1 50 0 0</inkml:trace>
  <inkml:trace contextRef="#ctx0" brushRef="#br0" timeOffset="-42260.8">2476 11001 12384 0 0,'0'0'281'0'0,"0"0"40"0"0,0 0 21 0 0,0 0-45 0 0,0 0-130 0 0,0 0 187 0 0,7 4 580 0 0,78 9 2145 0 0,63-10-1913 0 0,-71-10-1429 0 0,-45 0-5505 0 0,-22 5 42 0 0</inkml:trace>
  <inkml:trace contextRef="#ctx0" brushRef="#br0" timeOffset="-41976.283">2955 10708 9552 0 0,'0'0'276'0'0,"0"0"2"0"0,0-1-179 0 0,23-9 880 0 0,-6 13 3185 0 0,13 37-1649 0 0,-9 36-859 0 0,1 47 58 0 0,-7 18 780 0 0,-6-73-2083 0 0,-3-47-346 0 0,-5-20-299 0 0,7 11-6776 0 0,-4-4-285 0 0</inkml:trace>
  <inkml:trace contextRef="#ctx0" brushRef="#br0" timeOffset="-13423.628">6065 10652 9416 0 0,'0'0'208'0'0,"0"0"33"0"0,0 0 16 0 0,0 0 26 0 0,0 0 60 0 0,0 0 29 0 0,-15-2 897 0 0,12 3-1077 0 0,0-1-1 0 0,0 1 1 0 0,0 0 0 0 0,0 0 0 0 0,0 0-1 0 0,0 0 1 0 0,1 1 0 0 0,-1-1-1 0 0,1 1 1 0 0,-1-1 0 0 0,1 1 0 0 0,-1 0-1 0 0,1 0 1 0 0,0 0 0 0 0,0 0-1 0 0,0 1 1 0 0,0-1 0 0 0,0 0 0 0 0,0 2-192 0 0,-26 45 887 0 0,25-43-786 0 0,1 1 0 0 0,0 0 0 0 0,1-1 0 0 0,0 1 0 0 0,0 0 0 0 0,0 0 0 0 0,1 0 0 0 0,0 0 0 0 0,0 0 0 0 0,1 0 0 0 0,0 0 0 0 0,0 0 0 0 0,1-1 0 0 0,1 5-101 0 0,-3-8 24 0 0,1 0 1 0 0,-1 0-1 0 0,1 0 1 0 0,0 0-1 0 0,1 0 1 0 0,-1 0-1 0 0,0 0 1 0 0,1 0-1 0 0,0 0 1 0 0,-1-1-1 0 0,1 1 1 0 0,0 0-1 0 0,0-1 1 0 0,1 0-1 0 0,-1 1 1 0 0,3 1-25 0 0,-1-1 19 0 0,0 0 0 0 0,1 0 1 0 0,-1 0-1 0 0,1-1 0 0 0,-1 1 1 0 0,1-1-1 0 0,0 0 0 0 0,0 0 0 0 0,0-1 1 0 0,0 0-1 0 0,1 0 0 0 0,-1 0 1 0 0,0 0-1 0 0,0-1 0 0 0,1 0 0 0 0,-1 0 1 0 0,4 0-20 0 0,-4 0-17 0 0,0 0 1 0 0,-1-1 0 0 0,1 1-1 0 0,0-1 1 0 0,-1 0-1 0 0,1 0 1 0 0,0-1 0 0 0,-1 1-1 0 0,0-1 1 0 0,1 0-1 0 0,-1 0 1 0 0,0-1 0 0 0,0 1-1 0 0,0-1 1 0 0,0 0-1 0 0,-1 0 1 0 0,1 0 0 0 0,-1 0-1 0 0,1-1 1 0 0,-1 1-1 0 0,0-1 1 0 0,-1 0 0 0 0,1 0-1 0 0,-1 0 1 0 0,0 0 0 0 0,1 0-1 0 0,-1-1 17 0 0,-3-10-315 0 0,-8 23 245 0 0,7-5 63 0 0,1 0 1 0 0,0 0-1 0 0,0 1 0 0 0,0-1 1 0 0,0 0-1 0 0,1 1 1 0 0,-1-1-1 0 0,1 1 1 0 0,0-1-1 0 0,0 1 0 0 0,0-1 1 0 0,1 1-1 0 0,-1-1 1 0 0,1 1-1 0 0,0-1 1 0 0,0 0-1 0 0,0 1 0 0 0,0-1 1 0 0,0 0-1 0 0,1 0 1 0 0,-1 0-1 0 0,1 0 0 0 0,0 0 1 0 0,0 0-1 0 0,0 0 1 0 0,1 0-1 0 0,-1-1 1 0 0,0 1-1 0 0,1-1 0 0 0,0 0 1 0 0,1 1 6 0 0,-2-2 37 0 0,0 0 0 0 0,0-1 1 0 0,0 1-1 0 0,0-1 0 0 0,1 0 1 0 0,-1 1-1 0 0,0-1 0 0 0,0 0 1 0 0,0 0-1 0 0,1 0 0 0 0,-1-1 1 0 0,0 1-1 0 0,0 0 0 0 0,0-1 1 0 0,1 1-1 0 0,-1-1 0 0 0,0 0 1 0 0,0 0-1 0 0,0 0 0 0 0,0 0 1 0 0,0 0-1 0 0,-1 0 0 0 0,1-1 1 0 0,0 1-1 0 0,0-1 0 0 0,-1 1 1 0 0,1-1-1 0 0,-1 1 0 0 0,1-1 1 0 0,0-1-38 0 0,-1-2 15 0 0,0 0 0 0 0,0-1 0 0 0,0 1 0 0 0,-1 0 0 0 0,0 0 1 0 0,0 0-1 0 0,0-1 0 0 0,-1 1 0 0 0,1 0 0 0 0,-1 0 0 0 0,0 0 0 0 0,-1 0 0 0 0,1 0 1 0 0,-1 0-1 0 0,0 0 0 0 0,-1 0 0 0 0,1 1 0 0 0,-1-1 0 0 0,0 1 0 0 0,0 0 0 0 0,0 0 1 0 0,0 0-1 0 0,-1 0 0 0 0,1 0 0 0 0,-1 1 0 0 0,-1-1-15 0 0,-27-21-1006 0 0,17 20-4488 0 0,9 4-116 0 0</inkml:trace>
  <inkml:trace contextRef="#ctx0" brushRef="#br0" timeOffset="-12010.075">6408 10429 8232 0 0,'0'0'182'0'0,"0"0"29"0"0,0 0 14 0 0,0 8 13 0 0,0 5-145 0 0,0-3 411 0 0,-1 1 1 0 0,1-1-1 0 0,1 1 0 0 0,0-1 1 0 0,1 0-1 0 0,0 1 1 0 0,0-1-1 0 0,1 0 0 0 0,0 0 1 0 0,2 2-505 0 0,20 49 2270 0 0,5 2-552 0 0,20 54-157 0 0,-41-61-1048 0 0,-6-38-374 0 0,-6-3 61 0 0,3-14-131 0 0,-9 12 419 0 0,5-10-488 0 0,0-1 11 0 0,3-2 42 0 0,0 1 73 0 0,1-1-111 0 0,0-1 0 0 0,0 1 1 0 0,0 0-1 0 0,0 0 1 0 0,0 0-1 0 0,0 0 0 0 0,0-1 1 0 0,0 1-1 0 0,0 0 0 0 0,-1 0 1 0 0,1 0-1 0 0,0 0 0 0 0,0-1 1 0 0,0 1-1 0 0,0 0 0 0 0,0 0 1 0 0,-1 0-1 0 0,1 0 1 0 0,0 0-1 0 0,0 0 0 0 0,0-1 1 0 0,0 1-1 0 0,-1 0 0 0 0,1 0 1 0 0,0 0-1 0 0,0 0 0 0 0,0 0 1 0 0,0 0-1 0 0,-1 0 1 0 0,1 0-1 0 0,0 0 0 0 0,0 0 1 0 0,0 0-1 0 0,-1 0 0 0 0,1 0 1 0 0,0 0-1 0 0,0 0 0 0 0,0 0 1 0 0,-1 0-1 0 0,1 0 1 0 0,0 0-1 0 0,0 0 0 0 0,0 1 1 0 0,-1-1-1 0 0,1 0 0 0 0,0 0-15 0 0,7-52-66 0 0,-6 22-76 0 0,17-21 85 0 0,-12 41-66 0 0,12-7 498 0 0,-6 2-818 0 0,1 2 478 0 0,-2 7 372 0 0,7-4-417 0 0,-17 10-76 0 0,-1 0-46 0 0,0 0-18 0 0,32-12 400 0 0,-3 7-500 0 0,-26 4 267 0 0,1 1 1 0 0,-1 0-1 0 0,1 0 0 0 0,-1 0 0 0 0,1 0 0 0 0,-1 1 0 0 0,1-1 0 0 0,-1 1 0 0 0,0 0 0 0 0,1 0 0 0 0,-1 0 0 0 0,0 0 1 0 0,1 1-1 0 0,-1-1 0 0 0,0 1 0 0 0,0 0 0 0 0,0 0 0 0 0,0 0 0 0 0,-1 0 0 0 0,1 1 0 0 0,-1-1 0 0 0,2 2-17 0 0,10 21 16 0 0,2 59 380 0 0,-13-46-122 0 0,-3-32-1043 0 0,2 17 2430 0 0,0-18-4496 0 0,2 0-4674 0 0,-4-5 1748 0 0</inkml:trace>
  <inkml:trace contextRef="#ctx0" brushRef="#br0" timeOffset="-10682.073">6816 10800 10080 0 0,'0'0'230'0'0,"0"0"30"0"0,0 0 18 0 0,0 0 51 0 0,20-3 2707 0 0,64-13 1014 0 0,-61 8-3747 0 0,27-19 426 0 0,-48 25-724 0 0,0 0-1 0 0,0 0 0 0 0,0 0 1 0 0,0 0-1 0 0,-1-1 1 0 0,1 1-1 0 0,-1 0 0 0 0,0-1 1 0 0,1 1-1 0 0,-1 0 0 0 0,0-1 1 0 0,-1 0-1 0 0,1 1 0 0 0,0-1 1 0 0,-1 0-1 0 0,1 1 1 0 0,-1-1-1 0 0,0 0 0 0 0,0 1 1 0 0,0-1-1 0 0,0 0 0 0 0,-1-1-4 0 0,0 2 0 0 0,0-1 0 0 0,0 0-1 0 0,0 1 1 0 0,0-1-1 0 0,-1 0 1 0 0,1 1-1 0 0,-1 0 1 0 0,0-1-1 0 0,0 1 1 0 0,0 0 0 0 0,0 0-1 0 0,0 0 1 0 0,0 0-1 0 0,-1 0 1 0 0,1 1-1 0 0,-1-1 1 0 0,1 1-1 0 0,-1-1 1 0 0,1 1 0 0 0,-1 0-1 0 0,0 0 1 0 0,0 0-1 0 0,0 0 1 0 0,1 1-1 0 0,-1-1 1 0 0,0 1-1 0 0,0 0 1 0 0,0 0-1 0 0,0 0 1 0 0,0 0 0 0 0,0 0-1 0 0,0 1 1 0 0,0-1-1 0 0,0 1 1 0 0,1-1-1 0 0,-3 2 1 0 0,1-1-5 0 0,-1 0 0 0 0,0 1-1 0 0,0 0 1 0 0,1-1 0 0 0,-1 2-1 0 0,1-1 1 0 0,0 0 0 0 0,0 1-1 0 0,0 0 1 0 0,0 0 0 0 0,0 0-1 0 0,0 1 1 0 0,1-1 0 0 0,-1 1-1 0 0,1 0 1 0 0,0-1 0 0 0,0 2-1 0 0,1-1 1 0 0,-1 0 0 0 0,1 0-1 0 0,0 1 1 0 0,0 0 0 0 0,1-1-1 0 0,-1 1 1 0 0,1 0 0 0 0,0 0-1 0 0,0-1 1 0 0,0 1 0 0 0,1 0-1 0 0,0 0 1 0 0,0 0 0 0 0,0 0-1 0 0,0 0 1 0 0,1 1 5 0 0,1-3 14 0 0,-1 0-1 0 0,0 0 1 0 0,1-1-1 0 0,0 1 0 0 0,-1-1 1 0 0,1 1-1 0 0,0-1 1 0 0,0 0-1 0 0,1 0 1 0 0,-1 0-1 0 0,0 0 1 0 0,1 0-1 0 0,-1 0 1 0 0,1-1-1 0 0,0 1 1 0 0,-1-1-1 0 0,1 1 1 0 0,0-1-1 0 0,2 0-13 0 0,4 0-6 0 0,-1 0 1 0 0,1-1-1 0 0,-1 0 0 0 0,1-1 0 0 0,-1 1 1 0 0,0-2-1 0 0,1 1 0 0 0,-1-1 0 0 0,0-1 1 0 0,0 1-1 0 0,0-1 0 0 0,0-1 1 0 0,-1 0-1 0 0,1 0 0 0 0,-1 0 0 0 0,0-1 1 0 0,0 0-1 0 0,0 0 0 0 0,-1-1 0 0 0,6-5 6 0 0,11-15-679 0 0,27-18-802 0 0,-48 43 1405 0 0,-1 2 76 0 0,0-1 0 0 0,0 0 0 0 0,0 1 0 0 0,0-1-1 0 0,-1 1 1 0 0,1-1 0 0 0,0 1 0 0 0,0 0-1 0 0,0-1 1 0 0,0 1 0 0 0,-1 0 0 0 0,1 0-1 0 0,0 0 1 0 0,-1-1 0 0 0,1 1 0 0 0,-1 0 0 0 0,1 0-1 0 0,-1 0 1 0 0,1 0 0 0 0,-1 0 0 0 0,0 0-1 0 0,1 0 1 0 0,-1 0 0 0 0,0 0 0 0 0,0 0-1 0 0,0 0 1 0 0,0 0 0 0 0,1 0 0 0 0,-2 0 0 0 0,1 0-1 0 0,0 0 1 0 0,0 2 0 0 0,0 2 10 0 0,-2 41 370 0 0,2 53 825 0 0,0-98-1021 0 0,0-1 2 0 0,0 0 4 0 0,0 0 2 0 0,0 0 0 0 0,0 0-8 0 0,0 0-33 0 0,0 0-14 0 0,0 0-1 0 0,0 0-6 0 0,6-19 199 0 0,-3 11-371 0 0,0-1 1 0 0,0 1-1 0 0,1 0 1 0 0,0 0-1 0 0,1 0 0 0 0,0 1 1 0 0,0 0-1 0 0,0 0 0 0 0,1 0 1 0 0,0 0-1 0 0,0 1 1 0 0,1 0-1 0 0,0 0 0 0 0,0 1 1 0 0,0 0-1 0 0,1 0 0 0 0,0 1 1 0 0,-1 0-1 0 0,2 0 1 0 0,-1 1-1 0 0,0 0 0 0 0,1 0 1 0 0,4 0 41 0 0,114-13-142 0 0,-58 12 142 0 0,-8-12 0 0 0,-56 13 0 0 0,0-2 0 0 0,-2-8 0 0 0,-4 10-15 0 0,1 0-1 0 0,-1 0 0 0 0,-1 0 0 0 0,1 0 0 0 0,0 0 0 0 0,-1 0 0 0 0,1 1 1 0 0,-1-1-1 0 0,0 1 0 0 0,0-1 0 0 0,0 1 0 0 0,0 0 0 0 0,0 0 0 0 0,0 0 0 0 0,-1 0 1 0 0,1 0-1 0 0,-1 0 0 0 0,1 0 0 0 0,-1 1 0 0 0,0 0 0 0 0,0-1 0 0 0,0 1 1 0 0,1 0-1 0 0,-1 0 0 0 0,0 1 0 0 0,0-1 0 0 0,-1 0 0 0 0,1 1 0 0 0,0 0 1 0 0,0 0-1 0 0,0 0 0 0 0,0 0 0 0 0,0 0 0 0 0,0 1 0 0 0,0-1 0 0 0,0 1 0 0 0,0 0 1 0 0,0 0-1 0 0,-1 1 16 0 0,-2-1 43 0 0,1 1 1 0 0,-1 0 0 0 0,1 0 0 0 0,-1 1-1 0 0,1-1 1 0 0,0 1 0 0 0,0 0-1 0 0,1 1 1 0 0,-1-1 0 0 0,1 1-1 0 0,-1 0 1 0 0,1 0 0 0 0,0 0 0 0 0,1 1-1 0 0,-1-1 1 0 0,1 1 0 0 0,0 0-1 0 0,-2 3-43 0 0,3-4 29 0 0,1-1 0 0 0,-1 0-1 0 0,1 0 1 0 0,0 0-1 0 0,0 1 1 0 0,0-1-1 0 0,0 1 1 0 0,1-1 0 0 0,-1 0-1 0 0,1 1 1 0 0,0-1-1 0 0,0 1 1 0 0,0-1 0 0 0,0 1-1 0 0,1-1 1 0 0,-1 1-1 0 0,1-1 1 0 0,0 1-1 0 0,0-1 1 0 0,1 0 0 0 0,-1 0-1 0 0,0 1 1 0 0,3 1-29 0 0,-3-3 22 0 0,0 1 1 0 0,0-1 0 0 0,0 0 0 0 0,0 0-1 0 0,1 0 1 0 0,0 0 0 0 0,-1 0 0 0 0,1 0-1 0 0,0 0 1 0 0,0-1 0 0 0,0 1 0 0 0,0 0-1 0 0,0-1 1 0 0,0 0 0 0 0,0 1-1 0 0,0-1 1 0 0,1 0 0 0 0,-1 0 0 0 0,0-1-1 0 0,2 2-22 0 0,4 0-5 0 0,0-1-1 0 0,0 1 1 0 0,0-1-1 0 0,0-1 1 0 0,0 1-1 0 0,0-1 1 0 0,0-1-1 0 0,0 0 1 0 0,0 0-1 0 0,0 0 1 0 0,0-1-1 0 0,0 0 0 0 0,-1-1 1 0 0,1 1-1 0 0,-1-2 1 0 0,1 1-1 0 0,-1-1 1 0 0,0 0-1 0 0,0 0 1 0 0,-1-1-1 0 0,1 0 1 0 0,-1 0-1 0 0,0-1 1 0 0,-1 1-1 0 0,1-1 1 0 0,-1-1-1 0 0,2-3 6 0 0,36-31-1241 0 0,-36 36 807 0 0,1 18 288 0 0,-3 83 91 0 0,-7-56 528 0 0,2-40-305 0 0,0 0 7 0 0,4 9 937 0 0,2-13-1059 0 0,0-1-1 0 0,0 1 1 0 0,0-1-1 0 0,-1 0 1 0 0,1 0-1 0 0,-2-1 1 0 0,1 1-1 0 0,0-1 1 0 0,-1 0-1 0 0,0 0 1 0 0,-1-1 0 0 0,3-4-53 0 0,7-10-59 0 0,-8 14-3 0 0,0-1 0 0 0,1 2-1 0 0,-1-1 1 0 0,1 1 0 0 0,1-1 0 0 0,-1 2-1 0 0,1-1 1 0 0,0 1 0 0 0,1 0 0 0 0,-1 0 0 0 0,1 1-1 0 0,6-3 63 0 0,-12 7-12 0 0,1 0-1 0 0,0 0 0 0 0,-1 1 0 0 0,1-1 1 0 0,-1 1-1 0 0,1-1 0 0 0,-1 1 0 0 0,1 0 1 0 0,-1 0-1 0 0,0 0 0 0 0,1 0 0 0 0,-1 0 1 0 0,0 1-1 0 0,0-1 0 0 0,0 1 0 0 0,0-1 1 0 0,0 1-1 0 0,0 0 0 0 0,0 0 0 0 0,-1 0 1 0 0,1 0-1 0 0,0 0 0 0 0,0 2 13 0 0,10 17-4 0 0,-9-14 8 0 0,0 1 0 0 0,1-1-1 0 0,0 0 1 0 0,1 0-1 0 0,0-1 1 0 0,0 1-1 0 0,0-1 1 0 0,1 0-1 0 0,-1-1 1 0 0,2 1 0 0 0,-1-1-1 0 0,0 0 1 0 0,7 3-4 0 0,38 3-197 0 0,-19-25-4299 0 0,-26 8 422 0 0,3-2-948 0 0</inkml:trace>
  <inkml:trace contextRef="#ctx0" brushRef="#br0" timeOffset="-10240.591">8169 10609 11312 0 0,'2'-9'597'0'0,"-2"7"2399"0"0,-8 12-2688 0 0,0 0 1 0 0,0 1 0 0 0,0-1-1 0 0,2 1 1 0 0,-1 1-1 0 0,1-1 1 0 0,1 1-1 0 0,0 0 1 0 0,1 0-1 0 0,0 1 1 0 0,1-1-1 0 0,-1 5-308 0 0,4-15 30 0 0,-1 0 0 0 0,0-1 0 0 0,1 1 0 0 0,-1 0-1 0 0,1-1 1 0 0,-1 1 0 0 0,1 0 0 0 0,0-1 0 0 0,0 1-1 0 0,0 0 1 0 0,0 0 0 0 0,0-1 0 0 0,0 1-1 0 0,0 0 1 0 0,0 0 0 0 0,1-1 0 0 0,-1 1 0 0 0,1 0-1 0 0,-1-1 1 0 0,1 1 0 0 0,0-1 0 0 0,0 1 0 0 0,-1-1-1 0 0,1 1 1 0 0,0-1 0 0 0,0 1 0 0 0,1-1-1 0 0,-1 0 1 0 0,0 1 0 0 0,0-1 0 0 0,1 0 0 0 0,-1 0-1 0 0,0 0 1 0 0,1 0 0 0 0,-1 0 0 0 0,1 0 0 0 0,-1-1-1 0 0,1 1 1 0 0,0 0 0 0 0,-1-1 0 0 0,1 1-1 0 0,0-1 1 0 0,0 0 0 0 0,-1 0 0 0 0,1 1 0 0 0,0-1-1 0 0,0 0-29 0 0,16-4 109 0 0,0 0-1 0 0,0-1 0 0 0,-1-1 1 0 0,0 0-1 0 0,0-2 0 0 0,-1 0 1 0 0,0 0-1 0 0,3-3-108 0 0,-11 6 35 0 0,0 0 1 0 0,0 0-1 0 0,0-1 0 0 0,0 0 0 0 0,-1 0 1 0 0,0 0-1 0 0,-1-1 0 0 0,1 0 0 0 0,3-6-35 0 0,23-16-78 0 0,-30 28 76 0 0,1-1 1 0 0,-1 0 0 0 0,0 0 0 0 0,0-1 0 0 0,-1 1-1 0 0,1-1 1 0 0,0 1 0 0 0,-1-1 0 0 0,1 0-1 0 0,-1 0 1 0 0,0 0 0 0 0,0 0 0 0 0,0 0-1 0 0,1-3 2 0 0,-5 1 0 0 0,0 4-4 0 0,0 1 0 0 0,-1 0 0 0 0,1 0-1 0 0,0-1 1 0 0,-1 1 0 0 0,1 1 0 0 0,-1-1-1 0 0,1 0 1 0 0,0 1 0 0 0,0-1 0 0 0,-1 1-1 0 0,1 0 1 0 0,0-1 0 0 0,0 1 0 0 0,-1 0-1 0 0,1 0 1 0 0,0 1 0 0 0,0-1 0 0 0,0 0-1 0 0,1 1 1 0 0,-1-1 0 0 0,0 1 0 0 0,0 0-1 0 0,1-1 1 0 0,-1 1 0 0 0,1 0 0 0 0,0 0-1 0 0,-1 0 1 0 0,1 0 0 0 0,0 0 0 0 0,0 1-1 0 0,0 0 5 0 0,-38 46 22 0 0,4 8 500 0 0,30-45-447 0 0,5 11 162 0 0,4-20-199 0 0,-1 1-1 0 0,1-1 0 0 0,0 0 1 0 0,1 0-1 0 0,-1 0 0 0 0,1-1 0 0 0,-1 0 1 0 0,1 0-1 0 0,0 0 0 0 0,-1 0 1 0 0,1 0-1 0 0,0-1 0 0 0,0 0 1 0 0,0 0-1 0 0,1-1 0 0 0,-1 1 0 0 0,2-1-37 0 0,20 4 180 0 0,6 2-45 0 0,1-2 0 0 0,-1-1 0 0 0,1-1 0 0 0,7-3-135 0 0,33-6-6535 0 0,-61 2-627 0 0</inkml:trace>
  <inkml:trace contextRef="#ctx0" brushRef="#br0" timeOffset="-15217.536">4841 10607 6416 0 0,'0'0'184'0'0,"-6"-11"32"0"0,-41-38 4196 0 0,31 38-3238 0 0,-41-3 1782 0 0,41 35-1635 0 0,15-9-1231 0 0,2 0-1 0 0,-1-1 0 0 0,1 0 0 0 0,1 1 0 0 0,0-1 0 0 0,1 0 0 0 0,0 0 0 0 0,3 7-89 0 0,5 21 207 0 0,-8-24-132 0 0,6 18 280 0 0,-2 0 1 0 0,-2 1-1 0 0,-1-1 0 0 0,-1 9-355 0 0,-4 139 1902 0 0,-7-103-1388 0 0,-1-42-74 0 0,-1-15-364 0 0,10-21-349 0 0,0 0-110 0 0,-6 0-5843 0 0,0 0-287 0 0</inkml:trace>
  <inkml:trace contextRef="#ctx0" brushRef="#br0" timeOffset="-14014.654">4512 10958 10208 0 0,'0'0'298'0'0,"0"0"-3"0"0,7-5-176 0 0,75-14 1129 0 0,-33 22 328 0 0,-41-3-1407 0 0,15 1 12 0 0,0-1-1 0 0,0 0 1 0 0,0-2-1 0 0,0-1 1 0 0,0 0-1 0 0,-1-2 1 0 0,1-1 0 0 0,-1 0-1 0 0,12-7-180 0 0,48-35 118 0 0,-59 32 159 0 0,-22 16-172 0 0,-1 0 15 0 0,0 0-6 0 0,-12 10 221 0 0,5-1-236 0 0,1 0 0 0 0,0 0 0 0 0,0 1 0 0 0,1-1 0 0 0,0 1 0 0 0,1 1 0 0 0,0-1 0 0 0,1 1-99 0 0,3 31 528 0 0,1-40-486 0 0,-1 0-1 0 0,1 0 0 0 0,0-1 0 0 0,0 1 0 0 0,0 0 0 0 0,0 0 0 0 0,0-1 0 0 0,1 1 0 0 0,-1-1 0 0 0,0 1 0 0 0,1-1 1 0 0,-1 0-1 0 0,1 1 0 0 0,-1-1 0 0 0,1 0 0 0 0,0 0 0 0 0,-1 0 0 0 0,1 0 0 0 0,0-1 0 0 0,0 1 0 0 0,0 0 0 0 0,1 0-41 0 0,0-1 40 0 0,1 0 0 0 0,-1 0 0 0 0,0 0 0 0 0,1 0 0 0 0,-1-1 0 0 0,0 1 0 0 0,1-1 0 0 0,-1 0 0 0 0,0 0 0 0 0,0 0 0 0 0,1-1 0 0 0,-1 1 0 0 0,0-1 0 0 0,-1 1 0 0 0,1-1 0 0 0,1-1-40 0 0,26-35 248 0 0,-8-11-61 0 0,-13 17-706 0 0,26 79 15 0 0,-31-42 520 0 0,1 0-1 0 0,0 0 1 0 0,0-1-1 0 0,0 0 0 0 0,0 0 1 0 0,1 0-1 0 0,-1 0 0 0 0,1-1 1 0 0,0 0-1 0 0,0-1 0 0 0,0 1 1 0 0,1-1-1 0 0,-1 0 1 0 0,0 0-1 0 0,1-1 0 0 0,0 0 1 0 0,-1 0-1 0 0,1-1 0 0 0,3 0-15 0 0,-6 0 30 0 0,0 1 0 0 0,0-1 0 0 0,-1-1 0 0 0,1 1 0 0 0,0-1 0 0 0,0 1 0 0 0,0-1 0 0 0,0 0-1 0 0,-1-1 1 0 0,1 1 0 0 0,0 0 0 0 0,-1-1 0 0 0,1 0 0 0 0,-1 0 0 0 0,0 0 0 0 0,0 0 0 0 0,0-1 0 0 0,0 1-1 0 0,0-1 1 0 0,0 0 0 0 0,0 0 0 0 0,-1 0 0 0 0,0 0 0 0 0,1 0 0 0 0,-1-1 0 0 0,-1 1 0 0 0,1 0 0 0 0,0-1-1 0 0,-1 0 1 0 0,1 1 0 0 0,-1-1 0 0 0,0 0 0 0 0,0-3-30 0 0,0-56 163 0 0,-11-56-97 0 0,7 92-103 0 0,-24-96-302 0 0,27 120 329 0 0,0 3-49 0 0,0 0-32 0 0,-3 14-133 0 0,34 186-32 0 0,-30-188 274 0 0,1-1 0 0 0,1 1 0 0 0,0-1 0 0 0,0 0-1 0 0,2 0 1 0 0,-1 0 0 0 0,1 0 0 0 0,0-1-1 0 0,3 3-17 0 0,-5-9 70 0 0,36 43 762 0 0,-38-46-808 0 0,0 0 1 0 0,0 0 0 0 0,0 0-1 0 0,1 0 1 0 0,-1 0-1 0 0,0-1 1 0 0,1 1-1 0 0,-1 0 1 0 0,0-1-1 0 0,1 1 1 0 0,-1-1-1 0 0,1 1 1 0 0,-1-1-1 0 0,1 0 1 0 0,0 1-1 0 0,-1-1 1 0 0,1 0-1 0 0,-1 0 1 0 0,1 0-1 0 0,-1 0 1 0 0,1-1 0 0 0,-1 1-1 0 0,1 0 1 0 0,-1-1-1 0 0,1 1 1 0 0,-1-1-1 0 0,1 1 1 0 0,-1-1-1 0 0,1 0 1 0 0,-1 1-1 0 0,0-1 1 0 0,1 0-1 0 0,-1 0 1 0 0,0 0-1 0 0,0 0-24 0 0,3-4 9 0 0,-1 0-1 0 0,0 0 0 0 0,0-1 1 0 0,0 1-1 0 0,-1 0 0 0 0,0-1 1 0 0,0 0-1 0 0,0 1 0 0 0,-1-1 1 0 0,0 0-1 0 0,0 0 0 0 0,0 0 1 0 0,-1 0-1 0 0,0 0 0 0 0,0 0 1 0 0,0 0-1 0 0,-1 1 0 0 0,0-1 1 0 0,0 0-1 0 0,-1 0 0 0 0,0-3-8 0 0,-4-43-509 0 0,1-85-1187 0 0,8 40 1134 0 0,-3 92 578 0 0,0 4 59 0 0,21 42-11 0 0,-18-30-59 0 0,43 185 679 0 0,-9-41 1544 0 0,-19-115-1865 0 0,-17-39-287 0 0,-1-1-11 0 0,0 0-27 0 0,22 2-641 0 0,-8-9-3634 0 0,-7 1-2240 0 0</inkml:trace>
  <inkml:trace contextRef="#ctx0" brushRef="#br0" timeOffset="-6769.193">4625 11776 5384 0 0,'4'-27'4485'0'0,"5"-29"-1592"0"0,16 9-1039 0 0,-21 37-969 0 0,-5 13 277 0 0,-8 63-242 0 0,9-5 912 0 0,14-14-984 0 0,-13-46-718 0 0,-1 0 4 0 0,3 3-7 0 0,-3-4-100 0 0,0-1 0 0 0,0 1 0 0 0,0 0 0 0 0,0 0 0 0 0,0-1 0 0 0,0 1 0 0 0,0 0 0 0 0,0 0 0 0 0,0 0 0 0 0,0-1 0 0 0,0 1 0 0 0,0 0 0 0 0,0 0 0 0 0,0 0 0 0 0,1-1 0 0 0,-1 1 0 0 0,0 0 0 0 0,0 0 0 0 0,0 0 0 0 0,0 0 0 0 0,0-1 0 0 0,1 1 0 0 0,-1 0 0 0 0,0 0 0 0 0,0 0 0 0 0,0 0 0 0 0,1 0 0 0 0,-1 0 0 0 0,0-1 0 0 0,0 1 0 0 0,0 0 0 0 0,1 0 0 0 0,-1 0 0 0 0,0 0 0 0 0,0 0 0 0 0,1 0 0 0 0,-1 0 0 0 0,0 0 0 0 0,0 0 0 0 0,0 0 0 0 0,1 0 0 0 0,-1 0-27 0 0,0-1-53 0 0,0-57 171 0 0,-1 52-108 0 0,-1 1 0 0 0,1-1 0 0 0,1 1 0 0 0,-1-1 0 0 0,1 0 1 0 0,0 0-1 0 0,0 1 0 0 0,1-1 0 0 0,0 0 0 0 0,0 1 0 0 0,0-1 0 0 0,1 1 1 0 0,1-4-11 0 0,2-12-114 0 0,1 10 40 0 0,-5 11 18 0 0,8 19-114 0 0,0 54 110 0 0,-6 35 135 0 0,0-83 62 0 0,-3-23-89 0 0,2 2-21 0 0,-1-3 45 0 0,-1-1 16 0 0,0 0 21 0 0,0 0-10 0 0,0 0-10 0 0,0 0-33 0 0,0 0-134 0 0,9-19-920 0 0,-9-1-1483 0 0,0 9-4345 0 0</inkml:trace>
  <inkml:trace contextRef="#ctx0" brushRef="#br0" timeOffset="-6537.859">4718 11432 13536 0 0,'0'0'306'0'0,"0"0"46"0"0,0 0 22 0 0,0 0-49 0 0,0 0-113 0 0,0 0 323 0 0,0 0 158 0 0,0 0 37 0 0,0 0-58 0 0,0 0-266 0 0,0 0-112 0 0,0 0-26 0 0,6 12 50 0 0,10 23-3430 0 0,-14-27-2725 0 0</inkml:trace>
  <inkml:trace contextRef="#ctx0" brushRef="#br0" timeOffset="-6113.178">4803 11620 11552 0 0,'0'0'334'0'0,"-2"18"140"0"0,4 114 5045 0 0,9-96-4031 0 0,0-58-1229 0 0,-3-11-170 0 0,21-45-722 0 0,-5 53 396 0 0,-22 24 233 0 0,1 1 1 0 0,-1 0 0 0 0,1 0-1 0 0,0 1 1 0 0,-1-1 0 0 0,1 0-1 0 0,-1 1 1 0 0,1-1 0 0 0,-1 1-1 0 0,1 0 1 0 0,-1 0-1 0 0,0 0 1 0 0,1 0 0 0 0,-1 0-1 0 0,0 1 1 0 0,0-1 0 0 0,0 1-1 0 0,0-1 1 0 0,0 1 0 0 0,0 0-1 0 0,0 0 1 0 0,0 0-1 0 0,0 1 4 0 0,6 7 77 0 0,-1 1 0 0 0,0-1 0 0 0,-1 1-1 0 0,0 1 1 0 0,-1-1 0 0 0,0 1-1 0 0,0 0 1 0 0,-2 0 0 0 0,3 11-77 0 0,-6-21 8 0 0,11 44 139 0 0,-9-42-114 0 0,-2-3-132 0 0,0-1-82 0 0,8 3-5325 0 0,3-2-458 0 0</inkml:trace>
  <inkml:trace contextRef="#ctx0" brushRef="#br0" timeOffset="-5834.617">5264 11550 12528 0 0,'0'0'281'0'0,"-6"-3"1234"0"0,1 4-1333 0 0,1 0 0 0 0,-1 1 0 0 0,1-1 1 0 0,0 1-1 0 0,0 0 0 0 0,0 1 1 0 0,0-1-1 0 0,0 1 0 0 0,0-1 0 0 0,0 1 1 0 0,1 1-1 0 0,-1-1 0 0 0,1 0 1 0 0,0 1-1 0 0,0-1 0 0 0,-1 4-182 0 0,-10 7 559 0 0,9-9-419 0 0,-1 1-1 0 0,1-1 0 0 0,0 1 0 0 0,1 0 0 0 0,-1 0 0 0 0,1 1 0 0 0,0-1 0 0 0,1 1 0 0 0,0 0 0 0 0,0 0 0 0 0,0 0 0 0 0,1 0 0 0 0,0 1-139 0 0,14 46 896 0 0,-9-50-850 0 0,0 0 0 0 0,1-1 0 0 0,-1 1 0 0 0,1-1-1 0 0,0 0 1 0 0,0 0 0 0 0,0 0 0 0 0,0 0 0 0 0,1-1-1 0 0,-1 0 1 0 0,1 0 0 0 0,-1 0 0 0 0,1 0 0 0 0,0-1-1 0 0,3 1-45 0 0,-4-1 33 0 0,4 1-7 0 0,0 0-1 0 0,0-1 1 0 0,0 0-1 0 0,0 0 1 0 0,0-1-1 0 0,0 0 1 0 0,0-1-1 0 0,0 1 1 0 0,0-2-1 0 0,0 1 1 0 0,6-3-26 0 0,52-17-2919 0 0,-50 15 652 0 0,0-4-3819 0 0</inkml:trace>
  <inkml:trace contextRef="#ctx0" brushRef="#br0" timeOffset="-5533.094">5470 11615 10960 0 0,'-13'6'748'0'0,"8"-4"-870"0"0,0 0 378 0 0,0 0 1 0 0,1 0 0 0 0,-1 1 0 0 0,0-1 0 0 0,1 1-1 0 0,0 0 1 0 0,-1 0 0 0 0,1 1 0 0 0,0-1-1 0 0,1 1 1 0 0,-1 0 0 0 0,1 0 0 0 0,-1 0 0 0 0,1 0-1 0 0,1 1 1 0 0,-1-1 0 0 0,0 1 0 0 0,1-1 0 0 0,0 1-1 0 0,0 0 1 0 0,0 2-257 0 0,2 42 1196 0 0,2-47-1172 0 0,-1 1 0 0 0,0-1 0 0 0,0 0 0 0 0,1 0 0 0 0,-1 0 0 0 0,1 0 1 0 0,0 0-1 0 0,0 0 0 0 0,-1-1 0 0 0,1 1 0 0 0,0-1 0 0 0,1 1 0 0 0,-1-1 0 0 0,0 1 0 0 0,0-1 0 0 0,0 0 0 0 0,1 0 0 0 0,-1 0 0 0 0,1-1 0 0 0,-1 1 0 0 0,1 0 0 0 0,-1-1 0 0 0,1 0 1 0 0,-1 1-1 0 0,1-1 0 0 0,-1 0 0 0 0,1 0 0 0 0,-1-1 0 0 0,1 1 0 0 0,-1-1 0 0 0,1 1 0 0 0,-1-1 0 0 0,3 0-24 0 0,80-35 442 0 0,-82 34-428 0 0,0 0 0 0 0,-1 0 0 0 0,1 0 0 0 0,0 0-1 0 0,0 0 1 0 0,-1-1 0 0 0,1 1 0 0 0,-1-1 0 0 0,0 0 0 0 0,0 0 0 0 0,0 1-1 0 0,0-1 1 0 0,0 0 0 0 0,-1-1 0 0 0,1 1 0 0 0,-1 0 0 0 0,0 0 0 0 0,0-1 0 0 0,0 1-1 0 0,0 0 1 0 0,-1-1 0 0 0,0 1 0 0 0,1-1 0 0 0,-1 1 0 0 0,0-1 0 0 0,-1 1-1 0 0,1-1 1 0 0,0 1 0 0 0,-1-1 0 0 0,0 1 0 0 0,0 0 0 0 0,0-1 0 0 0,0 1 0 0 0,-1 0-1 0 0,1-1-13 0 0,-57-43-223 0 0,51 43 126 0 0,-51-8-3324 0 0,55 9 1359 0 0,3 3-3222 0 0</inkml:trace>
  <inkml:trace contextRef="#ctx0" brushRef="#br0" timeOffset="-3983.183">5635 11364 10104 0 0,'0'0'230'0'0,"0"0"30"0"0,0 9 258 0 0,13 67 1450 0 0,14 6 1458 0 0,-9 40-1047 0 0,-17-73-1954 0 0,-1-47-409 0 0,0-1 0 0 0,0 1 0 0 0,0 0 0 0 0,0-1 1 0 0,0 1-1 0 0,0 0 0 0 0,0-1 0 0 0,-1 1 0 0 0,1-1 0 0 0,-1 1 0 0 0,1-1 0 0 0,-1 1 0 0 0,1 0 0 0 0,-1-1 1 0 0,0 0-1 0 0,0 1 0 0 0,0-1 0 0 0,0 0 0 0 0,0 1 0 0 0,0-1 0 0 0,0 0 0 0 0,0 0 0 0 0,0 0 1 0 0,-1 0-1 0 0,1 0 0 0 0,0 0 0 0 0,-1 0 0 0 0,1 0 0 0 0,-1 0 0 0 0,1-1 0 0 0,-1 1 0 0 0,1-1 0 0 0,-1 1 1 0 0,1-1-1 0 0,-1 1 0 0 0,0-1 0 0 0,1 0 0 0 0,-1 0 0 0 0,0 0-16 0 0,-1-1-21 0 0,0-1 0 0 0,-1 0 0 0 0,1 0 0 0 0,0 0 1 0 0,0 0-1 0 0,0-1 0 0 0,0 1 0 0 0,1-1 0 0 0,-1 0 0 0 0,1 1 0 0 0,0-1 0 0 0,-1 0 0 0 0,1-1 0 0 0,0 1 1 0 0,1 0-1 0 0,-1-1 0 0 0,1 1 0 0 0,-1 0 0 0 0,1-1 0 0 0,0 0 0 0 0,0 1 0 0 0,1-1 0 0 0,-1 0 0 0 0,1 1 1 0 0,0-1-1 0 0,0 0 0 0 0,0 0 0 0 0,0 1 0 0 0,1-1 0 0 0,-1 0 0 0 0,1 1 0 0 0,0-1 0 0 0,0 0 0 0 0,0 1 21 0 0,1-2-7 0 0,-2 2-3 0 0,1-1 0 0 0,0 0-1 0 0,0 1 1 0 0,1-1 0 0 0,-1 1-1 0 0,1-1 1 0 0,-1 1 0 0 0,1-1 0 0 0,0 1-1 0 0,0 0 1 0 0,1 0 0 0 0,-1 0-1 0 0,1 1 1 0 0,-1-1 0 0 0,1 0-1 0 0,1 0 11 0 0,-1 0-15 0 0,1 1-1 0 0,-1-1 0 0 0,0 1 1 0 0,0 0-1 0 0,1 0 1 0 0,0 0-1 0 0,-1 1 0 0 0,1-1 1 0 0,0 1-1 0 0,-1 0 0 0 0,1 0 1 0 0,0 0-1 0 0,0 1 0 0 0,0-1 1 0 0,0 1-1 0 0,0 0 0 0 0,0 0 1 0 0,0 0-1 0 0,0 1 0 0 0,0 0 1 0 0,0-1-1 0 0,0 1 0 0 0,3 1 16 0 0,4 3 1 0 0,-1 0 0 0 0,1 1 0 0 0,-1 0 0 0 0,0 0 0 0 0,0 1 0 0 0,-1 0 0 0 0,0 1 0 0 0,0 0 0 0 0,-1 1 0 0 0,0-1 0 0 0,0 2-1 0 0,59 79 355 0 0,-66-87-343 0 0,0-2 0 0 0,0 1 1 0 0,0 0-1 0 0,1 0 0 0 0,-1 0 0 0 0,0 0 1 0 0,1-1-1 0 0,-1 1 0 0 0,0-1 1 0 0,1 1-1 0 0,-1-1 0 0 0,1 1 0 0 0,-1-1 1 0 0,0 0-1 0 0,1 0 0 0 0,-1 0 0 0 0,1 0 1 0 0,-1 0-1 0 0,1 0 0 0 0,-1 0 1 0 0,1 0-1 0 0,-1 0 0 0 0,1-1 0 0 0,-1 1 1 0 0,1-1-1 0 0,-1 1 0 0 0,0-1 0 0 0,1 1 1 0 0,-1-1-1 0 0,0 0 0 0 0,0 0 1 0 0,1 0-1 0 0,-1 0 0 0 0,0 0 0 0 0,0 0 1 0 0,0 0-1 0 0,0 0 0 0 0,0 0 0 0 0,0 0 1 0 0,0 0-1 0 0,-1-1 0 0 0,1 1 1 0 0,0-2-13 0 0,8-5 50 0 0,25-46 8 0 0,-4-22-766 0 0,-11 18-55 0 0,-18 55 721 0 0,0 0 1 0 0,0 1-1 0 0,-1-1 0 0 0,1 0 0 0 0,-1 1 1 0 0,0-1-1 0 0,1 0 0 0 0,-1 1 0 0 0,-1-1 1 0 0,1 0-1 0 0,0 0 0 0 0,-1 1 0 0 0,1-1 1 0 0,-1 0-1 0 0,0 1 0 0 0,0-1 0 0 0,0 1 1 0 0,0-1-1 0 0,0 1 42 0 0,-12 1-26 0 0,11 1 33 0 0,-1 0 0 0 0,0 1-1 0 0,0 0 1 0 0,1 0-1 0 0,-1 0 1 0 0,0 0-1 0 0,1 0 1 0 0,-1 0-1 0 0,1 0 1 0 0,-1 1 0 0 0,1 0-1 0 0,0-1 1 0 0,-1 1-1 0 0,1 0 1 0 0,0 0-1 0 0,0 0 1 0 0,0 0-1 0 0,1 0 1 0 0,-1 1 0 0 0,0-1-1 0 0,1 1-6 0 0,-13 13 246 0 0,-22 44-94 0 0,33-53-85 0 0,0 1 0 0 0,0 0-1 0 0,1 0 1 0 0,0 0-1 0 0,0 0 1 0 0,1 0-1 0 0,0 0 1 0 0,0 0-1 0 0,1 0 1 0 0,0 2-67 0 0,18 6 462 0 0,-15-15-405 0 0,1-1 0 0 0,-1 1 0 0 0,1-1 1 0 0,-1 0-1 0 0,1 0 0 0 0,-1 0 0 0 0,1 0 0 0 0,-1-1 0 0 0,1 1 0 0 0,-1-1 0 0 0,0 0 0 0 0,1 0 0 0 0,-1 0 0 0 0,0 0 0 0 0,2-2-57 0 0,4 0 118 0 0,0-1-79 0 0,0 0 0 0 0,-1-1 0 0 0,1 0 0 0 0,-1 0 0 0 0,0-1 0 0 0,0 0 0 0 0,0 0 1 0 0,-1-1-1 0 0,0 0 0 0 0,-1 0 0 0 0,2-2-39 0 0,32-31 84 0 0,-25 23-84 0 0,2 8 0 0 0,-16 9-4 0 0,0-1 0 0 0,0 1 0 0 0,0-1 0 0 0,1 1-1 0 0,-1-1 1 0 0,0 1 0 0 0,0 0 0 0 0,0 0 0 0 0,0 0-1 0 0,1-1 1 0 0,-1 1 0 0 0,0 0 0 0 0,0 0 0 0 0,0 1 0 0 0,1-1-1 0 0,-1 0 1 0 0,0 0 0 0 0,0 1 0 0 0,0-1 0 0 0,0 0-1 0 0,1 1 1 0 0,-1-1 0 0 0,0 1 0 0 0,0-1 0 0 0,0 1-1 0 0,0 0 1 0 0,0 0 0 0 0,0-1 0 0 0,-1 1 0 0 0,1 0-1 0 0,0 0 1 0 0,0 0 0 0 0,0 0 0 0 0,-1 0 0 0 0,1 0-1 0 0,0 0 1 0 0,-1 0 0 0 0,1 0 0 0 0,-1 1 4 0 0,19 47-203 0 0,-19-46 217 0 0,10 86-14 0 0,-10-56 256 0 0,-14-53 223 0 0,13 14-486 0 0,0 0 1 0 0,0 0-1 0 0,1 0 1 0 0,0 0-1 0 0,0 0 1 0 0,0 0-1 0 0,0 1 0 0 0,1-1 1 0 0,0 0-1 0 0,0 0 1 0 0,1 0-1 0 0,0 0 1 0 0,0 1-1 0 0,0-1 0 0 0,1 1 1 0 0,-1 0-1 0 0,1 0 1 0 0,0 0-1 0 0,1 0 1 0 0,-1 0-1 0 0,1 0 0 0 0,0 1 1 0 0,1 0-1 0 0,-1 0 1 0 0,0 0-1 0 0,1 0 1 0 0,0 1-1 0 0,0 0 0 0 0,4-3 7 0 0,87 6-224 0 0,-69 0 199 0 0,114-10-14 0 0,-139 10 44 0 0,1-1-1 0 0,-1 1 0 0 0,0-1 1 0 0,1 1-1 0 0,-1-1 0 0 0,0 0 1 0 0,0 0-1 0 0,0 0 0 0 0,0 0 1 0 0,0-1-1 0 0,0 1 0 0 0,0 0 1 0 0,0-1-1 0 0,0 1 1 0 0,0-1-1 0 0,-1 0 0 0 0,1 0 1 0 0,-1 1-1 0 0,1-1 0 0 0,-1 0 1 0 0,0 0-1 0 0,1-1 0 0 0,-1 1 1 0 0,0 0-1 0 0,-1 0 0 0 0,1 0 1 0 0,0-1-1 0 0,-1 1 0 0 0,1 0 1 0 0,-1-1-1 0 0,0 1 0 0 0,1 0 1 0 0,-1-1-1 0 0,0 1 0 0 0,-1-1-4 0 0,-1-3 11 0 0,2 3-36 0 0,-1 0-1 0 0,0 0 1 0 0,0 1-1 0 0,0-1 0 0 0,0 0 1 0 0,0 1-1 0 0,-1-1 1 0 0,0 1-1 0 0,1-1 0 0 0,-1 1 1 0 0,0 0-1 0 0,0-1 1 0 0,0 1-1 0 0,0 0 1 0 0,0 0-1 0 0,-1 1 0 0 0,0-2 26 0 0,0 2-27 0 0,0 0 0 0 0,0 0 0 0 0,0 0-1 0 0,0 0 1 0 0,0 0 0 0 0,0 1 0 0 0,-1-1-1 0 0,1 1 1 0 0,0 0 0 0 0,0 0 0 0 0,-1 0-1 0 0,1 0 1 0 0,0 1 0 0 0,0-1 0 0 0,0 1-1 0 0,-1 0 1 0 0,1 0 0 0 0,0 0-1 0 0,0 0 1 0 0,0 1 0 0 0,1-1 0 0 0,-1 1-1 0 0,0 0 1 0 0,0 0 0 0 0,1 0 0 0 0,-1 0-1 0 0,0 0 28 0 0,-46 72-90 0 0,47-71 94 0 0,1-1 0 0 0,0 1 0 0 0,-1 0 0 0 0,1 0 0 0 0,0 0 0 0 0,0-1 0 0 0,1 1 1 0 0,-1 0-1 0 0,1 0 0 0 0,-1 0 0 0 0,1 0 0 0 0,0 1 0 0 0,0-1 0 0 0,1 0 0 0 0,-1 0 0 0 0,0 0 0 0 0,1 0 1 0 0,0 0-1 0 0,0-1 0 0 0,0 1 0 0 0,0 0 0 0 0,0 0 0 0 0,0 0 0 0 0,1-1 0 0 0,-1 1 0 0 0,1-1-4 0 0,-1 0 86 0 0,25 7 307 0 0,25 0 112 0 0,-41-11-466 0 0,1-1-1 0 0,-1 0 0 0 0,0-1 1 0 0,0 0-1 0 0,-1-1 0 0 0,1 0 0 0 0,-1-1 1 0 0,0 0-1 0 0,0 0 0 0 0,-1 0 1 0 0,0-1-1 0 0,0-1 0 0 0,4-5-38 0 0,11-8-168 0 0,22-7-242 0 0,-20 44 213 0 0,-22-12 185 0 0,-1 0 1 0 0,0 1-1 0 0,0-1 0 0 0,0 1 0 0 0,-1-1 1 0 0,0 1-1 0 0,1 0 0 0 0,-2-1 0 0 0,1 1 1 0 0,0 0-1 0 0,-1 0 0 0 0,0 0 1 0 0,0 0-1 0 0,-1 4 12 0 0,1 1 1 0 0,0 17-1 0 0,2-19 11 0 0,-1-7 45 0 0,-1-1 19 0 0,0 0-3 0 0,0 0 17 0 0,32-74 304 0 0,-30 70-400 0 0,1-1-1 0 0,0 1 0 0 0,0 0 0 0 0,0-1 1 0 0,1 1-1 0 0,-1 1 0 0 0,1-1 0 0 0,0 0 1 0 0,0 1-1 0 0,1 0 0 0 0,-1 0 0 0 0,1 0 1 0 0,-1 1-1 0 0,1-1 0 0 0,0 1 0 0 0,0 0 1 0 0,0 0-1 0 0,0 1 0 0 0,0 0 0 0 0,1 0 1 0 0,-1 0-1 0 0,0 0 0 0 0,0 1 0 0 0,1 0 1 0 0,-1 0-1 0 0,0 0 0 0 0,1 1 0 0 0,-1 0 1 0 0,0 0-1 0 0,0 0 0 0 0,0 0 0 0 0,3 2 8 0 0,78 58-60 0 0,-46-26-8 0 0,-30-30-1356 0 0,-3-2-2810 0 0,-3 2-2075 0 0</inkml:trace>
  <inkml:trace contextRef="#ctx0" brushRef="#br0" timeOffset="-3487.578">7261 11296 13616 0 0,'-13'3'936'0'0,"-1"9"-457"0"0,1 1 0 0 0,0 0 1 0 0,1 1-1 0 0,0 1 1 0 0,2 0-1 0 0,-1 0 0 0 0,-2 8-479 0 0,10-19 83 0 0,-2 3-13 0 0,0 0 1 0 0,0 1-1 0 0,0-1 0 0 0,1 1 1 0 0,0 0-1 0 0,1 0 1 0 0,0 0-1 0 0,0 0 1 0 0,1 1-1 0 0,0-1 0 0 0,0 1 1 0 0,1 0-1 0 0,0-1 1 0 0,0 1-1 0 0,1 7-70 0 0,1-14 35 0 0,-1-1 1 0 0,1 1-1 0 0,-1-1 1 0 0,1 1-1 0 0,0-1 1 0 0,0 0-1 0 0,-1 1 0 0 0,1-1 1 0 0,0 0-1 0 0,0 0 1 0 0,0 0-1 0 0,0 0 0 0 0,0 1 1 0 0,1-1-1 0 0,-1-1 1 0 0,0 1-1 0 0,0 0 0 0 0,1 0 1 0 0,-1 0-1 0 0,0-1 1 0 0,1 1-1 0 0,-1-1 0 0 0,1 1 1 0 0,-1-1-1 0 0,1 1 1 0 0,-1-1-1 0 0,1 0 0 0 0,-1 0 1 0 0,1 0-1 0 0,-1 0 1 0 0,1 0-1 0 0,-1 0 0 0 0,1 0 1 0 0,0 0-1 0 0,0-1-35 0 0,59-14-18 0 0,-55 13 46 0 0,29-12 10 0 0,-1-2-1 0 0,0-1 0 0 0,-1-2 1 0 0,-1-1-1 0 0,-1-1 0 0 0,23-22-37 0 0,-14 5-184 0 0,-49 41 50 0 0,0 3 178 0 0,1 0 0 0 0,0 1 1 0 0,0 1-1 0 0,0-1 0 0 0,1 1 1 0 0,0 0-1 0 0,0 1 0 0 0,1-1 1 0 0,1 1-1 0 0,-1 1 0 0 0,1-1 0 0 0,1 1 1 0 0,0 0-1 0 0,0 0 0 0 0,1 0 1 0 0,0 0-1 0 0,-1 10-44 0 0,4-17 48 0 0,0-1 0 0 0,1 0-1 0 0,-1 0 1 0 0,1 0 0 0 0,-1 0 0 0 0,1 0 0 0 0,0 0 0 0 0,-1 0-1 0 0,1 0 1 0 0,0 0 0 0 0,0-1 0 0 0,1 1 0 0 0,-1 0-1 0 0,0-1 1 0 0,1 1 0 0 0,-1 0 0 0 0,1-1 0 0 0,-1 0 0 0 0,1 1-1 0 0,-1-1 1 0 0,1 0 0 0 0,0 0 0 0 0,0 0 0 0 0,0 0-1 0 0,0 0 1 0 0,0 0 0 0 0,0 0 0 0 0,0-1 0 0 0,0 1-1 0 0,0-1 1 0 0,0 0 0 0 0,2 1-48 0 0,72 2 318 0 0,-72-4-297 0 0,89-6 847 0 0,-53 4-3221 0 0,-14 0-2246 0 0,-2 1-2588 0 0</inkml:trace>
  <inkml:trace contextRef="#ctx0" brushRef="#br0" timeOffset="-594.805">1069 12518 6192 0 0,'1'-1'133'0'0,"70"-38"2843"0"0,-70 38-2225 0 0,-1 1 38 0 0,0 0 10 0 0,0 0-29 0 0,0 0-122 0 0,0 0-52 0 0,0 0-10 0 0,0 0-38 0 0,0 0-152 0 0,0 0-68 0 0,-12 16 468 0 0,-144 158 261 0 0,143-134-695 0 0,32-12 261 0 0,97 46 594 0 0,-93-61-1089 0 0,1-2-1 0 0,0-1 0 0 0,1 0 0 0 0,0-2 0 0 0,0-1 0 0 0,6 0-127 0 0,58 7 307 0 0,-70-10 114 0 0,-4-1-1589 0 0,-6-2-4557 0 0,-9-1-368 0 0</inkml:trace>
  <inkml:trace contextRef="#ctx0" brushRef="#br0" timeOffset="2964.718">3185 12390 11312 0 0,'0'0'332'0'0,"0"0"-4"0"0,3-5-196 0 0,2 4-68 0 0,-4 1 265 0 0,-1 0 103 0 0,8 4 2192 0 0,-63 73-498 0 0,-63 40-1862 0 0,92-93-234 0 0,-10 18 462 0 0,39-20-8 0 0,49 21 47 0 0,-40-36-404 0 0,145 101 1289 0 0,-121-87-1416 0 0,-13-15-533 0 0,-21-5-55 0 0,7-6-5404 0 0,0 2-6 0 0</inkml:trace>
  <inkml:trace contextRef="#ctx0" brushRef="#br0" timeOffset="3453.425">3469 12400 10712 0 0,'0'0'241'0'0,"0"0"38"0"0,0 0 11 0 0,0 0-28 0 0,0 0-93 0 0,0 0 236 0 0,13 1 4091 0 0,11 30 473 0 0,-23-30-4881 0 0,2 7 74 0 0,16 98-244 0 0,-17-64 82 0 0,4 59 11 0 0,7 4 181 0 0,-1-78-115 0 0,-11-24-290 0 0,6 6-713 0 0,0-4-4605 0 0,-1-2-1174 0 0</inkml:trace>
  <inkml:trace contextRef="#ctx0" brushRef="#br0" timeOffset="770.874">1574 12427 9072 0 0,'0'0'200'0'0,"0"0"33"0"0,0 0 15 0 0,0 0 47 0 0,0 0 169 0 0,0 0 72 0 0,0 0 9 0 0,0 0-10 0 0,0 0-66 0 0,0 8 406 0 0,4 116 2816 0 0,1-46-2303 0 0,12 116 380 0 0,-3-122-1408 0 0,-13-68-121 0 0,0 0-790 0 0,0 3-5822 0 0,-1-7 347 0 0</inkml:trace>
  <inkml:trace contextRef="#ctx0" brushRef="#br0" timeOffset="1282.262">1756 12550 8952 0 0,'0'0'200'0'0,"5"-5"281"0"0,26 3 146 0 0,-15 13-91 0 0,-1 0 0 0 0,-1 2 0 0 0,0-1 0 0 0,-1 2 1 0 0,0 0-1 0 0,-1 0 0 0 0,0 2 0 0 0,-2-1 0 0 0,0 1 0 0 0,0 1 1 0 0,-2-1-1 0 0,0 2 0 0 0,0-1 0 0 0,1 10-536 0 0,-6-18 167 0 0,0 0-1 0 0,-1 0 1 0 0,0-1 0 0 0,0 1-1 0 0,-1 0 1 0 0,0 1 0 0 0,-1-1-1 0 0,0 0 1 0 0,-1 0 0 0 0,1 0-1 0 0,-2 0 1 0 0,0 6-167 0 0,0-13 21 0 0,1 1 1 0 0,-1 0-1 0 0,0 0 0 0 0,0-1 0 0 0,0 1 1 0 0,0-1-1 0 0,0 0 0 0 0,0 1 0 0 0,-1-1 1 0 0,1 0-1 0 0,-1 0 0 0 0,0-1 0 0 0,1 1 1 0 0,-1-1-1 0 0,0 1 0 0 0,0-1 0 0 0,0 0 1 0 0,0 0-1 0 0,0 0 0 0 0,0 0 0 0 0,0 0 1 0 0,-1-1-1 0 0,1 0 0 0 0,0 1 0 0 0,0-1 1 0 0,0-1-1 0 0,-1 1 0 0 0,1 0 0 0 0,0-1 1 0 0,0 1-1 0 0,0-1 0 0 0,0 0 0 0 0,0 0 1 0 0,0 0-1 0 0,0-1 0 0 0,0 1 0 0 0,0-1 1 0 0,0 1-1 0 0,1-1 0 0 0,-1 0 0 0 0,1 0 1 0 0,-1 0-1 0 0,1 0 0 0 0,0-1 0 0 0,0 1 1 0 0,0-1-1 0 0,0 1 0 0 0,0-1 0 0 0,-1-2-21 0 0,2-5 17 0 0,0 0 0 0 0,0 0 1 0 0,1 1-1 0 0,1-1 0 0 0,0 0 0 0 0,0 0 0 0 0,1 1 0 0 0,0-1 0 0 0,0 1 0 0 0,1 0 0 0 0,1-1 0 0 0,-1 1 0 0 0,1 0 0 0 0,1 1 0 0 0,4-7-17 0 0,16-27 0 0 0,2 2 0 0 0,1 1 0 0 0,2 1 0 0 0,2 2 0 0 0,34-31 0 0 0,-1 9 0 0 0,-44 34 0 0 0,-21 24-66 0 0,0 0 0 0 0,0 1-1 0 0,0-1 1 0 0,-1 0 0 0 0,1 0-1 0 0,0 0 1 0 0,0 0 0 0 0,0 0-1 0 0,0 0 1 0 0,-1 0 0 0 0,1 0-1 0 0,0 0 1 0 0,0 0 0 0 0,0 0 0 0 0,-1 0-1 0 0,1 0 1 0 0,0 0 0 0 0,0 0-1 0 0,0 0 1 0 0,0 0 0 0 0,-1 0-1 0 0,1 0 1 0 0,0 0 0 0 0,0 0-1 0 0,0 0 1 0 0,-1 0 0 0 0,1 0-1 0 0,0-1 1 0 0,0 1 0 0 0,0 0-1 0 0,0 0 1 0 0,0 0 0 0 0,-1 0-1 0 0,1 0 1 0 0,0 0 0 0 0,0-1-1 0 0,0 1 1 0 0,0 0 0 0 0,0 0-1 0 0,0 0 1 0 0,0 0 0 0 0,0-1 0 0 0,-1 1-1 0 0,1 0 1 0 0,0 0 0 0 0,0 0-1 0 0,0 0 1 0 0,0-1 0 0 0,0 1-1 0 0,0 0 1 0 0,0 0 0 0 0,0 0-1 0 0,0-1 1 0 0,0 1 0 0 0,0 0-1 0 0,0 0 1 0 0,0 0 66 0 0,-5 3-943 0 0,-1 0-5061 0 0</inkml:trace>
  <inkml:trace contextRef="#ctx0" brushRef="#br0" timeOffset="1579.119">2173 12700 10896 0 0,'0'0'317'0'0,"0"0"2"0"0,2 8-195 0 0,28 71 4370 0 0,-19-18-1885 0 0,-14 17-1135 0 0,-4-37-1173 0 0,5-23-145 0 0,1-17-135 0 0,1-1-125 0 0,0 0-65 0 0,0 0-14 0 0,0 0-59 0 0,0 0-248 0 0,0 0-107 0 0,0-1-1147 0 0,0-4-4518 0 0</inkml:trace>
  <inkml:trace contextRef="#ctx0" brushRef="#br0" timeOffset="1979.368">2289 12689 10712 0 0,'0'0'241'0'0,"0"0"38"0"0,0 0 11 0 0,0 0-28 0 0,0 0-122 0 0,0 0 110 0 0,0 0 66 0 0,0 0 18 0 0,2 1 27 0 0,78 11 4277 0 0,-77-12-4599 0 0,-1 1-1 0 0,1-1 1 0 0,-1 0-1 0 0,1 1 0 0 0,-1 0 1 0 0,0-1-1 0 0,1 1 1 0 0,-1 0-1 0 0,0 0 0 0 0,0 0 1 0 0,1 1-1 0 0,-1-1 1 0 0,0 0-1 0 0,0 1 0 0 0,-1-1 1 0 0,1 1-1 0 0,0 0 1 0 0,0 0-1 0 0,-1 0 0 0 0,1 0 1 0 0,-1 0-1 0 0,0 0 1 0 0,1 0-1 0 0,-1 0 0 0 0,0 0 1 0 0,0 1-1 0 0,0-1 1 0 0,-1 0-1 0 0,1 1 0 0 0,0-1 1 0 0,-1 0-1 0 0,0 1 1 0 0,0-1-1 0 0,1 1 0 0 0,-1-1-38 0 0,-23 69 635 0 0,1-13-262 0 0,18-46-255 0 0,25 3 212 0 0,-14-14-368 0 0,-1-1 0 0 0,1 0 0 0 0,-1-1 0 0 0,1 0 0 0 0,-1 0 0 0 0,0 0 0 0 0,1 0 0 0 0,-1-1 0 0 0,0 0 0 0 0,0-1 0 0 0,0 1 0 0 0,0-1 0 0 0,0 0 0 0 0,-1-1 0 0 0,0 1 0 0 0,1-1 0 0 0,1-2 38 0 0,8-16-3892 0 0,-11 14 2439 0 0</inkml:trace>
  <inkml:trace contextRef="#ctx0" brushRef="#br0" timeOffset="2300.77">2635 12411 10064 0 0,'0'0'297'0'0,"0"0"-9"0"0,0 0-119 0 0,9 11 1158 0 0,13 66 3183 0 0,-4 7-2607 0 0,-2 66-246 0 0,-1-36-803 0 0,-13-73-767 0 0,11 40 276 0 0,-11-78-5 0 0,-1-1-1442 0 0,0 0-5233 0 0,-1-2 81 0 0</inkml:trace>
  <inkml:trace contextRef="#ctx0" brushRef="#br0" timeOffset="8703.652">7359 12223 8232 0 0,'0'0'182'0'0,"0"0"29"0"0,0 0 14 0 0,3-6 13 0 0,24-39 4106 0 0,-24 37 711 0 0,-17 18-4824 0 0,2 1 0 0 0,-1 1 0 0 0,1 0-1 0 0,1 1 1 0 0,0 0 0 0 0,1 0 0 0 0,0 1 0 0 0,1 1-1 0 0,1-1 1 0 0,0 1 0 0 0,1 1 0 0 0,1 0-1 0 0,-1 6-230 0 0,5-17 13 0 0,0 0-1 0 0,1 0 0 0 0,0 1 0 0 0,0-1 0 0 0,0 1 0 0 0,1-1 1 0 0,-1 1-1 0 0,1-1 0 0 0,1 0 0 0 0,-1 1 0 0 0,1-1 1 0 0,0 1-1 0 0,0-1 0 0 0,1 0 0 0 0,-1 1 0 0 0,1-1 1 0 0,0 0-1 0 0,1 0 0 0 0,-1-1 0 0 0,1 1 0 0 0,0 0 1 0 0,0-1-1 0 0,0 1 0 0 0,1-1 0 0 0,0 0 0 0 0,0 0 1 0 0,0-1-1 0 0,2 2-12 0 0,3-1 10 0 0,1 0-1 0 0,0-1 1 0 0,0-1 0 0 0,0 0 0 0 0,0 0 0 0 0,1-1 0 0 0,-1 0-1 0 0,0-1 1 0 0,1 0 0 0 0,-1 0 0 0 0,0-1 0 0 0,0-1 0 0 0,1 1-1 0 0,-1-2 1 0 0,0 1 0 0 0,-1-2 0 0 0,1 1 0 0 0,0-1 0 0 0,-1-1-1 0 0,0 0 1 0 0,1-1-10 0 0,43-37-1052 0 0,-47 22 450 0 0,-27 3 52 0 0,16 18 546 0 0,0 0-1 0 0,0 0 0 0 0,-1 0 0 0 0,1 1 0 0 0,0 0 0 0 0,0 0 0 0 0,0 0 1 0 0,0 1-1 0 0,0-1 0 0 0,1 1 0 0 0,-1 0 0 0 0,0 0 0 0 0,1 1 0 0 0,-1 0 1 0 0,1-1-1 0 0,0 2 0 0 0,0-1 0 0 0,0 0 0 0 0,1 1 0 0 0,-1-1 0 0 0,1 1 1 0 0,-1 0-1 0 0,1 1 0 0 0,1-1 0 0 0,-1 0 0 0 0,0 1 0 0 0,1-1 0 0 0,0 2 5 0 0,1-4 5 0 0,0 0-1 0 0,1 0 0 0 0,-1 0 1 0 0,1 0-1 0 0,0 0 0 0 0,0 0 1 0 0,0 0-1 0 0,0 0 0 0 0,0 0 1 0 0,0 0-1 0 0,0 0 0 0 0,0 0 1 0 0,1 0-1 0 0,-1 0 0 0 0,1-1 1 0 0,0 1-1 0 0,-1 0 0 0 0,1 0 1 0 0,0 0-1 0 0,0-1 0 0 0,0 1 1 0 0,0 0-1 0 0,1-1 0 0 0,-1 1 1 0 0,0-1-1 0 0,1 1 0 0 0,-1-1 0 0 0,1 0 1 0 0,-1 0-1 0 0,1 1 0 0 0,-1-1 1 0 0,1 0-1 0 0,0 0 0 0 0,0-1 1 0 0,-1 1-1 0 0,1 0 0 0 0,2 0-4 0 0,68-7 299 0 0,-54-2-264 0 0,-14 7-20 0 0,-1 0 1 0 0,0 0-1 0 0,0 0 0 0 0,0 0 1 0 0,0-1-1 0 0,0 1 0 0 0,0-1 1 0 0,0 0-1 0 0,0 0 0 0 0,0 0 1 0 0,-1 0-1 0 0,1-1 1 0 0,-1 1-1 0 0,0-1 0 0 0,0 1 1 0 0,0-1-1 0 0,0 0 0 0 0,0 0 1 0 0,0 0-1 0 0,-1 0 0 0 0,1-1-15 0 0,-1 0 26 0 0,0 0-1 0 0,0 0 1 0 0,-1 0-1 0 0,1 0 1 0 0,-1 0-1 0 0,0 0 1 0 0,0 0-1 0 0,0-1 1 0 0,-1 1-1 0 0,1 0 0 0 0,-1 0 1 0 0,0 0-1 0 0,0 0 1 0 0,-1 1-1 0 0,1-1 1 0 0,-1 0-1 0 0,0 0 1 0 0,0 1-1 0 0,0-1 1 0 0,0 1-1 0 0,0 0 1 0 0,-2-2-26 0 0,-70-58-1666 0 0,63 55 923 0 0,4 3-3866 0 0,-1-1-1445 0 0</inkml:trace>
  <inkml:trace contextRef="#ctx0" brushRef="#br0" timeOffset="10265.59">7727 12024 10512 0 0,'0'0'233'0'0,"0"0"39"0"0,0 0 16 0 0,0 0-32 0 0,-2 14-153 0 0,16 76 2498 0 0,65 111 2549 0 0,-73-179-4783 0 0,-3-18-341 0 0,-1 0-1 0 0,-1 1 1 0 0,1-1 0 0 0,-1 0-1 0 0,1 1 1 0 0,-1-1 0 0 0,0 1-1 0 0,-1-1 1 0 0,1 1 0 0 0,-1-1-1 0 0,0 1 1 0 0,0 0 0 0 0,0-1-1 0 0,-1 1 1 0 0,0-1 0 0 0,0 1-1 0 0,0-1 1 0 0,0 1-1 0 0,0-1 1 0 0,-1 0 0 0 0,0 0-1 0 0,0 1 1 0 0,0-1 0 0 0,-1-1-1 0 0,0 2-25 0 0,2-4 2 0 0,0-1-1 0 0,-1 1 0 0 0,1-1 1 0 0,0 0-1 0 0,0 1 0 0 0,-1-1 1 0 0,1 0-1 0 0,0 0 0 0 0,0 0 1 0 0,-1 0-1 0 0,1 0 0 0 0,0 0 1 0 0,-1 0-1 0 0,1-1 0 0 0,0 1 1 0 0,0 0-1 0 0,-1-1 0 0 0,1 1 1 0 0,0-1-1 0 0,0 1 0 0 0,0-1 1 0 0,0 1-1 0 0,0-1 0 0 0,-1 0 1 0 0,1 0-1 0 0,0 0 0 0 0,1 1 1 0 0,-1-1-1 0 0,0 0 0 0 0,0 0 1 0 0,0 0-1 0 0,0 0 0 0 0,1-1 1 0 0,-1 1-1 0 0,1 0 0 0 0,-1 0 1 0 0,1 0-1 0 0,-1 0 0 0 0,1-1 1 0 0,0 1-1 0 0,-1 0-1 0 0,0-6-9 0 0,0 0-1 0 0,0 0 1 0 0,0 0-1 0 0,1 0 1 0 0,0 0 0 0 0,0 0-1 0 0,1 0 1 0 0,0 0-1 0 0,0 0 1 0 0,0 0 0 0 0,1 0-1 0 0,0 0 1 0 0,1 1 0 0 0,0-1-1 0 0,0 1 1 0 0,0 0-1 0 0,0-1 1 0 0,1 2 0 0 0,0-1-1 0 0,1 0 1 0 0,-1 1-1 0 0,3-2 10 0 0,-5 4-6 0 0,0 1-1 0 0,1 0 1 0 0,0 0-1 0 0,-1 0 1 0 0,1 0-1 0 0,0 0 0 0 0,0 1 1 0 0,0-1-1 0 0,0 1 1 0 0,1 0-1 0 0,-1-1 1 0 0,0 2-1 0 0,0-1 0 0 0,1 0 1 0 0,-1 1-1 0 0,1-1 1 0 0,-1 1-1 0 0,0 0 1 0 0,1 0-1 0 0,-1 0 0 0 0,1 1 1 0 0,-1-1-1 0 0,0 1 1 0 0,1 0-1 0 0,-1 0 1 0 0,0 0-1 0 0,0 0 0 0 0,2 2 7 0 0,5 4 0 0 0,-2 1 0 0 0,0 1 0 0 0,0 0 0 0 0,0 0 0 0 0,-1 0 0 0 0,0 1 0 0 0,-1 0 0 0 0,0 0 0 0 0,-1 0 0 0 0,0 1 0 0 0,0 0 0 0 0,-1 0 0 0 0,-1 1 0 0 0,2 4 0 0 0,7 15 78 0 0,-11-29-12 0 0,4 0-2 0 0,-4-1-51 0 0,1 0 0 0 0,0-1 0 0 0,0 1-1 0 0,0 0 1 0 0,0-1 0 0 0,0 1 0 0 0,0-1-1 0 0,0 0 1 0 0,0 0 0 0 0,1 0-1 0 0,-1 0 1 0 0,0 0 0 0 0,0 0 0 0 0,0-1-1 0 0,0 1 1 0 0,0 0 0 0 0,0-1 0 0 0,0 0-1 0 0,0 1 1 0 0,0-1 0 0 0,-1 0 0 0 0,1 0-1 0 0,0 0 1 0 0,0-1 0 0 0,-1 1-1 0 0,1 0 1 0 0,0 0 0 0 0,-1-1 0 0 0,1 1-1 0 0,0-2-12 0 0,35-55 217 0 0,-31 47-240 0 0,45-133-337 0 0,-45 89-720 0 0,-6 54 1076 0 0,0 1-1 0 0,1-1 1 0 0,-1 0-1 0 0,0 0 1 0 0,0 0-1 0 0,0 1 0 0 0,0-1 1 0 0,0 0-1 0 0,0 0 1 0 0,0 0-1 0 0,0 0 1 0 0,0 1-1 0 0,-1-1 0 0 0,1 0 1 0 0,0 0-1 0 0,0 0 1 0 0,-1 1-1 0 0,1-1 1 0 0,-1 0-1 0 0,1 0 0 0 0,0 1 1 0 0,-1-1-1 0 0,1 0 1 0 0,-1 1-1 0 0,0-1 1 0 0,1 1-1 0 0,-1-1 0 0 0,1 1 1 0 0,-1-1-1 0 0,0 1 1 0 0,0-1-1 0 0,1 1 1 0 0,-1-1-1 0 0,0 1 0 0 0,0 0 1 0 0,1 0-1 0 0,-1-1 1 0 0,0 1-1 0 0,0 0 1 0 0,0 0-1 0 0,1 0 0 0 0,-1 0 1 0 0,0 0-1 0 0,0 0 1 0 0,0 0-1 0 0,0 0 1 0 0,1 0-1 0 0,-1 0 0 0 0,0 0 1 0 0,0 1-1 0 0,0-1 1 0 0,1 0-1 0 0,-1 0 1 0 0,0 1-1 0 0,0-1 0 0 0,1 1 1 0 0,-1-1-1 0 0,0 1 1 0 0,1-1-1 0 0,-1 1 1 0 0,0-1-1 0 0,1 1 0 0 0,-1 0 1 0 0,1-1-1 0 0,-1 1 1 0 0,1 0-1 0 0,-1-1 1 0 0,1 1-1 0 0,0 0 0 0 0,-1 0 5 0 0,-7 11-8 0 0,0 0-1 0 0,0 0 1 0 0,1 1-1 0 0,1 0 1 0 0,0 0-1 0 0,1 1 1 0 0,0-1-1 0 0,1 1 9 0 0,-3 8-4 0 0,5-17 4 0 0,1 1 0 0 0,-1 0 0 0 0,2 0 0 0 0,-1 0 0 0 0,0 0 0 0 0,1 0 0 0 0,0 0 0 0 0,0 0 0 0 0,1 0 0 0 0,0 0 0 0 0,0 0 0 0 0,0 0 0 0 0,1 1 0 0 0,20 8 138 0 0,-16-15-96 0 0,-1 0 1 0 0,1 0-1 0 0,0-1 1 0 0,-1 0-1 0 0,1 0 1 0 0,0 0-1 0 0,-1 0 1 0 0,1-1-1 0 0,-1 0 1 0 0,0 0-1 0 0,0-1 1 0 0,0 0-1 0 0,0 1 1 0 0,0-2-1 0 0,0 1 0 0 0,-1 0 1 0 0,1-1-1 0 0,-1 0 1 0 0,0 0-1 0 0,0 0 1 0 0,-1-1-1 0 0,1 0-42 0 0,36-44 192 0 0,-6 6-192 0 0,-33 41-7 0 0,1 0 0 0 0,-1 1-1 0 0,1-1 1 0 0,0 0 0 0 0,-1 1-1 0 0,1-1 1 0 0,0 1 0 0 0,0 0-1 0 0,0-1 1 0 0,0 1 0 0 0,0 0-1 0 0,1 0 1 0 0,-1 1 0 0 0,0-1-1 0 0,0 0 1 0 0,1 1 0 0 0,-1-1-1 0 0,0 1 1 0 0,1 0 0 0 0,-1 0-1 0 0,0 0 1 0 0,1 0 0 0 0,-1 0-1 0 0,1 0 8 0 0,0 10 0 0 0,4 16 0 0 0,-9 17 0 0 0,1 0 0 0 0,28-16 75 0 0,-25-23-38 0 0,1-2-1 0 0,0 1 1 0 0,0 0 0 0 0,0 0-1 0 0,0-1 1 0 0,1 0 0 0 0,-1 0-1 0 0,1 0 1 0 0,0 0 0 0 0,-1 0-1 0 0,1-1 1 0 0,0 1 0 0 0,0-1-1 0 0,0 0 1 0 0,0 0 0 0 0,0-1-1 0 0,0 1 1 0 0,0-1 0 0 0,0 0-1 0 0,3 0-36 0 0,-4-1 3 0 0,-1 0 0 0 0,1 0 0 0 0,0 0 0 0 0,-1 0 0 0 0,1 0 0 0 0,-1-1 0 0 0,1 1 0 0 0,-1-1 0 0 0,1 0 0 0 0,-1 1 0 0 0,0-1 0 0 0,0 0 0 0 0,0 0 0 0 0,0 0 0 0 0,0-1 0 0 0,-1 1 0 0 0,1 0 0 0 0,-1-1 0 0 0,1 1 0 0 0,-1-1 0 0 0,0 0-1 0 0,0 1 1 0 0,0-3-3 0 0,7-9-138 0 0,-2-10-72 0 0,-6 22 195 0 0,0 0 1 0 0,1 0-1 0 0,-1 0 0 0 0,0 0 1 0 0,1 0-1 0 0,-1 0 0 0 0,1 0 0 0 0,0 0 1 0 0,-1 0-1 0 0,1 0 0 0 0,0 1 1 0 0,0-1-1 0 0,0 0 0 0 0,0 0 0 0 0,1 1 1 0 0,-1-1-1 0 0,0 1 0 0 0,1 0 0 0 0,-1-1 1 0 0,1 1-1 0 0,0-1 15 0 0,-1 2-14 0 0,0 0 0 0 0,-1 0-1 0 0,1 0 1 0 0,0 0 0 0 0,0 0 0 0 0,0 0 0 0 0,0 0-1 0 0,0 0 1 0 0,0 0 0 0 0,-1 0 0 0 0,1 0 0 0 0,0 0-1 0 0,0 1 1 0 0,0-1 0 0 0,0 0 0 0 0,-1 1 0 0 0,1-1-1 0 0,0 1 1 0 0,0-1 0 0 0,-1 1 0 0 0,1-1 0 0 0,0 1-1 0 0,-1-1 1 0 0,1 1 0 0 0,0 0 0 0 0,-1-1 0 0 0,1 1-1 0 0,-1 0 1 0 0,1-1 0 0 0,-1 1 0 0 0,0 0 0 0 0,1 0-1 0 0,-1-1 1 0 0,0 1 0 0 0,1 1 14 0 0,0 0 46 0 0,1 1-40 0 0,1 1 0 0 0,-1-1 0 0 0,0 1-1 0 0,1-1 1 0 0,0 0 0 0 0,0 0 0 0 0,0 0-1 0 0,0 0 1 0 0,1-1 0 0 0,-1 0 0 0 0,1 1-1 0 0,-1-1 1 0 0,1 0 0 0 0,0 0-1 0 0,0-1 1 0 0,-1 1 0 0 0,1-1 0 0 0,1 0-1 0 0,-1 0 1 0 0,0 0 0 0 0,0-1 0 0 0,0 0-1 0 0,4 1-5 0 0,4-2 35 0 0,1-1 0 0 0,0 0 0 0 0,-1 0 0 0 0,0-2 0 0 0,1 1 0 0 0,-1-2 0 0 0,-1 1 0 0 0,7-4-35 0 0,18-40 84 0 0,-39 17-82 0 0,-3 9-20 0 0,1-18-358 0 0,-4 6-572 0 0,8 33 946 0 0,0 0-1 0 0,0 0 0 0 0,0 0 0 0 0,1 0 1 0 0,-1 1-1 0 0,0-1 0 0 0,0 0 0 0 0,0 0 1 0 0,0 1-1 0 0,0-1 0 0 0,0 1 1 0 0,-1-1-1 0 0,1 1 0 0 0,0-1 0 0 0,0 1 1 0 0,0 0-1 0 0,0-1 0 0 0,-1 1 0 0 0,1 0 1 0 0,0 0-1 0 0,0 0 0 0 0,0 0 0 0 0,-1 0 1 0 0,1 0-1 0 0,0 0 0 0 0,0 0 0 0 0,-1 1 1 0 0,1-1-1 0 0,0 0 0 0 0,0 1 0 0 0,0-1 1 0 0,0 1-1 0 0,0-1 0 0 0,0 1 0 0 0,-1 0 3 0 0,-41 53-60 0 0,22-5 60 0 0,14 2 0 0 0,7-48 27 0 0,0 0-1 0 0,1 0 1 0 0,-1 0-1 0 0,1 0 1 0 0,-1 0-1 0 0,1-1 0 0 0,0 1 1 0 0,0 0-1 0 0,0-1 1 0 0,0 1-1 0 0,0 0 0 0 0,1-1 1 0 0,-1 1-1 0 0,1-1 1 0 0,-1 0-1 0 0,1 0 1 0 0,0 1-1 0 0,0-1 0 0 0,0 0 1 0 0,0-1-1 0 0,1 1 1 0 0,-1 0-1 0 0,0-1 1 0 0,1 1-1 0 0,-1-1 0 0 0,1 0 1 0 0,0 1-1 0 0,-1-1 1 0 0,1-1-1 0 0,0 1 1 0 0,-1 0-1 0 0,1-1 0 0 0,1 1-26 0 0,1-1 36 0 0,1 1 0 0 0,-1-1 0 0 0,0-1 0 0 0,1 1 0 0 0,-1-1 0 0 0,0 0 0 0 0,1 0 0 0 0,-1 0 0 0 0,0-1 0 0 0,0 1 0 0 0,0-2 0 0 0,0 1 0 0 0,0 0 0 0 0,-1-1 0 0 0,1 0 0 0 0,-1 0 0 0 0,1 0-36 0 0,68-63 12 0 0,0 26-596 0 0,-72 39 512 0 0,1 3 58 0 0,0 0 0 0 0,-1 0-1 0 0,1 0 1 0 0,-1 1-1 0 0,0-1 1 0 0,0 0 0 0 0,0 0-1 0 0,0 1 1 0 0,0-1-1 0 0,0 1 1 0 0,-1-1 0 0 0,1 1-1 0 0,-1-1 1 0 0,1 1-1 0 0,-1 0 1 0 0,0-1 0 0 0,0 1-1 0 0,0-1 1 0 0,-1 1-1 0 0,1-1 1 0 0,-1 1 0 0 0,1-1-1 0 0,-1 1 1 0 0,0-1-1 0 0,0 1 15 0 0,-3 43 134 0 0,8 5 532 0 0,-4-50-587 0 0,0-1 9 0 0,14 0 375 0 0,27-38-141 0 0,-35 29-323 0 0,1 1 0 0 0,1 0 0 0 0,0 0 0 0 0,0 1 0 0 0,1 0 0 0 0,-1 0 0 0 0,1 1 0 0 0,4-2 1 0 0,32 8-157 0 0,-19 23 18 0 0,-13-3 67 0 0,21 0 52 0 0,20-5-803 0 0,-16-15-2952 0 0,-25-1-2206 0 0</inkml:trace>
  <inkml:trace contextRef="#ctx0" brushRef="#br0" timeOffset="10726.339">9475 12117 12784 0 0,'0'0'289'0'0,"0"0"40"0"0,0 0 22 0 0,-13 3 80 0 0,-4 6 57 0 0,1 2 1 0 0,0 0 0 0 0,0 0 0 0 0,1 2 0 0 0,1 0 0 0 0,0 1 0 0 0,1 0 0 0 0,0 1-1 0 0,-6 10-488 0 0,1 29 760 0 0,27-19-8 0 0,-7-32-704 0 0,0-1 0 0 0,1 1 0 0 0,-1-1 0 0 0,0 0 0 0 0,1 1 0 0 0,-1-1 0 0 0,1-1 0 0 0,0 1 0 0 0,0 0 0 0 0,0-1 0 0 0,-1 1 0 0 0,1-1 0 0 0,1 0 0 0 0,-1 0 0 0 0,0 0 0 0 0,0 0 0 0 0,0-1 0 0 0,0 1 0 0 0,1-1-48 0 0,70 0 204 0 0,8-12 286 0 0,-61 6-458 0 0,0 0 0 0 0,-1-2 1 0 0,0-1-1 0 0,0 0 0 0 0,-1-1 0 0 0,0-2 1 0 0,-1 1-1 0 0,0-2 0 0 0,2-3-32 0 0,-16 14 4 0 0,-1-1-1 0 0,1 0 0 0 0,-1 0 0 0 0,1 0 1 0 0,-1 0-1 0 0,0-1 0 0 0,0 1 0 0 0,0-1 0 0 0,-1 0 1 0 0,0 1-1 0 0,1-1 0 0 0,-1 0 0 0 0,0-1 1 0 0,0 0-4 0 0,-3 4-5 0 0,1 0 0 0 0,-1 1 0 0 0,1-1 1 0 0,-1 1-1 0 0,1-1 0 0 0,-1 1 0 0 0,0-1 1 0 0,1 1-1 0 0,-1-1 0 0 0,0 1 1 0 0,1 0-1 0 0,-1-1 0 0 0,0 1 0 0 0,1 0 1 0 0,-1-1-1 0 0,0 1 0 0 0,0 0 0 0 0,0 0 1 0 0,1 0-1 0 0,-1 0 0 0 0,0 0 0 0 0,0 0 1 0 0,0 0-1 0 0,1 0 0 0 0,-1 0 0 0 0,0 0 1 0 0,0 0-1 0 0,1 1 0 0 0,-1-1 0 0 0,0 0 1 0 0,0 0-1 0 0,1 1 0 0 0,-1-1 0 0 0,0 1 5 0 0,-2-1 8 0 0,-11 5-38 0 0,-1 0 0 0 0,1 1 0 0 0,0 0 0 0 0,0 1-1 0 0,1 0 1 0 0,0 1 0 0 0,0 1 0 0 0,1 0 0 0 0,0 1 0 0 0,1 0-1 0 0,-6 6 31 0 0,-36 59 623 0 0,52-73-589 0 0,0 0-1 0 0,0 0 1 0 0,0 0-1 0 0,0 0 1 0 0,0 1 0 0 0,1-1-1 0 0,-1 0 1 0 0,1 0-1 0 0,0 1 1 0 0,-1-1 0 0 0,1 0-1 0 0,0 1 1 0 0,0-1-1 0 0,1 1 1 0 0,-1-1 0 0 0,0 0-1 0 0,1 0 1 0 0,0 1-1 0 0,-1-1 1 0 0,1 0-1 0 0,0 0 1 0 0,0 0 0 0 0,0 1-1 0 0,0-1 1 0 0,1 0-1 0 0,-1-1 1 0 0,1 1 0 0 0,-1 0-1 0 0,1 0 1 0 0,-1-1-1 0 0,1 1 1 0 0,0 0 0 0 0,0-1-1 0 0,0 0 1 0 0,0 1-1 0 0,1-1-33 0 0,8 3 116 0 0,0 0 0 0 0,0-2 0 0 0,-1 1 0 0 0,2-1 0 0 0,-1-1 0 0 0,0 0 0 0 0,0-1 0 0 0,0 0 0 0 0,0 0 0 0 0,1-1 0 0 0,-1-1 0 0 0,7-1-116 0 0,27-2 104 0 0,14-3-3368 0 0,-47 8-4591 0 0</inkml:trace>
  <inkml:trace contextRef="#ctx0" brushRef="#br0" timeOffset="5384.511">4803 12408 11600 0 0,'0'0'264'0'0,"0"0"34"0"0,0 0 21 0 0,0 0-36 0 0,0 9-127 0 0,11 67 3117 0 0,7 12-1615 0 0,13 39-702 0 0,14 21-20 0 0,-24-88-725 0 0,-11-42-30 0 0,-1-9-1270 0 0,-10-16 201 0 0,-71-148-8457 0 0,23-10 6316 0 0,47 158 3327 0 0,0 1 1 0 0,1-1-1 0 0,0 1 0 0 0,1-1 1 0 0,-1 0-1 0 0,1 1 0 0 0,0-1 1 0 0,1 0-1 0 0,0 0 0 0 0,0 1 1 0 0,0-1-1 0 0,1 1 0 0 0,2-6-298 0 0,-2 9 108 0 0,0 0-1 0 0,0 0 1 0 0,0 0-1 0 0,0 1 1 0 0,1-1-1 0 0,-1 1 1 0 0,1 0-1 0 0,0 0 1 0 0,0-1-1 0 0,0 2 1 0 0,0-1-1 0 0,0 0 1 0 0,0 1-1 0 0,0-1 1 0 0,1 1-1 0 0,-1 0 1 0 0,1 0-1 0 0,-1 0 1 0 0,0 1-1 0 0,1-1 1 0 0,-1 1-1 0 0,1 0 1 0 0,0 0-1 0 0,-1 0 1 0 0,1 0-1 0 0,0 1-107 0 0,91 24 1277 0 0,-86-21-1053 0 0,0 0 1 0 0,-1 0-1 0 0,0 1 0 0 0,0 1 0 0 0,0-1 0 0 0,-1 1 0 0 0,0 0 1 0 0,6 7-225 0 0,-10-11 66 0 0,-1 0 0 0 0,0 0 0 0 0,0 0 0 0 0,-1 0 0 0 0,1 0 0 0 0,0 0 0 0 0,-1 1 0 0 0,1-1 0 0 0,-1 0 0 0 0,0 1 0 0 0,1 0 0 0 0,-1-1 0 0 0,0 1 0 0 0,-1-1 0 0 0,1 1 0 0 0,0 0 0 0 0,-1 0 0 0 0,0-1 0 0 0,0 1 1 0 0,1 0-1 0 0,-2 0 0 0 0,1 0 0 0 0,0-1 0 0 0,0 1 0 0 0,-1 0 0 0 0,0 0-66 0 0,-2 1 75 0 0,0 0 1 0 0,0 0 0 0 0,0 0-1 0 0,-1 0 1 0 0,0-1 0 0 0,0 1-1 0 0,0-1 1 0 0,0 0-1 0 0,0-1 1 0 0,-1 1 0 0 0,1-1-1 0 0,-1 0 1 0 0,1 0-1 0 0,-2 1-75 0 0,-67 18 307 0 0,58-18-277 0 0,0-1-1 0 0,-1 0 1 0 0,1-1 0 0 0,0 0-1 0 0,-1-2 1 0 0,1 1 0 0 0,-1-2-1 0 0,-5-1-29 0 0,20 3-20 0 0,1 0-1 0 0,-1 0 0 0 0,1 0 0 0 0,-1 0 1 0 0,1 0-1 0 0,-1 0 0 0 0,1 0 1 0 0,0 0-1 0 0,-1 0 0 0 0,1 0 0 0 0,-1 0 1 0 0,1 0-1 0 0,-1 0 0 0 0,1 0 0 0 0,-1-1 1 0 0,1 1-1 0 0,-1 0 0 0 0,1 0 0 0 0,-1-1 1 0 0,1 1-1 0 0,0 0 0 0 0,-1 0 0 0 0,1-1 1 0 0,-1 1-1 0 0,1 0 0 0 0,0-1 0 0 0,-1 1 1 0 0,1-1-1 0 0,0 1 0 0 0,0 0 0 0 0,-1-1 1 0 0,1 1-1 0 0,0-1 0 0 0,0 1 1 0 0,0-1-1 0 0,0 1 0 0 0,-1-1 0 0 0,1 1 1 0 0,0-1-1 0 0,0 1 0 0 0,0-1 0 0 0,0 1 1 0 0,0-1-1 0 0,0 1 0 0 0,0-1 0 0 0,0 1 1 0 0,0-1-1 0 0,1 1 0 0 0,-1-1 0 0 0,0 1 1 0 0,0 0-1 0 0,0-1 0 0 0,0 1 0 0 0,1-1 1 0 0,-1 1-1 0 0,0-1 0 0 0,0 1 1 0 0,1 0-1 0 0,-1-1 0 0 0,0 1 0 0 0,1 0 1 0 0,-1-1-1 0 0,1 1 0 0 0,-1 0 0 0 0,0-1 21 0 0,28-19-3741 0 0,-13 15 2303 0 0</inkml:trace>
  <inkml:trace contextRef="#ctx0" brushRef="#br0" timeOffset="6062.147">5405 12435 12208 0 0,'-15'-10'1224'0'0,"7"10"-917"0"0,0 0 1 0 0,0 0-1 0 0,0 1 1 0 0,0 0-1 0 0,0 1 1 0 0,0-1-1 0 0,1 1 1 0 0,-1 1-1 0 0,1 0 1 0 0,-1 0-1 0 0,1 0 1 0 0,0 1-1 0 0,0 0 1 0 0,-3 2-308 0 0,4-2 141 0 0,1 0 1 0 0,0 1 0 0 0,-1-1 0 0 0,1 1-1 0 0,1 0 1 0 0,-1 1 0 0 0,1-1-1 0 0,0 1 1 0 0,0 0 0 0 0,1 0-1 0 0,-1 0 1 0 0,1 0 0 0 0,1 1 0 0 0,-1-1-1 0 0,1 1 1 0 0,0-1 0 0 0,1 1-1 0 0,-2 7-141 0 0,3-12 18 0 0,1 1 0 0 0,-1 0 0 0 0,1 0 0 0 0,-1 0 0 0 0,1 0 0 0 0,0 0 0 0 0,0-1 0 0 0,0 1 0 0 0,0 0 0 0 0,0-1 0 0 0,1 1 0 0 0,-1-1-1 0 0,1 1 1 0 0,0-1 0 0 0,0 0 0 0 0,0 1 0 0 0,0-1 0 0 0,0 0 0 0 0,0 0 0 0 0,0-1 0 0 0,1 1 0 0 0,-1 0 0 0 0,1-1 0 0 0,-1 1 0 0 0,1-1 0 0 0,0 0 0 0 0,-1 0-1 0 0,1 0 1 0 0,2 0-18 0 0,4 0 29 0 0,-1 0-1 0 0,1-1 0 0 0,0 0 0 0 0,0-1 1 0 0,-1 0-1 0 0,1 0 0 0 0,-1-1 0 0 0,1 0 0 0 0,-1 0 1 0 0,0-1-1 0 0,1 0 0 0 0,-1-1 0 0 0,-1 0 1 0 0,1 0-1 0 0,-1 0 0 0 0,1-1 0 0 0,4-4-28 0 0,32-50-485 0 0,-39 49 338 0 0,1-21-333 0 0,-6 30 416 0 0,0 1 0 0 0,0 0-6 0 0,0 0-21 0 0,-2 19-60 0 0,2-13 131 0 0,-1-1 16 0 0,1 0 0 0 0,0 0 0 0 0,0 0 0 0 0,1 0 0 0 0,-1 0 0 0 0,1 0 0 0 0,0 0 0 0 0,1 0 0 0 0,-1-1 0 0 0,1 1 0 0 0,0 0 0 0 0,0-1 0 0 0,1 3 4 0 0,20 21 54 0 0,-6-23 186 0 0,-15-6-219 0 0,1 0 1 0 0,0-1-1 0 0,-1 1 1 0 0,0-1 0 0 0,1 1-1 0 0,-1-1 1 0 0,0 0-1 0 0,0 0 1 0 0,0 0 0 0 0,0 0-1 0 0,0-1 1 0 0,0 1-1 0 0,-1 0 1 0 0,1-1 0 0 0,-1 1-1 0 0,0-1 1 0 0,1 1-1 0 0,-1-1 1 0 0,0 0-1 0 0,-1 1 1 0 0,1-3-22 0 0,30-78 125 0 0,6 40-137 0 0,-35 43 6 0 0,0 0 0 0 0,1 0-1 0 0,-1 0 1 0 0,0 0 0 0 0,1 1 0 0 0,-1-1-1 0 0,0 0 1 0 0,0 1 0 0 0,0 0-1 0 0,1-1 1 0 0,-1 1 0 0 0,0 0 0 0 0,0 0-1 0 0,0 0 1 0 0,0 0 0 0 0,0 1-1 0 0,0-1 1 0 0,0 1 6 0 0,8 7-23 0 0,-1 1 0 0 0,0 0-1 0 0,0 1 1 0 0,-1 0 0 0 0,0 0 0 0 0,-1 1 0 0 0,0-1-1 0 0,-1 2 1 0 0,0-1 0 0 0,1 6 23 0 0,5 14 245 0 0,-12-31-181 0 0,0-1 6 0 0,0 0 15 0 0,0 0-16 0 0,0 0-5 0 0,0 0 0 0 0,0 0 0 0 0,0 0 3 0 0,0 0 10 0 0,0 0 3 0 0,0 0 0 0 0,3-16-448 0 0,1 6-1925 0 0,-2 6-1372 0 0,2-4-2736 0 0</inkml:trace>
  <inkml:trace contextRef="#ctx0" brushRef="#br0" timeOffset="6579.906">5856 12229 10512 0 0,'0'0'233'0'0,"0"0"39"0"0,0 0 16 0 0,0 0-32 0 0,0 0-89 0 0,-3 8 754 0 0,0 6-156 0 0,0-1 1 0 0,1 1-1 0 0,0 0 1 0 0,1-1-1 0 0,1 1 1 0 0,0 0-1 0 0,1 6-765 0 0,0 13 932 0 0,-1-20-637 0 0,-1 41 562 0 0,2 0 1 0 0,3 0-1 0 0,2-1 0 0 0,5 14-857 0 0,4-29 208 0 0,-9-31-1212 0 0,-14-25-2296 0 0,4 7 1372 0 0</inkml:trace>
  <inkml:trace contextRef="#ctx0" brushRef="#br0" timeOffset="6869.229">5783 12491 10568 0 0,'0'0'233'0'0,"0"0"39"0"0,0 0 17 0 0,2-6 66 0 0,16-7 184 0 0,70 10 3171 0 0,-50 5-3118 0 0,-31-2-438 0 0,1 0 1 0 0,-1 1-1 0 0,1-1 0 0 0,-1 2 1 0 0,1-1-1 0 0,-1 1 0 0 0,1 0 1 0 0,-1 0-1 0 0,0 1 0 0 0,0 0 0 0 0,4 2-154 0 0,-10-4 252 0 0,17 26 616 0 0,-15-19-692 0 0,2 66 1191 0 0,-7-9-574 0 0,8-30-418 0 0,-6-34-310 0 0,4 5 163 0 0,5-5-1490 0 0,-1-5-3893 0 0,-1-2-1711 0 0</inkml:trace>
  <inkml:trace contextRef="#ctx0" brushRef="#br0" timeOffset="7167.449">6096 12346 11520 0 0,'0'0'320'0'0,"0"0"88"0"0,0 0-328 0 0,0 0-80 0 0,0 0 0 0 0,0 0 0 0 0,0 0 128 0 0,0 0 0 0 0,0 0 8 0 0,0 0 0 0 0,0 0-136 0 0,2 8 0 0 0,1 1 0 0 0,1 1 0 0 0,-2-2 0 0 0,1 1 0 0 0,4 1 0 0 0,-1 1-5168 0 0</inkml:trace>
  <inkml:trace contextRef="#ctx0" brushRef="#br0" timeOffset="7718.901">6378 12452 9672 0 0,'0'0'282'0'0,"0"0"-2"0"0,-7-14 612 0 0,4 13-653 0 0,1 0 0 0 0,0 1 1 0 0,0-1-1 0 0,-1 0 0 0 0,1 1 0 0 0,0-1 0 0 0,-1 1 0 0 0,1 0 0 0 0,0 0 0 0 0,-1 0 0 0 0,1 0 0 0 0,0 0 0 0 0,-1 0 1 0 0,1 1-1 0 0,0-1 0 0 0,-1 1 0 0 0,1 0 0 0 0,0-1 0 0 0,0 1 0 0 0,-1 0 0 0 0,0 1-239 0 0,-18 5 916 0 0,-32 25 995 0 0,49-28-1833 0 0,0 0 0 0 0,0 0 0 0 0,0 0 0 0 0,1 1 0 0 0,-1-1 0 0 0,1 1 0 0 0,0-1 0 0 0,1 1 0 0 0,-1 0 0 0 0,1 0 0 0 0,0 1 0 0 0,0-1 0 0 0,1 0 0 0 0,-1 1 1 0 0,1-1-1 0 0,0 1 0 0 0,1-1 0 0 0,-1 1 0 0 0,1 0 0 0 0,0-1 0 0 0,1 3-78 0 0,22-3 370 0 0,36-48 0 0 0,-25 13-340 0 0,-30 27-17 0 0,-3 1-23 0 0,1 0 0 0 0,0 0 0 0 0,-1 0 0 0 0,1 0 0 0 0,0 1 0 0 0,0-1 0 0 0,1 0-1 0 0,-1 1 1 0 0,0-1 0 0 0,0 1 0 0 0,1 0 0 0 0,-1 0 0 0 0,1 0 0 0 0,-1 0 0 0 0,1 0 0 0 0,-1 1 0 0 0,1-1 0 0 0,0 1 0 0 0,-1-1 0 0 0,1 1 0 0 0,0 0 0 0 0,-1 0 0 0 0,1 0 0 0 0,0 1 0 0 0,-1-1 0 0 0,1 0 0 0 0,0 1 0 0 0,-1 0 0 0 0,1 0 0 0 0,-1 0 0 0 0,1 0 0 0 0,-1 0 0 0 0,0 0 0 0 0,1 0 0 0 0,-1 1 0 0 0,0 0 0 0 0,0-1 0 0 0,0 1 0 0 0,2 2 10 0 0,60 57-94 0 0,-58-57 117 0 0,0 0-1 0 0,0 0 1 0 0,1-1-1 0 0,-1 0 0 0 0,1 0 1 0 0,0 0-1 0 0,0-1 1 0 0,0 0-1 0 0,1 0 0 0 0,-1-1 1 0 0,0 0-1 0 0,1 0 1 0 0,-1-1-1 0 0,0 0 0 0 0,1 0 1 0 0,-1-1-1 0 0,0 0 1 0 0,1 0-1 0 0,-1-1 0 0 0,5-1-22 0 0,-7 1 27 0 0,0 0-1 0 0,0 0 1 0 0,-1-1-1 0 0,1 1 1 0 0,-1-1-1 0 0,0 0 1 0 0,1-1-1 0 0,-1 1 1 0 0,-1-1-1 0 0,1 0 1 0 0,-1 1-1 0 0,1-2 1 0 0,-1 1-1 0 0,0 0 1 0 0,0-1-1 0 0,-1 1 1 0 0,0-1-1 0 0,1 0 1 0 0,-1 1-1 0 0,-1-1 1 0 0,1 0-1 0 0,-1-1 1 0 0,0-1-27 0 0,8-128-76 0 0,-9 104-179 0 0,-1 0-87 0 0,-1-1 1 0 0,-2 1-1 0 0,-1 0 0 0 0,-8-29 342 0 0,0 39-16 0 0,12 21 16 0 0,-1 0 0 0 0,1 0 0 0 0,0 0 0 0 0,-1 1 0 0 0,1-1 0 0 0,0 1 0 0 0,0-1 0 0 0,-1 1 0 0 0,1-1 0 0 0,0 1 0 0 0,0 0 0 0 0,0-1 0 0 0,0 1 0 0 0,0 0 0 0 0,0 0 0 0 0,0 0 0 0 0,0 0 0 0 0,0 0 0 0 0,0 0 0 0 0,1 0 0 0 0,-1 0 0 0 0,0 0 0 0 0,1 1 0 0 0,-1-1 0 0 0,0 0 0 0 0,1 0 0 0 0,0 1 0 0 0,-1-1 0 0 0,1 0 0 0 0,0 0 0 0 0,0 1 0 0 0,-1-1 0 0 0,1 1 0 0 0,0 0 0 0 0,-19 96 126 0 0,13 50 316 0 0,18-2 761 0 0,-11-140-1110 0 0,-1 0-1 0 0,1 0 1 0 0,0 0-1 0 0,0 0 1 0 0,1-1 0 0 0,0 1-1 0 0,0-1 1 0 0,0 1-1 0 0,0-1 1 0 0,1 1 0 0 0,0-1-1 0 0,0 0 1 0 0,1 0-1 0 0,-1-1 1 0 0,1 1 0 0 0,0-1-1 0 0,0 0 1 0 0,1 0-1 0 0,-1 0 1 0 0,1 0-1 0 0,0-1 1 0 0,0 0 0 0 0,0 0-1 0 0,0 0 1 0 0,1 0-1 0 0,-1-1 1 0 0,1 0 0 0 0,-1 0-1 0 0,2-1-92 0 0,77 1-1284 0 0,-74-4 432 0 0</inkml:trace>
  <inkml:trace contextRef="#ctx0" brushRef="#br0" timeOffset="173805.259">18121 8542 11920 0 0,'0'0'266'0'0,"0"0"44"0"0,0 0 14 0 0,0 0-31 0 0,-3 0-182 0 0,-3 1 151 0 0,1 0 1 0 0,0 1-1 0 0,0-1 1 0 0,0 1-1 0 0,0 0 1 0 0,0 0-1 0 0,1 1 1 0 0,-1 0 0 0 0,1 0-1 0 0,-1 0 1 0 0,1 0-1 0 0,0 0 1 0 0,0 1-1 0 0,1 0 1 0 0,-1 0-1 0 0,1 0 1 0 0,-1 0-1 0 0,-1 5-262 0 0,-2-1 114 0 0,1-2-5 0 0,-1 1-1 0 0,1 0 0 0 0,1 1 1 0 0,-1-1-1 0 0,1 1 0 0 0,1 0 1 0 0,-1 0-1 0 0,1 1 0 0 0,1 0 1 0 0,0-1-1 0 0,0 1 0 0 0,0 0 1 0 0,1 0-1 0 0,1 0 0 0 0,0 1 1 0 0,0-1-1 0 0,0 0 0 0 0,1 1 1 0 0,1-1-1 0 0,0 2-108 0 0,-1-6 23 0 0,1-1-1 0 0,0 1 1 0 0,1 0 0 0 0,-1-1-1 0 0,1 1 1 0 0,0-1 0 0 0,0 0-1 0 0,0 1 1 0 0,1-1 0 0 0,-1 0-1 0 0,1-1 1 0 0,0 1 0 0 0,0 0-1 0 0,1-1 1 0 0,-1 1 0 0 0,1-1-1 0 0,1 1-22 0 0,1 0 3 0 0,1 0 0 0 0,0 0 0 0 0,0-1 0 0 0,0 1 0 0 0,0-1 0 0 0,1-1 0 0 0,-1 0 0 0 0,1 0 0 0 0,0 0 0 0 0,-1-1 0 0 0,1 0 0 0 0,0-1 0 0 0,0 0 0 0 0,1 0-3 0 0,-4 0-202 0 0,0-1 0 0 0,0 0 0 0 0,0 0 0 0 0,-1 0 0 0 0,1-1 0 0 0,0 1 0 0 0,-1-1 0 0 0,1 0 0 0 0,-1-1 0 0 0,0 1 0 0 0,1-1 0 0 0,-1 0 0 0 0,-1 0 0 0 0,1 0 0 0 0,1-2 202 0 0,-2 3-315 0 0,0-1 0 0 0,0 0-1 0 0,0 0 1 0 0,-1 0 0 0 0,1 0 0 0 0,-1 0-1 0 0,0-1 1 0 0,0 1 0 0 0,0-1-1 0 0,-1 1 1 0 0,1-1 0 0 0,-1 0-1 0 0,0 0 1 0 0,0 0 0 0 0,0 1-1 0 0,0-3 316 0 0,-1 5 22 0 0,0 0 0 0 0,0 0 0 0 0,-1 1 0 0 0,1-1 0 0 0,0 0 0 0 0,-1 1 0 0 0,1-1 0 0 0,-1 0-1 0 0,1 1 1 0 0,-1-1 0 0 0,1 1 0 0 0,-1-1 0 0 0,1 1 0 0 0,-1-1 0 0 0,1 1 0 0 0,-1-1 0 0 0,0 1 0 0 0,1-1-1 0 0,-1 1 1 0 0,0 0 0 0 0,1-1 0 0 0,-1 1 0 0 0,0 0 0 0 0,1 0 0 0 0,-1-1 0 0 0,0 1 0 0 0,0 0 0 0 0,0 0-1 0 0,1 0 1 0 0,-1 0 0 0 0,0 0 0 0 0,0 0 0 0 0,1 0 0 0 0,-1 0 0 0 0,0 1 0 0 0,0-1 0 0 0,1 0 0 0 0,-1 0 0 0 0,0 0-1 0 0,1 1 1 0 0,-1-1 0 0 0,0 1 0 0 0,1-1 0 0 0,-1 0 0 0 0,0 1 0 0 0,1-1 0 0 0,-1 1 0 0 0,1-1 0 0 0,-1 1-22 0 0,-1 0 99 0 0,0 0-1 0 0,0 0 1 0 0,1 0 0 0 0,-1 0 0 0 0,0 0 0 0 0,1 1 0 0 0,-1-1 0 0 0,1 0 0 0 0,-1 1 0 0 0,1-1 0 0 0,0 1 0 0 0,0 0 0 0 0,0-1 0 0 0,0 1 0 0 0,0 0 0 0 0,0 0 0 0 0,0 0 0 0 0,0 0 0 0 0,1 0-1 0 0,-1 0 1 0 0,1 0 0 0 0,-1 0 0 0 0,1 0 0 0 0,0 0 0 0 0,0 0 0 0 0,0 0 0 0 0,0 0 0 0 0,0 0 0 0 0,0 0 0 0 0,1 0 0 0 0,-1 0 0 0 0,0 0 0 0 0,1 0 0 0 0,0 0 0 0 0,0-1 0 0 0,-1 1 0 0 0,1 0-1 0 0,1 1-98 0 0,3 1 85 0 0,-1 0-1 0 0,1 0 0 0 0,1-1 0 0 0,-1 1 0 0 0,0-1 0 0 0,1 0 0 0 0,0-1 0 0 0,0 1 0 0 0,0-1 1 0 0,0-1-1 0 0,0 1 0 0 0,0-1 0 0 0,0 0 0 0 0,0 0 0 0 0,1 0 0 0 0,-1-1 0 0 0,0 0 0 0 0,0-1 1 0 0,1 1-1 0 0,-1-1 0 0 0,0 0 0 0 0,0-1 0 0 0,1 1-84 0 0,-3 0 38 0 0,1 1 21 0 0,0 0-1 0 0,1-1 1 0 0,-1 1-1 0 0,0-1 1 0 0,0 0-1 0 0,1-1 1 0 0,-1 1 0 0 0,0-1-1 0 0,0 0 1 0 0,-1 0-1 0 0,1-1 1 0 0,0 1-1 0 0,-1-1 1 0 0,1 0 0 0 0,-1-1-1 0 0,0 1 1 0 0,0-1-1 0 0,0 1 1 0 0,-1-1-1 0 0,3-3-58 0 0,-6 4 19 0 0,0 0-1 0 0,0 0 1 0 0,-1 0 0 0 0,1-1-1 0 0,-1 2 1 0 0,1-1-1 0 0,-1 0 1 0 0,0 0-1 0 0,0 0 1 0 0,-1 0-1 0 0,1 0 1 0 0,0 1-1 0 0,-1-1 1 0 0,0 1-1 0 0,1-1 1 0 0,-1 1-1 0 0,0-1 1 0 0,0 1 0 0 0,-1 0-1 0 0,1 0 1 0 0,0 0-1 0 0,-1 0 1 0 0,1 1-1 0 0,-1-1 1 0 0,0 1-1 0 0,1-1 1 0 0,-1 1-1 0 0,0 0 1 0 0,0 0-1 0 0,0 0 1 0 0,-1 0-19 0 0,-78-15-975 0 0,26 18-2642 0 0,52-1-531 0 0,3-1-1198 0 0</inkml:trace>
  <inkml:trace contextRef="#ctx0" brushRef="#br0" timeOffset="175425.335">18447 8513 10960 0 0,'0'0'322'0'0,"0"0"-7"0"0,4 5-110 0 0,68 104 6999 0 0,-62-92-6945 0 0,-2 1 0 0 0,0-1 1 0 0,-1 1-1 0 0,-1 1 0 0 0,0-1 0 0 0,-1 1 0 0 0,-2 0 0 0 0,2 13-259 0 0,-11 28 968 0 0,-5-93-566 0 0,12 25-483 0 0,1 0 1 0 0,-1 0-1 0 0,2 0 1 0 0,-1 1-1 0 0,1-1 1 0 0,0 1-1 0 0,1 0 1 0 0,0-1-1 0 0,0 2 0 0 0,0-1 1 0 0,1 0-1 0 0,0 1 1 0 0,0 0-1 0 0,1 0 1 0 0,0 1-1 0 0,0-1 1 0 0,0 1-1 0 0,6-3 81 0 0,-10 7-8 0 0,0 0 0 0 0,1 0-1 0 0,0 0 1 0 0,-1 0-1 0 0,1 0 1 0 0,-1 1-1 0 0,1-1 1 0 0,0 1 0 0 0,0 0-1 0 0,-1-1 1 0 0,1 1-1 0 0,0 1 1 0 0,-1-1-1 0 0,1 0 1 0 0,0 1 0 0 0,0-1-1 0 0,-1 1 1 0 0,1 0-1 0 0,0 0 9 0 0,3 3-3 0 0,-1 0 0 0 0,1 0 0 0 0,-1 1 0 0 0,0 0 0 0 0,0 0 0 0 0,0 0 0 0 0,-1 1 0 0 0,0-1 0 0 0,0 1 0 0 0,0 0 0 0 0,-1 0 0 0 0,0 1 0 0 0,0-1 0 0 0,1 4 3 0 0,43 62 265 0 0,-44-69-225 0 0,0 0-1 0 0,1 1 1 0 0,0-1 0 0 0,0 0-1 0 0,0-1 1 0 0,0 1 0 0 0,0-1-1 0 0,0 0 1 0 0,1 0 0 0 0,-1 0-1 0 0,1 0 1 0 0,0-1 0 0 0,-1 0-1 0 0,1 0 1 0 0,0 0 0 0 0,0-1-1 0 0,-1 1 1 0 0,1-1 0 0 0,0 0-1 0 0,1-1-39 0 0,-1 1 22 0 0,0-1-1 0 0,0 0 0 0 0,0 0 0 0 0,-1-1 0 0 0,1 1 1 0 0,0-1-1 0 0,-1 0 0 0 0,1 0 0 0 0,-1-1 0 0 0,1 1 1 0 0,-1-1-1 0 0,0 0 0 0 0,0 0 0 0 0,-1 0 0 0 0,1-1 1 0 0,0 1-1 0 0,-1-1 0 0 0,0 0 0 0 0,0 0 0 0 0,1-3-21 0 0,1 1-79 0 0,-1 0 0 0 0,0-1 0 0 0,0 0 0 0 0,0 0-1 0 0,-1 0 1 0 0,0 0 0 0 0,-1 0 0 0 0,1 0 0 0 0,-1-1-1 0 0,-1 0 1 0 0,0 1 0 0 0,0-1 0 0 0,0 0 0 0 0,-1 1-1 0 0,0-1 1 0 0,0 0 0 0 0,-1 0 0 0 0,0 1 0 0 0,-1-1-1 0 0,-1-6 80 0 0,1 12-7 0 0,0 0 0 0 0,0 0 0 0 0,0 0 0 0 0,0 0 0 0 0,0 1 0 0 0,0-1 0 0 0,-1 1 0 0 0,1 0 0 0 0,0-1 0 0 0,-1 1 0 0 0,1 0 0 0 0,-1 0 0 0 0,1 1 0 0 0,-1-1 0 0 0,0 0 0 0 0,1 1 0 0 0,-1-1 0 0 0,0 1 0 0 0,0 0 0 0 0,1 0 0 0 0,-1 0 0 0 0,0 1 0 0 0,1-1 0 0 0,-1 1 0 0 0,0-1 0 0 0,1 1 0 0 0,-1 0 0 0 0,1 0 0 0 0,-1 0-1 0 0,1 0 1 0 0,-1 0 0 0 0,1 1 0 0 0,-3 1 7 0 0,3-2 14 0 0,-1 1-1 0 0,1 0 0 0 0,-1 0 1 0 0,1 0-1 0 0,0 0 0 0 0,-1 0 1 0 0,1 1-1 0 0,0-1 0 0 0,1 0 1 0 0,-1 1-1 0 0,0 0 0 0 0,1 0 1 0 0,-1-1-1 0 0,1 1 0 0 0,0 0 1 0 0,0 0-1 0 0,0 0 0 0 0,0 0 1 0 0,1 0-1 0 0,-1 0 0 0 0,1 0 1 0 0,0 0-1 0 0,0 1 0 0 0,0-1 1 0 0,0 0-1 0 0,0 0 0 0 0,1 0 1 0 0,-1 0-1 0 0,1 0 0 0 0,0 0 1 0 0,0 0-1 0 0,0 0 0 0 0,0 0 1 0 0,1 0-1 0 0,-1-1 0 0 0,1 1-13 0 0,0 1 60 0 0,1 1 0 0 0,1-1-1 0 0,-1-1 1 0 0,0 1 0 0 0,1 0-1 0 0,0-1 1 0 0,0 0 0 0 0,0 0-1 0 0,0 0 1 0 0,0 0-1 0 0,1 0 1 0 0,-1-1 0 0 0,1 0-1 0 0,0 0 1 0 0,-1 0 0 0 0,1-1-1 0 0,0 0 1 0 0,0 0 0 0 0,4 1-60 0 0,-3-2-8 0 0,-1 1-1 0 0,1-1 1 0 0,-1 0 0 0 0,1-1 0 0 0,-1 1 0 0 0,0-1 0 0 0,1 0 0 0 0,-1 0 0 0 0,0-1 0 0 0,0 0 0 0 0,1 0 0 0 0,-1 0-1 0 0,-1 0 1 0 0,1-1 0 0 0,0 0 0 0 0,-1 0 0 0 0,1 0 0 0 0,-1-1 0 0 0,0 1 0 0 0,0-1 0 0 0,0 0 0 0 0,0 0-1 0 0,-1 0 1 0 0,0-1 0 0 0,0 1 0 0 0,0-1 0 0 0,0 0 0 0 0,0-3 8 0 0,47-76-2580 0 0,-50 83 2563 0 0,0 1 0 0 0,1-1 0 0 0,-1 1 0 0 0,1-1 1 0 0,-1 1-1 0 0,0 0 0 0 0,1-1 0 0 0,-1 1 0 0 0,1-1 0 0 0,-1 1 0 0 0,1 0 0 0 0,-1-1 0 0 0,1 1 0 0 0,-1 0 0 0 0,1 0 0 0 0,0-1 1 0 0,-1 1-1 0 0,1 0 0 0 0,-1 0 0 0 0,1 0 0 0 0,0 0 0 0 0,-1 0 0 0 0,1 0 0 0 0,-1 0 0 0 0,1 0 0 0 0,0 0 0 0 0,-1 0 1 0 0,1 0-1 0 0,-1 0 0 0 0,1 0 0 0 0,0 0 0 0 0,-1 1 0 0 0,1-1 0 0 0,-1 0 0 0 0,1 0 0 0 0,-1 1 0 0 0,1-1 0 0 0,-1 0 0 0 0,1 1 1 0 0,-1-1-1 0 0,1 1 0 0 0,-1-1 0 0 0,1 0 0 0 0,-1 1 0 0 0,0-1 0 0 0,1 1 0 0 0,-1-1 0 0 0,0 1 0 0 0,1-1 0 0 0,-1 1 0 0 0,0 0 1 0 0,0-1 16 0 0,20 31-128 0 0,23 63 432 0 0,-22-56 488 0 0,-20-37-536 0 0,24 16 1503 0 0,-16-30-1422 0 0,18-78 50 0 0,-24 85-424 0 0,0 0-1 0 0,1 1 1 0 0,0-1 0 0 0,0 0 0 0 0,0 1 0 0 0,0 0-1 0 0,1 0 1 0 0,0 1 0 0 0,0-1 0 0 0,0 1-1 0 0,0 0 1 0 0,1 0 0 0 0,-1 0 0 0 0,1 1-1 0 0,0 0 1 0 0,3-1 37 0 0,233-50-399 0 0,-227 48 399 0 0,-14 5 0 0 0,-1 1 0 0 0,0 0 0 0 0,0 0-1 0 0,1 0 1 0 0,-1-1 0 0 0,0 1 0 0 0,0 0-1 0 0,0 0 1 0 0,1-1 0 0 0,-1 1 0 0 0,0 0-1 0 0,0-1 1 0 0,0 1 0 0 0,0 0 0 0 0,0 0-1 0 0,0-1 1 0 0,1 1 0 0 0,-1 0 0 0 0,0-1-1 0 0,0 1 1 0 0,0 0 0 0 0,0-1 0 0 0,0 1-1 0 0,0 0 1 0 0,0-1 0 0 0,0 1 0 0 0,-1 0-1 0 0,1-1 1 0 0,0 1 0 0 0,0 0-1 0 0,0-1 1 0 0,0 1 0 0 0,0 0 0 0 0,0 0-1 0 0,-1-1 1 0 0,1 1 0 0 0,0 0 0 0 0,0 0-1 0 0,0-1 1 0 0,-1 1 0 0 0,1 0 0 0 0,0 0-1 0 0,0 0 1 0 0,-1-1 0 0 0,1 1 0 0 0,0 0-1 0 0,0 0 1 0 0,-1 0 0 0 0,1 0 0 0 0,0-1-1 0 0,-1 1 1 0 0,1 0 0 0 0,0 0 0 0 0,-1 0-1 0 0,1 0 1 0 0,0 0 0 0 0,0 0 0 0 0,-1 0-1 0 0,1 0 1 0 0,0 0 0 0 0,-1 0 0 0 0,1 0-1 0 0,0 0 1 0 0,-8-1-24 0 0,1-1-1 0 0,-1 1 0 0 0,1 1 0 0 0,-1-1 1 0 0,0 1-1 0 0,1 1 0 0 0,-1-1 1 0 0,1 1-1 0 0,-1 1 0 0 0,1-1 0 0 0,-1 1 1 0 0,1 1-1 0 0,0-1 0 0 0,0 1 0 0 0,0 0 1 0 0,0 1-1 0 0,1 0 0 0 0,0 0 1 0 0,-1 0-1 0 0,1 1 0 0 0,0 0 0 0 0,1 0 1 0 0,0 0-1 0 0,-1 1 0 0 0,2 0 0 0 0,-1 0 1 0 0,1 0-1 0 0,0 0 0 0 0,0 1 1 0 0,0 0-1 0 0,1 0 0 0 0,0 0 0 0 0,-1 6 25 0 0,3-10 16 0 0,1-1 0 0 0,0 1 0 0 0,0 0 0 0 0,0-1-1 0 0,1 1 1 0 0,-1 0 0 0 0,0-1 0 0 0,1 1 0 0 0,0 0-1 0 0,0-1 1 0 0,0 1 0 0 0,0-1 0 0 0,0 0 0 0 0,0 1 0 0 0,1-1-1 0 0,-1 0 1 0 0,1 0 0 0 0,-1 1 0 0 0,1-1 0 0 0,0 0-1 0 0,0-1 1 0 0,0 1 0 0 0,0 0 0 0 0,0-1 0 0 0,0 1-1 0 0,1-1 1 0 0,-1 1 0 0 0,0-1 0 0 0,1 0 0 0 0,-1 0-1 0 0,1 0 1 0 0,-1-1 0 0 0,1 1 0 0 0,0 0 0 0 0,-1-1-1 0 0,1 0 1 0 0,0 0 0 0 0,-1 1 0 0 0,1-2 0 0 0,0 1 0 0 0,-1 0-1 0 0,3-1-15 0 0,60-12 342 0 0,38-30-140 0 0,-2-14-994 0 0,-86 56 530 0 0,-14 1 171 0 0,0 2 31 0 0,35 114 337 0 0,-24-100 1161 0 0,22-68-1094 0 0,-27 43-367 0 0,-5 5-18 0 0,1-1 0 0 0,0 1 0 0 0,0-1 0 0 0,0 1 0 0 0,1 0 0 0 0,-1 0 0 0 0,1 0 0 0 0,0 1 0 0 0,0-1 0 0 0,0 1 0 0 0,0 0-1 0 0,1 0 1 0 0,-1 1 0 0 0,1-1 0 0 0,0 1 0 0 0,0 0 0 0 0,0 0 0 0 0,0 1 0 0 0,2-1 41 0 0,28 27-236 0 0,-25-15 195 0 0,31 44 150 0 0,11-21 83 0 0,-47-31-218 0 0,29 5-220 0 0,-8-14-3431 0 0,-14 2-2824 0 0</inkml:trace>
  <inkml:trace contextRef="#ctx0" brushRef="#br0" timeOffset="175909.23">20320 8564 11952 0 0,'-3'-11'1964'0'0,"3"11"-1222"0"0,-16 6 1933 0 0,10-3-2427 0 0,0 1-1 0 0,1-1 1 0 0,0 1 0 0 0,0 1 0 0 0,0-1-1 0 0,0 1 1 0 0,1 0 0 0 0,0 0 0 0 0,-1 0-1 0 0,2 0 1 0 0,-1 2-248 0 0,-5 9 217 0 0,-13 44 385 0 0,22-59-574 0 0,-1 1 0 0 0,1 0-1 0 0,0 0 1 0 0,1 0 0 0 0,-1 0-1 0 0,0 0 1 0 0,0 0 0 0 0,1 0-1 0 0,-1 0 1 0 0,1-1 0 0 0,0 1-1 0 0,-1 0 1 0 0,1 0 0 0 0,0-1-1 0 0,0 1 1 0 0,0 0 0 0 0,0-1-1 0 0,1 1 1 0 0,-1-1 0 0 0,0 0 0 0 0,1 1-1 0 0,-1-1 1 0 0,1 0 0 0 0,-1 0-1 0 0,1 0 1 0 0,-1 0 0 0 0,1 0-1 0 0,0 0 1 0 0,0 0 0 0 0,-1 0-1 0 0,2 0-27 0 0,6 1 52 0 0,0 1 0 0 0,0-2 0 0 0,1 1-1 0 0,-1-1 1 0 0,0-1 0 0 0,0 0 0 0 0,1 0-1 0 0,-1 0 1 0 0,2-2-52 0 0,23 1 134 0 0,47-13 86 0 0,-7-30-144 0 0,-56 30-94 0 0,-13 10-11 0 0,5-2-114 0 0,-1-1 0 0 0,0 0 0 0 0,0 0 0 0 0,-1-1 0 0 0,0 0 0 0 0,0-1-1 0 0,-1 0 1 0 0,4-6 143 0 0,-10 14-13 0 0,-1 1-1 0 0,0-1 0 0 0,1 0 1 0 0,-1 1-1 0 0,0-1 0 0 0,1 0 1 0 0,-1 1-1 0 0,0-1 0 0 0,0 0 1 0 0,0 1-1 0 0,0-1 0 0 0,0 0 1 0 0,0 1-1 0 0,0-1 0 0 0,0 0 1 0 0,0 0-1 0 0,0 1 0 0 0,0-1 1 0 0,0 0-1 0 0,0 1 0 0 0,0-1 1 0 0,-1 0-1 0 0,1 1 0 0 0,0-1 1 0 0,-1 0-1 0 0,1 1 0 0 0,0-1 1 0 0,-1 1-1 0 0,1-1 0 0 0,-1 0 1 0 0,1 1-1 0 0,-1-1 0 0 0,1 1 1 0 0,-1 0-1 0 0,1-1 0 0 0,-1 1 1 0 0,1-1-1 0 0,-1 1 0 0 0,0 0 1 0 0,1-1-1 0 0,-1 1 0 0 0,0 0 1 0 0,1 0-1 0 0,-1-1 0 0 0,0 1 1 0 0,1 0-1 0 0,-1 0 0 0 0,0 0 1 0 0,1 0-1 0 0,-1 0 14 0 0,-37 1-175 0 0,-8 22 57 0 0,33-10 100 0 0,11-11 56 0 0,-1 0 0 0 0,0 0 1 0 0,0 1-1 0 0,1-1 0 0 0,-1 1 0 0 0,1 0 0 0 0,0 0 0 0 0,0 0 0 0 0,0 0 0 0 0,0 0 0 0 0,1 0 1 0 0,-1 0-1 0 0,1 1 0 0 0,0-1 0 0 0,0 0 0 0 0,0 1 0 0 0,0-1 0 0 0,0 1 0 0 0,1 0 0 0 0,-1 1-38 0 0,2-2 50 0 0,-1 1 0 0 0,0-1-1 0 0,1 1 1 0 0,-1-1 0 0 0,1 0-1 0 0,0 0 1 0 0,0 1 0 0 0,0-1 0 0 0,1 0-1 0 0,-1 0 1 0 0,1 0 0 0 0,0 0-1 0 0,-1 0 1 0 0,1-1 0 0 0,1 1-1 0 0,-1-1 1 0 0,0 1 0 0 0,1-1-1 0 0,-1 0 1 0 0,1 1 0 0 0,-1-1 0 0 0,1-1-1 0 0,0 1 1 0 0,0 0 0 0 0,0-1-1 0 0,0 1 1 0 0,0-1 0 0 0,1 0-1 0 0,-1 0 1 0 0,0 0 0 0 0,0-1-1 0 0,2 1-49 0 0,114 5 464 0 0,-56-11-2363 0 0,-44 3-5767 0 0</inkml:trace>
  <inkml:trace contextRef="#ctx0" brushRef="#br0" timeOffset="176173.596">20946 8664 16352 0 0,'0'0'373'0'0,"0"0"55"0"0,0 0 20 0 0,0 0-54 0 0,0 0-179 0 0,19 12 3108 0 0,-7 1-4641 0 0,-6-10-5881 0 0</inkml:trace>
  <inkml:trace contextRef="#ctx0" brushRef="#br1" timeOffset="-132871.533">1986 3158 6072 0 0,'0'0'133'0'0,"1"-11"336"0"0,10-55 1498 0 0,2-5 240 0 0,-4 19 297 0 0,-16 34-811 0 0,7 17-1330 0 0,-12 8 1603 0 0,-13 61-1165 0 0,-2 90-655 0 0,15-62 276 0 0,-4 50-70 0 0,7 37 320 0 0,15-58-208 0 0,-1-111-116 0 0,0-33-56 0 0,-8-99-132 0 0,8 23-306 0 0,14-25-204 0 0,27-62 228 0 0,-28 127 108 0 0,-2-10 14 0 0,-12 35 90 0 0,-5 51 634 0 0,-17 59-714 0 0,1 14-10 0 0,3-11 0 0 0,4-5 0 0 0,-11 12 42 0 0,5-43-976 0 0,11-28-5496 0 0,4-11 441 0 0</inkml:trace>
  <inkml:trace contextRef="#ctx0" brushRef="#br1" timeOffset="-132342.994">1817 3643 10656 0 0,'0'0'309'0'0,"0"0"3"0"0,0 0-185 0 0,0 0-35 0 0,0 0 4 0 0,-2 14 448 0 0,41 7 697 0 0,2-12-552 0 0,0-2 1 0 0,0-2-1 0 0,1-2 0 0 0,10-2-689 0 0,-52 0 59 0 0,0-1 1 0 0,0 0-1 0 0,0 0 0 0 0,0 1 0 0 0,0-1 0 0 0,0 0 1 0 0,0 0-1 0 0,0 0 0 0 0,0 1 0 0 0,0-1 0 0 0,0 0 1 0 0,0 0-1 0 0,1 1 0 0 0,-1-1 0 0 0,0 0 1 0 0,0 0-1 0 0,0 0 0 0 0,0 1 0 0 0,0-1 0 0 0,0 0 1 0 0,0 0-1 0 0,1 0 0 0 0,-1 0 0 0 0,0 1 0 0 0,0-1 1 0 0,0 0-1 0 0,1 0 0 0 0,-1 0 0 0 0,0 0 0 0 0,0 0 1 0 0,0 0-1 0 0,1 1 0 0 0,-1-1 0 0 0,0 0-59 0 0,-26 8 96 0 0,24-7 0 0 0,-108 13 192 0 0,86-11-111 0 0,1-2 1 0 0,-1 0-1 0 0,1-2 0 0 0,-1 0 0 0 0,-5-3-177 0 0,-9-9 1152 0 0,54 8-1020 0 0,184-3-122 0 0,-76 11-24 0 0,-117-1-911 0 0,-6-2-4929 0 0,-14 0-184 0 0</inkml:trace>
  <inkml:trace contextRef="#ctx0" brushRef="#br1" timeOffset="-131790.414">1728 3073 14960 0 0,'-6'-14'1424'0'0,"68"0"-1179"0"0,48-7 685 0 0,-18 2-451 0 0,47 3-162 0 0,-143 32-197 0 0,-2-11-102 0 0,1 0-1 0 0,-1-1 0 0 0,1 0 0 0 0,-1 0 0 0 0,-1 0 1 0 0,1-1-1 0 0,0 0 0 0 0,-1 0 0 0 0,1 0 0 0 0,-4 0-17 0 0,-41 12 22 0 0,-1-1-1 0 0,-1-3 0 0 0,-19 1-21 0 0,-23-10 91 0 0,87-2-18 0 0,15-1-114 0 0,4 1-215 0 0,91 1-2732 0 0,-79-1 2238 0 0</inkml:trace>
  <inkml:trace contextRef="#ctx0" brushRef="#br1" timeOffset="-131152.303">2283 3469 11544 0 0,'0'0'264'0'0,"0"0"34"0"0,0 0 20 0 0,0 0-41 0 0,0 15-133 0 0,6 126 2795 0 0,-12 6-876 0 0,-3-66-940 0 0,0-35-692 0 0,3-8 97 0 0,6-37-616 0 0,-6 0-1124 0 0,3-41-1020 0 0,11-79-1759 0 0,1 61 3114 0 0,17-18 1472 0 0,-23 70-508 0 0,0 1 1 0 0,0 0-1 0 0,1 0 1 0 0,0 0-1 0 0,0 1 1 0 0,0-1-1 0 0,1 1 1 0 0,0 0-1 0 0,-1 0 1 0 0,1 1-1 0 0,1-1 1 0 0,-1 1-1 0 0,0 0 1 0 0,1 0-1 0 0,0 1 1 0 0,5-2-88 0 0,-3 2 156 0 0,1-1 1 0 0,0 2-1 0 0,0-1 1 0 0,0 2 0 0 0,0-1-1 0 0,0 1 1 0 0,0 0-1 0 0,0 1 1 0 0,0 0 0 0 0,0 0-1 0 0,-1 1 1 0 0,1 0 0 0 0,1 1-157 0 0,-9-3 52 0 0,1 1 1 0 0,-1-1-1 0 0,1 0 1 0 0,-1 1-1 0 0,0-1 1 0 0,1 1 0 0 0,-1-1-1 0 0,1 1 1 0 0,-1 0-1 0 0,0 0 1 0 0,0 0-1 0 0,0-1 1 0 0,1 1 0 0 0,-1 0-1 0 0,0 0 1 0 0,0 1-1 0 0,0-1 1 0 0,0 0-1 0 0,-1 0 1 0 0,1 0-1 0 0,0 1 1 0 0,0-1 0 0 0,-1 0-1 0 0,1 1 1 0 0,-1-1-1 0 0,1 0 1 0 0,-1 1-1 0 0,1-1 1 0 0,-1 1 0 0 0,0-1-1 0 0,0 1 1 0 0,0-1-1 0 0,0 1 1 0 0,0-1-1 0 0,0 1 1 0 0,0-1 0 0 0,0 1-1 0 0,-1-1 1 0 0,1 0-1 0 0,-1 1 1 0 0,1-1-1 0 0,-1 1 1 0 0,1-1 0 0 0,-1 0-1 0 0,0 1 1 0 0,0-1-1 0 0,1 0 1 0 0,-1 0-1 0 0,-1 1-52 0 0,-83 53 628 0 0,61-46-694 0 0,0-1-1 0 0,-1-1 0 0 0,0-1 0 0 0,0-1 0 0 0,0-2 0 0 0,-1 0 0 0 0,-5-1 67 0 0,-24-15-2805 0 0,54 11 1904 0 0,1-5-24 0 0</inkml:trace>
  <inkml:trace contextRef="#ctx0" brushRef="#br1" timeOffset="-109062.892">2271 4799 11280 0 0,'0'0'332'0'0,"0"0"-4"0"0,0 0-172 0 0,0 0 48 0 0,0 0 41 0 0,0 0 10 0 0,0 0 37 0 0,0 0 150 0 0,0 0 66 0 0,0 0 18 0 0,0 0-6 0 0,0 0-32 0 0,0 0-10 0 0,0 0-5 0 0,-10 10 991 0 0,-10 70 616 0 0,0 29-878 0 0,5-38-412 0 0,7-43-627 0 0,7-25-120 0 0,-1 0-22 0 0,1-2-16 0 0,1-1-191 0 0,0 0-94 0 0,0 0-935 0 0,0 0-3838 0 0,0 0-1644 0 0</inkml:trace>
  <inkml:trace contextRef="#ctx0" brushRef="#br1" timeOffset="-108773.718">2335 4638 16008 0 0,'0'0'362'0'0,"0"0"47"0"0,-6 0 423 0 0,6-1-784 0 0,-1 0 0 0 0,1 1 0 0 0,-1-1 0 0 0,0 1 0 0 0,1 0-1 0 0,-1-1 1 0 0,0 1 0 0 0,1-1 0 0 0,-1 1 0 0 0,0 0-1 0 0,1 0 1 0 0,-1-1 0 0 0,0 1 0 0 0,0 0 0 0 0,1 0-1 0 0,-1 0 1 0 0,0 0 0 0 0,0 0 0 0 0,1 0 0 0 0,-1 0-1 0 0,0 0 1 0 0,0 0 0 0 0,1 0 0 0 0,-1 0 0 0 0,0 1-1 0 0,0-1 1 0 0,1 0 0 0 0,-1 0 0 0 0,0 1 0 0 0,1-1-1 0 0,-1 0 1 0 0,0 1 0 0 0,1-1 0 0 0,-1 1 0 0 0,0-1 0 0 0,1 1-1 0 0,-1-1 1 0 0,1 1 0 0 0,-1-1 0 0 0,1 1 0 0 0,0 0-1 0 0,-1-1 1 0 0,1 1 0 0 0,-1 0 0 0 0,1-1 0 0 0,0 1-1 0 0,0 0 1 0 0,-1 0 0 0 0,1-1-48 0 0,0 1-100 0 0,-2 2 303 0 0,1-1-1238 0 0,0 0-3941 0 0,1 5-1062 0 0</inkml:trace>
  <inkml:trace contextRef="#ctx0" brushRef="#br1" timeOffset="-108404.376">2369 4786 13072 0 0,'-3'5'764'0'0,"-16"46"-608"0"0,-3 2 226 0 0,-10 23 1867 0 0,13 6-425 0 0,27-53-1304 0 0,11-40-344 0 0,-7-19-190 0 0,17-42-205 0 0,8 0 4 0 0,-35 68 202 0 0,1-1-1 0 0,-1 1 1 0 0,1 0 0 0 0,0 0-1 0 0,1 0 1 0 0,-1 1-1 0 0,1-1 1 0 0,0 1-1 0 0,-1 0 1 0 0,1 0-1 0 0,1 0 1 0 0,-1 0-1 0 0,0 1 1 0 0,1 0-1 0 0,-1 0 1 0 0,1 0 0 0 0,0 0-1 0 0,-1 1 1 0 0,1 0-1 0 0,1-1 14 0 0,-6 2-1 0 0,5 0 2 0 0,0-1 0 0 0,0 0 0 0 0,1 1 1 0 0,-1 0-1 0 0,0 0 0 0 0,0 1 0 0 0,0 0 1 0 0,0-1-1 0 0,0 2 0 0 0,0-1 0 0 0,-1 0 1 0 0,1 1-1 0 0,3 1-1 0 0,1 1-853 0 0,0 0-4573 0 0,-7-3 184 0 0</inkml:trace>
  <inkml:trace contextRef="#ctx0" brushRef="#br1" timeOffset="-107519.16">2565 4794 11256 0 0,'0'0'256'0'0,"0"0"34"0"0,0 0 21 0 0,0 0-35 0 0,0 0-137 0 0,-2 16 701 0 0,-7 82 3046 0 0,-2-54-2785 0 0,-6 20-167 0 0,-4-39-24 0 0,11-15-635 0 0,9-10-267 0 0,0-1 0 0 0,0 1 0 0 0,0-1-1 0 0,0 1 1 0 0,0-1 0 0 0,0 1 0 0 0,0-1 0 0 0,1 1 0 0 0,-1-1 0 0 0,0 0-1 0 0,0 0 1 0 0,0 1 0 0 0,1-1 0 0 0,-1 0 0 0 0,1 0 0 0 0,-1 0-1 0 0,0 0 1 0 0,1 0 0 0 0,-1 0 0 0 0,1 0 0 0 0,0 0 0 0 0,-1 0 0 0 0,1 0-1 0 0,0 0 1 0 0,0 0 0 0 0,-1 0 0 0 0,1 0 0 0 0,0 0 0 0 0,0 0-1 0 0,0 0 1 0 0,0 0 0 0 0,0 0 0 0 0,1 0 0 0 0,-1 0 0 0 0,0 0 0 0 0,0 0-1 0 0,1 0 1 0 0,-1 0 0 0 0,1 0 0 0 0,-1 0 0 0 0,1 0 0 0 0,-1 0-1 0 0,1 0 1 0 0,0-1-8 0 0,69-92 60 0 0,-53 78-66 0 0,-8 7-1 0 0,0 0-1 0 0,0 1 1 0 0,1 1-1 0 0,0 0 1 0 0,0 0-1 0 0,0 0 1 0 0,1 2-1 0 0,0-1 1 0 0,6-1 7 0 0,25 1-805 0 0,-9 19-4801 0 0,-21-7 929 0 0,-11-5 2796 0 0,-1-1 693 0 0,0 0 305 0 0,10-3-523 0 0,-9 3 2469 0 0,7-13 1828 0 0,-8 13-2021 0 0,0 0-6 0 0,-3 0 4152 0 0,-6 8-4542 0 0,1 0 0 0 0,0 1-1 0 0,1 0 1 0 0,0 0 0 0 0,0 0 0 0 0,1 1 0 0 0,0 0 0 0 0,-1 4-474 0 0,1-1 180 0 0,4-11-153 0 0,1 0-1 0 0,-1 0 0 0 0,1 1 0 0 0,0-1 0 0 0,0 0 1 0 0,0 1-1 0 0,0-1 0 0 0,0 1 0 0 0,1-1 0 0 0,-1 1 1 0 0,1 0-1 0 0,0-1 0 0 0,-1 1 0 0 0,1 0 0 0 0,1-1 1 0 0,-1 1-1 0 0,0 0 0 0 0,1-1 0 0 0,-1 1 0 0 0,1 2-26 0 0,0-4 96 0 0,11 4 80 0 0,-9-5-173 0 0,0-1 0 0 0,0 0 0 0 0,0 0 0 0 0,0 0 0 0 0,-1 0 0 0 0,1 0 0 0 0,0-1 0 0 0,-1 1 1 0 0,1-1-1 0 0,-1 1 0 0 0,1-1 0 0 0,-1 0 0 0 0,0 0 0 0 0,0 0 0 0 0,0-1 0 0 0,0 1 0 0 0,0 0 0 0 0,-1-1 0 0 0,1 1 0 0 0,-1-1 0 0 0,1 0 0 0 0,-1 1 0 0 0,0-1 0 0 0,0 0 0 0 0,0 0 0 0 0,0 0 0 0 0,-1 0-3 0 0,46-79-922 0 0,-43 76 927 0 0,-7 13 104 0 0,-7 18 121 0 0,13 53 410 0 0,11-9-877 0 0,-2-43 65 0 0,-10-25 37 0 0,-1-1-73 0 0,2 0-301 0 0,19-4-1857 0 0,-13 0-3606 0 0</inkml:trace>
  <inkml:trace contextRef="#ctx0" brushRef="#br1" timeOffset="-106790.195">3077 4804 12152 0 0,'0'0'273'0'0,"-3"-8"671"0"0,0 7-849 0 0,-1 1 0 0 0,1-1 1 0 0,-1 1-1 0 0,0 0 0 0 0,1 0 0 0 0,-1 0 1 0 0,0 0-1 0 0,1 1 0 0 0,-1-1 0 0 0,1 1 1 0 0,-1 0-1 0 0,1 0 0 0 0,-1 0 0 0 0,1 1 0 0 0,0-1 1 0 0,-1 1-1 0 0,1-1 0 0 0,0 1 0 0 0,0 0 1 0 0,0 1-1 0 0,-1 0-95 0 0,-57 41 2009 0 0,15 11-941 0 0,45-53-1052 0 0,0 0 1 0 0,0 1-1 0 0,0-1 1 0 0,0 0-1 0 0,1 1 0 0 0,-1-1 1 0 0,1 1-1 0 0,0-1 1 0 0,0 1-1 0 0,0-1 0 0 0,0 1 1 0 0,0-1-1 0 0,0 1 1 0 0,1-1-1 0 0,-1 0 0 0 0,1 1 1 0 0,0-1-1 0 0,-1 1 0 0 0,1-1 1 0 0,0 0-1 0 0,0 0 1 0 0,1 1-1 0 0,-1-1 0 0 0,1 1-16 0 0,22 23 91 0 0,-22-25-79 0 0,0 0 0 0 0,0 0 0 0 0,1 0 0 0 0,-1 0 0 0 0,0-1 1 0 0,0 1-1 0 0,1-1 0 0 0,-1 0 0 0 0,0 0 0 0 0,1 0 0 0 0,-1 0 0 0 0,1 0 0 0 0,-1 0 0 0 0,0 0 0 0 0,1-1 0 0 0,-1 1 0 0 0,0-1 0 0 0,2 0-12 0 0,1-2 1 0 0,1 0-1 0 0,-1 0 1 0 0,0 0-1 0 0,0 0 0 0 0,0-1 1 0 0,-1 0-1 0 0,1 0 1 0 0,-1 0-1 0 0,0-1 0 0 0,0 1 1 0 0,0-1-1 0 0,-1 0 1 0 0,0 0-1 0 0,0 0 1 0 0,0 0-1 0 0,0-1 0 0 0,-1 1 1 0 0,0-1-1 0 0,0 0 1 0 0,-1 1-1 0 0,1-1 0 0 0,-1 0 1 0 0,0-6-1 0 0,0-16-401 0 0,-1 0 0 0 0,-1 0 0 0 0,-2 0 0 0 0,-1 0-1 0 0,-4-17 402 0 0,-11-26 103 0 0,21 56 70 0 0,14 30 39 0 0,6 42 228 0 0,-1 52 248 0 0,-23-41-16 0 0,1 19 118 0 0,7-30-502 0 0,-5-55-235 0 0,1 2-29 0 0,13-9-333 0 0,23-39-1737 0 0,14-53-2140 0 0,-16 34 2503 0 0,-22 54 3785 0 0,-13 35 1551 0 0,-1-12-3613 0 0,15 100 2090 0 0,-11-100-1876 0 0,-3-12-180 0 0,4 2-196 0 0,7-11-3586 0 0,-8 1-2485 0 0</inkml:trace>
  <inkml:trace contextRef="#ctx0" brushRef="#br1" timeOffset="-106531.58">3311 4730 15136 0 0,'0'0'441'0'0,"0"0"-1"0"0,0 0-261 0 0,0 0-54 0 0,0 0 10 0 0,0 0 0 0 0,6 4-13 0 0,-1 0-218 0 0,48 38-3203 0 0,-47-40 2421 0 0</inkml:trace>
  <inkml:trace contextRef="#ctx0" brushRef="#br1" timeOffset="-105899.002">3553 4750 12528 0 0,'0'0'281'0'0,"0"0"40"0"0,0 0 22 0 0,-21-6 148 0 0,11 10-11 0 0,0-1 0 0 0,0 1 0 0 0,1 0 1 0 0,0 1-1 0 0,0 0 0 0 0,0 1 0 0 0,1-1 1 0 0,-1 2-1 0 0,1-1 0 0 0,-1 3-480 0 0,-39 43 1265 0 0,41-43-1101 0 0,5-7-141 0 0,0 0 0 0 0,0 0 0 0 0,1 0 0 0 0,-1 0 0 0 0,1 0-1 0 0,-1 0 1 0 0,1 1 0 0 0,0-1 0 0 0,0 0 0 0 0,0 1 0 0 0,0-1 0 0 0,0 1-1 0 0,0-1 1 0 0,1 1 0 0 0,-1-1 0 0 0,1 1 0 0 0,0-1 0 0 0,0 1 0 0 0,0 0-1 0 0,0-1 1 0 0,0 1 0 0 0,0-1 0 0 0,1 1 0 0 0,-1 0 0 0 0,1-1-1 0 0,0 1 1 0 0,0-1 0 0 0,0 0 0 0 0,0 1-23 0 0,2 0 12 0 0,0-1 0 0 0,1 1 0 0 0,-1-1 1 0 0,0 0-1 0 0,1 0 0 0 0,-1 0 0 0 0,1-1 0 0 0,0 1 0 0 0,-1-1 0 0 0,1 0 0 0 0,0 0 1 0 0,0 0-1 0 0,0-1 0 0 0,0 1 0 0 0,0-1 0 0 0,0 0 0 0 0,0 0 0 0 0,-1 0 0 0 0,1-1 1 0 0,0 0-1 0 0,0 1 0 0 0,0-1 0 0 0,0 0 0 0 0,0-1 0 0 0,-1 1 0 0 0,1-1 0 0 0,-1 0 1 0 0,1 0-1 0 0,-1 0 0 0 0,0 0 0 0 0,1 0 0 0 0,1-3-12 0 0,2 1-87 0 0,-1-1 0 0 0,0 0 0 0 0,0-1 0 0 0,0 1 0 0 0,-1-1 0 0 0,0 0 0 0 0,0 0 0 0 0,0-1 0 0 0,-1 1 0 0 0,0-1 0 0 0,0 0 0 0 0,2-7 87 0 0,5-6-327 0 0,-9 16 346 0 0,-1 3-153 0 0,-10 20-5 0 0,-13 54 656 0 0,21-53-438 0 0,9 29 286 0 0,-8-48-292 0 0,0-1-1 0 0,12-4 72 0 0,-9 2-165 0 0,1 0-1 0 0,-1 0 1 0 0,0-1-1 0 0,0 0 1 0 0,0 1-1 0 0,-1-1 1 0 0,1 0-1 0 0,-1 0 1 0 0,1-1-1 0 0,-1 1 1 0 0,0 0-1 0 0,0-1 1 0 0,0 0-1 0 0,-1 1 1 0 0,0-1 0 0 0,1 0-1 0 0,-1 0 22 0 0,18-33-347 0 0,31-24-1059 0 0,-48 60 1332 0 0,4 1 2 0 0,8 19 282 0 0,-4 30 692 0 0,-8 6-230 0 0,7-23 895 0 0,-3-45-1507 0 0,21-50-204 0 0,10 3-515 0 0,-15 47 401 0 0,6 23 288 0 0,-26-7-14 0 0,31 57 356 0 0,3 15 239 0 0,-35-74-734 0 0,9 8-502 0 0,-6-7-3607 0 0,4-5-2094 0 0</inkml:trace>
  <inkml:trace contextRef="#ctx0" brushRef="#br1" timeOffset="-105426.244">4136 4860 15144 0 0,'0'0'340'0'0,"0"0"50"0"0,0 0 26 0 0,0 0-44 0 0,0 0-189 0 0,-4 5 446 0 0,-82 114 3496 0 0,83-110-4075 0 0,2-7-28 0 0,0 0 0 0 0,0 0 0 0 0,0 0 0 0 0,0 0 0 0 0,1 0 0 0 0,-1 1 0 0 0,1-1-1 0 0,-1 0 1 0 0,1 0 0 0 0,0 1 0 0 0,0-1 0 0 0,0 0 0 0 0,0 1 0 0 0,0-1 0 0 0,0 0 0 0 0,1 0 0 0 0,-1 1 0 0 0,1-1-1 0 0,-1 0 1 0 0,2 2-22 0 0,1-1 13 0 0,0-1-1 0 0,1 1 0 0 0,-1-1 0 0 0,0 0 0 0 0,1 0 0 0 0,0 0 1 0 0,-1 0-1 0 0,1-1 0 0 0,0 1 0 0 0,0-1 0 0 0,0 0 1 0 0,0 0-1 0 0,0-1 0 0 0,0 1 0 0 0,0-1 0 0 0,0 0 1 0 0,0 0-1 0 0,0 0 0 0 0,1-1 0 0 0,-1 1 0 0 0,3-2-12 0 0,4 1-39 0 0,0-1 0 0 0,0-1 0 0 0,0 0-1 0 0,-1 0 1 0 0,1-1 0 0 0,-1 0-1 0 0,1-1 1 0 0,-2-1 0 0 0,1 1 0 0 0,0-1-1 0 0,3-4 40 0 0,27-33 80 0 0,-39 42-100 0 0,0 0-1 0 0,0 0 1 0 0,0 0-1 0 0,0 0 1 0 0,0-1-1 0 0,0 1 1 0 0,0 0-1 0 0,0-1 0 0 0,-1 1 1 0 0,1 0-1 0 0,0-1 1 0 0,-1 1-1 0 0,1-1 1 0 0,-1 1-1 0 0,0-1 1 0 0,1 1-1 0 0,-1-1 1 0 0,0 0-1 0 0,0 1 0 0 0,0-1 1 0 0,0 1-1 0 0,0-1 1 0 0,0 1-1 0 0,-1-1 1 0 0,1 1-1 0 0,0-1 1 0 0,-1 1-1 0 0,0-1 1 0 0,1 1-1 0 0,-1-1 0 0 0,1 1 1 0 0,-1 0-1 0 0,0-1 1 0 0,0 1-1 0 0,0 0 1 0 0,0-1-1 0 0,0 1 1 0 0,0 0-1 0 0,0 0 1 0 0,-1 0-1 0 0,1 0 0 0 0,0 0 1 0 0,0 0-1 0 0,-2 0 21 0 0,-2 1 1 0 0,0 1 0 0 0,0-1-1 0 0,0 1 1 0 0,0 0 0 0 0,-1 0-1 0 0,1 1 1 0 0,1-1-1 0 0,-1 1 1 0 0,0 0 0 0 0,0 1-1 0 0,1-1 1 0 0,-1 1 0 0 0,1 0-1 0 0,0 0 1 0 0,-1 0-1 0 0,2 1 1 0 0,-1-1 0 0 0,0 1-1 0 0,-2 4 0 0 0,-12 12 140 0 0,18-17-62 0 0,2 1-59 0 0,-1-1-1 0 0,1 1 1 0 0,0-1 0 0 0,0 0 0 0 0,1 0 0 0 0,-1 0-1 0 0,0 0 1 0 0,1 0 0 0 0,0 0 0 0 0,0-1 0 0 0,0 1 0 0 0,0-1-1 0 0,0 0 1 0 0,0 0 0 0 0,1 0 0 0 0,-1 0 0 0 0,1-1 0 0 0,-1 1-1 0 0,1-1 1 0 0,0 0 0 0 0,-1 0 0 0 0,1 0 0 0 0,0 0 0 0 0,0-1-1 0 0,0 0 1 0 0,0 0 0 0 0,0 0 0 0 0,-1 0 0 0 0,1 0 0 0 0,0-1-1 0 0,3 0-18 0 0,2 1 59 0 0,-6 0-208 0 0,45-2-199 0 0,-16-4-5784 0 0,-14 0-470 0 0</inkml:trace>
  <inkml:trace contextRef="#ctx0" brushRef="#br1" timeOffset="-99828.126">4506 5385 16208 0 0,'-3'1'136'0'0,"-1"-1"1"0"0,0 1 0 0 0,0 0-1 0 0,1 0 1 0 0,-1 0 0 0 0,0 1-1 0 0,1-1 1 0 0,-1 1 0 0 0,1 0 0 0 0,0-1-1 0 0,0 2 1 0 0,0-1 0 0 0,-1 0-1 0 0,2 1 1 0 0,-1-1 0 0 0,0 1-137 0 0,-4 3 519 0 0,3-1-284 0 0,0 0 0 0 0,1-1 0 0 0,0 2 0 0 0,0-1-1 0 0,0 0 1 0 0,0 1 0 0 0,1-1 0 0 0,0 1 0 0 0,0 0 0 0 0,1 0 0 0 0,-1 0 0 0 0,1 0-1 0 0,1 0 1 0 0,-1 0 0 0 0,1 0 0 0 0,0 0 0 0 0,0 0 0 0 0,1 0 0 0 0,-1 0-235 0 0,2 1 158 0 0,0 0 1 0 0,0-1 0 0 0,1 1 0 0 0,0-1 0 0 0,0 0-1 0 0,0 1 1 0 0,1-1 0 0 0,0-1 0 0 0,0 1 0 0 0,2 2-159 0 0,0-4 2 0 0,-1 0 0 0 0,0 0 1 0 0,1-1-1 0 0,0 0 0 0 0,0 0 1 0 0,0 0-1 0 0,0-1 1 0 0,0 0-1 0 0,0 0 0 0 0,1-1 1 0 0,-1 1-1 0 0,1-1 1 0 0,-1-1-1 0 0,1 1 0 0 0,-1-1 1 0 0,1 0-1 0 0,-1-1 0 0 0,1 0 1 0 0,-1 0-1 0 0,1 0 1 0 0,-1 0-1 0 0,0-1 0 0 0,1 0 1 0 0,-1-1-1 0 0,0 0 0 0 0,0 1 1 0 0,-1-2-1 0 0,5-2-2 0 0,80-46-6824 0 0,-79 39 4905 0 0</inkml:trace>
  <inkml:trace contextRef="#ctx0" brushRef="#br1" timeOffset="-99300.632">4792 5268 14600 0 0,'-12'-10'1638'0'0,"12"9"-1439"0"0,3 23 1033 0 0,6 27 1090 0 0,0 16-98 0 0,-12 17-1354 0 0,15-11-361 0 0,-4-49-575 0 0,-8-20 11 0 0,0 1 0 0 0,0-1-1 0 0,1 1 1 0 0,-1-1-1 0 0,1 1 1 0 0,-1-1-1 0 0,1 1 1 0 0,0-1 0 0 0,0 0-1 0 0,0 1 1 0 0,0-1-1 0 0,0 0 1 0 0,0 0 0 0 0,1 0-1 0 0,-1 0 1 0 0,1 0-1 0 0,-1 0 1 0 0,1 0-1 0 0,0-1 1 0 0,0 1 0 0 0,0 0-1 0 0,0-1 1 0 0,0 0-1 0 0,0 1 1 0 0,0-1 0 0 0,0 0-1 0 0,1 0 1 0 0,-1 0-1 0 0,0 0 1 0 0,1-1-1 0 0,-1 1 1 0 0,1-1 0 0 0,-1 1-1 0 0,1-1 1 0 0,-1 0-1 0 0,1 0 1 0 0,2 0 55 0 0,2-4-938 0 0,1 0 0 0 0,-1-1 0 0 0,0 1 0 0 0,0-1 1 0 0,0-1-1 0 0,-1 0 0 0 0,1 0 0 0 0,-1 0 0 0 0,-1 0 0 0 0,1-1 0 0 0,-1 0 0 0 0,-1 0 1 0 0,1-1-1 0 0,-1 1 0 0 0,0-2 938 0 0,21-29-3741 0 0,-4 2 3772 0 0,-21 36 1398 0 0,0 0 91 0 0,0 0 7 0 0,0 0-34 0 0,0 0-18 0 0,-12 8 2262 0 0,7-2-3399 0 0,1 1 0 0 0,0 0 0 0 0,0 1-1 0 0,1-1 1 0 0,0 0 0 0 0,0 1 0 0 0,0 0 0 0 0,1 0 0 0 0,0 0 0 0 0,1 0 0 0 0,0 0-1 0 0,0 3-337 0 0,0-9 27 0 0,1 0-1 0 0,0 1 0 0 0,0-1 0 0 0,0 1 0 0 0,0-1 0 0 0,0 0 0 0 0,0 1 0 0 0,1-1 0 0 0,-1 0 0 0 0,1 1 1 0 0,0-1-1 0 0,-1 0 0 0 0,1 0 0 0 0,0 0 0 0 0,0 1 0 0 0,1-1 0 0 0,-1 0 0 0 0,0 0 0 0 0,1-1 1 0 0,-1 1-1 0 0,1 0 0 0 0,-1 0 0 0 0,1-1 0 0 0,0 1 0 0 0,0-1 0 0 0,0 1 0 0 0,0-1 0 0 0,0 0 0 0 0,0 0 1 0 0,0 0-1 0 0,0 0 0 0 0,1 0 0 0 0,-1 0 0 0 0,0-1 0 0 0,0 1 0 0 0,1-1 0 0 0,-1 1 0 0 0,3-1-26 0 0,1-1 6 0 0,1-1 0 0 0,-1 1 0 0 0,0-1-1 0 0,0-1 1 0 0,0 1 0 0 0,0-1-1 0 0,0 0 1 0 0,0 0 0 0 0,-1-1 0 0 0,1 1-1 0 0,-1-1 1 0 0,0-1 0 0 0,-1 1-1 0 0,1-1 1 0 0,0 0 0 0 0,-1 0 0 0 0,0 0-1 0 0,-1 0 1 0 0,1-1 0 0 0,-1 1-1 0 0,1-3-5 0 0,-3 4-7 0 0,0 1 0 0 0,-1 0-1 0 0,1-1 1 0 0,-1 1-1 0 0,0-1 1 0 0,0 1-1 0 0,0 0 1 0 0,-1-1 0 0 0,1 1-1 0 0,-1-1 1 0 0,1 1-1 0 0,-1 0 1 0 0,0-1 0 0 0,-1 1-1 0 0,1 0 1 0 0,0 0-1 0 0,-1 0 1 0 0,0 0 0 0 0,0 0-1 0 0,0 0 1 0 0,0 1-1 0 0,0-1 1 0 0,0 0-1 0 0,-1 1 1 0 0,1 0 0 0 0,-1 0-1 0 0,0 0 1 0 0,0 0-1 0 0,0 0 1 0 0,0 0 0 0 0,0 1-1 0 0,0-1 1 0 0,0 1-1 0 0,0 0 1 0 0,-1 0-1 0 0,1 0 1 0 0,0 0 0 0 0,-1 1-1 0 0,1-1 1 0 0,-1 1-1 0 0,0 0 8 0 0,-41-1-627 0 0,25 2-4983 0 0,8 1-200 0 0</inkml:trace>
  <inkml:trace contextRef="#ctx0" brushRef="#br1" timeOffset="-98952.118">5423 5453 15736 0 0,'0'0'464'0'0,"0"0"-10"0"0,0 14-277 0 0,-15 106 519 0 0,33-58 1000 0 0,-17-61-1486 0 0,5 21 1632 0 0,-8-20-1797 0 0,1 1-1 0 0,0-1 0 0 0,-1 0 0 0 0,1 0 0 0 0,-1 0 0 0 0,0 0 0 0 0,0 0 1 0 0,1-1-1 0 0,-1 1 0 0 0,-1-1 0 0 0,1 1 0 0 0,0-1 0 0 0,0 1 0 0 0,0-1 1 0 0,-1 0-1 0 0,1 0 0 0 0,0 0 0 0 0,-1 0 0 0 0,1-1 0 0 0,-1 1 0 0 0,1-1 1 0 0,-1 1-1 0 0,0-1 0 0 0,1 0 0 0 0,-1 0 0 0 0,1 0 0 0 0,-1 0-44 0 0,-11 2 4 0 0,-87 22 2 0 0,98-23-663 0 0,-10 3 1535 0 0,5-3-8538 0 0,8-1 1182 0 0</inkml:trace>
  <inkml:trace contextRef="#ctx0" brushRef="#br1" timeOffset="-98001.102">5537 5537 13536 0 0,'0'0'306'0'0,"0"0"46"0"0,0 0 22 0 0,0 0-49 0 0,15-2-162 0 0,-5 1 72 0 0,1-2 0 0 0,-1 1 1 0 0,0-2-1 0 0,0 1 1 0 0,-1-1-1 0 0,1-1 0 0 0,-1 1 1 0 0,0-2-1 0 0,5-3-235 0 0,7-4 173 0 0,-16 11-114 0 0,-1-1 0 0 0,0 1 0 0 0,0-1 0 0 0,0 0 0 0 0,0 0 0 0 0,-1 0 0 0 0,1 0 0 0 0,-1-1 0 0 0,1 1 0 0 0,-1-1 0 0 0,0 0 0 0 0,1-3-59 0 0,-4 6 54 0 0,-1 0 0 0 0,1-1-1 0 0,0 1 1 0 0,-1 0-1 0 0,1 0 1 0 0,-1-1-1 0 0,1 1 1 0 0,-1 0-1 0 0,0 0 1 0 0,1 0 0 0 0,-1 0-1 0 0,0 0 1 0 0,0 0-1 0 0,0 0 1 0 0,0 0-1 0 0,0 0 1 0 0,0 0 0 0 0,0 1-1 0 0,0-1 1 0 0,0 0-1 0 0,-1 1 1 0 0,1-1-1 0 0,0 0 1 0 0,0 1-1 0 0,0 0 1 0 0,-1-1 0 0 0,1 1-1 0 0,0 0 1 0 0,-1 0-1 0 0,1-1 1 0 0,0 1-1 0 0,-1 0 1 0 0,1 0-1 0 0,0 1 1 0 0,-1-1 0 0 0,1 0-1 0 0,0 0 1 0 0,0 1-1 0 0,-1-1 1 0 0,1 0-1 0 0,0 1 1 0 0,0-1-1 0 0,-1 1 1 0 0,1 0 0 0 0,0-1-1 0 0,0 1 1 0 0,-1 0-54 0 0,-7 3 83 0 0,-1 1 1 0 0,1-1-1 0 0,0 1 1 0 0,0 1-1 0 0,1-1 1 0 0,0 2 0 0 0,0-1-1 0 0,0 1 1 0 0,0 0-1 0 0,1 1 1 0 0,1 0-1 0 0,-2 1-83 0 0,-5 9 96 0 0,10-15-68 0 0,0 0 0 0 0,1 0-1 0 0,0 0 1 0 0,-1 1 0 0 0,1-1 0 0 0,1 1-1 0 0,-1-1 1 0 0,0 1 0 0 0,1 0 0 0 0,0 0-1 0 0,-1-1 1 0 0,2 1 0 0 0,-1 0 0 0 0,0 0-1 0 0,1 2-27 0 0,0-4-18 0 0,-1 0 0 0 0,1 0 0 0 0,1 0 1 0 0,-1 0-1 0 0,0 0 0 0 0,0 0 0 0 0,1-1 0 0 0,-1 1 0 0 0,1 0 0 0 0,-1 0 0 0 0,1-1 0 0 0,0 1 0 0 0,0 0 0 0 0,0-1 0 0 0,0 1 0 0 0,0 0 0 0 0,0-1 0 0 0,0 1 0 0 0,0-1 0 0 0,1 0 0 0 0,-1 1 1 0 0,1-1-1 0 0,-1 0 0 0 0,1 0 0 0 0,-1 0 0 0 0,1 0 0 0 0,-1 0 0 0 0,1 0 0 0 0,0-1 0 0 0,0 1 0 0 0,-1-1 0 0 0,1 1 0 0 0,0-1 0 0 0,0 1 0 0 0,0-1 0 0 0,0 0 0 0 0,1 0 18 0 0,59-2-3605 0 0,-41 0 2011 0 0</inkml:trace>
  <inkml:trace contextRef="#ctx0" brushRef="#br1" timeOffset="-97554.656">5970 5461 15408 0 0,'-8'3'745'0'0,"-49"57"783"0"0,2 16 502 0 0,55-75-1862 0 0,-2 5 723 0 0,5-6-879 0 0,0 0 0 0 0,-1 0 1 0 0,1 0-1 0 0,-1-1 0 0 0,1 1 0 0 0,0-1 0 0 0,-1 1 0 0 0,1-1 1 0 0,-1 0-1 0 0,1 0 0 0 0,-1 0 0 0 0,0 0 0 0 0,1 0 0 0 0,-1-1 1 0 0,0 1-1 0 0,0-1 0 0 0,0 1 0 0 0,0-1 0 0 0,0 0 0 0 0,0 0 1 0 0,-1 0-1 0 0,1 0 0 0 0,0 0 0 0 0,-1 0 0 0 0,0-1 0 0 0,1 1 1 0 0,-1 0-13 0 0,11-13-141 0 0,19-61-354 0 0,-15-6-467 0 0,5-72-1544 0 0,-18 81 2718 0 0,-5 49 996 0 0,1 23-801 0 0,1 1-172 0 0,-1 2-71 0 0,-5 9-114 0 0,1-1 1 0 0,0 1-1 0 0,0 1 0 0 0,1-1 1 0 0,0 1-1 0 0,1 0 1 0 0,1-1-1 0 0,0 1 1 0 0,1 0-1 0 0,0 1 0 0 0,0 1-50 0 0,1 95 618 0 0,21-11 694 0 0,-5-35-91 0 0,11 5 108 0 0,-9-40-969 0 0,8-2-1989 0 0,-25-25-651 0 0,4 4-5306 0 0</inkml:trace>
  <inkml:trace contextRef="#ctx0" brushRef="#br1" timeOffset="-100730.338">3798 5442 15288 0 0,'10'-2'348'0'0,"-7"2"49"0"0,-3 0 20 0 0,0 0-45 0 0,5 11 640 0 0,4 71 2712 0 0,1 27-2413 0 0,-4-53-1069 0 0,0-9-3523 0 0,-6-47 2234 0 0</inkml:trace>
  <inkml:trace contextRef="#ctx0" brushRef="#br1" timeOffset="-100535.918">3872 5385 15752 0 0,'-9'-5'344'0'0,"9"5"71"0"0,0 0 9 0 0,0 0 24 0 0,0 0-352 0 0,0 0-96 0 0,-6 0 0 0 0,6 0 0 0 0,0 0 0 0 0,-7 5 0 0 0,2-2 0 0 0,5-3-88 0 0,0 5 88 0 0,0-5-64 0 0,-4 6 64 0 0,4 2-4647 0 0,6 0-889 0 0</inkml:trace>
  <inkml:trace contextRef="#ctx0" brushRef="#br1" timeOffset="-100270.356">4010 5467 15520 0 0,'-7'5'761'0'0,"-3"0"-566"0"0,0 1-1 0 0,0 0 1 0 0,1 0 0 0 0,0 1 0 0 0,0 0 0 0 0,0 0 0 0 0,1 1-1 0 0,0 1-194 0 0,8-8 29 0 0,-1 1-1 0 0,0-1 0 0 0,1 1 0 0 0,0 0 0 0 0,-1 0 0 0 0,1-1 0 0 0,0 1 1 0 0,0 0-1 0 0,0 0 0 0 0,0-1 0 0 0,0 1 0 0 0,0 0 0 0 0,0-1 0 0 0,1 1 1 0 0,-1 0-1 0 0,1 0 0 0 0,-1-1 0 0 0,1 1 0 0 0,0-1 0 0 0,-1 1 0 0 0,1-1 0 0 0,0 1 1 0 0,0-1-1 0 0,0 1 0 0 0,0-1 0 0 0,0 0 0 0 0,1 1 0 0 0,-1-1 0 0 0,2 1-28 0 0,83 45 152 0 0,-58-37-147 0 0,-24-10 15 0 0,0 1 0 0 0,1 1 0 0 0,-1-1 0 0 0,0 1 0 0 0,0 0-1 0 0,0 0 1 0 0,0 0 0 0 0,0 0 0 0 0,0 1 0 0 0,0-1-1 0 0,-1 1 1 0 0,1 0 0 0 0,1 2-20 0 0,-5-4 113 0 0,0-1 15 0 0,-25 21 991 0 0,19-18-1185 0 0,-1 0 0 0 0,0 0 0 0 0,0-1 0 0 0,0 0 1 0 0,0 0-1 0 0,0-1 0 0 0,0 0 0 0 0,-1 0 0 0 0,1-1 0 0 0,-2 0 66 0 0,-17 2-1533 0 0,15 0 790 0 0</inkml:trace>
  <inkml:trace contextRef="#ctx0" brushRef="#br1" timeOffset="-101455.34">3363 5355 9728 0 0,'0'0'83'0'0,"1"-1"0"0"0,-1 1 1 0 0,1-1-1 0 0,-1 1 0 0 0,0 0 1 0 0,1-1-1 0 0,-1 1 0 0 0,0-1 0 0 0,1 1 1 0 0,-1-1-1 0 0,0 1 0 0 0,0-1 1 0 0,1 1-1 0 0,-1-1 0 0 0,0 1 1 0 0,0-1-1 0 0,0 1 0 0 0,0-1 0 0 0,0 1 1 0 0,0-1-1 0 0,0 0 0 0 0,0 1 1 0 0,0-1-1 0 0,0 1 0 0 0,0-1 1 0 0,0 1-1 0 0,0-1 0 0 0,0 1 0 0 0,0-1 1 0 0,0 1-1 0 0,-1-1 0 0 0,1 1 1 0 0,0-1-1 0 0,0 1 0 0 0,-1-1 1 0 0,1 1-1 0 0,0-1 0 0 0,-1 1 0 0 0,1-1 1 0 0,0 1-1 0 0,-1 0 0 0 0,1-1 1 0 0,-1 1-1 0 0,1 0 0 0 0,-1-1 1 0 0,1 1-84 0 0,-21-9 2381 0 0,-26 0 236 0 0,39 11-2465 0 0,0 0 1 0 0,1 1-1 0 0,-1 1 0 0 0,0-1 1 0 0,1 1-1 0 0,0 0 0 0 0,0 1 1 0 0,0 0-1 0 0,0 0 0 0 0,1 0 1 0 0,0 1-1 0 0,0 0 0 0 0,0 0 1 0 0,1 1-1 0 0,-2 2-152 0 0,-10 9 100 0 0,15-15-80 0 0,-1 0-1 0 0,1 0 1 0 0,0 1-1 0 0,1-1 1 0 0,-1 0-1 0 0,0 1 1 0 0,1-1-1 0 0,0 1 1 0 0,0-1 0 0 0,0 1-1 0 0,0 0 1 0 0,0 0-1 0 0,1-1 1 0 0,-1 1-1 0 0,1 0 1 0 0,0 0-1 0 0,1-1 1 0 0,-1 1-1 0 0,1 0 1 0 0,-1 0-1 0 0,1-1 1 0 0,1 3-20 0 0,1-2 19 0 0,0 0 1 0 0,0-1-1 0 0,1 1 0 0 0,-1-1 1 0 0,1 0-1 0 0,0 0 1 0 0,0 0-1 0 0,0-1 1 0 0,0 1-1 0 0,1-1 1 0 0,-1 0-1 0 0,0 0 1 0 0,1-1-1 0 0,0 1 0 0 0,-1-1 1 0 0,1 0-1 0 0,2 0-19 0 0,66 30 83 0 0,-40-4-30 0 0,-31-26-33 0 0,-1 1 0 0 0,0 0-1 0 0,0-1 1 0 0,0 1-1 0 0,0 0 1 0 0,0 0 0 0 0,-1-1-1 0 0,1 1 1 0 0,0 0-1 0 0,-1 0 1 0 0,1 0 0 0 0,-1 0-1 0 0,0 0 1 0 0,0 0 0 0 0,0 0-1 0 0,0 0 1 0 0,0 0-1 0 0,0 0 1 0 0,0 0 0 0 0,-1 0-1 0 0,1 0 1 0 0,-1 0-1 0 0,1 0 1 0 0,-1 0 0 0 0,0 0-1 0 0,0-1 1 0 0,0 1-1 0 0,0 0 1 0 0,0 0 0 0 0,0-1-1 0 0,-1 2-19 0 0,-4 3 80 0 0,0 0-1 0 0,0-1 0 0 0,-1 0 1 0 0,0 0-1 0 0,0 0 0 0 0,0-1 1 0 0,0 0-1 0 0,-1 0 0 0 0,1-1 1 0 0,-1 0-1 0 0,0 0 0 0 0,-7 1-79 0 0,-9 4-15 0 0,-37 1-1786 0 0,58-9-3493 0 0,0 0-1715 0 0</inkml:trace>
  <inkml:trace contextRef="#ctx0" brushRef="#br1" timeOffset="-101023.014">3455 5630 13760 0 0,'0'0'314'0'0,"0"0"46"0"0,0 0 22 0 0,0 0-50 0 0,0 0-204 0 0,0 0-36 0 0,0 0 4 0 0,0 0 0 0 0,0 0 38 0 0,9-1 539 0 0,45 23 2223 0 0,-53-20-2865 0 0,0-1-1 0 0,-1 1 1 0 0,1-1-1 0 0,-1 1 1 0 0,1-1 0 0 0,-1 1-1 0 0,0 0 1 0 0,1-1-1 0 0,-1 1 1 0 0,0 0-1 0 0,0-1 1 0 0,0 1-1 0 0,-1 0 1 0 0,1-1-1 0 0,0 1 1 0 0,0 0-1 0 0,-1-1 1 0 0,1 1-1 0 0,-1-1 1 0 0,0 1-1 0 0,1-1 1 0 0,-1 1-1 0 0,0-1 1 0 0,0 1-1 0 0,0-1 1 0 0,0 0-1 0 0,-1 2-30 0 0,-3 2 51 0 0,-1 1-1 0 0,0-1 0 0 0,0-1 1 0 0,0 1-1 0 0,-1-1 0 0 0,1 0 1 0 0,-1 0-1 0 0,0-1 0 0 0,0 0 1 0 0,0 0-1 0 0,-1 0 0 0 0,1-1 1 0 0,-1 0-1 0 0,-1-1-50 0 0,-16 7 79 0 0,-21 6 209 0 0,45-14-192 0 0,1 0-54 0 0,0 0-1 0 0,0 0 0 0 0,0 1 1 0 0,0-1-1 0 0,0 0 0 0 0,0 0 1 0 0,0 0-1 0 0,0 0 0 0 0,0 0 1 0 0,0 0-1 0 0,0 1 0 0 0,-1-1 1 0 0,1 0-1 0 0,0 0 0 0 0,0 0 1 0 0,0 0-1 0 0,0 0 0 0 0,0 0 1 0 0,0 1-1 0 0,0-1 0 0 0,0 0-41 0 0,20 3 220 0 0,169-6-517 0 0,-151-6-2743 0 0,-26 5-3878 0 0</inkml:trace>
  <inkml:trace contextRef="#ctx0" brushRef="#br1" timeOffset="-103219.663">2424 5549 15016 0 0,'0'0'440'0'0,"0"0"-6"0"0,0 0-250 0 0,0 0-24 0 0,0 0 22 0 0,0 0 1 0 0,2 1 45 0 0,6 9 274 0 0,0 0 0 0 0,-1 1-1 0 0,0 0 1 0 0,0 0-1 0 0,-1 0 1 0 0,-1 1-1 0 0,0 0 1 0 0,-1 0-1 0 0,0 0 1 0 0,-1 1-1 0 0,0-1 1 0 0,-1 1-1 0 0,0 4-501 0 0,-1 19 711 0 0,-1-21-974 0 0,0-13 305 0 0,0-2 48 0 0,0 4 180 0 0,0-3-8227 0 0,0-1 957 0 0</inkml:trace>
  <inkml:trace contextRef="#ctx0" brushRef="#br1" timeOffset="-102944.676">2529 5405 16208 0 0,'0'0'365'0'0,"-5"-4"1037"0"0,-15 18-1527 0 0,17 18-1160 0 0,3-31-2758 0 0,0-1-1343 0 0</inkml:trace>
  <inkml:trace contextRef="#ctx0" brushRef="#br1" timeOffset="-102719.703">2841 5349 12896 0 0,'0'0'297'0'0,"0"0"39"0"0,0 0 16 0 0,0 0-41 0 0,-1 0-203 0 0,-4-2-43 0 0,0 1 1 0 0,0 0-1 0 0,1 1 1 0 0,-1-1-1 0 0,0 1 1 0 0,0 0-1 0 0,0 0 1 0 0,0 1-1 0 0,0-1 1 0 0,0 1-1 0 0,0 0 1 0 0,0 0-1 0 0,1 1 1 0 0,-1-1-1 0 0,-3 3-65 0 0,-10 7 438 0 0,-50 44 2336 0 0,64-48-2635 0 0,1 1 0 0 0,1-1 0 0 0,-1 1 0 0 0,1 0-1 0 0,1 0 1 0 0,-1 1 0 0 0,1-1 0 0 0,1 0 0 0 0,-1 0 0 0 0,2 0 0 0 0,-1 1 0 0 0,1-1-1 0 0,0 0 1 0 0,1 0 0 0 0,0 0 0 0 0,0 0 0 0 0,0 0 0 0 0,1-1 0 0 0,4 8-139 0 0,5 23 547 0 0,-3 1 1 0 0,0-1-1 0 0,1 35-547 0 0,-13-16 11 0 0,-15-13-197 0 0,2-35-6761 0 0,11-8 206 0 0</inkml:trace>
  <inkml:trace contextRef="#ctx0" brushRef="#br1" timeOffset="-102454.136">2606 5661 15256 0 0,'0'0'448'0'0,"0"0"-7"0"0,12-4-234 0 0,166-3 5012 0 0,-146 5-5265 0 0,27-2 574 0 0,-19-2-6883 0 0,-25 4-391 0 0</inkml:trace>
  <inkml:trace contextRef="#ctx0" brushRef="#br1" timeOffset="-103809.008">2053 5442 14976 0 0,'0'0'340'0'0,"0"0"50"0"0,0 0 24 0 0,0 0-55 0 0,-3 15 65 0 0,-3 42 1855 0 0,24 65 206 0 0,1-2-1803 0 0,-18-52-1346 0 0,-2-49-4851 0 0,1-19-551 0 0</inkml:trace>
  <inkml:trace contextRef="#ctx0" brushRef="#br1" timeOffset="-103554.872">2022 5546 13880 0 0,'0'-2'67'0'0,"-1"-1"0"0"0,1 0 1 0 0,0 0-1 0 0,0 0 1 0 0,1 0-1 0 0,-1 1 0 0 0,1-1 1 0 0,-1 0-1 0 0,1 0 0 0 0,0 1 1 0 0,0-1-1 0 0,0 0 1 0 0,0 1-1 0 0,0-1 0 0 0,1 1 1 0 0,-1-1-1 0 0,1 1 1 0 0,0 0-1 0 0,0 0 0 0 0,-1-1 1 0 0,1 1-1 0 0,1 0 1 0 0,-1 1-1 0 0,0-1 0 0 0,0 0 1 0 0,1 1-1 0 0,-1-1 1 0 0,1 1-1 0 0,-1 0 0 0 0,1 0 1 0 0,0 0-1 0 0,-1 0 0 0 0,2 0-66 0 0,4-2 308 0 0,0 0 0 0 0,1 0 0 0 0,-1 1 1 0 0,1 0-1 0 0,0 0 0 0 0,0 1 1 0 0,-1 1-1 0 0,1-1 0 0 0,0 1 1 0 0,0 1-1 0 0,0 0 0 0 0,0 0 1 0 0,-1 0-1 0 0,6 2-309 0 0,-12-2 36 0 0,1-1 0 0 0,0 0 0 0 0,-1 0 0 0 0,1 1 0 0 0,-1-1-1 0 0,1 1 1 0 0,-1 0 0 0 0,1 0 0 0 0,-1 0 0 0 0,0 0 0 0 0,1 0 0 0 0,-1 1 0 0 0,0-1 0 0 0,0 1 0 0 0,0-1 0 0 0,0 1-1 0 0,0 0 1 0 0,0 0 0 0 0,0 0 0 0 0,-1 0 0 0 0,1 0 0 0 0,-1 0 0 0 0,1 0 0 0 0,-1 1 0 0 0,0-1 0 0 0,0 0 0 0 0,0 1-1 0 0,0-1 1 0 0,0 1 0 0 0,-1-1 0 0 0,1 1 0 0 0,-1-1 0 0 0,0 1 0 0 0,1 0 0 0 0,-1-1 0 0 0,0 1 0 0 0,-1 0 0 0 0,1-1-1 0 0,0 1 1 0 0,-1-1 0 0 0,1 1 0 0 0,-1-1 0 0 0,0 1 0 0 0,0 0-36 0 0,-3 2 39 0 0,0 1 1 0 0,-1-1-1 0 0,0 0 0 0 0,0 0 0 0 0,0-1 1 0 0,0 1-1 0 0,-1-1 0 0 0,1 0 1 0 0,-1-1-1 0 0,0 1 0 0 0,-1-1 0 0 0,1 0 1 0 0,-5 1-40 0 0,-100 32-576 0 0,60-32-7467 0 0,51-4 2049 0 0</inkml:trace>
  <inkml:trace contextRef="#ctx0" brushRef="#br1" timeOffset="-104770.138">4869 4881 15256 0 0,'-4'-1'78'0'0,"-1"0"1"0"0,1 0 0 0 0,-1 1 0 0 0,1-1-1 0 0,-1 1 1 0 0,0 0 0 0 0,1 0 0 0 0,-1 1-1 0 0,1-1 1 0 0,-1 1 0 0 0,1 0 0 0 0,-1 0-1 0 0,1 1 1 0 0,0-1 0 0 0,-1 1 0 0 0,1 0-1 0 0,0 1-78 0 0,-24 6 499 0 0,19-7-302 0 0,0 1 0 0 0,0 0 0 0 0,0 1-1 0 0,0 0 1 0 0,0 0 0 0 0,1 1 0 0 0,0 0 0 0 0,0 0 0 0 0,0 1 0 0 0,0 0 0 0 0,1 0 0 0 0,0 1 0 0 0,1 0 0 0 0,-1 0-1 0 0,1 1 1 0 0,1 0-197 0 0,4-7 18 0 0,0 0 1 0 0,1-1 0 0 0,-1 1 0 0 0,0 0-1 0 0,1 0 1 0 0,-1 0 0 0 0,1 0 0 0 0,0 0 0 0 0,-1-1 0 0 0,1 1 0 0 0,0 0 0 0 0,-1 0 0 0 0,1 0 0 0 0,0 0-1 0 0,0 0 1 0 0,0 0 0 0 0,0 0 0 0 0,0 0 0 0 0,0 0 0 0 0,0 0 0 0 0,0 0 0 0 0,0 0 0 0 0,1 0-1 0 0,-1 0 1 0 0,0 0 0 0 0,1 0 0 0 0,-1 0 0 0 0,0 0 0 0 0,1-1 0 0 0,-1 1 0 0 0,1 0 0 0 0,0 0 0 0 0,-1 0-1 0 0,1-1 1 0 0,0 1-19 0 0,1 0 5 0 0,1-1-1 0 0,0 0 0 0 0,0 0 1 0 0,0 0-1 0 0,0 0 0 0 0,0 0 1 0 0,0-1-1 0 0,0 1 0 0 0,0-1 1 0 0,0 0-1 0 0,0 1 0 0 0,0-2 1 0 0,0 1-1 0 0,-1 0 0 0 0,1 0 0 0 0,-1-1 1 0 0,1 0-1 0 0,-1 1 0 0 0,1-1 1 0 0,-1 0-1 0 0,0 0 0 0 0,0 0 1 0 0,0 0-1 0 0,0-1 0 0 0,0 0-4 0 0,4-1-82 0 0,57-58-1032 0 0,-62 62 1160 0 0,-1 0 28 0 0,0 0-27 0 0,7 13-102 0 0,11 56 343 0 0,-11-59-241 0 0,-6-8-10 0 0,0 0-1 0 0,0 0 1 0 0,0 0 0 0 0,0 1 0 0 0,1-1-1 0 0,-1-1 1 0 0,1 1 0 0 0,-1 0 0 0 0,1 0-1 0 0,0 0 1 0 0,0-1 0 0 0,0 1 0 0 0,0-1-1 0 0,0 0 1 0 0,0 1 0 0 0,0-1 0 0 0,0 0-1 0 0,0 0 1 0 0,0 0 0 0 0,1-1 0 0 0,-1 1-1 0 0,0 0 1 0 0,1-1 0 0 0,-1 0 0 0 0,1 1-37 0 0,5-2 53 0 0,0 0 1 0 0,0-1 0 0 0,0 1-1 0 0,-1-1 1 0 0,1-1-1 0 0,-1 1 1 0 0,1-1 0 0 0,-1-1-1 0 0,0 0 1 0 0,0 1-1 0 0,-1-2 1 0 0,1 1 0 0 0,-1-1-1 0 0,0 0 1 0 0,0-1-1 0 0,-1 1 1 0 0,1-1 0 0 0,-1 0-1 0 0,3-6-53 0 0,56-89-976 0 0,-58 88 689 0 0,-1 0 0 0 0,0-1 0 0 0,-1 0 0 0 0,-1 0 0 0 0,0 0 0 0 0,-1-1 0 0 0,0 1 0 0 0,-1 0-1 0 0,-1-10 288 0 0,0 23 7 0 0,0 0 0 0 0,0 0-1 0 0,0 1 1 0 0,0-1 0 0 0,0 0-1 0 0,0 0 1 0 0,0 0 0 0 0,0 0-1 0 0,0 0 1 0 0,0 0 0 0 0,0 0-1 0 0,0 1 1 0 0,-1-1 0 0 0,1 0-1 0 0,0 0 1 0 0,-1 0 0 0 0,1 0-1 0 0,-1 1 1 0 0,1-1 0 0 0,-1 0-1 0 0,1 0 1 0 0,-1 1 0 0 0,1-1-1 0 0,-1 0 1 0 0,0 1 0 0 0,0-1-1 0 0,1 1 1 0 0,-1-1 0 0 0,0 1-1 0 0,0-1 1 0 0,1 1 0 0 0,-1-1-1 0 0,0 1 1 0 0,0 0 0 0 0,0 0-1 0 0,0-1 1 0 0,1 1 0 0 0,-1 0-1 0 0,0 0 1 0 0,0 0 0 0 0,0 0-1 0 0,0 0 1 0 0,0 0 0 0 0,0 0-1 0 0,0 0 1 0 0,0 0 0 0 0,1 0-1 0 0,-1 1 1 0 0,0-1 0 0 0,0 0-1 0 0,0 1 1 0 0,0-1 0 0 0,1 0-1 0 0,-1 1 1 0 0,0-1 0 0 0,0 1-1 0 0,1 0 1 0 0,-1-1 0 0 0,0 1-1 0 0,0 0-6 0 0,-5 7 57 0 0,0 0 0 0 0,1 1 0 0 0,-1 0 0 0 0,2 0 0 0 0,-1 0 0 0 0,1 0 0 0 0,1 1 0 0 0,0-1 0 0 0,0 1 0 0 0,1 0 0 0 0,0 0 0 0 0,1 0 0 0 0,0 0 0 0 0,0 0 0 0 0,1 0 0 0 0,1 4-57 0 0,-2 2 119 0 0,13 98 362 0 0,-7-101-505 0 0,-4-12-406 0 0,-1-1-192 0 0,0 0-38 0 0</inkml:trace>
  <inkml:trace contextRef="#ctx0" brushRef="#br1" timeOffset="-104499.087">5015 4794 17615 0 0,'0'0'496'0'0,"0"0"112"0"0,7 0-480 0 0,2 0-128 0 0,0 0 0 0 0,4 2 0 0 0,-1 1 0 0 0,3 0 64 0 0,1-3-64 0 0,2 2 0 0 0,0 1 0 0 0,0 0-128 0 0,4 2 8 0 0,-1-2 8 0 0,1 0-208 0 0,-1 3-32 0 0,4-2-16 0 0,-3 2 0 0 0</inkml:trace>
  <inkml:trace contextRef="#ctx0" brushRef="#br1" timeOffset="-85575.615">18134 3680 14864 0 0,'-8'-3'89'0'0,"7"3"-52"0"0,-1 0 1 0 0,0-1-1 0 0,0 0 0 0 0,0 1 1 0 0,0-1-1 0 0,0 0 0 0 0,0 0 1 0 0,1 0-1 0 0,-1 0 0 0 0,0 0 1 0 0,1 0-1 0 0,-1 0 0 0 0,1-1 1 0 0,-1 1-1 0 0,1-1 0 0 0,0 1 1 0 0,-1-1-1 0 0,1 1 0 0 0,0-1 1 0 0,0 0-1 0 0,0 1 0 0 0,0-1 1 0 0,0 0-1 0 0,1 0 0 0 0,-1 0-37 0 0,7-52 593 0 0,-11 34 1409 0 0,10 16 898 0 0,12 29-2378 0 0,-16 40-34 0 0,23 24-240 0 0,-20 12-66 0 0,1 27 2 0 0,-14-8-3 0 0,-12-49-50 0 0,20-68-117 0 0,0 0 1 0 0,0 0 0 0 0,0 0 0 0 0,0 0 0 0 0,-1 0 0 0 0,0 0 0 0 0,1-1 0 0 0,-1 1-1 0 0,0-1 1 0 0,0 1 0 0 0,0-1 0 0 0,-1 0 0 0 0,1 0 0 0 0,0 0 0 0 0,-1 0 0 0 0,0 0-1 0 0,1 0 1 0 0,-1-1 0 0 0,0 1 0 0 0,0-1 0 0 0,0 0 0 0 0,0 0 0 0 0,0 0 0 0 0,0 0-1 0 0,0 0 1 0 0,0-1-15 0 0,0-1-6 0 0,1-1-1 0 0,0 0 1 0 0,0 0 0 0 0,0 0-1 0 0,0 0 1 0 0,0 0-1 0 0,0 0 1 0 0,1-1 0 0 0,-1 1-1 0 0,1-1 1 0 0,0 1-1 0 0,-1-1 1 0 0,1 0 0 0 0,0 1-1 0 0,1-1 1 0 0,-1 0-1 0 0,0 1 1 0 0,1-1 0 0 0,0 0-1 0 0,-1 0 1 0 0,1 0-1 0 0,0 0 1 0 0,1 1 0 0 0,-1-1-1 0 0,1-2 7 0 0,0-20-83 0 0,1-1-1 0 0,2 1 1 0 0,1-1-1 0 0,1 1 1 0 0,0 0-1 0 0,2 1 1 0 0,1 0 0 0 0,1 0-1 0 0,2 1 1 0 0,6-10 83 0 0,5-15-53 0 0,34-51-1 0 0,-54 96 54 0 0,-1-1 0 0 0,1 1 0 0 0,0-1 0 0 0,0 1 0 0 0,0 0 0 0 0,0 0 0 0 0,1 0 0 0 0,-1 1 0 0 0,1-1 0 0 0,-1 1 0 0 0,1 0 0 0 0,0-1 0 0 0,0 2 0 0 0,0-1 0 0 0,0 1 0 0 0,0-1 0 0 0,1 1 0 0 0,-1 0 0 0 0,0 0 0 0 0,1 1 0 0 0,-1-1 0 0 0,0 1 0 0 0,1 0 0 0 0,-1 1 0 0 0,1-1 0 0 0,1 1 0 0 0,15 19 142 0 0,-21-16-127 0 0,1 3 19 0 0,0 0-1 0 0,0 0 1 0 0,-1 0 0 0 0,0 1-1 0 0,-1-1 1 0 0,0 0-1 0 0,0 0 1 0 0,0 0-1 0 0,-1 0 1 0 0,0 0-1 0 0,0 0 1 0 0,-1-1-1 0 0,0 1 1 0 0,0-1 0 0 0,0 0-1 0 0,-1 1 1 0 0,0-1-1 0 0,0-1 1 0 0,-1 1-1 0 0,1-1 1 0 0,-1 0-1 0 0,0 0 1 0 0,-1 0-1 0 0,1 0 1 0 0,-1-1 0 0 0,0 0-1 0 0,0 0 1 0 0,-1-1-1 0 0,1 0 1 0 0,0 0-1 0 0,-2 0-33 0 0,-80 44 176 0 0,17-14-112 0 0,71-33-64 0 0,0 0 0 0 0,-1 0 0 0 0,1 0 0 0 0,0 0 0 0 0,0 0 0 0 0,0 0 0 0 0,-1 1 0 0 0,1-1 0 0 0,0 0 0 0 0,0 0 0 0 0,0 0 0 0 0,-1 1 0 0 0,1-1 0 0 0,0 0 0 0 0,0 0 0 0 0,0 0 0 0 0,0 1 0 0 0,0-1 0 0 0,0 0 0 0 0,0 0 0 0 0,-1 1 0 0 0,1-1 0 0 0,0 0 0 0 0,0 0 0 0 0,0 1 0 0 0,0-1 0 0 0,0 0 0 0 0,0 0 0 0 0,0 1 0 0 0,0-1 0 0 0,0 0 0 0 0,0 0 0 0 0,0 0 0 0 0,0 1 0 0 0,1-1 0 0 0,-1 0 0 0 0,0 0 0 0 0,0 1 0 0 0,0-1 0 0 0,0 0 0 0 0,0 0 0 0 0,0 1 0 0 0,1-1 0 0 0,-1 0 0 0 0,0 0 0 0 0,0 0 0 0 0,0 0 0 0 0,0 1 0 0 0,1-1 0 0 0,-1 0 0 0 0,0 0 0 0 0,0 0 0 0 0,0 0 0 0 0,1 0 0 0 0,-1 0 0 0 0,0 1 0 0 0,0-1 0 0 0,1 0 0 0 0,-1 0 0 0 0,0 0 0 0 0,0 0 0 0 0,1 0 0 0 0,-1 0 0 0 0,0 0 0 0 0,31 23 0 0 0,97 76 160 0 0,-50-51-2028 0 0,-75-47-394 0 0,3-1-5103 0 0</inkml:trace>
  <inkml:trace contextRef="#ctx0" brushRef="#br1" timeOffset="-85305.476">18423 4016 15520 0 0,'2'0'78'0'0,"0"1"0"0"0,0 0 0 0 0,0-1 0 0 0,0 1 0 0 0,0 0 0 0 0,-1 0 0 0 0,1 0 0 0 0,0 1 0 0 0,0-1 0 0 0,-1 0 0 0 0,1 0 0 0 0,-1 1 0 0 0,0-1 0 0 0,1 1 0 0 0,-1 0 0 0 0,0-1 0 0 0,0 1 0 0 0,0 0 0 0 0,0 0 0 0 0,0-1 0 0 0,0 1 0 0 0,0 0 0 0 0,-1 0 0 0 0,1 0 0 0 0,-1 0 0 0 0,0 0 0 0 0,1 0 0 0 0,-1 0 0 0 0,0 2-78 0 0,1 6 615 0 0,0 0 0 0 0,-1 0 0 0 0,0 0-1 0 0,-1 0 1 0 0,0 0 0 0 0,-1-1 0 0 0,0 1 0 0 0,-2 5-615 0 0,-6 53 1269 0 0,10 18-997 0 0,3-77-755 0 0,12 25 486 0 0,8-30-8736 0 0,-18-6 2240 0 0</inkml:trace>
  <inkml:trace contextRef="#ctx0" brushRef="#br1" timeOffset="-81851.112">20097 3579 13968 0 0,'0'0'408'0'0,"0"0"-2"0"0,0 0-183 0 0,0 0 192 0 0,0 0 110 0 0,0 0 19 0 0,0 0 42 0 0,0 0 152 0 0,0 0 59 0 0,0 0 16 0 0,0 0-45 0 0,-9 12 736 0 0,-8 78 864 0 0,11 16-1544 0 0,20-54-553 0 0,-26 49 122 0 0,-3-12-161 0 0,8-2 11 0 0,11-20-75 0 0,4-52-104 0 0,-10 32 64 0 0,3-34-85 0 0,-5-3-21 0 0,1 3 49 0 0,3-11-46 0 0,0-2-99 0 0,0 0-22 0 0,0 0-30 0 0,0 0-150 0 0,0 0-68 0 0,0 0-9 0 0,11-3-3568 0 0,-14-8-2204 0 0,-3 0-467 0 0</inkml:trace>
  <inkml:trace contextRef="#ctx0" brushRef="#br1" timeOffset="-80627.502">20975 3700 14048 0 0,'0'0'322'0'0,"4"-10"1162"0"0,-3 9-1193 0 0,-1 1 11 0 0,0 0 65 0 0,0 0 264 0 0,4 8 885 0 0,-3 62 1895 0 0,-3-52-3056 0 0,-1 36 135 0 0,3 0-1 0 0,1 0 0 0 0,6 21-489 0 0,7 11 96 0 0,-14 40 36 0 0,6-108-453 0 0,-11-8-815 0 0,13-8-1404 0 0,-8-2 1073 0 0</inkml:trace>
  <inkml:trace contextRef="#ctx0" brushRef="#br1" timeOffset="-80254.196">21272 3577 13016 0 0,'0'0'297'0'0,"0"0"39"0"0,0 0 17 0 0,0 0-37 0 0,0 0-156 0 0,0 0 114 0 0,0 0 70 0 0,0 0 9 0 0,-6 6 752 0 0,-16 78 3736 0 0,26 22-3029 0 0,17 197-548 0 0,-18-191-1088 0 0,7-20-66 0 0,-10-91-201 0 0,0-1-8 0 0,0 0-49 0 0,0 0-217 0 0,0 0-92 0 0,0 0-979 0 0,0 0-4030 0 0,0 0-1725 0 0</inkml:trace>
  <inkml:trace contextRef="#ctx0" brushRef="#br1" timeOffset="-79474.267">21530 3643 11808 0 0,'0'0'266'0'0,"0"0"44"0"0,0 0 11 0 0,0 0-38 0 0,0 0-57 0 0,0 0 456 0 0,0 0 218 0 0,0 0 41 0 0,0 0-31 0 0,0 0-164 0 0,0 0-70 0 0,0 0-18 0 0,0 0-42 0 0,0 0-169 0 0,0 0-79 0 0,0 0-15 0 0,0 0-17 0 0,0 0-69 0 0,0 0-38 0 0,9 11 611 0 0,-5 1-731 0 0,0 1 0 0 0,-1-1 1 0 0,0 1-1 0 0,-2 0 0 0 0,1 0 0 0 0,-1 0 0 0 0,-1 0 0 0 0,0 0 0 0 0,-2 9-109 0 0,1 14 26 0 0,-1 110-26 0 0,1-73 240 0 0,7 38-176 0 0,-2-49-137 0 0,-4-60 148 0 0,0-2 15 0 0,0 0-14 0 0,0 0-4 0 0,-5-2-52 0 0,0 0 0 0 0,0 0 0 0 0,1 0 0 0 0,-1-1 0 0 0,1 0 0 0 0,-1 0 0 0 0,1 0 0 0 0,0 0 0 0 0,0-1 0 0 0,1 0-1 0 0,-1 1 1 0 0,1-1 0 0 0,0-1 0 0 0,0 1 0 0 0,0 0 0 0 0,0-1 0 0 0,1 1 0 0 0,-1-1 0 0 0,1-1-20 0 0,-1-2-76 0 0,0 1 1 0 0,0-1-1 0 0,1 0 0 0 0,0 1 1 0 0,1-1-1 0 0,0 0 0 0 0,0 0 1 0 0,0 0-1 0 0,1 0 0 0 0,0 0 1 0 0,1 0-1 0 0,0 0 0 0 0,0 0 1 0 0,1 0-1 0 0,0 1 0 0 0,0-1 1 0 0,1 0-1 0 0,0 1 1 0 0,0 0-1 0 0,0-1 0 0 0,1 1 1 0 0,0 1-1 0 0,1-1 0 0 0,0 1 1 0 0,0-1-1 0 0,0 1 0 0 0,1 1 1 0 0,0-1-1 0 0,0 1 0 0 0,0 0 1 0 0,3-1 75 0 0,-2 1-20 0 0,1 0-1 0 0,0 1 1 0 0,0 0 0 0 0,1 1 0 0 0,-1-1 0 0 0,1 2 0 0 0,0-1 0 0 0,-1 1-1 0 0,1 1 1 0 0,0-1 0 0 0,0 2 0 0 0,0-1 0 0 0,0 1 0 0 0,1 0 0 0 0,-1 1-1 0 0,0 0 1 0 0,-1 1 0 0 0,1 0 0 0 0,0 0 20 0 0,-8-1 19 0 0,0 0-1 0 0,0-1 1 0 0,0 1-1 0 0,-1 0 1 0 0,1 0 0 0 0,0 0-1 0 0,-1 0 1 0 0,1 0-1 0 0,-1 0 1 0 0,1 0 0 0 0,-1 0-1 0 0,1 0 1 0 0,-1 0 0 0 0,1 0-1 0 0,-1 0 1 0 0,0 0-1 0 0,0 0 1 0 0,0 1 0 0 0,0-1-1 0 0,0 0 1 0 0,0 0-1 0 0,0 0 1 0 0,0 0 0 0 0,0 0-1 0 0,0 0 1 0 0,0 1-1 0 0,-1-1 1 0 0,1 0 0 0 0,-1 0-1 0 0,1 0 1 0 0,-1 0-1 0 0,1 0 1 0 0,-1 0 0 0 0,1 0-1 0 0,-1 0 1 0 0,0 0-1 0 0,1-1 1 0 0,-1 1 0 0 0,0 0-1 0 0,0 0 1 0 0,0 0 0 0 0,0-1-1 0 0,0 1 1 0 0,0-1-1 0 0,-1 1-18 0 0,-127 64 939 0 0,126-63-931 0 0,-1 1 1 0 0,1-1-1 0 0,-1 1 0 0 0,1 0 1 0 0,0 0-1 0 0,0 0 0 0 0,0 0 0 0 0,1 0 1 0 0,-1 1-1 0 0,1-1 0 0 0,-1 1 1 0 0,1 0-1 0 0,0-1 0 0 0,1 1 1 0 0,-1 0-1 0 0,1 0 0 0 0,-1 1-8 0 0,24 45 60 0 0,36 14 16 0 0,-58-63-86 0 0,4 3-217 0 0,0 0 0 0 0,0 0-1 0 0,0-1 1 0 0,1 1 0 0 0,-1-1-1 0 0,1 0 1 0 0,0 0 0 0 0,0-1-1 0 0,0 1 1 0 0,0-1 0 0 0,0 0-1 0 0,1-1 1 0 0,0 1 227 0 0,3-1-1275 0 0</inkml:trace>
  <inkml:trace contextRef="#ctx0" brushRef="#br1" timeOffset="-79086.632">21760 4079 13736 0 0,'0'0'400'0'0,"0"0"0"0"0,0 0-214 0 0,12-6 644 0 0,-9 4-581 0 0,0 1 0 0 0,0-1 1 0 0,0 1-1 0 0,0 0 0 0 0,0 0 1 0 0,0 0-1 0 0,0 0 1 0 0,0 1-1 0 0,0-1 0 0 0,0 1 1 0 0,0-1-1 0 0,1 1 1 0 0,-1 0-1 0 0,0 1 0 0 0,0-1 1 0 0,0 0-1 0 0,0 1 1 0 0,0 0-1 0 0,1-1 0 0 0,-1 2-249 0 0,5 0 356 0 0,-7-2-333 0 0,0 0 0 0 0,0 0 0 0 0,1 0 0 0 0,-1 0 0 0 0,0 0 0 0 0,0 1 0 0 0,0-1 0 0 0,1 0 0 0 0,-1 0 0 0 0,0 1 0 0 0,0-1 0 0 0,0 1 0 0 0,0-1 0 0 0,0 1 0 0 0,0-1 0 0 0,0 1 0 0 0,0 0 0 0 0,0 0 0 0 0,0-1 0 0 0,0 1 0 0 0,0 0 0 0 0,0 0 0 0 0,-1 0 0 0 0,1 0 0 0 0,0 0 0 0 0,-1 0 0 0 0,1 0 0 0 0,0 0 0 0 0,-1 0 0 0 0,0 0 0 0 0,1 1 0 0 0,-1-1 0 0 0,0 0 0 0 0,1 0 0 0 0,-1 0 0 0 0,0 0 0 0 0,0 1 0 0 0,0-1 0 0 0,0 0 0 0 0,0 0 0 0 0,0 1 0 0 0,0-1 0 0 0,-1 0 0 0 0,1 0 0 0 0,0 0 0 0 0,-1 0 0 0 0,1 1 0 0 0,0-1 0 0 0,-1 0-23 0 0,-6 7 69 0 0,1 1 1 0 0,-2-1-1 0 0,1 0 0 0 0,-1-1 1 0 0,0 0-1 0 0,-1 0 0 0 0,0-1 0 0 0,0 0 1 0 0,-5 2-70 0 0,-50 37 132 0 0,84-36-15 0 0,76-9-339 0 0,-42-10-723 0 0,-31 3-2593 0 0,-14 5 722 0 0,9-4-3806 0 0</inkml:trace>
  <inkml:trace contextRef="#ctx0" brushRef="#br1" timeOffset="-78511.693">22066 3612 10080 0 0,'0'0'230'0'0,"7"-3"541"0"0,-5-2-724 0 0,1 1 51 0 0,2-2-63 0 0,1 8 9919 0 0,-4 0-8834 0 0,2 9-846 0 0,0 0 0 0 0,0 1 0 0 0,-1-1 0 0 0,-1 1 0 0 0,0-1 0 0 0,-1 1 0 0 0,0 9-274 0 0,3 12 258 0 0,5 150 644 0 0,1-19-340 0 0,2-11 222 0 0,-3-82-216 0 0,-9-69-480 0 0,0-1 0 0 0,2 6-15 0 0,1 0-47 0 0,-3-5 27 0 0,0-2 11 0 0,0 0 3 0 0,2 0 10 0 0,5 2-22 0 0,-6-2-152 0 0,0 1 0 0 0,0-1 0 0 0,0 0 1 0 0,0 0-1 0 0,0 0 0 0 0,0 0 0 0 0,0 0 0 0 0,0 0 0 0 0,0-1 1 0 0,0 1-1 0 0,0 0 0 0 0,0 0 0 0 0,0-1 0 0 0,0 1 1 0 0,0 0-1 0 0,0-1 0 0 0,0 1 0 0 0,0-1 0 0 0,0 0 0 0 0,0 1 1 0 0,0-1-1 0 0,-1 0 0 0 0,1 1 0 0 0,0-1 0 0 0,-1 0 1 0 0,1 0-1 0 0,0 0 0 0 0,-1 1 0 0 0,1-1 0 0 0,-1 0 0 0 0,1 0 1 0 0,-1 0-1 0 0,1 0 0 0 0,-1 0 0 0 0,0 0 0 0 0,0 0 1 0 0,1 0-1 0 0,-1 0 0 0 0,0 0 0 0 0,0 0 0 0 0,0 0 0 0 0,0 0 1 0 0,0 0-1 0 0,0 0 0 0 0,-1 0 0 0 0,1 0 0 0 0,0-1 97 0 0,0-6-1720 0 0</inkml:trace>
  <inkml:trace contextRef="#ctx0" brushRef="#br1" timeOffset="-81204.901">20322 3552 12320 0 0,'-8'-6'-166'0'0,"8"6"256"0"0,0 0 0 0 0,0 0 1 0 0,0-1-1 0 0,-1 1 0 0 0,1 0 1 0 0,0 0-1 0 0,0-1 0 0 0,0 1 1 0 0,-1 0-1 0 0,1 0 0 0 0,0-1 1 0 0,0 1-1 0 0,-1 0 0 0 0,1 0 1 0 0,0 0-1 0 0,0 0 0 0 0,-1 0 1 0 0,1-1-1 0 0,0 1 0 0 0,-1 0 1 0 0,1 0-1 0 0,0 0 0 0 0,-1 0 1 0 0,1 0-1 0 0,0 0 1 0 0,-1 0-1 0 0,1 0 0 0 0,0 0 1 0 0,-1 0-1 0 0,1 0 0 0 0,0 0 1 0 0,-1 0-1 0 0,1 0 0 0 0,0 1 1 0 0,0-1-1 0 0,-1 0 0 0 0,1 0 1 0 0,0 0-1 0 0,-1 0 0 0 0,1 0 1 0 0,0 1-1 0 0,0-1 0 0 0,-1 0 1 0 0,1 0-1 0 0,0 1 0 0 0,0-1 1 0 0,0 0-1 0 0,-1 0 0 0 0,1 1 1 0 0,0-1-1 0 0,0 0 0 0 0,0 0 1 0 0,0 1-1 0 0,-1-1 0 0 0,1 0 1 0 0,0 1-1 0 0,0-1 0 0 0,0 0 1 0 0,0 1-1 0 0,0-1 0 0 0,0 0 1 0 0,0 1-1 0 0,0-1 0 0 0,0 0-90 0 0,-4 17 415 0 0,0 0 0 0 0,1 1 0 0 0,1-1 0 0 0,0 1 0 0 0,1-1 0 0 0,1 1 0 0 0,1-1 0 0 0,2 13-415 0 0,6 103 992 0 0,-13 63 46 0 0,5-117-700 0 0,-1-78-274 0 0,0-1 0 0 0,0 0 6 0 0,0 0 20 0 0,0 0 6 0 0,3-15 288 0 0,-3-6-495 0 0,2 0 0 0 0,0 1 0 0 0,1-1 0 0 0,1 1-1 0 0,1 0 1 0 0,1 0 0 0 0,0 0 0 0 0,6-9 111 0 0,-4 13-181 0 0,0 1 0 0 0,1-1 0 0 0,1 1 0 0 0,0 1 0 0 0,1 0 0 0 0,1 1 0 0 0,0 0-1 0 0,0 0 1 0 0,1 2 0 0 0,13-10 181 0 0,48-15-278 0 0,-37 38 240 0 0,-37-1 117 0 0,2 0 9 0 0,-2-1-81 0 0,0 0-1 0 0,1 0 1 0 0,-1 1 0 0 0,1-1-1 0 0,-1 0 1 0 0,0 0 0 0 0,1 1 0 0 0,-1-1-1 0 0,0 0 1 0 0,1 1 0 0 0,-1-1-1 0 0,0 0 1 0 0,0 1 0 0 0,1-1-1 0 0,-1 0 1 0 0,0 1 0 0 0,0-1 0 0 0,0 1-1 0 0,1-1 1 0 0,-1 0 0 0 0,0 1-1 0 0,0-1 1 0 0,0 1 0 0 0,0-1-1 0 0,0 1 1 0 0,0-1 0 0 0,0 1-1 0 0,0-1 1 0 0,0 0 0 0 0,0 1 0 0 0,0-1-1 0 0,0 1 1 0 0,0-1 0 0 0,0 1-1 0 0,-1-1 1 0 0,1 0 0 0 0,0 1-1 0 0,0-1 1 0 0,0 1 0 0 0,-1-1 0 0 0,1 0-1 0 0,0 1 1 0 0,0-1 0 0 0,-1 0-1 0 0,1 1 1 0 0,-1-1-7 0 0,-4 20 483 0 0,-49 29 443 0 0,-50 14-551 0 0,34-6-250 0 0,68-53-120 0 0,0-1 1 0 0,0 0-1 0 0,1 1 0 0 0,0 0 0 0 0,-1-1 0 0 0,1 1 1 0 0,1 0-1 0 0,-1 0 0 0 0,0-1 0 0 0,1 1 0 0 0,0 0 1 0 0,0 0-1 0 0,0 0 0 0 0,1-1 0 0 0,-1 1 0 0 0,1 0 1 0 0,0 0-1 0 0,0-1 0 0 0,0 1 0 0 0,0 0 0 0 0,1-1 1 0 0,-1 1-1 0 0,1-1 0 0 0,0 0 0 0 0,0 1 0 0 0,0-1 1 0 0,0 0-1 0 0,1 0 0 0 0,0 0 0 0 0,-1-1 0 0 0,1 1 1 0 0,0-1-1 0 0,0 1 0 0 0,0-1 0 0 0,1 0 0 0 0,-1 0 1 0 0,0 0-1 0 0,1-1 0 0 0,2 2-5 0 0,20 11 20 0 0,-20-10-41 0 0,0 0 1 0 0,-1-1-1 0 0,1 0 0 0 0,0 0 0 0 0,1-1 0 0 0,-1 1 1 0 0,0-1-1 0 0,1 0 0 0 0,-1-1 0 0 0,1 0 0 0 0,0 0 0 0 0,-1 0 1 0 0,1-1-1 0 0,0 0 0 0 0,5-1 21 0 0,17-2-3031 0 0,-20 3 1471 0 0</inkml:trace>
  <inkml:trace contextRef="#ctx0" brushRef="#br1" timeOffset="-80914.242">20678 4016 14336 0 0,'0'0'330'0'0,"0"0"45"0"0,0 0 17 0 0,0 0-47 0 0,5 13 471 0 0,4 121 5476 0 0,1-71-5643 0 0,1-13-555 0 0,-10-48-296 0 0,2 2-552 0 0,-3-3-5433 0 0,0-1-907 0 0</inkml:trace>
  <inkml:trace contextRef="#ctx0" brushRef="#br1" timeOffset="-84566.42">18641 3612 13536 0 0,'30'-2'1480'0'0,"-30"2"-1400"0"0,1-1 1 0 0,-1 1 0 0 0,1 0-1 0 0,-1 0 1 0 0,1 0-1 0 0,-1 0 1 0 0,1-1 0 0 0,-1 1-1 0 0,1 0 1 0 0,-1 0 0 0 0,1 0-1 0 0,-1 0 1 0 0,1 0 0 0 0,-1 0-1 0 0,0 0 1 0 0,1 1 0 0 0,-1-1-1 0 0,1 0 1 0 0,-1 0 0 0 0,1 0-1 0 0,-1 0 1 0 0,1 0 0 0 0,-1 1-1 0 0,1-1 1 0 0,-1 0 0 0 0,0 0-1 0 0,1 1 1 0 0,-1-1 0 0 0,0 0-1 0 0,1 1 1 0 0,-1-1 0 0 0,0 1-1 0 0,1-1 1 0 0,-1 0 0 0 0,0 1-1 0 0,0-1 1 0 0,1 1 0 0 0,-1-1-1 0 0,0 0 1 0 0,0 1 0 0 0,0-1-1 0 0,1 1 1 0 0,-1-1 0 0 0,0 1-1 0 0,0-1 1 0 0,0 1 0 0 0,0-1-1 0 0,0 1 1 0 0,0-1 0 0 0,0 1-1 0 0,0-1 1 0 0,0 1 0 0 0,0-1-1 0 0,-1 1 1 0 0,1-1-1 0 0,0 1 1 0 0,0-1 0 0 0,0 0-1 0 0,-1 1 1 0 0,1-1 0 0 0,0 1-1 0 0,0-1 1 0 0,-1 0 0 0 0,1 1-1 0 0,0-1-80 0 0,-1 3 97 0 0,10 54 1566 0 0,13 96-244 0 0,-11-97-1145 0 0,-4 21 21 0 0,-4 73-8 0 0,-12-72-127 0 0,-19-16 146 0 0,28-61-302 0 0,0-1-1 0 0,-1 1 0 0 0,1-1 1 0 0,0 1-1 0 0,-1-1 0 0 0,1 1 1 0 0,-1-1-1 0 0,1 1 0 0 0,-1-1 1 0 0,1 1-1 0 0,-1-1 0 0 0,1 0 1 0 0,-1 1-1 0 0,1-1 0 0 0,-1 0 1 0 0,0 1-1 0 0,1-1 0 0 0,-1 0 1 0 0,1 0-1 0 0,-1 0 0 0 0,0 0 1 0 0,1 1-1 0 0,-1-1 0 0 0,0 0 1 0 0,1 0-1 0 0,-1 0 0 0 0,0 0 1 0 0,1-1-1 0 0,-1 1 0 0 0,0 0 1 0 0,1 0-1 0 0,-1 0 0 0 0,0 0 1 0 0,1-1-1 0 0,-1 1 0 0 0,1 0 1 0 0,-1-1-1 0 0,1 1 0 0 0,-1 0 1 0 0,1-1-1 0 0,-1 1 0 0 0,1 0 1 0 0,-1-1-1 0 0,1 1 0 0 0,-1-1 1 0 0,1 1-1 0 0,-1-1 0 0 0,1 0 1 0 0,0 1-1 0 0,-1-1 0 0 0,1 1 1 0 0,0-1-1 0 0,0 0-3 0 0,-18-32-506 0 0,17 30 456 0 0,-2-5-116 0 0,1 1 0 0 0,0-1 1 0 0,0 0-1 0 0,1 1 0 0 0,0-1 0 0 0,0 0 0 0 0,1 0 0 0 0,0 0 0 0 0,0-5 166 0 0,18-83-736 0 0,-11 78 694 0 0,1 0-1 0 0,1 1 1 0 0,0 0-1 0 0,1 0 1 0 0,1 1-1 0 0,0 0 1 0 0,2 1-1 0 0,4-5 43 0 0,36-16-12 0 0,-46 33 40 0 0,1 0 0 0 0,-1 1 0 0 0,1 0 0 0 0,0 0 0 0 0,0 1 0 0 0,0 0 0 0 0,0 0 0 0 0,0 1 0 0 0,0 0 0 0 0,0 0-28 0 0,21 11 592 0 0,-28-10-456 0 0,-1 20 407 0 0,-34 11-38 0 0,-103 37-99 0 0,105-36-396 0 0,32-22-6 0 0,10 27 46 0 0,45 25 142 0 0,19-7-27 0 0,-31-28-104 0 0,7-4-438 0 0,-48-23 45 0 0,4-4-2029 0 0,3 0 967 0 0</inkml:trace>
  <inkml:trace contextRef="#ctx0" brushRef="#br1" timeOffset="-84157.102">19123 4196 11808 0 0,'0'0'266'0'0,"0"0"44"0"0,0 0 11 0 0,0 0-38 0 0,1 0-186 0 0,65-28 7047 0 0,-48 26-6397 0 0,-12 1-563 0 0,0-1 0 0 0,0 1 0 0 0,1 1 1 0 0,-1-1-1 0 0,0 1 0 0 0,0 0 0 0 0,0 0 0 0 0,1 1 0 0 0,-1 0 0 0 0,0 0 0 0 0,0 0 1 0 0,0 1-1 0 0,0 0 0 0 0,0 0 0 0 0,3 2-184 0 0,-7-3 23 0 0,-1 1 0 0 0,1 0 1 0 0,0-1-1 0 0,0 1 0 0 0,-1 0 0 0 0,1 0 0 0 0,-1 0 0 0 0,1 0 1 0 0,-1 0-1 0 0,0 0 0 0 0,0 0 0 0 0,0 1 0 0 0,0-1 1 0 0,0 0-1 0 0,-1 1 0 0 0,1-1 0 0 0,-1 1 0 0 0,1-1 1 0 0,-1 0-1 0 0,0 1 0 0 0,0-1 0 0 0,0 1 0 0 0,0-1 1 0 0,0 1-1 0 0,-1-1 0 0 0,1 1 0 0 0,-1-1 0 0 0,0 0 0 0 0,1 1 1 0 0,-1-1-1 0 0,0 0 0 0 0,-1 0 0 0 0,0 2-23 0 0,-5 8 76 0 0,-1-1 0 0 0,-1 0 0 0 0,0-1 0 0 0,0 1 0 0 0,-1-2 0 0 0,0 1 0 0 0,-1-1 0 0 0,-10 6-76 0 0,-29 11 123 0 0,32-12 76 0 0,95-40-73 0 0,-10-29-4124 0 0,-57 38-3883 0 0</inkml:trace>
  <inkml:trace contextRef="#ctx0" brushRef="#br1" timeOffset="-83772.606">19324 3506 13760 0 0,'13'6'3839'0'0,"-13"-3"-3613"0"0,0 0 0 0 0,0-1 0 0 0,-1 1 0 0 0,1 0 0 0 0,-1-1-1 0 0,1 1 1 0 0,-1 0 0 0 0,0-1 0 0 0,0 1 0 0 0,0-1 0 0 0,0 1-1 0 0,0-1 1 0 0,-1 0 0 0 0,1 0 0 0 0,-1 1 0 0 0,0-1 0 0 0,1 0-1 0 0,-1 0 1 0 0,0-1 0 0 0,0 1 0 0 0,0 0-226 0 0,-36 27 1253 0 0,-8 0-866 0 0,-98 41-170 0 0,105-62-2225 0 0,48-16-1776 0 0,3 5 1167 0 0,-3-2-3373 0 0</inkml:trace>
  <inkml:trace contextRef="#ctx0" brushRef="#br1" timeOffset="-82870.236">19208 3548 11144 0 0,'36'2'1109'0'0,"-21"10"1199"0"0,-3-3-825 0 0,-11-8-808 0 0,0-1-3 0 0,16 18 1095 0 0,-17-17-1675 0 0,0-1-1 0 0,0 1 1 0 0,0 0-1 0 0,-1 0 1 0 0,1-1 0 0 0,0 1-1 0 0,0 0 1 0 0,-1-1-1 0 0,1 1 1 0 0,0 0-1 0 0,-1-1 1 0 0,1 1 0 0 0,-1 0-1 0 0,1-1 1 0 0,-1 1-1 0 0,1-1 1 0 0,-1 1-1 0 0,0-1 1 0 0,1 1 0 0 0,-1-1-1 0 0,1 1 1 0 0,-1-1-1 0 0,0 0 1 0 0,1 1 0 0 0,-1-1-1 0 0,0 0 1 0 0,0 0-1 0 0,1 1 1 0 0,-1-1-1 0 0,0 0 1 0 0,0 0 0 0 0,1 0-1 0 0,-1 0 1 0 0,0 0-92 0 0,-1 1 142 0 0,-88 4 911 0 0,68-5-1127 0 0,0-2 0 0 0,0-1 0 0 0,1 0 0 0 0,-1-2 0 0 0,1 0 0 0 0,-13-6 74 0 0,-25-28 0 0 0,59 38-5 0 0,0 0 0 0 0,0 0 0 0 0,0 0 0 0 0,1 0 0 0 0,-1 0 0 0 0,0-1 0 0 0,1 1 0 0 0,-1 0-1 0 0,0 0 1 0 0,1 0 0 0 0,0 0 0 0 0,-1 0 0 0 0,1 0 0 0 0,0 0 0 0 0,-1 0 0 0 0,1 1 0 0 0,0-1 0 0 0,0 0 0 0 0,0 0-1 0 0,-1 1 1 0 0,1-1 0 0 0,0 0 0 0 0,0 1 0 0 0,0-1 0 0 0,0 1 0 0 0,0-1 0 0 0,1 1 0 0 0,-1-1 0 0 0,0 1 0 0 0,0 0-1 0 0,0 0 1 0 0,0 0 0 0 0,0-1 0 0 0,0 1 0 0 0,1 0 0 0 0,-1 0 0 0 0,0 0 0 0 0,0 1 0 0 0,0-1 0 0 0,0 0 0 0 0,0 0-1 0 0,1 1 1 0 0,-1-1 0 0 0,1 1 5 0 0,26 3-76 0 0,-10 6 4 0 0,51 60-4 0 0,-38-17 76 0 0,-15-36 6 0 0,-13-14 2 0 0,0 0-1 0 0,0 0 0 0 0,0 0 1 0 0,0 0-1 0 0,1 0 1 0 0,-1-1-1 0 0,1 1 0 0 0,-1-1 1 0 0,1 0-1 0 0,0 0 0 0 0,0 0 1 0 0,0-1-1 0 0,0 0 1 0 0,0 1-1 0 0,0-1 0 0 0,0 0 1 0 0,1-1-1 0 0,1 1-7 0 0,15-6 253 0 0,-20-6-141 0 0,-1 2-120 0 0,-2 0 0 0 0,1 1 0 0 0,-1-1 0 0 0,0 0 0 0 0,-1 1 0 0 0,0 0 0 0 0,0-1 0 0 0,-1 1-1 0 0,0 0 1 0 0,0 1 0 0 0,-1-1 0 0 0,0 1 0 0 0,0 0 0 0 0,-7-6 8 0 0,-25-32-244 0 0,-3 4 97 0 0,21 19 147 0 0,8 17 0 0 0,49 37 0 0 0,-12 10 0 0 0,14 40 75 0 0,-19-30 82 0 0,-9 8 131 0 0,-11-54-205 0 0,-1-5-71 0 0,-1 0 0 0 0,1-1 1 0 0,-1 1-1 0 0,0 0 0 0 0,1-1 0 0 0,-1 1 0 0 0,1 0 1 0 0,-1-1-1 0 0,0 1 0 0 0,1-1 0 0 0,-1 1 0 0 0,0-1 1 0 0,0 0-1 0 0,1 1 0 0 0,-1-1 0 0 0,0 0 0 0 0,0 1 1 0 0,0-1-1 0 0,0 0 0 0 0,1 0 0 0 0,-1 0 0 0 0,0 0 1 0 0,0 1-1 0 0,0-1 0 0 0,0 0 0 0 0,0-1 0 0 0,1 1 1 0 0,-1 0-1 0 0,0 0 0 0 0,0 0 0 0 0,0 0 0 0 0,0-1 1 0 0,0 1-13 0 0,-16-12 85 0 0,5 1-32 0 0,-15-34-53 0 0,8-38-152 0 0,27 38-18 0 0,-2 13-40 0 0,-4 32 150 0 0,14 16-72 0 0,-1 33 120 0 0,-11-24 12 0 0,-5 39 16 0 0,-10-20 144 0 0,-16 19-16 0 0,12-27-546 0 0,14-35-58 0 0,-1 4 952 0 0,1-3-6151 0 0,1-2-799 0 0</inkml:trace>
  <inkml:trace contextRef="#ctx0" brushRef="#br1" timeOffset="-82518.247">19445 3934 13472 0 0,'0'0'306'0'0,"0"0"46"0"0,0 0 22 0 0,0 0-49 0 0,14 0-90 0 0,110-7 6123 0 0,43 1-5575 0 0,-147 10-515 0 0,-6-1-1152 0 0,-4-2-2831 0 0,-10-1-2887 0 0</inkml:trace>
  <inkml:trace contextRef="#ctx0" brushRef="#br1" timeOffset="-82256.001">19401 3969 11496 0 0,'0'0'333'0'0,"0"0"0"0"0,2 1-133 0 0,24 12 1986 0 0,56-9 1759 0 0,40-7-2431 0 0,-10 8-2904 0 0,-100-5 388 0 0</inkml:trace>
  <inkml:trace contextRef="#ctx0" brushRef="#br1" timeOffset="-75035.026">18763 4992 11952 0 0,'0'0'266'0'0,"0"0"44"0"0,0 0 14 0 0,0 0-31 0 0,13 6-182 0 0,-10-3 197 0 0,0 1 0 0 0,0 0 0 0 0,-1 0 0 0 0,1 0 0 0 0,-1 0 0 0 0,0 0 0 0 0,0 0 0 0 0,0 1 0 0 0,-1-1 0 0 0,1 1-1 0 0,-1-1 1 0 0,0 1 0 0 0,0 0 0 0 0,-1-1 0 0 0,0 1 0 0 0,1 0 0 0 0,-1-1 0 0 0,-1 1 0 0 0,1 0 0 0 0,-2 3-308 0 0,-9 16 523 0 0,2-38-307 0 0,9 10-243 0 0,1 1 0 0 0,-1-1 0 0 0,1 1 1 0 0,0-1-1 0 0,0 1 0 0 0,0 0 0 0 0,1-1 0 0 0,-1 1 0 0 0,1 0 0 0 0,0 0 1 0 0,0 0-1 0 0,0 0 0 0 0,0 0 0 0 0,0 0 0 0 0,1 0 0 0 0,-1 1 0 0 0,1-1 1 0 0,0 1-1 0 0,-1 0 0 0 0,1 0 0 0 0,3-2 27 0 0,-2 2-14 0 0,0 0-1 0 0,0-1 1 0 0,0 1 0 0 0,0 1 0 0 0,0-1-1 0 0,0 1 1 0 0,0-1 0 0 0,1 1-1 0 0,-1 1 1 0 0,1-1 0 0 0,-1 0-1 0 0,1 1 1 0 0,-1 0 0 0 0,0 0-1 0 0,1 1 15 0 0,-2-1 57 0 0,-1 0-1 0 0,0 1 0 0 0,0 0 1 0 0,0-1-1 0 0,0 1 0 0 0,0 0 1 0 0,1 0-1 0 0,-2 0 0 0 0,1 0 0 0 0,0 1 1 0 0,0-1-1 0 0,0 0 0 0 0,0 1 1 0 0,-1 0-1 0 0,1-1 0 0 0,-1 1 1 0 0,1 0-1 0 0,-1 0 0 0 0,0-1 1 0 0,0 1-1 0 0,0 0 0 0 0,0 0 0 0 0,0 0 1 0 0,0 1-1 0 0,0-1 0 0 0,-1 0-56 0 0,10 66 1334 0 0,-14-49-1288 0 0,4-18-238 0 0,0 3-153 0 0,0-4-7965 0 0,0-4 2538 0 0</inkml:trace>
  <inkml:trace contextRef="#ctx0" brushRef="#br1" timeOffset="-74524.44">19214 4910 12440 0 0,'0'0'281'0'0,"0"0"40"0"0,0 0 22 0 0,0 0-40 0 0,0 0-146 0 0,-6 6 520 0 0,-39 21 1472 0 0,-7 5-805 0 0,2 10-688 0 0,19-2-320 0 0,16-2 24 0 0,15-36-324 0 0,0-1-1 0 0,0 1 1 0 0,0 0-1 0 0,0-1 0 0 0,1 1 1 0 0,-1 0-1 0 0,1-1 0 0 0,-1 1 1 0 0,1-1-1 0 0,-1 1 0 0 0,1-1 1 0 0,0 1-1 0 0,0-1 1 0 0,0 1-1 0 0,0-1 0 0 0,0 0 1 0 0,0 1-1 0 0,0-1 0 0 0,0 0 1 0 0,0 0-1 0 0,1 0 1 0 0,-1 0-1 0 0,0 0 0 0 0,1 0 1 0 0,-1 0-1 0 0,1 0 0 0 0,-1-1 1 0 0,1 1-1 0 0,-1-1 0 0 0,2 1-35 0 0,7 4 139 0 0,43 0 277 0 0,21-11-242 0 0,17-21 39 0 0,-45 3-189 0 0,-2-6 29 0 0,-23 6-66 0 0,-42 19-167 0 0,-34 35 83 0 0,33 11 354 0 0,22-37-204 0 0,0-1 1 0 0,0 1-1 0 0,1 0 1 0 0,-1 0-1 0 0,1-1 1 0 0,0 1-1 0 0,0 0 1 0 0,0-1-1 0 0,0 1 1 0 0,1-1-1 0 0,0 1 0 0 0,0-1 1 0 0,0 0-1 0 0,0 0 1 0 0,0 0-1 0 0,0 0 1 0 0,1 0-1 0 0,-1 0 1 0 0,1-1-1 0 0,0 1 1 0 0,0-1-1 0 0,0 1 0 0 0,0-1 1 0 0,1 0-1 0 0,-1-1 1 0 0,0 1-1 0 0,1 0 1 0 0,-1-1-1 0 0,1 0 1 0 0,0 0-1 0 0,-1 0 1 0 0,1 0-1 0 0,1-1-53 0 0,7 5-116 0 0,1-2 1 0 0,0 0-1 0 0,1 0 0 0 0,-1-1 1 0 0,0-1-1 0 0,1 0 1 0 0,12-2 115 0 0,-1 3-3378 0 0,-15-2-3629 0 0</inkml:trace>
  <inkml:trace contextRef="#ctx0" brushRef="#br1" timeOffset="-75796.051">18298 4869 7712 0 0,'0'0'174'0'0,"0"0"29"0"0,18-7 228 0 0,-1-6 3151 0 0,-16 12-2910 0 0,-1 1-6 0 0,0 0-26 0 0,0 0-100 0 0,0 0-42 0 0,-15 2 712 0 0,-49 18-659 0 0,53-16-443 0 0,0 1 0 0 0,0 0-1 0 0,0 0 1 0 0,1 1-1 0 0,0 1 1 0 0,0 0-1 0 0,1 0 1 0 0,0 1-1 0 0,-3 3-107 0 0,11-10-3 0 0,0 1-1 0 0,0-1 0 0 0,0 0 1 0 0,1 1-1 0 0,-1-1 0 0 0,0 1 1 0 0,1-1-1 0 0,-1 1 0 0 0,1-1 1 0 0,-1 1-1 0 0,1-1 0 0 0,0 1 1 0 0,0-1-1 0 0,0 1 0 0 0,0 0 1 0 0,0-1-1 0 0,0 1 0 0 0,0-1 1 0 0,0 1-1 0 0,0-1 0 0 0,1 1 1 0 0,-1-1-1 0 0,1 1 0 0 0,-1-1 1 0 0,1 1-1 0 0,0-1 0 0 0,-1 1 1 0 0,1-1-1 0 0,0 0 0 0 0,0 1 1 0 0,0-1-1 0 0,0 0 0 0 0,0 0 1 0 0,0 0-1 0 0,0 1 0 0 0,2-1 4 0 0,48 33 153 0 0,-49-33-158 0 0,60 40 5 0 0,3 13 144 0 0,-62-51-117 0 0,0-1 41 0 0,0 1-1 0 0,1-1 1 0 0,-1 1 0 0 0,0 0-1 0 0,-1 0 1 0 0,1 0 0 0 0,0 1 0 0 0,-1-1-1 0 0,0 1 1 0 0,0-1 0 0 0,0 1-1 0 0,0 0 1 0 0,0 0 0 0 0,-1 0-1 0 0,0 0 1 0 0,1 0 0 0 0,-1 1-68 0 0,-2-3 49 0 0,0 1 1 0 0,0-1-1 0 0,0 0 0 0 0,0 0 1 0 0,0 0-1 0 0,-1 0 1 0 0,1-1-1 0 0,0 1 1 0 0,-1 0-1 0 0,0 0 1 0 0,1-1-1 0 0,-1 1 0 0 0,0-1 1 0 0,0 0-1 0 0,0 1 1 0 0,0-1-1 0 0,0 0 1 0 0,0 0-1 0 0,0 0 0 0 0,0 0 1 0 0,0-1-1 0 0,-1 1 1 0 0,1-1-1 0 0,0 1 1 0 0,0-1-1 0 0,-3 0-49 0 0,3 1 11 0 0,-7 2-30 0 0,0 0 0 0 0,-1-1 0 0 0,1 0 0 0 0,0-1 0 0 0,-1 0 0 0 0,1 0 0 0 0,-1-1 0 0 0,0 0 0 0 0,1-1 0 0 0,-1 0 0 0 0,1 0 0 0 0,0-1 0 0 0,-1-1 0 0 0,1 1 0 0 0,0-1 0 0 0,0-1 0 0 0,-3-2 19 0 0,-7-27-3423 0 0,21 26-2680 0 0</inkml:trace>
  <inkml:trace contextRef="#ctx0" brushRef="#br1" timeOffset="-75463.791">18512 4962 14712 0 0,'0'0'332'0'0,"0"0"50"0"0,0 0 25 0 0,0 0-48 0 0,0 0-155 0 0,0 0 230 0 0,0 0 129 0 0,0 0 21 0 0,0 0-15 0 0,0 0-88 0 0,-4 11 1210 0 0,26 52-42 0 0,9 7-1325 0 0,-18-40-240 0 0,-5 8-1353 0 0,-17-32-3158 0 0,3-6 2796 0 0</inkml:trace>
  <inkml:trace contextRef="#ctx0" brushRef="#br1" timeOffset="-69390.981">20953 4935 7672 0 0,'0'0'224'0'0,"-15"-5"1380"0"0,-40 15 3204 0 0,-18 39-2310 0 0,70-46-2413 0 0,-1 0 0 0 0,1-1 0 0 0,0 1 0 0 0,0 0 0 0 0,0 0 1 0 0,0 1-1 0 0,1-1 0 0 0,-1 0 0 0 0,1 1 0 0 0,0 0 0 0 0,0 0 0 0 0,0-1 0 0 0,0 1 0 0 0,1 0 0 0 0,-1 3-85 0 0,1-4 69 0 0,1-1-28 0 0,-1-1 0 0 0,1 1 0 0 0,0-1 0 0 0,-1 1 0 0 0,1-1 0 0 0,0 1 0 0 0,0-1 0 0 0,0 1 0 0 0,0 0 0 0 0,0-1 0 0 0,0 1 0 0 0,1-1-1 0 0,-1 1 1 0 0,0-1 0 0 0,1 1 0 0 0,-1-1 0 0 0,1 0 0 0 0,0 1 0 0 0,-1-1 0 0 0,1 0 0 0 0,0 1 0 0 0,0-1 0 0 0,0 0 0 0 0,0 0 0 0 0,0 1-1 0 0,0-1-40 0 0,29 15 608 0 0,-29-16-521 0 0,1-1-6 0 0,57-47 365 0 0,-13-3-313 0 0,-45 50-201 0 0,-1 1-20 0 0,11 22-7 0 0,14 44 95 0 0,-24-65-5 0 0,-1 0 33 0 0,0 0 1 0 0,1 0-1 0 0,-1-1 0 0 0,0 1 1 0 0,1 0-1 0 0,-1 0 0 0 0,1-1 1 0 0,-1 1-1 0 0,1 0 0 0 0,-1-1 1 0 0,1 1-1 0 0,0-1 0 0 0,-1 1 0 0 0,1 0 1 0 0,0-1-1 0 0,-1 1 0 0 0,1-1 1 0 0,0 0-1 0 0,0 1 0 0 0,-1-1 1 0 0,1 0-1 0 0,0 1 0 0 0,0-1 1 0 0,0 0-1 0 0,0 0 0 0 0,-1 0 1 0 0,1 0-1 0 0,0 0 0 0 0,0 0 1 0 0,0 0-1 0 0,0 0 0 0 0,0 0 0 0 0,-1 0 1 0 0,1 0-1 0 0,0 0 0 0 0,0-1 1 0 0,0 1-1 0 0,0 0 0 0 0,-1 0 1 0 0,1-1-1 0 0,0 1 0 0 0,0-1-28 0 0,57-56 382 0 0,-12 23-372 0 0,-44 33-10 0 0,1 1 0 0 0,-1-1 0 0 0,0 1 0 0 0,1 0 0 0 0,-1 0 0 0 0,0 0 0 0 0,0 0 0 0 0,1 1 0 0 0,-1-1 0 0 0,0 1 0 0 0,0-1 0 0 0,0 1 0 0 0,1 0 0 0 0,-1 0 0 0 0,0 0 0 0 0,0 0 0 0 0,0 0 0 0 0,0 0 0 0 0,-1 0 0 0 0,1 1 0 0 0,0-1 0 0 0,0 1 0 0 0,-1-1 0 0 0,1 1 0 0 0,-1 0 0 0 0,1 0 0 0 0,-1 0 0 0 0,1 0 0 0 0,2 3 0 0 0,38 79 1016 0 0,-42-84-945 0 0,19 11 266 0 0,28-26-596 0 0,-35 9-282 0 0,61-45-2900 0 0,92-15-1883 0 0,-109 47 5935 0 0,-56 18-200 0 0,0 1 53 0 0,0 0 201 0 0,0 0 87 0 0,0 0 16 0 0,-10-5 909 0 0,-58 18-268 0 0,53-7-1250 0 0,7-4-133 0 0,-1 1 0 0 0,1 0 0 0 0,0 0 0 0 0,0 1-1 0 0,0 0 1 0 0,0 0 0 0 0,1 1 0 0 0,0 0 0 0 0,0 0 0 0 0,0 1 0 0 0,0 0-1 0 0,1 0 1 0 0,0 0 0 0 0,0 1 0 0 0,1 0 0 0 0,0 0 0 0 0,0 1 0 0 0,0-1-1 0 0,1 1 1 0 0,-2 5-26 0 0,6-6 24 0 0,0-7-17 0 0,0 1-1 0 0,-1 0 1 0 0,2-1-1 0 0,-1 1 1 0 0,0-1-1 0 0,0 1 1 0 0,0 0-1 0 0,0-1 1 0 0,0 1-1 0 0,0-1 1 0 0,1 1-1 0 0,-1-1 1 0 0,0 1-1 0 0,0-1 1 0 0,1 1-1 0 0,-1-1 0 0 0,0 1 1 0 0,1-1-1 0 0,-1 1 1 0 0,0-1-1 0 0,1 0 1 0 0,-1 1-1 0 0,1-1 1 0 0,-1 0-1 0 0,1 1 1 0 0,-1-1-1 0 0,1 0 1 0 0,-1 1-1 0 0,1-1 1 0 0,-1 0-1 0 0,1 0 1 0 0,-1 0-1 0 0,1 1 1 0 0,-1-1-1 0 0,1 0 1 0 0,0 0-1 0 0,-1 0 1 0 0,1 0-1 0 0,-1 0 0 0 0,1 0 1 0 0,-1 0-1 0 0,1 0 1 0 0,0 0-1 0 0,-1-1 1 0 0,1 1-1 0 0,-1 0 1 0 0,1 0-1 0 0,-1 0-6 0 0,4-1 37 0 0,3 0 3 0 0,1-1-1 0 0,0 0 0 0 0,-1 0 0 0 0,1 0 0 0 0,-1-1 1 0 0,0-1-1 0 0,0 1 0 0 0,0-1 0 0 0,0 0 0 0 0,0 0 0 0 0,-1-1 1 0 0,0 0-1 0 0,0 0 0 0 0,5-7-39 0 0,7-3 43 0 0,-6 5-11 0 0,-1 2-55 0 0,0 0-1 0 0,-1-1 1 0 0,0-1-1 0 0,-1 0 1 0 0,0 0 0 0 0,0 0-1 0 0,4-9 24 0 0,41-109-756 0 0,-52 120 719 0 0,3-5 37 0 0,-2 1 1 0 0,1-1 0 0 0,-2 0-1 0 0,0 0 1 0 0,0 0 0 0 0,-1 0 0 0 0,-1 0-1 0 0,0-9 0 0 0,-18 53 648 0 0,-6 71-648 0 0,14-22 0 0 0,10 78 608 0 0,7-108-289 0 0,-5-26-227 0 0,-2-22-39 0 0,0-2-11 0 0,7 8-1249 0 0,5-6-2772 0 0,-9-6 2244 0 0</inkml:trace>
  <inkml:trace contextRef="#ctx0" brushRef="#br1" timeOffset="-67513.526">23042 4869 12608 0 0,'1'-14'968'0'0,"-1"13"-932"0"0,0 0 1 0 0,0 0-1 0 0,0-1 1 0 0,0 1 0 0 0,0 0-1 0 0,0 0 1 0 0,0-1-1 0 0,0 1 1 0 0,-1 0 0 0 0,1 0-1 0 0,0-1 1 0 0,-1 1-1 0 0,1 0 1 0 0,-1 0 0 0 0,1 0-1 0 0,-1 0 1 0 0,0 0-1 0 0,1 0 1 0 0,-1 0 0 0 0,0 0-1 0 0,0 0 1 0 0,0 0 0 0 0,1 0-1 0 0,-1 0 1 0 0,0 1-1 0 0,0-1 1 0 0,-1 0 0 0 0,1 0-1 0 0,0 1 1 0 0,0-1-1 0 0,0 1 1 0 0,0-1 0 0 0,0 1-1 0 0,-1 0 1 0 0,1-1-1 0 0,0 1 1 0 0,-1 0-37 0 0,-50-6 2065 0 0,41 7-1830 0 0,0 1 0 0 0,0 1 0 0 0,0-1-1 0 0,0 2 1 0 0,0-1 0 0 0,1 2 0 0 0,0-1-1 0 0,0 1 1 0 0,0 1 0 0 0,0 0 0 0 0,1 0-1 0 0,0 1 1 0 0,0 0 0 0 0,1 1 0 0 0,0 0-1 0 0,-4 5-234 0 0,9-9 52 0 0,0 0 0 0 0,-1 0 0 0 0,2 0 0 0 0,-1 1 0 0 0,0 0 0 0 0,1-1-1 0 0,0 1 1 0 0,0 0 0 0 0,0 0 0 0 0,1 0 0 0 0,0 0 0 0 0,-1 5-52 0 0,2-9 17 0 0,0 1-1 0 0,-1 0 1 0 0,1 0 0 0 0,0 0 0 0 0,0-1 0 0 0,1 1 0 0 0,-1 0 0 0 0,0 0 0 0 0,1-1-1 0 0,-1 1 1 0 0,1 0 0 0 0,-1 0 0 0 0,1-1 0 0 0,0 1 0 0 0,0-1 0 0 0,-1 1 0 0 0,1 0 0 0 0,0-1-1 0 0,1 0 1 0 0,-1 1 0 0 0,0-1 0 0 0,0 0 0 0 0,1 1 0 0 0,-1-1 0 0 0,0 0 0 0 0,1 0 0 0 0,-1 0-1 0 0,1 0 1 0 0,0-1 0 0 0,-1 1 0 0 0,1 0 0 0 0,-1-1 0 0 0,1 1 0 0 0,0-1 0 0 0,0 1 0 0 0,-1-1-1 0 0,1 0 1 0 0,1 1-17 0 0,1-1 24 0 0,0 1 0 0 0,-1-1 0 0 0,1 0 0 0 0,0 0 0 0 0,0 0 0 0 0,-1 0 0 0 0,1-1 0 0 0,0 0 0 0 0,-1 1 0 0 0,1-1 0 0 0,-1-1 0 0 0,1 1 0 0 0,-1 0 0 0 0,1-1 0 0 0,-1 0 0 0 0,0 1 0 0 0,3-4-24 0 0,98-76-74 0 0,-104 80 69 0 0,0 1 1 0 0,0 0-1 0 0,0-1 1 0 0,1 1-1 0 0,-1-1 0 0 0,0 1 1 0 0,0-1-1 0 0,1 1 1 0 0,-1 0-1 0 0,0-1 1 0 0,1 1-1 0 0,-1 0 1 0 0,0-1-1 0 0,1 1 1 0 0,-1 0-1 0 0,1 0 1 0 0,-1-1-1 0 0,0 1 0 0 0,1 0 1 0 0,-1 0-1 0 0,1 0 1 0 0,-1-1-1 0 0,1 1 1 0 0,-1 0-1 0 0,0 0 1 0 0,1 0-1 0 0,-1 0 1 0 0,1 0-1 0 0,-1 0 1 0 0,1 0-1 0 0,-1 0 0 0 0,1 0 1 0 0,-1 0-1 0 0,1 0 1 0 0,-1 0-1 0 0,1 1 1 0 0,-1-1-1 0 0,0 0 1 0 0,1 0-1 0 0,-1 0 1 0 0,1 1-1 0 0,-1-1 1 0 0,1 0-1 0 0,-1 0 0 0 0,0 1 1 0 0,1-1-1 0 0,-1 0 1 0 0,0 1-1 0 0,1-1 5 0 0,0 26-204 0 0,-2-14 265 0 0,1 21-50 0 0,1-33-3 0 0,0 1 0 0 0,-1-1 1 0 0,1 1-1 0 0,0-1 0 0 0,-1 1 0 0 0,1-1 0 0 0,0 0 1 0 0,-1 1-1 0 0,1-1 0 0 0,0 0 0 0 0,0 1 0 0 0,0-1 0 0 0,-1 0 1 0 0,1 0-1 0 0,0 0 0 0 0,0 0 0 0 0,0 0 0 0 0,0 0 1 0 0,-1 0-1 0 0,1 0 0 0 0,0 0 0 0 0,0 0 0 0 0,0 0 1 0 0,-1 0-1 0 0,1-1 0 0 0,0 1 0 0 0,0 0 0 0 0,0-1 1 0 0,-1 1-1 0 0,1 0 0 0 0,0-1 0 0 0,-1 1 0 0 0,1-1 0 0 0,0 1 1 0 0,-1-1-9 0 0,78-69 246 0 0,-71 65-247 0 0,-2 2 1 0 0,-1 0-1 0 0,0 0 0 0 0,1 1 0 0 0,-1-1 0 0 0,1 1 1 0 0,0 0-1 0 0,0 0 0 0 0,-1 1 0 0 0,1 0 0 0 0,0-1 0 0 0,1 2 1 0 0,3-1 0 0 0,-8 0-7 0 0,0 1 1 0 0,0 0-1 0 0,0 0 1 0 0,0 0-1 0 0,0 1 1 0 0,0-1-1 0 0,0 0 1 0 0,0 0 0 0 0,0 1-1 0 0,0-1 1 0 0,0 0-1 0 0,0 1 1 0 0,0-1-1 0 0,0 1 1 0 0,0-1-1 0 0,0 1 1 0 0,0-1-1 0 0,-1 1 1 0 0,1 0-1 0 0,0-1 1 0 0,0 1 0 0 0,-1 0-1 0 0,1 0 1 0 0,0 0-1 0 0,-1 0 1 0 0,1-1-1 0 0,-1 1 1 0 0,1 0-1 0 0,-1 0 1 0 0,1 0-1 0 0,-1 0 1 0 0,0 1 6 0 0,2 1-20 0 0,4 71-185 0 0,-3-30 301 0 0,11-45 56 0 0,161-51 62 0 0,-65 6-90 0 0,-48 13-60 0 0,-61 32-52 0 0,0 0 1 0 0,-1 1-1 0 0,1-1 0 0 0,-1 0 0 0 0,1 0 0 0 0,-1 0 0 0 0,1 0 0 0 0,-1 0 1 0 0,0 0-1 0 0,1 0 0 0 0,-1 0 0 0 0,0 0 0 0 0,0 0 0 0 0,0 0 0 0 0,0 0 1 0 0,0 0-1 0 0,0-1 0 0 0,0 1 0 0 0,0 0 0 0 0,0 0 0 0 0,0 0 0 0 0,0 0 1 0 0,-1 0-1 0 0,1 0 0 0 0,-1 0 0 0 0,1 0 0 0 0,0 0 0 0 0,-1 0 0 0 0,0 0 1 0 0,1 1-1 0 0,-1-1 0 0 0,0 0 0 0 0,1 0 0 0 0,-1 0 0 0 0,0 1 0 0 0,0-1 1 0 0,1 0-1 0 0,-1 1 0 0 0,0-1 0 0 0,0 1 0 0 0,0-1 0 0 0,0 1 0 0 0,0-1 1 0 0,0 1-1 0 0,0-1 0 0 0,0 1 0 0 0,0 0 0 0 0,0 0 0 0 0,0 0 0 0 0,0 0 1 0 0,0-1-1 0 0,0 1 0 0 0,0 1 0 0 0,-1-1 0 0 0,1 0 0 0 0,0 0-12 0 0,-10 1 7 0 0,1 1 0 0 0,0 0-1 0 0,1 0 1 0 0,-1 1 0 0 0,0 0-1 0 0,1 1 1 0 0,-1 0 0 0 0,1 1-1 0 0,0 0 1 0 0,1 0 0 0 0,-1 1-1 0 0,-6 6-6 0 0,13-11 4 0 0,1 0-1 0 0,-1 1 1 0 0,1-1 0 0 0,0 1-1 0 0,-1 0 1 0 0,1-1-1 0 0,0 1 1 0 0,0 0-1 0 0,0 0 1 0 0,0 0 0 0 0,1 0-1 0 0,-1 0 1 0 0,0 0-1 0 0,1-1 1 0 0,-1 2 0 0 0,1-1-1 0 0,0 0 1 0 0,0 0-1 0 0,0 0 1 0 0,0 0-1 0 0,0 0 1 0 0,0 0 0 0 0,0 0-1 0 0,1 0 1 0 0,-1 0-1 0 0,1 0 1 0 0,-1 0-1 0 0,1 0 1 0 0,0 0 0 0 0,0-1-1 0 0,0 1 1 0 0,0 0-1 0 0,0 0 1 0 0,0-1-1 0 0,0 1 1 0 0,1 0-4 0 0,58 55 297 0 0,-49-48-275 0 0,75 59 154 0 0,-46-46 363 0 0,-26-15-2325 0 0,0 0-3637 0 0,-1 1-2082 0 0</inkml:trace>
  <inkml:trace contextRef="#ctx0" brushRef="#br1" timeOffset="-66459.671">18298 5851 10272 0 0,'-1'-3'593'0'0,"-2"-2"-486"0"0,-2-5 554 0 0,4 9 63 0 0,1 1 39 0 0,0 0 1 0 0,0 0-16 0 0,0 0-4 0 0,0 0 0 0 0,-10 11 766 0 0,9-6-1291 0 0,1 0 1 0 0,-1 1-1 0 0,1-1 0 0 0,0 0 0 0 0,0 0 0 0 0,0 0 1 0 0,1 0-1 0 0,-1 0 0 0 0,1 0 0 0 0,1 0 1 0 0,-1 0-1 0 0,2 3-219 0 0,1 10 506 0 0,18 115 918 0 0,-1 42-813 0 0,-9-93-347 0 0,-9-74-251 0 0,0-3-61 0 0,-2-4-197 0 0,-1-1-70 0 0,0 0-5 0 0,0 0-117 0 0,0 0-492 0 0,-7-17-6616 0 0,7 7 1817 0 0</inkml:trace>
  <inkml:trace contextRef="#ctx0" brushRef="#br1" timeOffset="-65509.425">18294 5944 11976 0 0,'3'-8'576'0'0,"-1"-11"-167"0"0,-2 17-267 0 0,0 1 0 0 0,-1-1 1 0 0,1 0-1 0 0,0 0 0 0 0,1 0 1 0 0,-1 0-1 0 0,0 0 0 0 0,0 0 1 0 0,1 0-1 0 0,-1 0 0 0 0,1 1 0 0 0,0-1 1 0 0,0 0-1 0 0,-1 0 0 0 0,1 1 1 0 0,0-1-1 0 0,0 0 0 0 0,1 1 1 0 0,-1-1-1 0 0,0 1 0 0 0,0 0 0 0 0,1-1 1 0 0,-1 1-1 0 0,1 0 0 0 0,-1 0 1 0 0,1 0-1 0 0,0 0 0 0 0,-1 0 0 0 0,2 0-142 0 0,4-1 252 0 0,1 1 0 0 0,-1 0 0 0 0,1 0-1 0 0,-1 1 1 0 0,1 0 0 0 0,0 1-1 0 0,-1-1 1 0 0,1 1 0 0 0,-1 1-1 0 0,0-1 1 0 0,1 2 0 0 0,-1-1-1 0 0,3 2-251 0 0,-6-3 57 0 0,0 1-1 0 0,-1 0 1 0 0,1 0 0 0 0,0 0-1 0 0,-1 1 1 0 0,1-1-1 0 0,-1 1 1 0 0,0 0-1 0 0,0 0 1 0 0,0 0-1 0 0,0 0 1 0 0,0 1-1 0 0,-1-1 1 0 0,0 1-1 0 0,1 1-56 0 0,-2-2 43 0 0,-1 0 0 0 0,1 0 0 0 0,-1-1 0 0 0,0 1 0 0 0,0 0 0 0 0,-1 0-1 0 0,1 0 1 0 0,0 0 0 0 0,-1-1 0 0 0,0 1 0 0 0,0 0 0 0 0,0 0 0 0 0,0-1-1 0 0,0 1 1 0 0,0-1 0 0 0,-1 1 0 0 0,1-1 0 0 0,-1 1 0 0 0,1-1 0 0 0,-1 0-1 0 0,0 0 1 0 0,0 0 0 0 0,0 0 0 0 0,0 0 0 0 0,-1 0 0 0 0,0 0-43 0 0,2-1 5 0 0,-8 7 63 0 0,-2 1 0 0 0,1-1-1 0 0,-1-1 1 0 0,0 0-1 0 0,-1 0 1 0 0,1-1 0 0 0,-1-1-1 0 0,-1 0 1 0 0,1-1-1 0 0,-8 2-67 0 0,-38 3 156 0 0,119-9-596 0 0,33-16-174 0 0,-81 13 566 0 0,0 0 0 0 0,-1-1 0 0 0,1 0 0 0 0,-1-1 0 0 0,0-1 0 0 0,-1 1 1 0 0,1-2-1 0 0,-1 0 0 0 0,-1 0 0 0 0,2-1 48 0 0,17-15-11 0 0,-26 18 11 0 0,-1-1 0 0 0,-10 0-53 0 0,6 6 61 0 0,0 1 0 0 0,0-1 1 0 0,0 0-1 0 0,0 1 0 0 0,0 0 0 0 0,0-1 1 0 0,0 1-1 0 0,0 0 0 0 0,0 0 0 0 0,0 0 1 0 0,0 0-1 0 0,1 0 0 0 0,-1 0 0 0 0,0 1 0 0 0,1-1 1 0 0,-1 1-1 0 0,1-1 0 0 0,-1 1 0 0 0,1-1 1 0 0,0 1-1 0 0,-1 0 0 0 0,1 0 0 0 0,0-1 0 0 0,0 1 1 0 0,0 0-1 0 0,1 0 0 0 0,-1 0 0 0 0,0 0 1 0 0,1 0-1 0 0,-1 0 0 0 0,1 1 0 0 0,0-1 1 0 0,0 0-1 0 0,0 0 0 0 0,0 2-8 0 0,0-1 24 0 0,0 1 1 0 0,0 0-1 0 0,0-1 0 0 0,0 1 1 0 0,1-1-1 0 0,0 1 1 0 0,0-1-1 0 0,0 1 0 0 0,0-1 1 0 0,0 1-1 0 0,1-1 0 0 0,-1 0 1 0 0,1 0-1 0 0,0 0 1 0 0,0 0-1 0 0,0 0 0 0 0,0 0 1 0 0,1 0-1 0 0,-1-1 0 0 0,1 1 1 0 0,-1-1-1 0 0,1 0 1 0 0,0 0-1 0 0,0 0 0 0 0,0 0 1 0 0,0 0-1 0 0,1 0 0 0 0,-1-1 1 0 0,0 0-1 0 0,1 0 0 0 0,-1 0 1 0 0,1 0-1 0 0,-1 0 1 0 0,1-1-1 0 0,-1 1 0 0 0,2-1-24 0 0,2 0 32 0 0,1 0 0 0 0,-1 0 0 0 0,1-1 0 0 0,-1 0 0 0 0,1-1 0 0 0,-1 1 0 0 0,0-1 0 0 0,1-1 0 0 0,-1 1 0 0 0,0-1 0 0 0,-1-1 0 0 0,1 1 0 0 0,0-1 0 0 0,-1 0 0 0 0,0-1 0 0 0,0 1 0 0 0,0-1 0 0 0,-1-1 0 0 0,0 1 0 0 0,0-1 0 0 0,3-3-32 0 0,16-51-296 0 0,-22 55 216 0 0,-1 4-13 0 0,-1 1 10 0 0,0 0 1 0 0,0 0-12 0 0,0 0 1 0 0,4 16-56 0 0,19 35 135 0 0,24 0 78 0 0,-26-41 74 0 0,-18-11-118 0 0,0 1 0 0 0,0-1 0 0 0,0 0 0 0 0,0 0 0 0 0,0-1 0 0 0,0 1 0 0 0,0 0 0 0 0,-1-1 0 0 0,1 0 0 0 0,0 0 0 0 0,-1 0 0 0 0,0 0 0 0 0,1 0 0 0 0,-1 0 0 0 0,0-1 0 0 0,0 1 0 0 0,0-1 0 0 0,0 1 0 0 0,-1-1 0 0 0,1 0 0 0 0,-1 1 0 0 0,0-1 0 0 0,1 0 0 0 0,-1 0 0 0 0,0 0 0 0 0,-1 0 0 0 0,1 0 0 0 0,-1-1 0 0 0,1 1 0 0 0,-1-1-20 0 0,1 0-24 0 0,25-103-754 0 0,-18 92 574 0 0,-8 14 143 0 0,2 1-18 0 0,4 0-1 0 0,10 20-64 0 0,3 48-528 0 0,-18-62 702 0 0,4 9-5233 0 0,-5-15-647 0 0</inkml:trace>
  <inkml:trace contextRef="#ctx0" brushRef="#br1" timeOffset="-64744.063">19076 5857 10944 0 0,'0'0'248'0'0,"0"0"34"0"0,0 0 20 0 0,0 0-38 0 0,0 0-88 0 0,0 0 262 0 0,0 0 136 0 0,0 0 30 0 0,4 14 778 0 0,-8 77 1719 0 0,-22-22-2305 0 0,16-48-657 0 0,10-20-84 0 0,-1 6 82 0 0,-1-2-60 0 0,2-4 3 0 0,30-28 1803 0 0,-26 19-1853 0 0,1-1 0 0 0,0 1 0 0 0,1 1-1 0 0,0-1 1 0 0,0 1 0 0 0,1 0 0 0 0,-1 0 0 0 0,1 1 0 0 0,1 0-1 0 0,0 0 1 0 0,-1 1 0 0 0,2 0 0 0 0,-1 0 0 0 0,0 1 0 0 0,1 0-1 0 0,8-2-29 0 0,-12 5 3 0 0,1 1 0 0 0,-1 0-1 0 0,1 1 1 0 0,-1-1-1 0 0,1 1 1 0 0,-1 0 0 0 0,1 0-1 0 0,-1 1 1 0 0,0 0-1 0 0,0 0 1 0 0,0 0-1 0 0,0 0 1 0 0,0 1 0 0 0,1 1-3 0 0,31 13 105 0 0,-33-16-81 0 0,0-1 1 0 0,1 1 0 0 0,-1-1 0 0 0,0 0 0 0 0,0 0-1 0 0,1 0 1 0 0,-1 0 0 0 0,0-1 0 0 0,0 0 0 0 0,0 0-1 0 0,0 0 1 0 0,0 0 0 0 0,0-1 0 0 0,0 0-1 0 0,0 1 1 0 0,0-1 0 0 0,2-2-25 0 0,-4 2 2 0 0,0 1 1 0 0,-1-1-1 0 0,1 0 1 0 0,-1 0-1 0 0,1 0 1 0 0,-1 1-1 0 0,0-1 1 0 0,0 0-1 0 0,0-1 1 0 0,0 1-1 0 0,0 0 1 0 0,0 0-1 0 0,-1 0 1 0 0,1-1-1 0 0,-1 1 1 0 0,1 0-1 0 0,-1 0 1 0 0,0-1-1 0 0,0 1 1 0 0,0 0-1 0 0,0-1 1 0 0,0 1-1 0 0,0 0 1 0 0,-1-1-1 0 0,1 1 1 0 0,-1 0-1 0 0,0 0 1 0 0,0 0-1 0 0,0-1 1 0 0,0 1-1 0 0,0 0-2 0 0,-23-11-16 0 0,20 13 14 0 0,1 0-1 0 0,0 0 1 0 0,-1 0-1 0 0,1 1 1 0 0,0-1-1 0 0,-1 1 1 0 0,1 0-1 0 0,0 0 1 0 0,0 1-1 0 0,-1-1 1 0 0,1 0-1 0 0,0 1 1 0 0,0 0-1 0 0,1 0 1 0 0,-1 0-1 0 0,0 0 1 0 0,1 0-1 0 0,-1 1 1 0 0,1-1-1 0 0,0 1 1 0 0,-1-1-1 0 0,1 1 1 0 0,0 0-1 0 0,1 0 1 0 0,-1 0-1 0 0,1 0 1 0 0,-1 0-1 0 0,1 0 1 0 0,0 1-1 0 0,0-1 1 0 0,0 0-1 0 0,0 2 3 0 0,0-1 32 0 0,0 1 0 0 0,0-1 0 0 0,1 1 0 0 0,0 0 0 0 0,0-1 0 0 0,0 1 0 0 0,0-1 0 0 0,0 1 0 0 0,1 0 0 0 0,0-1 0 0 0,0 1 0 0 0,0-1 0 0 0,1 1 0 0 0,-1-1 0 0 0,1 0 0 0 0,0 0 0 0 0,1 0 0 0 0,-1 0 0 0 0,1 0 0 0 0,-1 0 0 0 0,1-1 0 0 0,0 1 0 0 0,0-1 0 0 0,1 1 0 0 0,-1-1 0 0 0,1 0 0 0 0,0-1 0 0 0,-1 1 0 0 0,1-1 0 0 0,0 1 0 0 0,3 0-32 0 0,11 3 79 0 0,-1-1-1 0 0,1 0 1 0 0,0-1-1 0 0,0-1 1 0 0,1-1 0 0 0,13 0-79 0 0,29-5-6878 0 0,-39 0-467 0 0</inkml:trace>
  <inkml:trace contextRef="#ctx0" brushRef="#br1" timeOffset="-68745.231">21974 4703 10080 0 0,'13'-8'768'0'0,"20"-15"196"0"0,-32 22-228 0 0,-1 1 28 0 0,0 0-12 0 0,0 0-66 0 0,0 0-22 0 0,12 18 1215 0 0,-22 87-326 0 0,-24 13-857 0 0,5-38-375 0 0,7 13 1023 0 0,30-99-1072 0 0,8-20-562 0 0,2 1 1 0 0,0 1-1 0 0,1 1 0 0 0,1 1 0 0 0,1 0 0 0 0,2 2 0 0 0,18-14 290 0 0,-23 21-218 0 0,-12 8 189 0 0,0 0 0 0 0,1 0 1 0 0,0 1-1 0 0,0 0 0 0 0,0 0 0 0 0,0 1 0 0 0,1 0 0 0 0,-1 0 0 0 0,1 1 0 0 0,2-1 29 0 0,34-3 0 0 0,-40 9 23 0 0,-3-3 92 0 0,-1 0 27 0 0,0 0 2 0 0,0 0 8 0 0,0 0 32 0 0,-37 24 824 0 0,-107 9-272 0 0,113-27-736 0 0,24-5 0 0 0,-1 0 0 0 0,1 0 0 0 0,0 1 0 0 0,0 0 0 0 0,-1 1 0 0 0,2 0 0 0 0,-1 0 0 0 0,0 0 0 0 0,0 1 0 0 0,1 0 0 0 0,-5 4 0 0 0,9-7 2 0 0,1 0 4 0 0,1-1 0 0 0,-1 1-1 0 0,1-1 1 0 0,-1 1 0 0 0,0 0 0 0 0,1 0-1 0 0,0-1 1 0 0,-1 1 0 0 0,1 0 0 0 0,-1 0-1 0 0,1-1 1 0 0,0 1 0 0 0,0 0 0 0 0,-1 0-1 0 0,1 0 1 0 0,0 0 0 0 0,0-1 0 0 0,0 1-1 0 0,0 0 1 0 0,0 0 0 0 0,0 0 0 0 0,0 0-1 0 0,0 0 1 0 0,0-1 0 0 0,0 1 0 0 0,1 0-1 0 0,-1 0 1 0 0,0 0 0 0 0,1 0 0 0 0,-1-1-1 0 0,0 1 1 0 0,1 0 0 0 0,-1 0 0 0 0,1-1-1 0 0,-1 1 1 0 0,1 0 0 0 0,0 0-6 0 0,39 45 197 0 0,-1-20-51 0 0,-30-21-391 0 0,-1-1 1 0 0,1 0-1 0 0,0 0 1 0 0,1-1-1 0 0,-1-1 1 0 0,0 1-1 0 0,1-2 0 0 0,-1 1 1 0 0,1-1-1 0 0,8 0 245 0 0,-7-3-4838 0 0,3-1-1499 0 0</inkml:trace>
  <inkml:trace contextRef="#ctx0" brushRef="#br1" timeOffset="-68407.231">22321 4875 10272 0 0,'0'0'298'0'0,"3"0"-3"0"0,7 0-71 0 0,-8 0 396 0 0,-2 0 196 0 0,3-1 43 0 0,63-12 2831 0 0,-64 13-3286 0 0,13 1 363 0 0,32 18 476 0 0,-46-19-1217 0 0,0 1 0 0 0,0 0 1 0 0,0-1-1 0 0,0 1 0 0 0,-1 0 0 0 0,1-1 0 0 0,0 1 1 0 0,0 0-1 0 0,-1 0 0 0 0,1 0 0 0 0,-1 0 1 0 0,1 0-1 0 0,-1 0 0 0 0,1 0 0 0 0,-1 0 0 0 0,1 0 1 0 0,-1 0-1 0 0,0 0 0 0 0,0 0 0 0 0,1 0 1 0 0,-1 0-1 0 0,0 0 0 0 0,0 0 0 0 0,0 0 0 0 0,0 0 1 0 0,0 0-1 0 0,-1 0 0 0 0,1 0 0 0 0,0 0 0 0 0,0 0 1 0 0,-1 0-1 0 0,1 0 0 0 0,0 0 0 0 0,-1 0 1 0 0,1 0-1 0 0,-1 0 0 0 0,0 0 0 0 0,1 0 0 0 0,-1 0 1 0 0,0 0-1 0 0,1-1 0 0 0,-1 1 0 0 0,-1 0-26 0 0,-75 86 974 0 0,12-24-774 0 0,66-61-181 0 0,-1 0 0 0 0,0 1 0 0 0,1-1 0 0 0,0 0 0 0 0,-1 0 0 0 0,1 0 1 0 0,0 0-1 0 0,0 0 0 0 0,0 0 0 0 0,1-1 0 0 0,-1 1 0 0 0,0 0 0 0 0,1 0 0 0 0,-1-1 1 0 0,1 1-1 0 0,-1-1 0 0 0,1 1 0 0 0,0-1 0 0 0,-1 0 0 0 0,1 0 0 0 0,0 0 0 0 0,0 0 1 0 0,0 0-1 0 0,0 0 0 0 0,0 0 0 0 0,0 0 0 0 0,0-1 0 0 0,0 1 0 0 0,2-1-19 0 0,7 3 80 0 0,-4 0-113 0 0,0-1 1 0 0,0-1 0 0 0,0 1-1 0 0,0-1 1 0 0,0 0 0 0 0,1-1 0 0 0,-1 0-1 0 0,0 0 1 0 0,0 0 0 0 0,0-1-1 0 0,2 0 33 0 0,1-2-579 0 0,16-3-712 0 0,-10-2-4230 0 0,-5 1-803 0 0</inkml:trace>
  <inkml:trace contextRef="#ctx0" brushRef="#br1" timeOffset="-71140.808">20015 4869 10656 0 0,'-16'-68'1225'0'0,"4"17"2686"0"0,12 50-3116 0 0,0 1-149 0 0,0 0-64 0 0,0 0-7 0 0,0 0-51 0 0,0 0-191 0 0,0 0-79 0 0,0 0-20 0 0,0 0-27 0 0,1 8-88 0 0,22 89 469 0 0,-8-33-261 0 0,8 78 936 0 0,-10-28-721 0 0,-3-40 364 0 0,-20-110-602 0 0,8 26-360 0 0,0 0 1 0 0,1 0-1 0 0,0 0 0 0 0,1 0 0 0 0,0 0 1 0 0,1 0-1 0 0,0 0 0 0 0,0 0 0 0 0,1 0 1 0 0,1 0-1 0 0,-1 0 0 0 0,1 1 0 0 0,1-1 0 0 0,0 1 1 0 0,0 0-1 0 0,1 0 0 0 0,0 0 0 0 0,1 0 1 0 0,0 1-1 0 0,0 0 0 0 0,1 1 0 0 0,0-1 0 0 0,0 1 1 0 0,3-2 55 0 0,-2 3-24 0 0,-1 0 1 0 0,1 1-1 0 0,-1 0 0 0 0,1 0 1 0 0,1 1-1 0 0,-1 0 1 0 0,1 0-1 0 0,-1 1 1 0 0,1 0-1 0 0,0 1 1 0 0,0-1-1 0 0,0 2 0 0 0,1 0 1 0 0,-1 0-1 0 0,5 0 24 0 0,48 9-1 0 0,-48 6 54 0 0,-15-11-44 0 0,-1-1-1 0 0,0 1 1 0 0,0-1-1 0 0,1 0 0 0 0,-1 0 1 0 0,-1 0-1 0 0,1 0 1 0 0,0 0-1 0 0,0 0 1 0 0,-1 0-1 0 0,1 0 0 0 0,-1-1 1 0 0,1 0-1 0 0,-1 1 1 0 0,0-1-1 0 0,0 0 0 0 0,1 0 1 0 0,-1-1-1 0 0,-2 1-8 0 0,-147 38 208 0 0,121-26-197 0 0,29-11 32 0 0,2 0-43 0 0,-1 0 0 0 0,1 0 1 0 0,0 1-1 0 0,-1-1 1 0 0,1 0-1 0 0,0 0 1 0 0,0 1-1 0 0,1-1 0 0 0,-1 0 1 0 0,0 0-1 0 0,1 1 1 0 0,-1-1-1 0 0,1 0 0 0 0,0 0 1 0 0,0 0-1 0 0,0 0 1 0 0,0 0-1 0 0,0 0 0 0 0,0 0 1 0 0,0 0-1 0 0,1 0 1 0 0,-1-1-1 0 0,1 1 1 0 0,-1 0-1 0 0,1-1 0 0 0,0 1 1 0 0,0-1-1 0 0,0 1 0 0 0,8 8 10 0 0,63 68 107 0 0,-45-46-1285 0 0,-19-23-2349 0 0,-5-3 1826 0 0</inkml:trace>
  <inkml:trace contextRef="#ctx0" brushRef="#br1" timeOffset="-70715.517">20426 5085 10064 0 0,'0'0'297'0'0,"0"0"-9"0"0,0 0-125 0 0,0 0 170 0 0,0 0 92 0 0,0 0 21 0 0,0 0 36 0 0,0 0 148 0 0,0 0 66 0 0,0 0 9 0 0,1 14 1677 0 0,7 46 538 0 0,1-6-1625 0 0,-12 36-286 0 0,-1-58-633 0 0,4 8 322 0 0,0-34-426 0 0,0-5-4684 0 0,0-1-2617 0 0</inkml:trace>
  <inkml:trace contextRef="#ctx0" brushRef="#br1" timeOffset="-63836.583">19968 5756 8432 0 0,'-4'-4'838'0'0,"4"3"-834"0"0,0 1-1 0 0,0 0 1 0 0,0-1-1 0 0,0 1 0 0 0,-1 0 1 0 0,1 0-1 0 0,0-1 1 0 0,0 1-1 0 0,0 0 0 0 0,0-1 1 0 0,0 1-1 0 0,0 0 1 0 0,0-1-1 0 0,0 1 0 0 0,0 0 1 0 0,0-1-1 0 0,0 1 1 0 0,0 0-1 0 0,0-1 0 0 0,0 1 1 0 0,0 0-1 0 0,0 0 1 0 0,0-1-1 0 0,0 1 0 0 0,0 0 1 0 0,0-1-1 0 0,1 1 0 0 0,-1 0 1 0 0,0-1-1 0 0,0 1 1 0 0,0 0-1 0 0,0 0 0 0 0,1-1 1 0 0,-1 1-1 0 0,0 0 1 0 0,0 0-1 0 0,1 0 0 0 0,-1-1 1 0 0,0 1-1 0 0,0 0 1 0 0,1 0-1 0 0,-1 0 0 0 0,0 0 1 0 0,1 0-1 0 0,-1-1 1 0 0,0 1-1 0 0,1 0 0 0 0,-1 0 1 0 0,0 0-1 0 0,1 0 1 0 0,-1 0-1 0 0,0 0 0 0 0,1 0-3 0 0,0 0 715 0 0,-1 0 226 0 0,-1 1 8847 0 0,2 1-10444 0 0,1 3 869 0 0,0 1-1 0 0,0-1 1 0 0,-1 1 0 0 0,1 0 0 0 0,-1-1-1 0 0,0 1 1 0 0,-1 0 0 0 0,1 0-1 0 0,-1 0 1 0 0,-1 0 0 0 0,1-1-1 0 0,-1 1 1 0 0,0 4-213 0 0,-2 23 611 0 0,3 43 81 0 0,0-69-639 0 0,2 11 493 0 0,-1-7-4445 0 0,-1-12 2286 0 0,3-4-61 0 0</inkml:trace>
  <inkml:trace contextRef="#ctx0" brushRef="#br1" timeOffset="-63539.431">20067 5758 12416 0 0,'-4'-16'872'0'0,"4"16"-777"0"0,1 1-1 0 0,-1-1 1 0 0,0 0 0 0 0,1 0 0 0 0,-1 1 0 0 0,1-1 0 0 0,-1 0 0 0 0,0 0 0 0 0,1 0 0 0 0,-1 0 0 0 0,1 0 0 0 0,-1 0 0 0 0,1 1 0 0 0,-1-1 0 0 0,0 0 0 0 0,1 0 0 0 0,-1 0 0 0 0,1 0 0 0 0,-1 0 0 0 0,1-1-1 0 0,-1 1 1 0 0,1 0 0 0 0,-1 0 0 0 0,0 0 0 0 0,1 0 0 0 0,-1 0 0 0 0,1-1 0 0 0,-1 1 0 0 0,0 0 0 0 0,1 0 0 0 0,-1-1 0 0 0,0 1 0 0 0,1 0 0 0 0,-1 0 0 0 0,0-1 0 0 0,1 1 0 0 0,-1 0 0 0 0,0-1-1 0 0,0 1 1 0 0,1-1 0 0 0,-1 1 0 0 0,0 0 0 0 0,0-1 0 0 0,0 1 0 0 0,0-1 0 0 0,1 1 0 0 0,-1 0 0 0 0,0-1 0 0 0,0 1 0 0 0,0-1 0 0 0,0 1 0 0 0,0-1 0 0 0,0 1 0 0 0,0-1 0 0 0,0 1 0 0 0,0 0 0 0 0,0-1-1 0 0,-1 1 1 0 0,1-1 0 0 0,0 1-95 0 0,6 3-707 0 0,6 4-4478 0 0,-8-4-451 0 0</inkml:trace>
  <inkml:trace contextRef="#ctx0" brushRef="#br1" timeOffset="-63120.894">20177 5715 9824 0 0,'7'10'669'0'0,"2"156"9077"0"0,-9-138-8344 0 0,-18-40-1116 0 0,16 7-426 0 0,0 0-1 0 0,0 0 0 0 0,1 0 0 0 0,0 0 0 0 0,0 0 1 0 0,0 0-1 0 0,1 0 0 0 0,0 0 0 0 0,0-1 0 0 0,0 1 1 0 0,0 0-1 0 0,1 0 0 0 0,0 0 0 0 0,0-1 0 0 0,0 1 1 0 0,1 0-1 0 0,0 1 0 0 0,0-1 0 0 0,0 0 0 0 0,0 0 1 0 0,1 1-1 0 0,0-1 0 0 0,0 1 0 0 0,0 0 0 0 0,2-2 141 0 0,25-8-649 0 0,-27 15 682 0 0,1 1 1 0 0,-1-1-1 0 0,1 1 0 0 0,-1 0 0 0 0,0 0 1 0 0,0 1-1 0 0,0-1 0 0 0,0 1 1 0 0,0-1-1 0 0,0 1 0 0 0,-1 0 0 0 0,1 0 1 0 0,-1 0-1 0 0,0 0 0 0 0,0 1 0 0 0,0-1 1 0 0,0 1-1 0 0,0-1 0 0 0,-1 1 0 0 0,1 3-33 0 0,26 86 1752 0 0,-34-56-680 0 0,-10-42-784 0 0,13 2-370 0 0,0-1 0 0 0,1 0 1 0 0,0 0-1 0 0,0-1 0 0 0,0 1 0 0 0,0 0 0 0 0,0-1 0 0 0,1 1 0 0 0,0-1 0 0 0,0 1 0 0 0,0-1 0 0 0,1 0 0 0 0,-1 1 0 0 0,1-1 0 0 0,0 0 0 0 0,1 0 0 0 0,-1 1 0 0 0,1-1 1 0 0,0 1-1 0 0,0-1 0 0 0,0 0 0 0 0,0 1 0 0 0,1 0 0 0 0,0-1 0 0 0,0 1 0 0 0,0 0 0 0 0,1 0 0 0 0,-1 0 0 0 0,1 0 0 0 0,0 0 0 0 0,0 1 0 0 0,0 0 0 0 0,2-2 82 0 0,-3 4 18 0 0,1-1 0 0 0,-1 1 0 0 0,1 0 0 0 0,-1 1 0 0 0,1-1 0 0 0,-1 0 0 0 0,1 1 0 0 0,-1-1 0 0 0,1 1 0 0 0,0 0 0 0 0,-1 0 0 0 0,1 0 0 0 0,0 0 0 0 0,-1 0 0 0 0,1 0 0 0 0,-1 1 0 0 0,1 0 0 0 0,0-1 0 0 0,-1 1 0 0 0,1 0 0 0 0,-1 0 0 0 0,0 0 0 0 0,1 1 0 0 0,-1-1 0 0 0,0 0 0 0 0,0 1 0 0 0,0 0 0 0 0,0-1 0 0 0,0 1 0 0 0,0 0 0 0 0,0 0 0 0 0,0 0 0 0 0,-1 0 0 0 0,1 0 0 0 0,-1 1 0 0 0,0-1 0 0 0,1 1-18 0 0,13 12 309 0 0,40 52 274 0 0,-24-30-657 0 0,-26-34-70 0 0,4 1-1635 0 0,-2-3-2316 0 0,0-1-2050 0 0</inkml:trace>
  <inkml:trace contextRef="#ctx0" brushRef="#br1" timeOffset="-62724.071">20723 5816 13200 0 0,'0'0'388'0'0,"-15"-3"144"0"0,6 7-27 0 0,0 0 0 0 0,0 0 0 0 0,1 1 0 0 0,0 1 1 0 0,0-1-1 0 0,0 1 0 0 0,1 0 0 0 0,0 1 1 0 0,0 0-1 0 0,0 0 0 0 0,1 1 0 0 0,0-1 0 0 0,1 1 1 0 0,-2 3-506 0 0,-11 51 946 0 0,18-61-863 0 0,0-1-10 0 0,9 14 215 0 0,-6-13-298 0 0,-1-1 0 0 0,1 1-1 0 0,-1 0 1 0 0,1-1 0 0 0,0 0-1 0 0,-1 0 1 0 0,1 1-1 0 0,0-1 1 0 0,-1-1 0 0 0,1 1-1 0 0,0 0 1 0 0,-1-1 0 0 0,1 1-1 0 0,0-1 1 0 0,-1 0 0 0 0,1 0-1 0 0,-1 0 1 0 0,1 0 0 0 0,-1 0-1 0 0,0-1 1 0 0,0 1 0 0 0,1-1-1 0 0,-1 1 1 0 0,0-1-1 0 0,0 0 1 0 0,0 0 0 0 0,-1 0-1 0 0,1 0 1 0 0,0 0 0 0 0,-1 0-1 0 0,1 0 1 0 0,-1-1 0 0 0,1-1 10 0 0,3-1-180 0 0,74-88-1365 0 0,-73 90 1513 0 0,-5 3 81 0 0,-1 0 47 0 0,0 0 0 0 0,0 25 273 0 0,0-11-612 0 0,-1-6 330 0 0,1 0-1 0 0,0 0 1 0 0,1 0-1 0 0,-1 0 1 0 0,1-1 0 0 0,1 1-1 0 0,0 0 1 0 0,0-1 0 0 0,2 6-88 0 0,-3-11-256 0 0,1 0-1 0 0,-1 0 1 0 0,0 0-1 0 0,1 0 1 0 0,0 0-1 0 0,-1 0 1 0 0,1 0-1 0 0,0-1 1 0 0,0 1-1 0 0,0-1 1 0 0,0 1-1 0 0,0-1 1 0 0,0 0-1 0 0,1 0 1 0 0,-1 0-1 0 0,0 0 1 0 0,1 0-1 0 0,-1 0 1 0 0,0-1-1 0 0,1 1 1 0 0,1-1 257 0 0,7 1-6064 0 0</inkml:trace>
  <inkml:trace contextRef="#ctx0" brushRef="#br1" timeOffset="-62209.165">21011 5715 12496 0 0,'10'-8'281'0'0,"-20"-9"794"0"0,6 15-902 0 0,1 0 1 0 0,0 0 0 0 0,-1 0 0 0 0,1 1 0 0 0,-1 0 0 0 0,1-1 0 0 0,-1 1 0 0 0,0 1 0 0 0,1-1-1 0 0,-1 0 1 0 0,0 1 0 0 0,0 0 0 0 0,0 0 0 0 0,1 0 0 0 0,-1 0 0 0 0,0 1 0 0 0,0-1 0 0 0,1 1-1 0 0,-4 1-173 0 0,-4 0 322 0 0,0 1-1 0 0,1 0 1 0 0,-1 0-1 0 0,1 1 1 0 0,0 1-1 0 0,0 0 0 0 0,0 0 1 0 0,1 1-1 0 0,0 0 1 0 0,0 1-1 0 0,0-1 1 0 0,1 2-1 0 0,-3 2-321 0 0,-2 10 953 0 0,22-14-681 0 0,22-2-112 0 0,40-27-528 0 0,-64 22 302 0 0,1 2-12 0 0,-1 4-4 0 0,-4 0 65 0 0,0 0 0 0 0,-1 1 0 0 0,1-1 1 0 0,-1 1-1 0 0,0 0 0 0 0,0 0 0 0 0,-1-1 0 0 0,0 1 1 0 0,0 0-1 0 0,0 0 0 0 0,0 0 0 0 0,-1 1 0 0 0,0-1 1 0 0,-1 2 16 0 0,2 17-19 0 0,3 8 75 0 0,2-1 0 0 0,1 0 0 0 0,2 0 0 0 0,9 21-56 0 0,-5-11 170 0 0,-12-40-151 0 0,0-1 1 0 0,-1 2-1 0 0,1-1 1 0 0,-1 0-1 0 0,1 0 1 0 0,-1 0-1 0 0,0 0 1 0 0,0 0-1 0 0,0 0 1 0 0,0 0 0 0 0,0 0-1 0 0,0 0 1 0 0,-1 1-1 0 0,1-1 1 0 0,-1 0-1 0 0,1 0 1 0 0,-1 0-1 0 0,0 0 1 0 0,0 0-1 0 0,0-1 1 0 0,0 1-1 0 0,0 0 1 0 0,0 0-1 0 0,0-1 1 0 0,-1 1 0 0 0,1 0-1 0 0,-1-1 1 0 0,1 1-1 0 0,-1-1 1 0 0,1 0-1 0 0,-1 0 1 0 0,0 1-1 0 0,0-1 1 0 0,0 0-1 0 0,0-1 1 0 0,0 1-1 0 0,0 0 1 0 0,0 0-1 0 0,0-1 1 0 0,0 1 0 0 0,0-1-1 0 0,0 0 1 0 0,-2 1-20 0 0,-67 10 500 0 0,-39-17-330 0 0,109 6-244 0 0,0 0-1 0 0,1 0 1 0 0,-1-1-1 0 0,0 1 0 0 0,0 0 1 0 0,0 0-1 0 0,0 0 1 0 0,1-1-1 0 0,-1 1 1 0 0,0 0-1 0 0,0-1 0 0 0,1 1 1 0 0,-1 0-1 0 0,0-1 1 0 0,1 1-1 0 0,-1-1 1 0 0,0 1-1 0 0,1-1 0 0 0,-1 0 1 0 0,1 1-1 0 0,-1-1 1 0 0,1 0-1 0 0,-1 1 1 0 0,1-1-1 0 0,-1 0 0 0 0,1 1 1 0 0,0-1-1 0 0,-1 0 1 0 0,1 0-1 0 0,0 1 1 0 0,0-1-1 0 0,0 0 0 0 0,0 0 1 0 0,-1 0-1 0 0,1 0 1 0 0,0 1-1 0 0,0-1 1 0 0,0 0-1 0 0,1 0 0 0 0,-1 0 1 0 0,0 0-1 0 0,0 1 1 0 0,0-1-1 0 0,1 0 1 0 0,-1 0-1 0 0,0 0 75 0 0,21-32-6279 0 0,-20 31 5909 0 0,7-9-5558 0 0</inkml:trace>
  <inkml:trace contextRef="#ctx0" brushRef="#br1" timeOffset="-61902.763">21106 5816 14168 0 0,'0'0'322'0'0,"0"0"45"0"0,0 0 18 0 0,0 0-41 0 0,0 0-89 0 0,0 0 457 0 0,0 0 226 0 0,0 0 44 0 0,0 0-54 0 0,10 11 829 0 0,26 84 1608 0 0,8 27-2598 0 0,-32-103-610 0 0,-12-18-327 0 0,0-1-76 0 0,0 0-11 0 0,0-12-2218 0 0,-3 4 46 0 0,3-3-4905 0 0</inkml:trace>
  <inkml:trace contextRef="#ctx0" brushRef="#br1" timeOffset="-61460.805">21232 5723 11600 0 0,'0'0'264'0'0,"0"0"34"0"0,9 2 401 0 0,0 5-505 0 0,-2 0 1 0 0,1 1-1 0 0,-1 0 1 0 0,0 0-1 0 0,0 0 1 0 0,-1 1-1 0 0,0 0 1 0 0,0 0-1 0 0,-1 0 1 0 0,-1 1-1 0 0,0 0 1 0 0,0 0-1 0 0,-1 0 1 0 0,0 0-1 0 0,0 1 1 0 0,-1-1 0 0 0,0 6-195 0 0,13 120 1343 0 0,-24-101 505 0 0,8-34-1812 0 0,1-1-1 0 0,-1 0 0 0 0,0 1 0 0 0,0-1 0 0 0,0 0 1 0 0,0 0-1 0 0,0 1 0 0 0,0-1 0 0 0,0 0 0 0 0,1 0 1 0 0,-1 0-1 0 0,0 0 0 0 0,0 0 0 0 0,0-1 1 0 0,0 1-1 0 0,0 0 0 0 0,0 0 0 0 0,0 0 0 0 0,1-1 1 0 0,-1 1-1 0 0,0-1 0 0 0,0 1 0 0 0,0 0 0 0 0,1-1 1 0 0,-1 1-1 0 0,0-1 0 0 0,0 0 0 0 0,1 1 0 0 0,-1-1 1 0 0,0 0-1 0 0,1 1 0 0 0,-1-2-35 0 0,-2-3 46 0 0,0-1-1 0 0,0 0 1 0 0,1-1 0 0 0,0 1-1 0 0,0 0 1 0 0,0 0 0 0 0,1-1-1 0 0,0 1 1 0 0,0-1 0 0 0,1 0-1 0 0,0 1 1 0 0,0-4-46 0 0,0 4 5 0 0,0 0-1 0 0,0 0 1 0 0,0 0-1 0 0,1 0 1 0 0,0 0-1 0 0,0 0 1 0 0,0 0-1 0 0,1 1 1 0 0,0-1-1 0 0,0 0 1 0 0,0 1-1 0 0,1-1 1 0 0,0 1-1 0 0,0 0 1 0 0,0 0-1 0 0,1 0 1 0 0,0 0-1 0 0,0 1 1 0 0,0-1-1 0 0,0 1 1 0 0,1 0-1 0 0,-1 0 1 0 0,1 1-1 0 0,0-1 1 0 0,0 1-1 0 0,1 0-4 0 0,0 3 8 0 0,-1 0 0 0 0,1 0-1 0 0,0 0 1 0 0,0 1-1 0 0,-1-1 1 0 0,1 2 0 0 0,0-1-1 0 0,-1 0 1 0 0,1 1-1 0 0,-1 0 1 0 0,1 1 0 0 0,-1-1-1 0 0,0 1 1 0 0,0 0-1 0 0,0 0 1 0 0,-1 0 0 0 0,1 1-1 0 0,-1 0 1 0 0,1 0-1 0 0,2 4-7 0 0,86 78 0 0 0,-90-83-47 0 0,0 0-1 0 0,0-1 1 0 0,1 1-1 0 0,-1-1 1 0 0,1 0-1 0 0,-1 0 1 0 0,1-1-1 0 0,0 1 1 0 0,0-1-1 0 0,-1 0 1 0 0,1 0-1 0 0,0 0 1 0 0,0 0-1 0 0,0-1 1 0 0,0 1-1 0 0,1-1 1 0 0,-1 0-1 0 0,0 0 1 0 0,1-1 47 0 0,22-10-2629 0 0,-16 3-2229 0 0,-2-3-720 0 0</inkml:trace>
  <inkml:trace contextRef="#ctx0" brushRef="#br1" timeOffset="-59815.011">21782 5728 14280 0 0,'0'0'322'0'0,"0"0"45"0"0,0 0 21 0 0,-13 6 103 0 0,-30 35 1070 0 0,-4 24 973 0 0,5 48 49 0 0,42-112-2551 0 0,0 1 0 0 0,0-1 0 0 0,0 0 0 0 0,1 0 0 0 0,-1 0 0 0 0,0 0 0 0 0,0 0 0 0 0,1 0 0 0 0,-1 0 0 0 0,1 0 0 0 0,-1 0 0 0 0,1 0 0 0 0,-1 0 0 0 0,1 0 0 0 0,0 0 0 0 0,-1 0 0 0 0,1 0 0 0 0,0 0 0 0 0,0-1 0 0 0,-1 1 0 0 0,1 0 1 0 0,0-1-1 0 0,0 1 0 0 0,0 0 0 0 0,0-1 0 0 0,0 1 0 0 0,0-1 0 0 0,0 0 0 0 0,0 1 0 0 0,0-1 0 0 0,0 0 0 0 0,1 1 0 0 0,-1-1 0 0 0,0 0 0 0 0,0 0 0 0 0,0 0 0 0 0,0 0 0 0 0,0 0 0 0 0,0 0 0 0 0,1 0 0 0 0,-1-1 0 0 0,0 1 0 0 0,0 0 0 0 0,0-1 0 0 0,0 1 0 0 0,0 0 0 0 0,0-1 0 0 0,0 1 0 0 0,0-1 0 0 0,0 0 0 0 0,0 1 0 0 0,0-2-32 0 0,140-147-2792 0 0,-126 136 2346 0 0,-15 12 354 0 0,0 17 108 0 0,4 45 548 0 0,7-23-120 0 0,-7-33-373 0 0,-4-4-49 0 0,1 1 0 0 0,-1-1-1 0 0,1 0 1 0 0,-1 0 0 0 0,1 1 0 0 0,0-1-1 0 0,0 0 1 0 0,-1 0 0 0 0,1 0-1 0 0,0 0 1 0 0,0 0 0 0 0,0 0-1 0 0,0 0 1 0 0,0 0 0 0 0,0-1 0 0 0,0 1-1 0 0,0 0 1 0 0,1-1 0 0 0,-1 1-1 0 0,0 0 1 0 0,0-1 0 0 0,1 0-1 0 0,-1 1 1 0 0,0-1 0 0 0,1 0 0 0 0,-1 1-1 0 0,0-1 1 0 0,1 0 0 0 0,-1 0-1 0 0,0 0 1 0 0,1 0 0 0 0,-1-1-1 0 0,0 1 1 0 0,1 0 0 0 0,-1 0 0 0 0,0-1-1 0 0,0 1-21 0 0,4-3 4 0 0,-1 0 0 0 0,0 0 0 0 0,0 0 0 0 0,0-1-1 0 0,0 1 1 0 0,0-1 0 0 0,-1 0 0 0 0,0 0 0 0 0,0 0-1 0 0,0-1 1 0 0,0 1 0 0 0,-1-1 0 0 0,2-3-4 0 0,10-16-266 0 0,0 4 19 0 0,43-44-855 0 0,-56 63 1097 0 0,0 0-1 0 0,0 1 0 0 0,0-1 1 0 0,0 1-1 0 0,0-1 1 0 0,0 1-1 0 0,0-1 1 0 0,0 1-1 0 0,0 0 1 0 0,0-1-1 0 0,0 1 1 0 0,0 0-1 0 0,1 0 1 0 0,-1 0-1 0 0,0 0 1 0 0,0 0-1 0 0,0 0 1 0 0,0 0-1 0 0,1 0 1 0 0,-1 0-1 0 0,0 1 1 0 0,0-1-1 0 0,0 0 1 0 0,0 1-1 0 0,0-1 1 0 0,0 1-1 0 0,0 0 1 0 0,0-1-1 0 0,0 1 1 0 0,0-1-1 0 0,0 1 1 0 0,0 0-1 0 0,0 0 1 0 0,-1 0-1 0 0,1 0 1 0 0,0-1-1 0 0,0 1 1 0 0,0 1 5 0 0,19 45-52 0 0,-16-36 54 0 0,36 117 844 0 0,-1-55 828 0 0,-37-72-1579 0 0,2-1-7 0 0,-3 0-9 0 0,9-3 179 0 0,-8-2-194 0 0,5-17 0 0 0,-6 16-67 0 0,25-43-58 0 0,-23 45 49 0 0,-2 2-36 0 0,14-16 36 0 0,-3-7 12 0 0,-5 3 0 0 0,-6 17 0 0 0,0-1 0 0 0,2 1 0 0 0,-2 0 0 0 0,1 0-10 0 0,-1 3-33 0 0,2-2 32 0 0,2 1 11 0 0,8-8 0 0 0,-2-11 0 0 0,-9 17 0 0 0,2 2 0 0 0,-2-2 0 0 0,0-1 0 0 0,0-1 11 0 0,-1 6 46 0 0,-1 1 29 0 0,0 0-20 0 0,0 19-80 0 0,-1-15 18 0 0,0-1 0 0 0,0 1 0 0 0,1 0 0 0 0,0 0 0 0 0,0 0 0 0 0,0-1 0 0 0,0 1 0 0 0,1 0 0 0 0,-1 0 0 0 0,1 0 0 0 0,0-1 0 0 0,0 1 0 0 0,0 0 0 0 0,1-1 0 0 0,-1 1 0 0 0,1-1 0 0 0,0 0 0 0 0,0 1 1 0 0,0-1-1 0 0,0 0 0 0 0,1 0 0 0 0,-1 0 0 0 0,1-1 0 0 0,0 1 0 0 0,0-1 0 0 0,0 1 0 0 0,3 1-4 0 0,1-2 1 0 0,0 0 0 0 0,0 0-1 0 0,0-1 1 0 0,0 0 0 0 0,0 0 0 0 0,1 0-1 0 0,-1-1 1 0 0,0 0 0 0 0,1-1 0 0 0,-1 0 0 0 0,0 0-1 0 0,0 0 1 0 0,0-1 0 0 0,0 0 0 0 0,0-1 0 0 0,0 1-1 0 0,0-1 1 0 0,-1-1 0 0 0,1 1 0 0 0,-1-1 0 0 0,0 0-1 0 0,0-1 1 0 0,0 1 0 0 0,-1-1 0 0 0,0 0-1 0 0,0 0 1 0 0,1-2-1 0 0,17-20-85 0 0,-22 26 20 0 0,11 13-121 0 0,0 56-86 0 0,-20 29 352 0 0,-30 165-160 0 0,39-256 118 0 0,-1-1 0 0 0,0 1 0 0 0,0 0 0 0 0,0-1 0 0 0,-1 1 0 0 0,0 0 0 0 0,0-1 0 0 0,0 1 0 0 0,-1-1 0 0 0,0 0 0 0 0,0 1-1 0 0,0-1 1 0 0,0 0 0 0 0,-1 0 0 0 0,0 0 0 0 0,0 0 0 0 0,-1-1 0 0 0,1 1 0 0 0,-1-1 0 0 0,0 0 0 0 0,0 0 0 0 0,0 0 0 0 0,-1-1 0 0 0,1 1 0 0 0,-1-1 0 0 0,0 0 0 0 0,0-1-1 0 0,0 1 1 0 0,0-1 0 0 0,0 0 0 0 0,-3 1-38 0 0,-10-1 82 0 0,0 0 0 0 0,0-1 0 0 0,0 0-1 0 0,0-2 1 0 0,0 0 0 0 0,0-1 0 0 0,0-1-1 0 0,0-1 1 0 0,0 0 0 0 0,1-1 0 0 0,0-1 0 0 0,-16-8-82 0 0,30 14 14 0 0,1-1 0 0 0,-1 0 1 0 0,1 0-1 0 0,-1 0 1 0 0,1 0-1 0 0,0-1 0 0 0,-1 1 1 0 0,1-1-1 0 0,0 1 1 0 0,0-1-1 0 0,0 0 1 0 0,0 0-1 0 0,0 0 0 0 0,0 0 1 0 0,1 0-1 0 0,-1 0 1 0 0,0-1-1 0 0,1 1 1 0 0,0 0-1 0 0,0-1 0 0 0,0 1 1 0 0,0-1-1 0 0,0 1 1 0 0,0-1-1 0 0,0 0 1 0 0,1 1-1 0 0,0-1 0 0 0,-1 0 1 0 0,1 1-1 0 0,0-1 1 0 0,0 0-1 0 0,1 1 0 0 0,-1-1 1 0 0,0 0-1 0 0,1 0 1 0 0,0 1-1 0 0,-1-1 1 0 0,1 1-1 0 0,0-1 0 0 0,0 1 1 0 0,1-1-1 0 0,-1 1 1 0 0,0 0-1 0 0,1-1 1 0 0,0 1-1 0 0,-1 0 0 0 0,1 0 1 0 0,0 0-1 0 0,2-1-14 0 0,13-8 8 0 0,1 1 1 0 0,0 1-1 0 0,1 1 0 0 0,0 0 0 0 0,1 1 0 0 0,-1 1 1 0 0,7 0-9 0 0,22-3-282 0 0,1 2 1 0 0,-1 2-1 0 0,18 1 282 0 0,-56 4-86 0 0,148-19-4478 0 0,-122 11-3142 0 0</inkml:trace>
  <inkml:trace contextRef="#ctx0" brushRef="#br1" timeOffset="-55912.012">21039 6900 21231 0 0,'0'0'628'0'0,"0"0"-17"0"0,0 0-274 0 0,0 0 306 0 0,0 0 176 0 0,12-2 1314 0 0,21 2-2352 0 0,-26 3-6106 0 0,-1 4-2197 0 0</inkml:trace>
  <inkml:trace contextRef="#ctx0" brushRef="#br1" timeOffset="-57898.155">18325 6827 11792 0 0,'63'-8'888'0'0,"-62"8"-559"0"0,-1 0 103 0 0,0 0 16 0 0,2 1-9 0 0,-3 20 951 0 0,-2 52 370 0 0,2-24-1127 0 0,8 30 359 0 0,2-31-392 0 0,-8-46-522 0 0,3 4-6 0 0,-4-4 13 0 0,0-2-10 0 0,0 0 15 0 0,0 0 6 0 0,4-6 96 0 0,70-165 72 0 0,-35 107-280 0 0,-22 51-172 0 0,-15 13 140 0 0,-1 0 48 0 0,0 0 0 0 0,0 0 1 0 0,0 1-1 0 0,0-1 0 0 0,0 0 0 0 0,-1 0 0 0 0,1 1 0 0 0,0-1 0 0 0,0 0 0 0 0,0 1 0 0 0,-1-1 0 0 0,1 1 0 0 0,0-1 0 0 0,-1 1 0 0 0,1 0 0 0 0,0-1 0 0 0,-1 1 0 0 0,1 0 0 0 0,-1-1 0 0 0,1 1 0 0 0,-1 0 0 0 0,1-1 0 0 0,-1 1 0 0 0,1 0 0 0 0,-1 0 0 0 0,0 0 0 0 0,1 0 1 0 0,-1-1-1 0 0,0 1 0 0 0,0 0 0 0 0,0 0 0 0 0,0 0 0 0 0,2 29 226 0 0,7 68 453 0 0,-9-75-546 0 0,0-17-98 0 0,-1-1 0 0 0,2 1 0 0 0,-1-1 0 0 0,0 0-1 0 0,1 1 1 0 0,0-1 0 0 0,0 0 0 0 0,1 1-1 0 0,-1-1 1 0 0,1 0 0 0 0,0 0 0 0 0,1 0-1 0 0,-1 0-34 0 0,0-4 23 0 0,0 0 0 0 0,0 0 0 0 0,0 0 0 0 0,0-1 0 0 0,0 1 0 0 0,0 0 0 0 0,1-1 0 0 0,-1 0 0 0 0,0 1 0 0 0,0-1 0 0 0,0 0 0 0 0,0 0-1 0 0,1 0 1 0 0,-1-1 0 0 0,0 1 0 0 0,0-1 0 0 0,0 1 0 0 0,0-1 0 0 0,0 1 0 0 0,0-1 0 0 0,0 0 0 0 0,0 0 0 0 0,0 0 0 0 0,0 0 0 0 0,0 0 0 0 0,-1-1 0 0 0,1 1 0 0 0,0 0-1 0 0,-1-1 1 0 0,1 0 0 0 0,-1 1 0 0 0,1-1 0 0 0,-1 0 0 0 0,0 1 0 0 0,0-2-23 0 0,5-2 45 0 0,77-95-50 0 0,-40 37-454 0 0,-19 26 37 0 0,-24 36 342 0 0,-9 21 6 0 0,9-10 85 0 0,0 0 0 0 0,0-1-1 0 0,1 1 1 0 0,1 0 0 0 0,0 0-1 0 0,0-1 1 0 0,1 1 0 0 0,0-1-1 0 0,0 0 1 0 0,1 0 0 0 0,0 0-11 0 0,6 13 76 0 0,-9-21-61 0 0,0 1 0 0 0,0-1 1 0 0,1 1-1 0 0,-1-1 0 0 0,0 0 1 0 0,0 1-1 0 0,1-1 0 0 0,-1 0 0 0 0,1 0 1 0 0,-1 0-1 0 0,1 0 0 0 0,-1 0 1 0 0,1 0-1 0 0,0 0 0 0 0,-1 0 1 0 0,1-1-1 0 0,0 1 0 0 0,0-1 0 0 0,0 1 1 0 0,-1-1-1 0 0,1 0 0 0 0,0 0 1 0 0,0 0-1 0 0,0 0 0 0 0,1 0-15 0 0,-2 0 64 0 0,6-3 64 0 0,-2 0-123 0 0,1-1 0 0 0,-1-1 0 0 0,-1 1 1 0 0,1 0-1 0 0,0-1 0 0 0,-1 0 0 0 0,0 0 0 0 0,0-1 0 0 0,-1 1 0 0 0,1-1 0 0 0,-1 0 0 0 0,0 0 0 0 0,-1 0 0 0 0,0 0 0 0 0,0 0 0 0 0,0-1-5 0 0,10-21-123 0 0,-8-5-95 0 0,-5 29 170 0 0,-4 2 36 0 0,0 6 12 0 0,9 21 0 0 0,15 35 208 0 0,-17-56-192 0 0,0 0-1 0 0,1 0 1 0 0,0-1-1 0 0,0 1 1 0 0,0-1-1 0 0,0 0 1 0 0,0 0-1 0 0,1 0 0 0 0,0 0 1 0 0,-1 0-1 0 0,1-1 1 0 0,0 1-1 0 0,0-1 1 0 0,0 0-1 0 0,0-1 1 0 0,1 1-1 0 0,-1-1 1 0 0,0 0-1 0 0,1 0 0 0 0,-1 0 1 0 0,1 0-1 0 0,1-1-15 0 0,13-9-3535 0 0,-14 5 420 0 0,5-2-3790 0 0</inkml:trace>
  <inkml:trace contextRef="#ctx0" brushRef="#br1" timeOffset="-57329.459">19205 6808 14280 0 0,'0'0'322'0'0,"0"0"45"0"0,0 0 21 0 0,0 0-33 0 0,0 8-219 0 0,12 75 1969 0 0,-17 25 1816 0 0,5-100-3385 0 0,37-93-2577 0 0,-34 80 1940 0 0,-1 1 0 0 0,2-1 0 0 0,-1 1 0 0 0,0 0-1 0 0,1 0 1 0 0,0 0 0 0 0,0 0 0 0 0,0 1 0 0 0,0-1 0 0 0,1 1 0 0 0,-1 0 0 0 0,1 0 0 0 0,0 1 0 0 0,4-2 101 0 0,-1 1-32 0 0,17 10 81 0 0,-22-3 65 0 0,0 0-1 0 0,0 1 0 0 0,0-1 0 0 0,-1 1 1 0 0,1 0-1 0 0,-1 0 0 0 0,0 0 1 0 0,-1 0-1 0 0,1 0 0 0 0,-1 0 0 0 0,0 0 1 0 0,0 0-1 0 0,-1 1 0 0 0,1-1 0 0 0,-1 0 1 0 0,-1 1-1 0 0,1-1 0 0 0,-1 3-113 0 0,1 7 317 0 0,-15 20 386 0 0,6-19-294 0 0,8-15-345 0 0,1-1 0 0 0,25-103-981 0 0,-6 76 671 0 0,-4 13 163 0 0,12-8-71 0 0,6 19 316 0 0,-14 23 236 0 0,-1 30 42 0 0,-15-10-285 0 0,-6 6-8 0 0,3-44-265 0 0,0-2-66 0 0,0 0-9 0 0,0 0-170 0 0,0 0-689 0 0,0 0-297 0 0,0 0-54 0 0</inkml:trace>
  <inkml:trace contextRef="#ctx0" brushRef="#br1" timeOffset="-56872.677">19632 6650 14600 0 0,'10'-11'1585'0'0,"-6"11"-1413"0"0,-1 1 0 0 0,1 0 0 0 0,0 0 0 0 0,-1 0 0 0 0,1 0-1 0 0,-1 1 1 0 0,0-1 0 0 0,1 1 0 0 0,-1 0 0 0 0,0 0 0 0 0,0 0 0 0 0,0 0 0 0 0,0 1 0 0 0,-1-1 0 0 0,1 1 0 0 0,-1 0 0 0 0,1-1 0 0 0,-1 1 0 0 0,0 0-1 0 0,0 1 1 0 0,0-1 0 0 0,-1 0 0 0 0,2 4-172 0 0,0-3 119 0 0,27 69 1196 0 0,-15-9-763 0 0,-17 30-142 0 0,-2-51-271 0 0,-2-31 172 0 0,40-70-817 0 0,12 9 304 0 0,-15 30-44 0 0,-24 17 216 0 0,-5 2 45 0 0,0-1 0 0 0,0 0 0 0 0,0 1 1 0 0,-1-1-1 0 0,1 1 0 0 0,0 0 0 0 0,0-1 1 0 0,0 1-1 0 0,0 0 0 0 0,0 0 0 0 0,0 0 1 0 0,0 1-1 0 0,0-1 0 0 0,0 0 0 0 0,0 1 1 0 0,-1-1-1 0 0,1 1 0 0 0,0-1 0 0 0,0 1 1 0 0,0 0-1 0 0,-1 0 0 0 0,1 0 0 0 0,0 1-15 0 0,0-1 23 0 0,0 1 0 0 0,0-1 0 0 0,0 1 0 0 0,-1 0 0 0 0,1 0 0 0 0,-1 0 0 0 0,1 0-1 0 0,-1 0 1 0 0,0 0 0 0 0,0 0 0 0 0,0 0 0 0 0,0 0 0 0 0,0 1 0 0 0,0-1 0 0 0,-1 0 0 0 0,1 1 0 0 0,-1-1-1 0 0,0 0 1 0 0,0 1 0 0 0,1-1 0 0 0,-1 1 0 0 0,-1-1 0 0 0,1 0 0 0 0,0 1 0 0 0,-1-1 0 0 0,1 1 0 0 0,-1-1-1 0 0,0 0 1 0 0,0 2-23 0 0,-2 3 66 0 0,-1 1 0 0 0,0-1 0 0 0,0 1 0 0 0,-1-1 0 0 0,0-1 0 0 0,-1 1-1 0 0,1-1 1 0 0,-1 0 0 0 0,0 0 0 0 0,0 0 0 0 0,-1-1 0 0 0,0 0 0 0 0,0 0 0 0 0,0-1 0 0 0,-1 0-1 0 0,1 0 1 0 0,-2 0-66 0 0,-6 1 14 0 0,11-3-105 0 0,0 0-1 0 0,-1 0 1 0 0,0-1 0 0 0,0 1 0 0 0,1-1 0 0 0,-1 0-1 0 0,0-1 1 0 0,0 1 0 0 0,0-1 0 0 0,0 0-1 0 0,0 0 1 0 0,0 0 0 0 0,1-1 0 0 0,-1 0 0 0 0,-2 0 91 0 0,2-1-86 0 0,-8-5-2208 0 0,12-8-5315 0 0,2 7 2065 0 0</inkml:trace>
  <inkml:trace contextRef="#ctx0" brushRef="#br1" timeOffset="-56197.429">19905 6922 11376 0 0,'92'38'4870'0'0,"-9"-30"-1518"0"0,-73-8-3202 0 0,1 0 0 0 0,-1-1 0 0 0,0-1 0 0 0,1 0 1 0 0,-1 0-1 0 0,0-1 0 0 0,0 0 0 0 0,0-1 0 0 0,-1 0 0 0 0,1 0 0 0 0,-1-1 0 0 0,5-3-150 0 0,-10 4 21 0 0,0 0 0 0 0,0 1 0 0 0,0-1 0 0 0,-1-1 1 0 0,1 1-1 0 0,-1 0 0 0 0,0-1 0 0 0,0 0 0 0 0,-1 1 0 0 0,0-1 0 0 0,1 0 0 0 0,-2 0 0 0 0,1-1 0 0 0,0 1 0 0 0,-1 0 0 0 0,0 0 0 0 0,-1-1 0 0 0,1 1 0 0 0,-1-1 0 0 0,0 1 0 0 0,0-1 0 0 0,0 1 0 0 0,-1 0 0 0 0,0-1 0 0 0,0 1 0 0 0,0 0 0 0 0,-3-5-21 0 0,3 8 3 0 0,-1-1 0 0 0,-1 0-1 0 0,1 1 1 0 0,0 0 0 0 0,-1-1-1 0 0,1 1 1 0 0,-1 0 0 0 0,0 0-1 0 0,1 0 1 0 0,-1 1 0 0 0,0-1-1 0 0,0 1 1 0 0,0-1 0 0 0,0 1-1 0 0,-1 0 1 0 0,1 0 0 0 0,0 1-1 0 0,0-1 1 0 0,-1 1 0 0 0,1-1-1 0 0,0 1 1 0 0,-1 0 0 0 0,1 0-1 0 0,0 1 1 0 0,-1-1 0 0 0,1 1-1 0 0,0-1 1 0 0,-1 1 0 0 0,1 0-1 0 0,0 0 1 0 0,0 0 0 0 0,0 1-1 0 0,0-1 1 0 0,0 1 0 0 0,0 0-1 0 0,1 0 1 0 0,-1 0 0 0 0,0 0-1 0 0,1 0 1 0 0,-1 1 0 0 0,1-1-1 0 0,0 1 1 0 0,0-1 0 0 0,0 1-1 0 0,0 0 1 0 0,1 0 0 0 0,-1 0-1 0 0,0 2-2 0 0,0-2-2 0 0,0 0 0 0 0,1 1 0 0 0,0-1 0 0 0,0 1-1 0 0,0-1 1 0 0,0 1 0 0 0,1-1 0 0 0,-1 1-1 0 0,1-1 1 0 0,0 1 0 0 0,0-1 0 0 0,0 1 0 0 0,0 0-1 0 0,1-1 1 0 0,-1 1 0 0 0,1-1 0 0 0,0 1 0 0 0,0-1-1 0 0,1 0 1 0 0,-1 1 0 0 0,0-1 0 0 0,1 0 0 0 0,0 0-1 0 0,0 0 1 0 0,0 0 0 0 0,0 0 0 0 0,1 0 0 0 0,-1-1-1 0 0,1 1 3 0 0,2 2 41 0 0,0 0 0 0 0,0-1-1 0 0,1 0 1 0 0,-1 0-1 0 0,1 0 1 0 0,0-1 0 0 0,1 1-1 0 0,-1-2 1 0 0,0 1-1 0 0,1-1 1 0 0,0 0 0 0 0,-1 0-1 0 0,5 0-40 0 0,41 0 214 0 0,22-35-52 0 0,36-50-878 0 0,-107 81 703 0 0,1 0-1 0 0,-1 1 1 0 0,1-1-1 0 0,-1 1 1 0 0,1 0 0 0 0,0 0-1 0 0,-1 0 1 0 0,1 1-1 0 0,0-1 1 0 0,-1 1-1 0 0,1 0 1 0 0,0 0-1 0 0,0 0 1 0 0,-1 1-1 0 0,1-1 1 0 0,0 1-1 0 0,-1 0 1 0 0,1 0-1 0 0,0 0 1 0 0,-1 1-1 0 0,1-1 1 0 0,-1 1 0 0 0,0-1-1 0 0,0 1 1 0 0,1 0-1 0 0,-1 1 1 0 0,0-1-1 0 0,-1 0 1 0 0,2 2 13 0 0,11 13 84 0 0,0 1 0 0 0,-2 1 0 0 0,0 0 0 0 0,-1 1 0 0 0,8 20-84 0 0,-11-6 614 0 0,-8-33-438 0 0,-1-1 2 0 0,0 0 4 0 0,-19-3 572 0 0,14-3-704 0 0,0 0 0 0 0,0 0 0 0 0,0-1 0 0 0,1 1 0 0 0,0-1 0 0 0,0 0 0 0 0,0 0 0 0 0,1 0 0 0 0,0 0 0 0 0,1-1 0 0 0,0 1 0 0 0,0-1 0 0 0,0 0 0 0 0,1 1 0 0 0,0-1 0 0 0,1 0 0 0 0,0 0 0 0 0,0 0 0 0 0,0 1 0 0 0,1-1 0 0 0,0 0 0 0 0,1 0 0 0 0,0 1 0 0 0,0-1 0 0 0,1 1 0 0 0,-1-1 0 0 0,2 1 0 0 0,-1 0 0 0 0,1 0 0 0 0,0 1 0 0 0,3-5-50 0 0,-2 4-12 0 0,0 0 0 0 0,0 1 0 0 0,0-1-1 0 0,1 1 1 0 0,0 0 0 0 0,1 0 0 0 0,0 1 0 0 0,-1 0-1 0 0,1 0 1 0 0,1 0 0 0 0,-1 1 0 0 0,1 0-1 0 0,1 0 13 0 0,43 3-7713 0 0,-39 6 50 0 0</inkml:trace>
  <inkml:trace contextRef="#ctx0" brushRef="#br2" timeOffset="16705.445">17648 2725 12384 0 0,'0'0'281'0'0,"0"0"40"0"0,0 0 21 0 0,5-2 55 0 0,29-9 899 0 0,12 5 1413 0 0,62-1-1600 0 0,-45 6-1306 0 0,-38 6-5585 0 0,-24-4 242 0 0</inkml:trace>
  <inkml:trace contextRef="#ctx0" brushRef="#br2" timeOffset="16876.432">17690 2818 14864 0 0,'0'0'433'0'0,"0"0"0"0"0,1 0-277 0 0,6 2-125 0 0,55-4 1062 0 0,45 10 1266 0 0,1 6-2471 0 0,-99-15-98 0 0,4 1-1181 0 0,-4 1-2852 0 0,0 2-1530 0 0</inkml:trace>
  <inkml:trace contextRef="#ctx0" brushRef="#br2" timeOffset="14766.301">17123 2641 5640 0 0,'0'0'124'0'0,"0"-6"308"0"0,-1-23 632 0 0,6 6 1957 0 0,3-36 1186 0 0,1 10-1920 0 0,-9 49-2021 0 0,0 0-29 0 0,0 0-12 0 0,-1-5 509 0 0,-2 9-686 0 0,-1 1 0 0 0,1-1 0 0 0,0 1 0 0 0,0 0 0 0 0,1 0-1 0 0,-1 0 1 0 0,1 0 0 0 0,0 0 0 0 0,0 0 0 0 0,1 1 0 0 0,0-1 0 0 0,0 1 0 0 0,0-1 0 0 0,0 1 0 0 0,1 2-48 0 0,-6 30 149 0 0,-16 75 288 0 0,19 40 316 0 0,3-100 389 0 0,-6-119-929 0 0,3-23-136 0 0,8-31-13 0 0,17 8-64 0 0,-4 69 0 0 0,-5 17 0 0 0,-7 18 0 0 0,0 52 0 0 0,-10 38 0 0 0,-1-31-64 0 0,-1 47 64 0 0,-13 66 0 0 0,10-117 0 0 0,6-40 11 0 0,1 0-187 0 0,1-4 659 0 0,1 7-3267 0 0,13-15-5712 0 0,-8 2 3819 0 0</inkml:trace>
  <inkml:trace contextRef="#ctx0" brushRef="#br2" timeOffset="15236.237">17178 2940 7568 0 0,'0'0'166'0'0,"0"0"29"0"0,0 0 14 0 0,0 0 55 0 0,0 0 182 0 0,0 0 76 0 0,0 0 20 0 0,0 0 2 0 0,0 0 0 0 0,0 0 0 0 0,0 0 0 0 0,0 0-22 0 0,0 0-87 0 0,-1 9 360 0 0,-2-4-627 0 0,-1-1 0 0 0,0 0 0 0 0,0 0 1 0 0,0 0-1 0 0,0 0 0 0 0,0-1 0 0 0,-1 0 1 0 0,0 0-1 0 0,0 0 0 0 0,0 0 1 0 0,0-1-1 0 0,0 0 0 0 0,0 0 0 0 0,-3 1-168 0 0,2-1 205 0 0,-92 23 1314 0 0,75-19-1020 0 0,34-12-70 0 0,218-58-765 0 0,-205 58 347 0 0,-40 14 377 0 0,-160 32-29 0 0,97-42-285 0 0,42-4-170 0 0,37 6 0 0 0,0 0-21 0 0,0 0-90 0 0,15-8-5368 0 0,-6 2-125 0 0</inkml:trace>
  <inkml:trace contextRef="#ctx0" brushRef="#br2" timeOffset="15904.209">16841 2494 9280 0 0,'65'-3'3545'0'0,"-26"6"-1682"0"0,48-10 26 0 0,40-24-968 0 0,-71 17-380 0 0,-173 39 265 0 0,20-23-796 0 0,81-5-10 0 0,28-2 0 0 0,33-3 63 0 0,1 1 0 0 0,0 3 0 0 0,0 1 0 0 0,34 3-63 0 0,-64 1 36 0 0,84 14-694 0 0,-99-15-460 0 0,-1 0-3160 0 0,0 0-1355 0 0</inkml:trace>
  <inkml:trace contextRef="#ctx0" brushRef="#br2" timeOffset="16402.307">17393 2908 11344 0 0,'-4'-3'-26'0'0,"-10"0"4197"0"0,11 8-3540 0 0,4 4 204 0 0,3 84 1889 0 0,12 29-364 0 0,-11-62-1448 0 0,-4-60-1031 0 0,-1 0-1 0 0,0 0 0 0 0,1 0 1 0 0,-1 0-1 0 0,0 0 0 0 0,1 0 1 0 0,-1 0-1 0 0,0-1 0 0 0,1 1 1 0 0,-1 0-1 0 0,0 0 0 0 0,1 0 1 0 0,-1 1-1 0 0,0-1 0 0 0,1 0 0 0 0,-1 0 1 0 0,0 0-1 0 0,1 0 0 0 0,-1 0 1 0 0,0 0-1 0 0,1 0 0 0 0,-1 0 1 0 0,0 1-1 0 0,0-1 0 0 0,1 0 1 0 0,-1 0-1 0 0,0 0 0 0 0,0 1 1 0 0,1-1-1 0 0,-1 0 0 0 0,0 0 1 0 0,0 1-1 0 0,1-1 0 0 0,-1 0 1 0 0,0 1-1 0 0,0-1 0 0 0,0 0 1 0 0,0 1-1 0 0,0-1 0 0 0,1 0 1 0 0,-1 1-1 0 0,0-1 0 0 0,0 0 1 0 0,0 1-1 0 0,0-1 0 0 0,0 0 1 0 0,0 1-1 0 0,0-1 0 0 0,0 0 1 0 0,0 1-1 0 0,0-1 0 0 0,0 0 0 0 0,-1 1 1 0 0,1-1-1 0 0,0 0 120 0 0,1-1 509 0 0,7-7-2059 0 0</inkml:trace>
  <inkml:trace contextRef="#ctx0" brushRef="#br2" timeOffset="21318.485">20469 2319 11728 0 0,'0'0'342'0'0,"0"0"4"0"0,0 0-193 0 0,2 8 215 0 0,-1 156 3758 0 0,8-61-3104 0 0,16 65 651 0 0,-28-54-936 0 0,0-30-435 0 0,2-49-68 0 0,1-34-249 0 0,0-1-1 0 0,1 1 0 0 0,-1 0 0 0 0,0 0 0 0 0,0-1 0 0 0,0 1 0 0 0,0 0 1 0 0,1-1-1 0 0,-1 1 0 0 0,0 0 0 0 0,1-1 0 0 0,-1 1 0 0 0,1-1 0 0 0,-1 1 1 0 0,0 0-1 0 0,1-1 0 0 0,-1 1 0 0 0,1-1 0 0 0,0 1 0 0 0,-1-1 0 0 0,1 1 1 0 0,-1-1-1 0 0,1 0 0 0 0,0 1 0 0 0,-1-1 0 0 0,1 0 0 0 0,0 0 1 0 0,-1 1-1 0 0,1-1 0 0 0,0 0 0 0 0,0 0 0 0 0,-1 0 0 0 0,1 0 0 0 0,0 0 1 0 0,-1 0-1 0 0,2 0 16 0 0,3-7-600 0 0,7-13-5297 0 0,-14 4-123 0 0</inkml:trace>
  <inkml:trace contextRef="#ctx0" brushRef="#br2" timeOffset="21688.845">20643 2153 12776 0 0,'1'-1'20'0'0,"-1"0"0"0"0,0 1 1 0 0,0-1-1 0 0,1 1 1 0 0,-1-1-1 0 0,0 0 1 0 0,1 1-1 0 0,-1-1 0 0 0,0 1 1 0 0,1-1-1 0 0,-1 1 1 0 0,1-1-1 0 0,-1 1 0 0 0,1 0 1 0 0,-1-1-1 0 0,1 1 1 0 0,-1-1-1 0 0,1 1 1 0 0,0 0-1 0 0,-1-1 0 0 0,1 1 1 0 0,0 0-1 0 0,-1 0 1 0 0,1 0-1 0 0,-1 0 0 0 0,1-1 1 0 0,0 1-1 0 0,-1 0 1 0 0,1 0-1 0 0,0 0 1 0 0,0 0-1 0 0,-1 0 0 0 0,1 1 1 0 0,-1-1-1 0 0,1 0 1 0 0,0 0-1 0 0,-1 0 0 0 0,1 0 1 0 0,0 1-1 0 0,-1-1 1 0 0,1 0-1 0 0,-1 1 1 0 0,1-1-21 0 0,15-1 18 0 0,27-1 769 0 0,-15 11 464 0 0,-1-1-254 0 0,20 28-555 0 0,-46-32-402 0 0,0 1 1 0 0,-1 0-1 0 0,0 0 0 0 0,0-1 1 0 0,0 1-1 0 0,-1 0 0 0 0,0-1 1 0 0,0 1-1 0 0,0 0 1 0 0,0-1-1 0 0,-1 1 0 0 0,1-1 1 0 0,-1 1-1 0 0,0-1 1 0 0,-1 0-1 0 0,1 0 0 0 0,-1 0 1 0 0,0 0-1 0 0,0 0 0 0 0,0-1 1 0 0,0 1-1 0 0,-1-1 1 0 0,1 0-1 0 0,-1 0 0 0 0,0 0 1 0 0,0-1-1 0 0,0 1 0 0 0,-4 1-40 0 0,-63 33 834 0 0,68-36-652 0 0,-3 5 269 0 0,6 2 162 0 0,17-2-539 0 0,-1 0 0 0 0,1-1 0 0 0,1-1-1 0 0,-1 0 1 0 0,1-1 0 0 0,-1-2 0 0 0,1 1 0 0 0,0-2-1 0 0,9-1-73 0 0,10 3-2445 0 0,-21-2 1138 0 0</inkml:trace>
  <inkml:trace contextRef="#ctx0" brushRef="#br2" timeOffset="17613.271">18475 2504 12032 0 0,'-12'-6'356'0'0,"23"-6"128"0"0,-11 12-450 0 0,0 0 1 0 0,-1 0-1 0 0,1-1 1 0 0,0 1-1 0 0,0 0 0 0 0,0 0 1 0 0,-1 0-1 0 0,1 0 1 0 0,0 0-1 0 0,0-1 1 0 0,0 1-1 0 0,0 0 1 0 0,0 0-1 0 0,-1 0 1 0 0,1-1-1 0 0,0 1 1 0 0,0 0-1 0 0,0 0 1 0 0,0 0-1 0 0,0-1 1 0 0,0 1-1 0 0,0 0 1 0 0,0 0-1 0 0,0-1 1 0 0,0 1-1 0 0,0 0 0 0 0,-1 0 1 0 0,1 0-1 0 0,1-1 1 0 0,-1 1-1 0 0,0 0 1 0 0,0 0-1 0 0,0-1 1 0 0,0 1-1 0 0,0 0 1 0 0,0 0-1 0 0,0-1 1 0 0,0 1-1 0 0,0 0 1 0 0,0 0-1 0 0,0 0 1 0 0,1-1-1 0 0,-1 1 1 0 0,0 0-1 0 0,0 0 1 0 0,0 0-1 0 0,0 0 1 0 0,1-1-1 0 0,-1 1 0 0 0,0 0 1 0 0,0 0-1 0 0,0 0 1 0 0,1 0-1 0 0,-1 0 1 0 0,0 0-35 0 0,-21 7 2078 0 0,6 6-1532 0 0,-1-1-240 0 0,1 0 0 0 0,1 2 0 0 0,0 0 0 0 0,1 0 0 0 0,0 1 0 0 0,1 1-1 0 0,1 0 1 0 0,-6 10-306 0 0,17-25 8 0 0,-1 0 0 0 0,0 1 0 0 0,1-1-1 0 0,-1 0 1 0 0,1 1 0 0 0,-1-1-1 0 0,1 0 1 0 0,0 1 0 0 0,-1-1 0 0 0,1 1-1 0 0,0-1 1 0 0,0 0 0 0 0,0 1-1 0 0,0-1 1 0 0,0 1 0 0 0,0-1 0 0 0,1 1-1 0 0,-1-1 1 0 0,0 0 0 0 0,1 1-1 0 0,-1-1 1 0 0,1 0 0 0 0,0 1 0 0 0,-1-1-1 0 0,1 0 1 0 0,0 0 0 0 0,0 0-1 0 0,-1 1 1 0 0,1-1 0 0 0,0 0 0 0 0,0 0-1 0 0,0 0 1 0 0,0 0 0 0 0,1-1-1 0 0,-1 1 1 0 0,0 0 0 0 0,0 0 0 0 0,0-1-1 0 0,1 1 1 0 0,-1-1 0 0 0,0 1-1 0 0,1-1 1 0 0,-1 1 0 0 0,1-1-8 0 0,61 5 148 0 0,35-32-684 0 0,-95 27 472 0 0,-2 0 0 0 0,-13 15 0 0 0,-32 35 239 0 0,26-22 98 0 0,12-10-99 0 0,4-16-126 0 0,1 1-1 0 0,0 0 0 0 0,0-1 0 0 0,0 1 1 0 0,0 0-1 0 0,1 0 0 0 0,-1 0 1 0 0,1-1-1 0 0,0 1 0 0 0,0 0 0 0 0,0 0 1 0 0,0 0-1 0 0,0 0 0 0 0,0 0 0 0 0,1-1 1 0 0,-1 1-1 0 0,1 0 0 0 0,0 0 0 0 0,1 2-47 0 0,11 16 72 0 0,-8-18-218 0 0,0 0 0 0 0,0-1-1 0 0,1 0 1 0 0,0 0 0 0 0,-1 0-1 0 0,1-1 1 0 0,0 0 0 0 0,0 0 0 0 0,0 0-1 0 0,-1-1 1 0 0,1 1 0 0 0,0-2-1 0 0,0 1 1 0 0,0-1 0 0 0,0 0-1 0 0,0 0 1 0 0,-1 0 0 0 0,1-1-1 0 0,0 0 1 0 0,-1 0 0 0 0,1 0-1 0 0,-1-1 1 0 0,5-2 146 0 0,37-33-8608 0 0,-33 27 7928 0 0,-9 8 2530 0 0,-9 9-366 0 0,3-4-1324 0 0,0 0 0 0 0,0 1 0 0 0,0-1 0 0 0,0 0 1 0 0,1 0-1 0 0,-1 1 0 0 0,1-1 0 0 0,0 1 0 0 0,-1-1 0 0 0,1 0 1 0 0,0 1-1 0 0,0-1 0 0 0,1 1 0 0 0,-1-1 0 0 0,1 1 0 0 0,-1-1 1 0 0,1 0-1 0 0,0 1 0 0 0,-1-1 0 0 0,1 0 0 0 0,1 0 0 0 0,-1 0 1 0 0,0 0-1 0 0,0 0 0 0 0,1 0 0 0 0,-1 0 0 0 0,1 0 0 0 0,-1 0 1 0 0,1 0-1 0 0,1 0-160 0 0,-3-2 57 0 0,4 4 50 0 0,0 0 0 0 0,0 0 0 0 0,0-1 0 0 0,1 0 0 0 0,-1 0 0 0 0,1 0 0 0 0,0 0 0 0 0,0-1 0 0 0,-1 1 0 0 0,2-1 0 0 0,-1-1 0 0 0,0 1 0 0 0,0-1 0 0 0,1 0 0 0 0,-1 0 0 0 0,0 0 0 0 0,1-1 0 0 0,-1 0 0 0 0,1 0 0 0 0,-1 0 0 0 0,1-1 0 0 0,0 0-107 0 0,6 1 231 0 0,-11 0-218 0 0,1 0-1 0 0,-1 0 1 0 0,1 0-1 0 0,-1 0 1 0 0,0 0-1 0 0,1 0 0 0 0,-1-1 1 0 0,1 1-1 0 0,-1-1 1 0 0,1 1-1 0 0,-1-1 1 0 0,0 0-1 0 0,1 1 0 0 0,-1-1 1 0 0,0 0-1 0 0,0 0 1 0 0,0 0-1 0 0,1 0 1 0 0,-1 0-1 0 0,0 0 0 0 0,0 0 1 0 0,-1 0-1 0 0,1 0 1 0 0,0 0-1 0 0,0-1 1 0 0,0 1-1 0 0,-1 0 0 0 0,1-1 1 0 0,-1 1-1 0 0,1-1 1 0 0,-1 1-1 0 0,1 0 1 0 0,-1-1-1 0 0,0 1 0 0 0,0-1 1 0 0,0 1-1 0 0,0-1 1 0 0,0 1-1 0 0,0-1 1 0 0,0 1-1 0 0,0-1 0 0 0,0 1 1 0 0,-1-1-1 0 0,1 1 1 0 0,-1 0-1 0 0,1-1 1 0 0,-1 1-1 0 0,1 0 0 0 0,-1-1 1 0 0,0 1-1 0 0,0 0 1 0 0,0 0-1 0 0,0-1-12 0 0,-2-3-40 0 0,0 1 0 0 0,0 0 0 0 0,-1 0 0 0 0,1 0 0 0 0,-1 0-1 0 0,0 0 1 0 0,0 1 0 0 0,0 0 0 0 0,-1 0 0 0 0,1 0 0 0 0,-1 0 0 0 0,1 1 0 0 0,-1 0 0 0 0,0 0-1 0 0,0 0 1 0 0,0 0 0 0 0,0 1 0 0 0,0 0 0 0 0,0 0 0 0 0,-1 0 0 0 0,1 1 0 0 0,0 0 0 0 0,-1 0-1 0 0,1 0 41 0 0,9 3-2762 0 0,-4-3 1965 0 0</inkml:trace>
  <inkml:trace contextRef="#ctx0" brushRef="#br2" timeOffset="19254.785">18996 2532 6504 0 0,'75'-3'701'0'0,"-28"-7"2166"0"0,-40-1-1467 0 0,-1 3 400 0 0,-5 2 1508 0 0,-36 6-2289 0 0,-35 46 485 0 0,47-22-1096 0 0,-11 17 96 0 0,21 3-112 0 0,-14 40 59 0 0,28-70-283 0 0,37 5 285 0 0,18 0-389 0 0,-7-13-64 0 0,-25 2 0 0 0,-4-2 0 0 0,6-4 54 0 0,-6-2 10 0 0,-1 5-40 0 0,19-6 138 0 0,-24-3-175 0 0,-13 4-66 0 0,-1 0-62 0 0,0 0-19 0 0,9-3-2421 0 0,-9 3 1251 0 0</inkml:trace>
  <inkml:trace contextRef="#ctx0" brushRef="#br2" timeOffset="19868.318">19401 2294 8752 0 0,'0'0'197'0'0,"8"-2"475"0"0,-4-1-544 0 0,-3 3 307 0 0,-1 0 119 0 0,0 0 20 0 0,0 0 7 0 0,0 0 24 0 0,0 0 17 0 0,0 0 2 0 0,0 0-46 0 0,0 0-188 0 0,0 11 802 0 0,3 30-25 0 0,7 57 599 0 0,8 50-141 0 0,-12-80-1049 0 0,9 36 73 0 0,6-18-161 0 0,-11-40-384 0 0,-8-41-24 0 0,3 6 80 0 0,-4-10-220 0 0,11-17-1136 0 0,5-50-8179 0 0,-5 47 4223 0 0</inkml:trace>
  <inkml:trace contextRef="#ctx0" brushRef="#br2" timeOffset="20527.513">19543 2349 9328 0 0,'7'0'84'0'0,"-1"-1"0"0"0,1 0 0 0 0,0 0 0 0 0,0-1 0 0 0,-1 1 0 0 0,1-1 0 0 0,-1-1 0 0 0,0 1 0 0 0,1-1 0 0 0,-1 0 0 0 0,2-2-84 0 0,25-25 44 0 0,-11 0 2730 0 0,-3 28 734 0 0,-15 7-3367 0 0,1 0 0 0 0,-1 1 0 0 0,0 0 0 0 0,-1 0 0 0 0,1 0 0 0 0,-1 0 0 0 0,-1 1 0 0 0,1-1 0 0 0,-1 1 0 0 0,0 0 0 0 0,1 6-141 0 0,6 16 318 0 0,15 82 393 0 0,-14-38-416 0 0,2-10-71 0 0,0 0 74 0 0,-9-48-191 0 0,-3-13-89 0 0,1-1 0 0 0,-1 0 0 0 0,0 0 1 0 0,1 0-1 0 0,-1 1 0 0 0,0-1 0 0 0,0 0 0 0 0,1 1 0 0 0,-1-1 0 0 0,0 0 0 0 0,0 0 0 0 0,-1 1 0 0 0,1-1 0 0 0,0 0 0 0 0,0 0 0 0 0,-1 1 0 0 0,1-1 0 0 0,0 0 0 0 0,-1 0 0 0 0,0 0 0 0 0,1 1 0 0 0,-1-1 0 0 0,1 0 0 0 0,-1 0 0 0 0,0 0 0 0 0,0 0-18 0 0,0 0 80 0 0,-1-1 0 0 0,0 0-64 0 0,1 0-1 0 0,-1 0 1 0 0,0 0-1 0 0,1-1 1 0 0,-1 1-1 0 0,0 0 1 0 0,1-1-1 0 0,-1 1 1 0 0,0-1-1 0 0,1 1 1 0 0,-1-1-1 0 0,1 0 1 0 0,-1 0-1 0 0,1 0 1 0 0,0 0-1 0 0,-1 0 1 0 0,1 0-1 0 0,0 0 1 0 0,-1 0-1 0 0,1 0 1 0 0,0-1-1 0 0,0 1 1 0 0,0 0-1 0 0,0-1 1 0 0,0 1-1 0 0,1-1 1 0 0,-1 1-1 0 0,0-1 1 0 0,1 1-1 0 0,-1-1 1 0 0,1 0-1 0 0,-1-1-15 0 0,1-4 7 0 0,-1 1-1 0 0,1-1 0 0 0,1 0 0 0 0,0 0 1 0 0,-1 1-1 0 0,2-1 0 0 0,-1 0 1 0 0,1 1-1 0 0,0-1 0 0 0,1 1 0 0 0,-1 0 1 0 0,1 0-1 0 0,0 0 0 0 0,3-3-6 0 0,34-48-176 0 0,-35 48 153 0 0,1 1 0 0 0,0 0 1 0 0,1 0-1 0 0,0 1 0 0 0,0 0 0 0 0,1 0 0 0 0,0 0 0 0 0,0 1 0 0 0,0 0 0 0 0,8-3 23 0 0,8 0-75 0 0,-2 9 75 0 0,-13 11-53 0 0,-9 0 46 0 0,1-7 7 0 0,-1-1 0 0 0,0 0 0 0 0,0 1-1 0 0,0-1 1 0 0,0 1 0 0 0,0-1 0 0 0,-1 1 0 0 0,0-1-1 0 0,0 1 1 0 0,0-1 0 0 0,0 0 0 0 0,0 0-1 0 0,-1 1 1 0 0,1-1 0 0 0,-1 0 0 0 0,0 0 0 0 0,0-1-1 0 0,0 2 1 0 0,-28 26 0 0 0,-10 2 64 0 0,10 0 11 0 0,30-31-22 0 0,0 12 71 0 0,36 32 223 0 0,34-7 54 0 0,3-12-174 0 0,-72-26-466 0 0,7 0-275 0 0,-6 0-2782 0 0,-2 0 1790 0 0</inkml:trace>
  <inkml:trace contextRef="#ctx0" brushRef="#br2" timeOffset="20927.48">20147 2581 9648 0 0,'44'-3'464'0'0,"-42"3"-204"0"0,-1 0-31 0 0,10 2 605 0 0,-12 9 2865 0 0,-1-5-2975 0 0,-4 41 2096 0 0,9 21-1217 0 0,-2-66-1572 0 0,0 0 0 0 0,0 0 0 0 0,0 0 0 0 0,0 0 0 0 0,-1 0 0 0 0,1 0 0 0 0,-1 0 0 0 0,1 0 0 0 0,-1 1 0 0 0,0-1 1 0 0,0 0-1 0 0,0 0 0 0 0,0 0 0 0 0,0 0 0 0 0,-1 1 0 0 0,1-1 0 0 0,0 0 0 0 0,-1 0 0 0 0,0 0 0 0 0,1 0 0 0 0,-1 0 0 0 0,0 0 0 0 0,-1 1-31 0 0,-6 63 468 0 0,8-62-447 0 0,1 0-1 0 0,-1 0 0 0 0,1 0 1 0 0,0 0-1 0 0,0 0 1 0 0,0 0-1 0 0,0 0 0 0 0,1 0 1 0 0,0-1-1 0 0,-1 1 1 0 0,1 0-1 0 0,1-1 0 0 0,-1 0 1 0 0,1 1-21 0 0,1 1 66 0 0,18 4-363 0 0,-21-9-87 0 0,2-6-5764 0 0,0-2-302 0 0</inkml:trace>
  <inkml:trace contextRef="#ctx0" brushRef="#br2" timeOffset="25613.518">21999 2453 10224 0 0,'0'0'230'0'0,"0"0"30"0"0,0 0 19 0 0,0-1-30 0 0,0-4-158 0 0,-2 1-10 0 0,2 3 286 0 0,0 1 125 0 0,0 0 20 0 0,-13 11 1327 0 0,-8 33 183 0 0,5 10-1053 0 0,-8 33 447 0 0,11-19-466 0 0,11-65-911 0 0,1 0 1 0 0,0 1 0 0 0,0-1 0 0 0,0 0-1 0 0,0 0 1 0 0,0 0 0 0 0,1 1 0 0 0,-1-1-1 0 0,1 0 1 0 0,0 1 0 0 0,0-1 0 0 0,0 0-1 0 0,1 1 1 0 0,-1-1 0 0 0,1 0 0 0 0,0 1-40 0 0,6 42 525 0 0,-2-28-297 0 0,10 16-52 0 0,23-9-378 0 0,-8-32-3056 0 0,-23 1-3340 0 0</inkml:trace>
  <inkml:trace contextRef="#ctx0" brushRef="#br2" timeOffset="25948.142">22193 2543 11792 0 0,'-15'-5'342'0'0,"12"4"4"0"0,-10 48 2254 0 0,16 21-855 0 0,22-12-1195 0 0,-4-47-174 0 0,-19-9-341 0 0,1 0-1 0 0,-1 0 0 0 0,0 0 0 0 0,1-1 1 0 0,-1 1-1 0 0,0 0 0 0 0,0-1 0 0 0,1 0 0 0 0,-1 1 1 0 0,0-1-1 0 0,0 0 0 0 0,0 0 0 0 0,0 0 1 0 0,0-1-1 0 0,0 1 0 0 0,0 0 0 0 0,0-1 0 0 0,0 1 1 0 0,-1-1-1 0 0,1 0 0 0 0,-1 1 0 0 0,1-1 1 0 0,-1 0-1 0 0,1 0 0 0 0,-1 0 0 0 0,0 0 0 0 0,0 0 1 0 0,0 0-1 0 0,0 0 0 0 0,-1-1 0 0 0,1 1 1 0 0,0 0-1 0 0,-1 0 0 0 0,0-1 0 0 0,1 1 0 0 0,-1-1-34 0 0,1 0 17 0 0,-1 1 1 0 0,1-1-1 0 0,0 0 0 0 0,-1 0 0 0 0,0 0 0 0 0,0 0 0 0 0,0 0 0 0 0,0 0 0 0 0,0 0 0 0 0,-1 0 0 0 0,1 0 0 0 0,-1 0 0 0 0,0 0 0 0 0,0 0 0 0 0,0 1 0 0 0,0-1 1 0 0,0 0-1 0 0,-1 0 0 0 0,1 1 0 0 0,-1-1-17 0 0,-1-2 1 0 0,-1 0 0 0 0,0 1 0 0 0,0-1-1 0 0,0 1 1 0 0,0 0 0 0 0,0 0 0 0 0,-1 0 0 0 0,0 1 0 0 0,0-1 0 0 0,0 1 0 0 0,0 0 0 0 0,0 1 0 0 0,-1 0 0 0 0,1-1 0 0 0,-1 1 0 0 0,1 1 0 0 0,-1-1-1 0 0,0 1 1 0 0,0 0 0 0 0,0 1 0 0 0,0-1 0 0 0,0 1 0 0 0,-4 1-1 0 0,-9 3-913 0 0,14-2-1959 0 0,1 0 1495 0 0</inkml:trace>
  <inkml:trace contextRef="#ctx0" brushRef="#br2" timeOffset="26327.904">22484 2453 11312 0 0,'0'0'332'0'0,"0"0"-4"0"0,6 3-196 0 0,96 105 4426 0 0,-93-93-4123 0 0,0 1 0 0 0,-1 0 0 0 0,-1 1 0 0 0,0-1 0 0 0,-1 1-1 0 0,2 10-434 0 0,-4-13 218 0 0,-1 0-1 0 0,0 1 1 0 0,-1 0-1 0 0,-1-1 1 0 0,0 1-1 0 0,-1 0 1 0 0,-1 0-1 0 0,0-1 1 0 0,-1 1-1 0 0,-2 7-217 0 0,2-14 106 0 0,-1-1 0 0 0,0 1 0 0 0,0-1 1 0 0,-1 0-1 0 0,1 0 0 0 0,-2 0 0 0 0,1-1 0 0 0,-1 0 0 0 0,0 1 0 0 0,-1 0-106 0 0,-3 1 67 0 0,0 0 0 0 0,0-1 0 0 0,0 0-1 0 0,-1 0 1 0 0,0-1 0 0 0,0 0 0 0 0,-1-1 0 0 0,0 0-1 0 0,1-1 1 0 0,-4 1-67 0 0,-54 17 48 0 0,26-9-1842 0 0,35-10-1022 0 0,7-3 1362 0 0</inkml:trace>
  <inkml:trace contextRef="#ctx0" brushRef="#br2" timeOffset="23846.012">21168 2453 5840 0 0,'13'-3'132'0'0,"-10"3"17"0"0,-3 0 11 0 0,9-18 2792 0 0,-9 18-2304 0 0,0 0 7 0 0,0 0-19 0 0,0 0-84 0 0,0 0-38 0 0,0 0-8 0 0,0 0-21 0 0,0 0-77 0 0,0 0-31 0 0,0 0-7 0 0,-12 16 1302 0 0,13-12-1568 0 0,1 0 1 0 0,0 1-1 0 0,-1-1 1 0 0,0 1-1 0 0,0-1 1 0 0,0 1-1 0 0,0 0 1 0 0,-1-1-1 0 0,0 1 1 0 0,0 0 0 0 0,0-1-1 0 0,-1 1 1 0 0,1-1-1 0 0,-1 1 1 0 0,0 0-1 0 0,-1-1 1 0 0,0 3-105 0 0,-10 56 893 0 0,-10 46 156 0 0,16-33-601 0 0,-6 24 103 0 0,2-54-230 0 0,17-40 6 0 0,0-18-891 0 0,19-52-2817 0 0,-25 45-998 0 0,1 0-1271 0 0</inkml:trace>
  <inkml:trace contextRef="#ctx0" brushRef="#br2" timeOffset="24233.698">21156 2475 8696 0 0,'0'0'197'0'0,"1"-2"24"0"0,4-6 43 0 0,-3 7-253 0 0,-1 0 0 0 0,0 0 0 0 0,0-1 0 0 0,0 1 0 0 0,0 0 0 0 0,0-1 0 0 0,0 1 0 0 0,0 0 0 0 0,0-1 0 0 0,-1 1 0 0 0,1-1 0 0 0,-1 1 0 0 0,1-1 0 0 0,-1 1 0 0 0,1-1 0 0 0,-1 1 0 0 0,0-1 0 0 0,0 0 0 0 0,0 1 0 0 0,0-1 0 0 0,0 1 0 0 0,0-1 0 0 0,0 0 0 0 0,0 1 0 0 0,0-1 0 0 0,-1 1 0 0 0,1-1 0 0 0,-1 0-11 0 0,0 1 167 0 0,1 1 0 0 0,-1-1 0 0 0,1 0 0 0 0,-1 0 0 0 0,1 0 0 0 0,-1 0 0 0 0,1 0 0 0 0,0 0 0 0 0,0 0 0 0 0,-1 0-1 0 0,1 0 1 0 0,0 0 0 0 0,0 0 0 0 0,0 0 0 0 0,0 0 0 0 0,0 0 0 0 0,0 0 0 0 0,0 0 0 0 0,0 0 0 0 0,1 0 0 0 0,-1 0 0 0 0,0 0 0 0 0,0 0-1 0 0,1 0 1 0 0,-1 1 0 0 0,1-1 0 0 0,-1 0 0 0 0,1 0 0 0 0,-1 0 0 0 0,1 0 0 0 0,0 1 0 0 0,-1-1 0 0 0,1 0 0 0 0,0 0 0 0 0,0 1 0 0 0,0-1-167 0 0,1-1 430 0 0,-1 1-171 0 0,14-8 99 0 0,-13 8-195 0 0,0 0-23 0 0,121-27 677 0 0,-28 11-625 0 0,-58 12-134 0 0,-30 3 6 0 0,0 0 0 0 0,0 1-1 0 0,0 0 1 0 0,0 1 0 0 0,1 0 0 0 0,-1 0 0 0 0,0 0 0 0 0,0 1 0 0 0,0 0 0 0 0,0 0-1 0 0,3 1-63 0 0,-8-1 96 0 0,6 23 224 0 0,-21 17-56 0 0,-22 37 184 0 0,4-31 0 0 0,17-30-298 0 0,19 1 23 0 0,-8 2-29 0 0,1-15-144 0 0,5 3-2384 0 0,5-2 1117 0 0</inkml:trace>
  <inkml:trace contextRef="#ctx0" brushRef="#br2" timeOffset="24899.066">21393 2849 9728 0 0,'37'-18'2393'0'0,"-34"17"-2061"0"0,-2 0 273 0 0,4 1 617 0 0,10 2 2337 0 0,-18 3-2031 0 0,16 3-1184 0 0,-11-7-168 0 0,0 4 168 0 0,3 11 538 0 0,-2-3-588 0 0,2-6-234 0 0,2 14 35 0 0,-5-5 15 0 0,-7-3-39 0 0,-4 11 77 0 0,-4 11 48 0 0,-5 12-102 0 0,16-21 32 0 0,1-15 30 0 0,-1-10-96 0 0,-4 1-84 0 0,4-2-165 0 0,17-5-1260 0 0,-13 3 1266 0 0,9-15-6417 0 0,-3 9 530 0 0</inkml:trace>
  <inkml:trace contextRef="#ctx0" brushRef="#br2" timeOffset="25221.299">21591 2829 8688 0 0,'-8'0'33'0'0,"-11"-2"278"0"0,30 1 19 0 0,-10 1 16 0 0,-1 0 115 0 0,0 0 19 0 0,0 0 27 0 0,0 0 86 0 0,0 0 42 0 0,0 0 5 0 0,0 0-595 0 0,-1 0 1 0 0,1 0-1 0 0,-1 1 1 0 0,1-1 0 0 0,0 0-1 0 0,-1 0 1 0 0,1 0 0 0 0,0 1-1 0 0,-1-1 1 0 0,1 0 0 0 0,0 1-1 0 0,-1-1 1 0 0,1 0-1 0 0,0 1 1 0 0,-1-1 0 0 0,1 0-1 0 0,0 1 1 0 0,0-1 0 0 0,0 0-1 0 0,-1 1 1 0 0,1-1-1 0 0,0 1 1 0 0,0-1 0 0 0,0 1-1 0 0,0-1 1 0 0,0 0 0 0 0,0 1-1 0 0,0-1 1 0 0,0 1-1 0 0,0-1 1 0 0,0 1 0 0 0,0-1-1 0 0,0 0 1 0 0,0 1 0 0 0,0-1-1 0 0,0 1 1 0 0,0-1-1 0 0,0 1 1 0 0,1-1 0 0 0,-1 0-1 0 0,0 1 1 0 0,0-1 0 0 0,0 0-1 0 0,1 1 1 0 0,-1-1 0 0 0,0 1-1 0 0,1-1 1 0 0,-1 0-1 0 0,0 1-45 0 0,3 6 726 0 0,3 36 1326 0 0,3-12-1054 0 0,-1 1-218 0 0,-9 23 180 0 0,-2-26-576 0 0,10-1-126 0 0,11 9 28 0 0,-18-36-576 0 0,0-1-102 0 0,9-6-5072 0 0,-5 1 3819 0 0</inkml:trace>
  <inkml:trace contextRef="#ctx0" brushRef="#br1" timeOffset="91731.341">2651 6705 11968 0 0,'8'-4'825'0'0,"138"-19"2730"0"0,-36 34-2242 0 0,-74 2-1370 0 0,-24-6-4894 0 0,-11-6-494 0 0</inkml:trace>
  <inkml:trace contextRef="#ctx0" brushRef="#br1" timeOffset="91899.237">2581 6839 12896 0 0,'0'0'374'0'0,"0"0"1"0"0,9 0 42 0 0,117-7 2228 0 0,-67 2-2173 0 0,12-1-432 0 0,-23 4-4643 0 0,-21 2-805 0 0</inkml:trace>
  <inkml:trace contextRef="#ctx0" brushRef="#br1" timeOffset="94293.258">4979 6255 14064 0 0,'0'0'413'0'0,"0"0"-10"0"0,0 0-247 0 0,0 16 48 0 0,-15 74 720 0 0,-7 96 1582 0 0,16-81-975 0 0,6-29-1341 0 0,10-27 14 0 0,1-27-1565 0 0,-10-21-26 0 0,1-1-70 0 0,8 2-13 0 0</inkml:trace>
  <inkml:trace contextRef="#ctx0" brushRef="#br1" timeOffset="94537.565">5136 6800 14368 0 0,'0'0'330'0'0,"0"0"45"0"0,0 0 17 0 0,0 0-47 0 0,0 0-145 0 0,0 0 226 0 0,-13-2 1248 0 0,-85 4 975 0 0,-129-8-2345 0 0,190 1-476 0 0,35 4-206 0 0,-6-2 510 0 0,6 2-5945 0 0,2 1-563 0 0</inkml:trace>
  <inkml:trace contextRef="#ctx0" brushRef="#br1" timeOffset="94809.737">5160 6228 12064 0 0,'-8'0'1210'0'0,"-66"8"1653"0"0,-31 17-257 0 0,2 4-2318 0 0,48-9-288 0 0,35-6-1909 0 0,17-10-1461 0 0,-4 2-2550 0 0</inkml:trace>
  <inkml:trace contextRef="#ctx0" brushRef="#br1" timeOffset="95270.491">5283 6697 11376 0 0,'49'-4'1368'0'0,"-44"5"-1224"0"0,0-1 0 0 0,1 1 0 0 0,-1 0 0 0 0,0 0 0 0 0,0 0 1 0 0,-1 1-1 0 0,1-1 0 0 0,0 1 0 0 0,0 1 0 0 0,-1-1 1 0 0,1 0-1 0 0,-1 1 0 0 0,0 0 0 0 0,0 0 0 0 0,4 4-144 0 0,-8-6 37 0 0,1 0 1 0 0,0 0-1 0 0,0 0 0 0 0,0 0 1 0 0,-1 0-1 0 0,1 0 0 0 0,0 0 0 0 0,-1 0 1 0 0,1 0-1 0 0,-1 1 0 0 0,0-1 1 0 0,1 0-1 0 0,-1 0 0 0 0,0 1 0 0 0,0-1 1 0 0,0 0-1 0 0,0 0 0 0 0,0 1 1 0 0,0-1-1 0 0,0 0 0 0 0,0 0 0 0 0,0 1 1 0 0,-1-1-1 0 0,1 0 0 0 0,0 0 1 0 0,-1 1-1 0 0,1-1 0 0 0,-1 0 0 0 0,1 0 1 0 0,-1 0-1 0 0,0 0 0 0 0,1 0 1 0 0,-1 0-1 0 0,0 0 0 0 0,0 0 0 0 0,0 0-37 0 0,-35 33 503 0 0,-107 38 1001 0 0,53-20-374 0 0,102-44-357 0 0,141 16 1132 0 0,-45-11-2001 0 0,-40-9-1881 0 0,-46-4 1210 0 0</inkml:trace>
  <inkml:trace contextRef="#ctx0" brushRef="#br1" timeOffset="93716.973">4129 6710 13128 0 0,'0'0'297'0'0,"0"0"39"0"0,11 5 459 0 0,41-2-45 0 0,92 11 2573 0 0,-41-6-2681 0 0,-14-5-2214 0 0,-89-3-4791 0 0</inkml:trace>
  <inkml:trace contextRef="#ctx0" brushRef="#br1" timeOffset="93961.454">4319 6582 12496 0 0,'17'19'1865'0'0,"-13"-7"-1426"0"0,0 1-1 0 0,-1-1 1 0 0,0 1 0 0 0,0 0 0 0 0,-2 0-1 0 0,0 0 1 0 0,0 0 0 0 0,-1 0 0 0 0,-1 0-1 0 0,0-1 1 0 0,0 1 0 0 0,-2 0 0 0 0,1 0-1 0 0,-2-1 1 0 0,-3 10-439 0 0,-7 48 433 0 0,21-24-534 0 0,11-24-2823 0 0,-13-19-3738 0 0</inkml:trace>
  <inkml:trace contextRef="#ctx0" brushRef="#br1" timeOffset="92521.093">3537 6484 11976 0 0,'0'0'266'0'0,"2"-7"668"0"0,9-17-330 0 0,-7 18-309 0 0,8-4 5576 0 0,-7 21-5822 0 0,-3-1 54 0 0,0 0-1 0 0,-1 0 0 0 0,0-1 0 0 0,-1 1 0 0 0,0 0 1 0 0,-1 0-1 0 0,0 0 0 0 0,-3 9-102 0 0,0 12 202 0 0,-1 84 638 0 0,5-48-844 0 0,5 32 274 0 0,-13-41-1868 0 0,8-57-30 0 0,1-1-3129 0 0,4 3-1341 0 0</inkml:trace>
  <inkml:trace contextRef="#ctx0" brushRef="#br1" timeOffset="92808.189">3706 6882 10136 0 0,'10'-16'1189'0'0,"-67"42"6699"0"0,-96-3-5843 0 0,25-18-1408 0 0,91-8-1086 0 0,47-16-6655 0 0,2 8 922 0 0</inkml:trace>
  <inkml:trace contextRef="#ctx0" brushRef="#br1" timeOffset="93109.668">3715 6364 5696 0 0,'-9'-3'600'0'0,"6"-1"-478"0"0,2 2 228 0 0,-1 1 0 0 0,1 0 0 0 0,-1-1 0 0 0,0 1-1 0 0,0 0 1 0 0,0 0 0 0 0,1 0 0 0 0,-1 1 0 0 0,0-1-1 0 0,0 0 1 0 0,0 1 0 0 0,0-1 0 0 0,-1 1 0 0 0,1 0-1 0 0,0-1 1 0 0,0 1 0 0 0,0 0 0 0 0,0 0 0 0 0,0 1-1 0 0,0-1 1 0 0,0 0 0 0 0,0 1 0 0 0,0-1 0 0 0,0 1-1 0 0,-1 0-349 0 0,2-1-70 0 0,-229 46 3504 0 0,135-21-3074 0 0,95-11-774 0 0,10-3-1593 0 0,-1-5-3963 0 0</inkml:trace>
  <inkml:trace contextRef="#ctx0" brushRef="#br1" timeOffset="93462.08">3847 6713 11952 0 0,'0'0'266'0'0,"-3"19"772"0"0,-12 64 1362 0 0,13-63-1966 0 0,0 0 1 0 0,2 0-1 0 0,0-1 1 0 0,1 1 0 0 0,1 0-1 0 0,1-1 1 0 0,1 5-435 0 0,7 18 836 0 0,-1-16-271 0 0,-8-24-791 0 0,15 8 858 0 0,-3-11-6999 0 0,-10-1 285 0 0</inkml:trace>
  <inkml:trace contextRef="#ctx0" brushRef="#br1" timeOffset="89956.264">1881 6691 6416 0 0,'0'0'184'0'0,"5"-17"993"0"0,-13-57 4114 0 0,5 29-3511 0 0,-2-1-228 0 0,4 46-1366 0 0,-2-9 453 0 0,3 7-639 0 0,-3-12 1212 0 0,9 17-554 0 0,12 46-658 0 0,-3 29 54 0 0,-5 7-136 0 0,-4-17 342 0 0,4 41 562 0 0,-11-55-716 0 0,1 9 20 0 0,-10-30 15 0 0,9-28-61 0 0,0 0 16 0 0,1-4 8 0 0,0-1-20 0 0,0 0-11 0 0,0 0 3 0 0,0 0 16 0 0,0 0 16 0 0,-22-26 74 0 0,17 15-448 0 0,2-4-453 0 0,3 10-6157 0 0,0 5 1040 0 0</inkml:trace>
  <inkml:trace contextRef="#ctx0" brushRef="#br1" timeOffset="90275.94">2011 7018 11200 0 0,'0'0'256'0'0,"0"0"34"0"0,0 0 20 0 0,0 0-40 0 0,-7-3-164 0 0,-63-1 2695 0 0,48 6-2370 0 0,-95 17 1130 0 0,-52 11 61 0 0,154-25-1625 0 0,19-5-187 0 0,57-21-2735 0 0,-43 12 1500 0 0</inkml:trace>
  <inkml:trace contextRef="#ctx0" brushRef="#br1" timeOffset="90796.439">1989 6445 6648 0 0,'7'-2'664'0'0,"37"-25"2268"0"0,-46 19 1924 0 0,-57 29-2645 0 0,-211 55-1339 0 0,169-67-754 0 0,88-6 104 0 0,18-3 382 0 0,111-20-311 0 0,-86 13-297 0 0,1 1 0 0 0,0 2 0 0 0,0 1 0 0 0,0 1-1 0 0,17 2 5 0 0,57 12-2904 0 0,-87-7 1481 0 0</inkml:trace>
  <inkml:trace contextRef="#ctx0" brushRef="#br1" timeOffset="91452.548">2182 6765 8840 0 0,'0'0'197'0'0,"0"0"24"0"0,0 0 19 0 0,-3 8 14 0 0,-29 145 4026 0 0,9 29-2112 0 0,16-51-1098 0 0,5-94 83 0 0,2-36-1074 0 0,0-1-14 0 0,2 5 210 0 0,-4-8 173 0 0,-3-12-953 0 0,2 1-1 0 0,0-1 0 0 0,0 0 1 0 0,2 0-1 0 0,0 0 1 0 0,0-1-1 0 0,2-7 506 0 0,-1 21-57 0 0,24-153-2836 0 0,-22 147 2988 0 0,0-1 0 0 0,0 1 0 0 0,1 0 0 0 0,0 0-1 0 0,0 0 1 0 0,1 1 0 0 0,0-1 0 0 0,0 1 0 0 0,1 0 0 0 0,0 0 0 0 0,0 0 0 0 0,1 1 0 0 0,-1-1-1 0 0,2 1 1 0 0,-1 1 0 0 0,0-1 0 0 0,1 1 0 0 0,0 0 0 0 0,1 1 0 0 0,-1 0 0 0 0,1 0 0 0 0,-1 0 0 0 0,6-1-95 0 0,-11 5 53 0 0,0-1 0 0 0,1 1 1 0 0,-1 0-1 0 0,0 0 1 0 0,0 0-1 0 0,0 0 1 0 0,1 0-1 0 0,-1 0 1 0 0,0 1-1 0 0,0-1 1 0 0,0 1-1 0 0,0-1 0 0 0,0 1 1 0 0,1 0-1 0 0,-1 0 1 0 0,0 0-1 0 0,-1 0 1 0 0,1 0-1 0 0,0 0 1 0 0,0 1-1 0 0,0-1 0 0 0,-1 1 1 0 0,1-1-1 0 0,-1 1 1 0 0,1-1-1 0 0,-1 1 1 0 0,0 0-1 0 0,1 0 1 0 0,-1 0-1 0 0,0 0 1 0 0,0 0-1 0 0,0 0 0 0 0,-1 0 1 0 0,1 0-1 0 0,0 0 1 0 0,-1 0-1 0 0,1 0 1 0 0,-1 1-1 0 0,0-1 1 0 0,0 0-1 0 0,0 0 0 0 0,0 0 1 0 0,0 1-1 0 0,0-1 1 0 0,-1 0-1 0 0,1 0 1 0 0,-1 0-1 0 0,1 0 1 0 0,-1 0-1 0 0,0 1 1 0 0,0-1-1 0 0,0-1 0 0 0,0 1 1 0 0,0 0-1 0 0,0 0 1 0 0,-1 0-54 0 0,-5 5 130 0 0,-1 0 1 0 0,0 0-1 0 0,0-1 1 0 0,-1-1-1 0 0,1 1 1 0 0,-1-1-1 0 0,0-1 0 0 0,-1 0 1 0 0,1 0-1 0 0,-1 0 1 0 0,0-2-1 0 0,1 1 1 0 0,-2-1-131 0 0,-81 7-4 0 0,71-17-722 0 0,20 7 356 0 0,1 1-584 0 0,9-6-2335 0 0,1 1-2081 0 0</inkml:trace>
  <inkml:trace contextRef="#ctx0" brushRef="#br1" timeOffset="96520.841">5878 6656 9760 0 0,'0'0'222'0'0,"0"0"30"0"0,0 0 18 0 0,-11 0 1838 0 0,8 0 3421 0 0,44 8-4128 0 0,327-8 1132 0 0,-271 0-2318 0 0,-96 0-219 0 0,-1 0-231 0 0,0 0-106 0 0,0 0-19 0 0,0 0-161 0 0,0 0-651 0 0,0-7-1799 0 0,0 6 1445 0 0</inkml:trace>
  <inkml:trace contextRef="#ctx0" brushRef="#br1" timeOffset="97050.113">6142 6481 6272 0 0,'23'-2'182'0'0,"-19"1"-8"0"0,10-4 1650 0 0,-13 4-851 0 0,1 1 0 0 0,2 0-567 0 0,0-1 988 0 0,-7 0 3159 0 0,0 17-3005 0 0,-3 15-552 0 0,6 23 228 0 0,1-5-473 0 0,-7 2-168 0 0,-9 16-62 0 0,4-1 104 0 0,6-47-466 0 0,6 10 122 0 0,13 12 85 0 0,-2-26-244 0 0,-2-9-26 0 0,-10-6-116 0 0,1 1 0 0 0,-1-1 0 0 0,0 1 0 0 0,0-1 0 0 0,0 0 0 0 0,0 1 0 0 0,0-1 0 0 0,0 1 0 0 0,0-1 0 0 0,0 1 0 0 0,0-1 0 0 0,0 0 0 0 0,0 1 0 0 0,0-1 0 0 0,-1 1 0 0 0,1-1 0 0 0,0 1 0 0 0,0-1 0 0 0,0 0 0 0 0,0 1 0 0 0,-1-1 0 0 0,1 1 0 0 0,0-1 0 0 0,0 0 0 0 0,-1 1 0 0 0,1-1 0 0 0,0 0 0 0 0,-1 0 0 0 0,1 1 0 0 0,0-1 0 0 0,-1 0 0 0 0,1 0 0 0 0,0 1 0 0 0,-1-1 0 0 0,1 0 0 0 0,-1 0 0 0 0,1 0 0 0 0,-1 0 0 0 0,1 1 0 0 0,0-1 0 0 0,-1 0 0 0 0,1 0 0 0 0,-1 0 0 0 0,1 0 0 0 0,-1 0 0 0 0,1 0 0 0 0,0 0 0 0 0,-1 0 0 0 0,1 0 0 0 0,-1-1 0 0 0,1 1 0 0 0,-1 0 0 0 0,1 0 0 0 0,0 0 0 0 0,-1 0 0 0 0,1-1 0 0 0,-1 1 0 0 0,1 0 0 0 0,0 0 0 0 0,-1-1 0 0 0,1 1 20 0 0,-2 0-312 0 0,-1 1-1058 0 0,3-1-64 0 0,0 0-6 0 0</inkml:trace>
  <inkml:trace contextRef="#ctx0" brushRef="#br1" timeOffset="108957.014">6682 6546 10856 0 0,'-9'-10'1181'0'0,"20"-15"-809"0"0,-2 18 241 0 0,-1-1-1 0 0,2 1 1 0 0,-1 1-1 0 0,1 0 1 0 0,0 0-1 0 0,0 1 1 0 0,11-4-613 0 0,39 3 1369 0 0,-55 5-1350 0 0,0 1 1 0 0,0 0-1 0 0,0 1 0 0 0,0-1 1 0 0,-1 1-1 0 0,1 0 0 0 0,0 0 0 0 0,0 0 1 0 0,0 0-1 0 0,-1 1 0 0 0,1 0 0 0 0,-1 0 1 0 0,1 1-1 0 0,-1-1 0 0 0,0 1 1 0 0,0 0-1 0 0,0 0 0 0 0,0 0 0 0 0,0 0 1 0 0,-1 1-1 0 0,0-1 0 0 0,1 1 1 0 0,-1 0-1 0 0,-1 0 0 0 0,1 0 0 0 0,2 5-19 0 0,-4-4 16 0 0,0 0-1 0 0,-1-1 1 0 0,1 1-1 0 0,-1 0 1 0 0,0 0-1 0 0,-1 0 1 0 0,1 0-1 0 0,-1 0 1 0 0,0-1-1 0 0,0 1 1 0 0,0 0-1 0 0,-1 0 1 0 0,1-1-1 0 0,-1 1 0 0 0,0-1-15 0 0,-6 9 44 0 0,0 0-1 0 0,-1-1 0 0 0,0-1 1 0 0,-1 1-1 0 0,0-2 0 0 0,-1 1 0 0 0,0-1 1 0 0,-1-1-1 0 0,0 0 0 0 0,-4 2-43 0 0,9-6 18 0 0,-23 21 313 0 0,29-25-158 0 0,-1 5 736 0 0,5-3-795 0 0,1-1 0 0 0,1 1-1 0 0,-1-1 1 0 0,0 0-1 0 0,0 0 1 0 0,1-1 0 0 0,-1 1-1 0 0,1-1 1 0 0,0 0-1 0 0,-1 0 1 0 0,1 0 0 0 0,0-1-1 0 0,0 1 1 0 0,-1-1-1 0 0,2-1-113 0 0,142-4 440 0 0,-75 2-849 0 0,-66 2-785 0 0,-1 1-4030 0 0,0-2-1652 0 0</inkml:trace>
  <inkml:trace contextRef="#ctx0" brushRef="#br1" timeOffset="109464.665">7147 6701 11000 0 0,'0'0'248'0'0,"0"0"34"0"0,0 0 21 0 0,0 0-34 0 0,2 2-174 0 0,101 125 5423 0 0,-54-67-4338 0 0,-13-25-660 0 0,-35-34-445 0 0,-1-1-6 0 0,18-10 635 0 0,-12-71-10 0 0,-18-25-270 0 0,0-124 34 0 0,39 37 58 0 0,20 43-368 0 0,-29 115-148 0 0,-9 19-70 0 0,-6 11-1 0 0,2 2-74 0 0,-4 2-230 0 0,-1 1-77 0 0,0 0-11 0 0,0 0-191 0 0,0 0-802 0 0,0 0-354 0 0,0 0-69 0 0,0 0-9 0 0</inkml:trace>
  <inkml:trace contextRef="#ctx0" brushRef="#br1" timeOffset="110012.65">7421 6059 8624 0 0,'0'0'250'0'0,"0"0"4"0"0,0 0-113 0 0,0 0 119 0 0,6 0 427 0 0,270 18 4075 0 0,-151-23-3516 0 0,117-12 551 0 0,-136 20-1571 0 0,81-12-132 0 0,-72-1-60 0 0,-4 2 88 0 0,77-14 527 0 0,-33-8-104 0 0,88 1 151 0 0,-198 44-2202 0 0,-45-14-3126 0 0,0-1-1497 0 0</inkml:trace>
  <inkml:trace contextRef="#ctx0" brushRef="#br1" timeOffset="112568.835">8012 6377 4232 0 0,'0'0'91'0'0,"0"0"11"0"0,0 0 12 0 0,9-12 2288 0 0,-8 2-383 0 0,-1 10-1717 0 0,0 0 0 0 0,0 0 0 0 0,0 0 0 0 0,-1 0-1 0 0,1 0 1 0 0,0 0 0 0 0,0 0 0 0 0,-1 0 0 0 0,1 0-1 0 0,0 0 1 0 0,0 0 0 0 0,-1 0 0 0 0,1 0 0 0 0,0 0 0 0 0,0 0-1 0 0,-1 0 1 0 0,1 0 0 0 0,0 0 0 0 0,0 0 0 0 0,-1 0-1 0 0,1 0 1 0 0,0 0 0 0 0,0 0 0 0 0,0 0 0 0 0,-1-1-1 0 0,1 1-301 0 0,-20 85 1446 0 0,18-61-1108 0 0,-1 86 1158 0 0,9-58-1134 0 0,-5-26-168 0 0,5-5-191 0 0,21 1-3928 0 0,-21-19 2236 0 0</inkml:trace>
  <inkml:trace contextRef="#ctx0" brushRef="#br1" timeOffset="112812.123">8156 6701 11376 0 0,'0'0'256'0'0,"0"0"34"0"0,0 0 21 0 0,0 0-35 0 0,-7 0 1019 0 0,-2-2-757 0 0,-1 1 0 0 0,1 0 0 0 0,-1 0 0 0 0,0 1 0 0 0,1 1 0 0 0,-1 0 1 0 0,0 0-1 0 0,1 0 0 0 0,-7 3-538 0 0,-31 3 536 0 0,-139 8 512 0 0,185-15-1032 0 0,13-28-5639 0 0,-6 18 135 0 0</inkml:trace>
  <inkml:trace contextRef="#ctx0" brushRef="#br1" timeOffset="113128.549">8126 6290 11376 0 0,'0'0'256'0'0,"-3"-10"621"0"0,-31-4 286 0 0,-100 22 1525 0 0,121-6-2699 0 0,1 0 0 0 0,-1 0 1 0 0,1 1-1 0 0,-1 0 0 0 0,1 1 1 0 0,0 1-1 0 0,1 0 0 0 0,-8 4 11 0 0,12-2-1718 0 0,7-6-3558 0 0</inkml:trace>
  <inkml:trace contextRef="#ctx0" brushRef="#br1" timeOffset="113402.985">8276 6565 11048 0 0,'0'0'324'0'0,"0"0"-4"0"0,-7 12-196 0 0,-29 72 3621 0 0,24-19-1165 0 0,6-8-1170 0 0,3-28-922 0 0,6 11-266 0 0,9-5-564 0 0,-11-35-134 0 0,4-3-5305 0 0,1-2-105 0 0</inkml:trace>
  <inkml:trace contextRef="#ctx0" brushRef="#br1" timeOffset="113693.058">8638 6271 11912 0 0,'0'0'349'0'0,"0"0"-2"0"0,0 1-225 0 0,-15 96 477 0 0,3-37 368 0 0,-1 90 1412 0 0,-5-2-1087 0 0,18-143-1364 0 0,1 0 0 0 0,-2 0-1 0 0,1 0 1 0 0,0 1 0 0 0,-1-1-1 0 0,0 0 1 0 0,-1 0-1 0 0,1 0 1 0 0,-1 0 0 0 0,0 0-1 0 0,0-1 1 0 0,0 1 0 0 0,0 0-1 0 0,-4 3 73 0 0,6-7-4132 0 0,0-1-1378 0 0</inkml:trace>
  <inkml:trace contextRef="#ctx0" brushRef="#br1" timeOffset="113952.315">8546 6778 11072 0 0,'74'-10'3281'0'0,"42"-1"1464"0"0,-24 6-3988 0 0,-49 1-431 0 0,-43 4-677 0 0,3-5-1866 0 0,-6 0-4180 0 0</inkml:trace>
  <inkml:trace contextRef="#ctx0" brushRef="#br1" timeOffset="114146.067">8472 6323 11728 0 0,'1'-7'810'0'0,"2"3"-419"0"0,1 0-1 0 0,-1 0 1 0 0,1 0 0 0 0,0 0-1 0 0,0 0 1 0 0,0 1-1 0 0,1 0 1 0 0,-1 0 0 0 0,1 0-1 0 0,0 0 1 0 0,0 1-1 0 0,0-1 1 0 0,0 1-1 0 0,0 1 1 0 0,0-1 0 0 0,1 1-1 0 0,-1 0 1 0 0,1 0-1 0 0,2 0-390 0 0,112 5 1258 0 0,-44 19-3393 0 0,-64-17 988 0 0</inkml:trace>
  <inkml:trace contextRef="#ctx0" brushRef="#br1" timeOffset="114427.252">9037 6489 10656 0 0,'9'122'1736'0'0,"-24"64"4743"0"0,-4-107-4792 0 0,17-64-1869 0 0,-1 12 848 0 0,2-7-6494 0 0,1-19-698 0 0</inkml:trace>
  <inkml:trace contextRef="#ctx0" brushRef="#br1" timeOffset="116328.459">9788 6288 11200 0 0,'-6'-44'3505'0'0,"6"43"-2585"0"0,0 1-260 0 0,0 0-110 0 0,0 0-26 0 0,0 0-36 0 0,0 0-134 0 0,-3 14 510 0 0,-15 69 621 0 0,-7 61-612 0 0,12-41-511 0 0,11 58 58 0 0,11-112-250 0 0,-6-26-2230 0 0,-3-22 744 0 0,-1-1-290 0 0,-2 0-59 0 0</inkml:trace>
  <inkml:trace contextRef="#ctx0" brushRef="#br1" timeOffset="116820.545">9623 6394 11952 0 0,'0'-7'175'0'0,"1"-1"0"0"0,0 1 0 0 0,1-1 1 0 0,-1 1-1 0 0,1 0 0 0 0,1 0 1 0 0,-1 0-1 0 0,1 0 0 0 0,1 0 0 0 0,-1 0 1 0 0,1 1-1 0 0,0 0 0 0 0,1 0 1 0 0,-1 0-1 0 0,1 0 0 0 0,0 1 0 0 0,1-1 1 0 0,-1 1-1 0 0,1 1 0 0 0,0-1 0 0 0,0 1 1 0 0,1 0-1 0 0,-1 0 0 0 0,1 1 1 0 0,0 0-1 0 0,1 0-175 0 0,5-2 169 0 0,0 1-1 0 0,1 0 1 0 0,-1 1 0 0 0,1 1 0 0 0,0 0 0 0 0,0 1-1 0 0,0 0 1 0 0,0 2 0 0 0,-1-1 0 0 0,1 1-169 0 0,92 26 458 0 0,-101-25-447 0 0,-1-1 0 0 0,1 1 0 0 0,-1 0 0 0 0,0 1-1 0 0,0-1 1 0 0,0 1 0 0 0,0 0 0 0 0,0 0 0 0 0,-1 0 0 0 0,1 1 0 0 0,-1-1 0 0 0,0 1 0 0 0,0-1 0 0 0,0 1 0 0 0,-1 0 0 0 0,1 0 0 0 0,-1 1 0 0 0,0-1 0 0 0,0 0 0 0 0,0 1 0 0 0,0 2-11 0 0,-2-1 21 0 0,-1 0 1 0 0,0 1 0 0 0,0-1-1 0 0,0 1 1 0 0,-1-1 0 0 0,0 0-1 0 0,0 0 1 0 0,0 0 0 0 0,-1 0-1 0 0,0 0 1 0 0,0 0 0 0 0,0-1-1 0 0,-1 0 1 0 0,0 1 0 0 0,0-1-1 0 0,0 0 1 0 0,-1-1 0 0 0,0 1-1 0 0,0-1 1 0 0,0 0-1 0 0,0 0 1 0 0,0-1 0 0 0,-2 1-22 0 0,-5 6 0 0 0,-149 100 304 0 0,80-62-240 0 0,63-37-64 0 0,27 6 84 0 0,59 10 816 0 0,51 19 680 0 0,-85-27-1280 0 0,5 1 188 0 0,4 9-225 0 0,-43-29-198 0 0,17 12-249 0 0,-10-10-3985 0 0,-4-2-705 0 0,4-2-1266 0 0</inkml:trace>
  <inkml:trace contextRef="#ctx0" brushRef="#br1" timeOffset="117258.272">10144 6697 14208 0 0,'0'0'416'0'0,"0"0"-3"0"0,16-3 455 0 0,49 1 2294 0 0,18-8-1486 0 0,-39-6-1324 0 0,-40 15-334 0 0,0 0-1 0 0,-1 0 1 0 0,1 0 0 0 0,-1 0-1 0 0,1-1 1 0 0,-1 1-1 0 0,1-1 1 0 0,-1 0-1 0 0,0 0 1 0 0,0 0-1 0 0,0 0 1 0 0,0-1-1 0 0,0 1 1 0 0,-1-1-1 0 0,1 0 1 0 0,-1 0 0 0 0,0 0-1 0 0,1 0 1 0 0,-1 0-1 0 0,-1 0 1 0 0,1-1-1 0 0,0 1 1 0 0,-1-1-1 0 0,0 1 1 0 0,1-1-1 0 0,-2 1-17 0 0,-2-1-17 0 0,0 1 0 0 0,-1 0 0 0 0,1 1 0 0 0,-1-1 0 0 0,0 0-1 0 0,0 1 1 0 0,0-1 0 0 0,0 1 0 0 0,-1 0 0 0 0,1 0 0 0 0,-1 0 0 0 0,1 1 0 0 0,-1-1-1 0 0,0 1 1 0 0,1 0 0 0 0,-1 0 0 0 0,0 0 0 0 0,0 0 0 0 0,0 1 0 0 0,0-1-1 0 0,0 1 1 0 0,0 0 0 0 0,1 0 0 0 0,-1 1 0 0 0,0-1 0 0 0,0 1 0 0 0,0 0-1 0 0,-3 1 18 0 0,2-1 9 0 0,0 1 0 0 0,1 0 0 0 0,-1 1 0 0 0,0-1 0 0 0,1 1-1 0 0,-1-1 1 0 0,1 1 0 0 0,0 1 0 0 0,0-1 0 0 0,0 0 0 0 0,0 1-1 0 0,1 0 1 0 0,-1 0 0 0 0,1 0 0 0 0,0 0 0 0 0,-2 5-9 0 0,3-6 31 0 0,-1 1 0 0 0,0 1 0 0 0,1-1 0 0 0,0 0 1 0 0,0 0-1 0 0,0 1 0 0 0,1-1 0 0 0,0 1 0 0 0,0 0 1 0 0,0-1-1 0 0,0 1 0 0 0,0 0 0 0 0,1-1 0 0 0,0 1 1 0 0,0 0-1 0 0,0 0 0 0 0,1 0 0 0 0,0-1 0 0 0,0 1 0 0 0,0 0 1 0 0,0-1-1 0 0,1 1 0 0 0,1 2-31 0 0,1-2 77 0 0,0 0 1 0 0,0 0-1 0 0,0-1 1 0 0,1 0-1 0 0,-1 0 1 0 0,1 0-1 0 0,0 0 1 0 0,0-1-1 0 0,1 0 1 0 0,-1 0-1 0 0,1 0 1 0 0,-1-1-1 0 0,1 0 1 0 0,0 0-1 0 0,0 0 1 0 0,0-1-1 0 0,0 0 1 0 0,0 0-1 0 0,0 0 1 0 0,5-1-78 0 0,-5 1 23 0 0,128 10 407 0 0,-120-8-673 0 0,-1 0-689 0 0,-4-3-5141 0 0,-3 0-1100 0 0</inkml:trace>
  <inkml:trace contextRef="#ctx0" brushRef="#br1" timeOffset="119414.374">11284 6111 7056 0 0,'1'-6'337'0'0,"13"-62"699"0"0,-9 26 2759 0 0,-8-3-771 0 0,-3 14-386 0 0,5 26-1207 0 0,2 14-1119 0 0,5 26-88 0 0,-3 39 304 0 0,-7 110 350 0 0,1-49-180 0 0,0-74-424 0 0,2-29-122 0 0,-1-12 72 0 0,2-20-152 0 0,12 1 314 0 0,-11-2-456 0 0,-1-1 2 0 0,-4-96-2381 0 0,-18-147-5443 0 0,7 113 7811 0 0,4 35 4266 0 0,12 95-4107 0 0,0 0 0 0 0,0 0 1 0 0,1 0-1 0 0,-1 0 0 0 0,1 0 0 0 0,-1 0 0 0 0,1 0 0 0 0,0 1 0 0 0,0-1 0 0 0,0 1 1 0 0,0-1-1 0 0,0 1 0 0 0,0 0 0 0 0,0 0 0 0 0,0 0 0 0 0,0 0 0 0 0,1 0 1 0 0,-1 0-1 0 0,0 1 0 0 0,1-1 0 0 0,-1 1 0 0 0,0 0 0 0 0,1-1 0 0 0,-1 1-78 0 0,0 0 50 0 0,101-5 521 0 0,83 18-150 0 0,-125-9-290 0 0,-46-4-50 0 0,-14 0-68 0 0,0 1-1 0 0,0-1 1 0 0,0 0-1 0 0,0 1 0 0 0,0-1 1 0 0,0 1-1 0 0,-1-1 1 0 0,1 1-1 0 0,0 0 1 0 0,0-1-1 0 0,0 1 0 0 0,-1 0 1 0 0,1-1-1 0 0,0 1 1 0 0,-1 0-1 0 0,1 0 0 0 0,-1 0 1 0 0,1 0-1 0 0,-1-1 1 0 0,1 1-1 0 0,-1 0 0 0 0,0 0 1 0 0,0 0-1 0 0,1 0 1 0 0,-1 0-1 0 0,0 0 1 0 0,0 0-1 0 0,0 0 0 0 0,0 0 1 0 0,0 0-1 0 0,0 0 1 0 0,0 0-1 0 0,0 0 0 0 0,0 0 1 0 0,-1 0-1 0 0,1 0 1 0 0,0 0-1 0 0,0 0 0 0 0,-1 0 1 0 0,1 0-1 0 0,-1 0 1 0 0,0 0-13 0 0,-20 56 82 0 0,-59 131 46 0 0,56-110-1046 0 0,24-77-3847 0 0,0-1-1623 0 0</inkml:trace>
  <inkml:trace contextRef="#ctx0" brushRef="#br1" timeOffset="119817.692">11500 6348 10336 0 0,'0'0'233'0'0,"0"0"39"0"0,0 0 15 0 0,1-1-47 0 0,5-1-64 0 0,-4 1 480 0 0,-2 1 194 0 0,0 0 29 0 0,0 0-23 0 0,12 6 3029 0 0,-10-1-3793 0 0,-1 0 0 0 0,1 0 0 0 0,-1 0-1 0 0,0 0 1 0 0,0 0 0 0 0,0 1 0 0 0,-1-1 0 0 0,1 0-1 0 0,-1 0 1 0 0,-1 0 0 0 0,1 1 0 0 0,-1-1 0 0 0,0 0-1 0 0,-1 4-91 0 0,0 3 128 0 0,-13 87 658 0 0,6-51-514 0 0,2-2-204 0 0,7-45-198 0 0,0-1-132 0 0,8 2-2298 0 0,-1-4 829 0 0,0-2-75 0 0</inkml:trace>
  <inkml:trace contextRef="#ctx0" brushRef="#br1" timeOffset="120572.35">11647 6441 9880 0 0,'0'0'290'0'0,"0"0"-3"0"0,3-14-176 0 0,-2 11 116 0 0,1 0 0 0 0,-1 0 0 0 0,1 0 1 0 0,0 0-1 0 0,0 0 0 0 0,0 0 1 0 0,0 0-1 0 0,1 0 0 0 0,-1 1 0 0 0,1-1 1 0 0,-1 1-1 0 0,1 0 0 0 0,0 0 0 0 0,0 0 1 0 0,0 0-1 0 0,0 0 0 0 0,0 1 1 0 0,1-1-1 0 0,-1 1 0 0 0,0 0 0 0 0,1 0 1 0 0,-1 0-1 0 0,1 1 0 0 0,1-1-227 0 0,52-6 1953 0 0,-56 8-1940 0 0,1 1-1 0 0,-1 0 0 0 0,1 0 0 0 0,-1 0 1 0 0,0 0-1 0 0,0 0 0 0 0,0 0 0 0 0,0 0 1 0 0,0 0-1 0 0,0 0 0 0 0,-1 1 0 0 0,1-1 0 0 0,-1 0 1 0 0,1 0-1 0 0,-1 1 0 0 0,0-1 0 0 0,0 0 1 0 0,0 1-1 0 0,0-1 0 0 0,0 0 0 0 0,-1 0 1 0 0,1 1-1 0 0,-1-1 0 0 0,1 0 0 0 0,-1 0 1 0 0,0 0-1 0 0,0 1 0 0 0,0-1 0 0 0,0 0 0 0 0,0 0 1 0 0,-1 0-1 0 0,1-1 0 0 0,-1 1 0 0 0,1 0-12 0 0,-9 12 149 0 0,0-1 0 0 0,-1 0 0 0 0,-1-1-1 0 0,0 0 1 0 0,0-1 0 0 0,-10 7-149 0 0,-18 17 459 0 0,7-6 213 0 0,32-29-560 0 0,1 0 0 0 0,0 0 0 0 0,0 0-6 0 0,13 0 90 0 0,103-11-472 0 0,-103 7-5912 0 0,2 0-89 0 0</inkml:trace>
  <inkml:trace contextRef="#ctx0" brushRef="#br1" timeOffset="121133.155">12077 5974 7568 0 0,'5'-24'792'0'0,"-2"13"2712"0"0,-11 33-1358 0 0,-24 49 738 0 0,-11 65-959 0 0,33-82-1201 0 0,11 53 548 0 0,0-104-1242 0 0,0 0 0 0 0,0 0 0 0 0,0 0 0 0 0,0 0-1 0 0,1-1 1 0 0,-1 1 0 0 0,1 0 0 0 0,-1-1-1 0 0,1 1 1 0 0,0-1 0 0 0,0 1 0 0 0,0-1 0 0 0,0 0-1 0 0,0 0 1 0 0,1 0 0 0 0,-1 0 0 0 0,1 0-1 0 0,-1-1 1 0 0,1 1 0 0 0,0-1 0 0 0,0 1 0 0 0,0-1-1 0 0,0 0 1 0 0,-1 0 0 0 0,1-1 0 0 0,0 1 0 0 0,1 0-1 0 0,-1-1 1 0 0,0 0 0 0 0,0 0 0 0 0,0 0-30 0 0,63-14-4925 0 0,-53 7 3527 0 0</inkml:trace>
  <inkml:trace contextRef="#ctx0" brushRef="#br1" timeOffset="137031.202">12248 6039 8032 0 0,'9'-8'1378'0'0,"11"-10"1673"0"0,-15 13-2694 0 0,0 1 1 0 0,0-1-1 0 0,0 1 1 0 0,0-1-1 0 0,1 2 0 0 0,-1-1 1 0 0,1 0-1 0 0,0 1 1 0 0,1 0-1 0 0,-1 1 1 0 0,0 0-1 0 0,1 0 0 0 0,3-1-357 0 0,138-1 1796 0 0,-90 5-732 0 0,48-9-373 0 0,-105 7-638 0 0,-1 1-21 0 0,-9-1-198 0 0,0 1 1 0 0,0 0-1 0 0,0 0 0 0 0,0 1 0 0 0,0 0 0 0 0,0 1 0 0 0,0 0 0 0 0,1 0 0 0 0,-1 1 0 0 0,-3 2 166 0 0,-3-1-130 0 0,-49 35-29 0 0,59-37 229 0 0,-1 1-1 0 0,1 0 0 0 0,0 0 1 0 0,0 1-1 0 0,0-1 0 0 0,1 1 0 0 0,-1 0 1 0 0,1 0-1 0 0,0 1 0 0 0,0-1 0 0 0,0 1 1 0 0,1 0-1 0 0,0 0 0 0 0,0 0 1 0 0,0 0-1 0 0,0 1 0 0 0,1-1 0 0 0,0 1 1 0 0,0 0-1 0 0,1-1 0 0 0,-1 1 1 0 0,1 0-1 0 0,0 0 0 0 0,1 0 0 0 0,-1 0-69 0 0,41 45 1630 0 0,-37-49-1597 0 0,0 1 0 0 0,1-1 1 0 0,-1-1-1 0 0,1 1 1 0 0,0-1-1 0 0,-1 1 0 0 0,1-1 1 0 0,0 0-1 0 0,0 0 1 0 0,0-1-1 0 0,0 1 0 0 0,0-1 1 0 0,0 0-1 0 0,0 0 1 0 0,0 0-1 0 0,0 0 1 0 0,0-1-1 0 0,-1 1 0 0 0,2-1-33 0 0,0-1-500 0 0,10-2-330 0 0,-4-2-5542 0 0,-5 1-125 0 0</inkml:trace>
  <inkml:trace contextRef="#ctx0" brushRef="#br1" timeOffset="137364.787">12791 5906 11720 0 0,'0'0'264'0'0,"0"0"34"0"0,0 0 22 0 0,0 0-32 0 0,0 0-121 0 0,0 0 194 0 0,0 0 102 0 0,0 0 17 0 0,0 0 20 0 0,0 0 56 0 0,0 0 20 0 0,6 3 562 0 0,6 1-841 0 0,0 0-1 0 0,-1 1 0 0 0,0 1 1 0 0,0 0-1 0 0,0 0 0 0 0,-1 1 1 0 0,0 1-1 0 0,0 0 0 0 0,-1 0 1 0 0,0 1-1 0 0,-1 0 0 0 0,6 7-296 0 0,-6-7 68 0 0,-1 1 0 0 0,0 0 0 0 0,-1 0-1 0 0,0 1 1 0 0,0 0 0 0 0,-1 0-1 0 0,0 0 1 0 0,-1 1 0 0 0,-1 0 0 0 0,1 0-1 0 0,-2 0 1 0 0,0 0 0 0 0,0 0 0 0 0,-1 0-1 0 0,-1 0 1 0 0,0 0 0 0 0,-1 1 0 0 0,0-1-1 0 0,0 0 1 0 0,-2 0 0 0 0,1 0-1 0 0,-2 0 1 0 0,1 0 0 0 0,-2-1 0 0 0,1 0-1 0 0,-2 0 1 0 0,1 0 0 0 0,-2 0 0 0 0,1-1-1 0 0,-8 8-67 0 0,-73 47 75 0 0,45-44-4127 0 0,33-17-2842 0 0</inkml:trace>
  <inkml:trace contextRef="#ctx0" brushRef="#br1" timeOffset="139093.649">11022 6770 5904 0 0,'-22'-8'4128'0'0,"22"7"-3824"0"0,0 1-2 0 0,0 0-4 0 0,0 0-2 0 0,0 0 0 0 0,0 0-19 0 0,0 0-78 0 0,0 0-37 0 0,0 0-8 0 0,0 0-2 0 0,29-4 964 0 0,111 17 509 0 0,4-15-640 0 0,99 2 152 0 0,-118 10-1126 0 0,95-15 210 0 0,-88-3 931 0 0,61 0-268 0 0,-33 2-256 0 0,25-2-132 0 0,155-6 902 0 0,-48 0-1193 0 0,-161 6-64 0 0,40-5-77 0 0,-66 7-64 0 0,-41 6-3662 0 0,-65 1 2132 0 0,-4 7-5 0 0</inkml:trace>
  <inkml:trace contextRef="#ctx0" brushRef="#br1" timeOffset="140067.373">11122 7095 10104 0 0,'0'0'230'0'0,"3"-17"596"0"0,-2 13-729 0 0,-1 19 6445 0 0,0 64-6127 0 0,2 88 706 0 0,1 14-217 0 0,-3-145-840 0 0,0-30-64 0 0,0-2 11 0 0,0-3 42 0 0,0-1 11 0 0,10-6 54 0 0,18-126-1042 0 0,-19 66 226 0 0,0-128-2564 0 0,-10 177 3090 0 0,-1 1 1 0 0,0-1-1 0 0,-2 1 0 0 0,0 0 1 0 0,0 0-1 0 0,-2 0 1 0 0,-1-3 171 0 0,1 9-81 0 0,6 10 112 0 0,-1 0 0 0 0,1 0 1 0 0,-1 0-1 0 0,1-1 0 0 0,0 1 0 0 0,-1 0 1 0 0,1-1-1 0 0,-1 1 0 0 0,1 0 0 0 0,0-1 1 0 0,0 1-1 0 0,-1 0 0 0 0,1-1 0 0 0,0 1 1 0 0,0 0-1 0 0,-1-1 0 0 0,1 1 0 0 0,0-1 1 0 0,0 1-1 0 0,0-1 0 0 0,0 1 1 0 0,-1 0-1 0 0,1-1 0 0 0,0 1 0 0 0,0-1 1 0 0,0 1-1 0 0,0-1 0 0 0,0 1 0 0 0,0-1 1 0 0,0 1-1 0 0,0-1 0 0 0,1 1 0 0 0,-1 0 1 0 0,0-1-1 0 0,0 1 0 0 0,0-1 0 0 0,0 1 1 0 0,1-1-1 0 0,-1 1 0 0 0,0 0 0 0 0,0-1 1 0 0,1 1-1 0 0,-1 0 0 0 0,0-1 1 0 0,1 1-1 0 0,-1 0 0 0 0,0-1 0 0 0,1 1 1 0 0,-1 0-1 0 0,0 0 0 0 0,1-1 0 0 0,-1 1 1 0 0,1 0-1 0 0,-1 0 0 0 0,0 0 0 0 0,1-1 1 0 0,-1 1-1 0 0,1 0 0 0 0,-1 0 0 0 0,1 0 1 0 0,-1 0-1 0 0,1 0 0 0 0,-1 0 0 0 0,1 0-30 0 0,121 11 1286 0 0,54 8-129 0 0,-118-5 179 0 0,-47 13-782 0 0,-12-23-535 0 0,0-1 1 0 0,0 1-1 0 0,-1-1 1 0 0,0 1 0 0 0,1-1-1 0 0,-1 0 1 0 0,0 1-1 0 0,-1-1 1 0 0,1 0-1 0 0,-1-1 1 0 0,1 1-1 0 0,-1 0 1 0 0,0-1 0 0 0,0 1-1 0 0,0-1 1 0 0,0 0-1 0 0,-1 0-20 0 0,-18 17 177 0 0,-46 39-491 0 0,31-16-2730 0 0,29-32 785 0 0,1-4-3595 0 0</inkml:trace>
  <inkml:trace contextRef="#ctx0" brushRef="#br1" timeOffset="140432.602">11266 7468 8808 0 0,'31'-19'1042'0'0,"-31"18"-371"0"0,0 1 202 0 0,0 0 30 0 0,20 12 5972 0 0,-1 44-5344 0 0,-16 24-563 0 0,10-37-944 0 0,-13-42-249 0 0,0-1-63 0 0,12 7-2733 0 0,-11-6-3596 0 0</inkml:trace>
  <inkml:trace contextRef="#ctx0" brushRef="#br1" timeOffset="140844.043">11515 7386 6912 0 0,'0'0'157'0'0,"0"0"23"0"0,0 0 11 0 0,0 0 70 0 0,-6 23 3724 0 0,-7 91 2600 0 0,8-10-3841 0 0,5-84-2497 0 0,0-18-179 0 0,2 2-71 0 0,-2-4-75 0 0,0 5 30 0 0,0-4-6689 0 0,0-1 513 0 0</inkml:trace>
  <inkml:trace contextRef="#ctx0" brushRef="#br1" timeOffset="141235.631">11761 7087 9816 0 0,'0'0'222'0'0,"0"0"30"0"0,0 0 19 0 0,0 0 32 0 0,-11 0 1017 0 0,5 8-884 0 0,0-1 0 0 0,0 1 0 0 0,1-1 0 0 0,0 1 1 0 0,0 1-1 0 0,1-1 0 0 0,0 1 0 0 0,1 0 0 0 0,0 0 0 0 0,0 0 1 0 0,1 0-1 0 0,0 0 0 0 0,0 1 0 0 0,1 4-436 0 0,-12 117 2300 0 0,14-120-2168 0 0,0 0 0 0 0,1 0-1 0 0,0 0 1 0 0,1 0 0 0 0,0-1 0 0 0,0 1-1 0 0,2-1 1 0 0,-1 0 0 0 0,1 0 0 0 0,0 0-1 0 0,5 5-131 0 0,-9-14-163 0 0,0 1 0 0 0,1-1 0 0 0,-1 0 0 0 0,0 0-1 0 0,1 0 1 0 0,-1 0 0 0 0,1 0 0 0 0,-1 0 0 0 0,1 0-1 0 0,0 0 1 0 0,-1 0 0 0 0,1-1 0 0 0,0 1 0 0 0,0-1 0 0 0,-1 1-1 0 0,1-1 1 0 0,0 0 0 0 0,0 0 0 0 0,0 0 0 0 0,-1 0-1 0 0,1 0 1 0 0,0 0 0 0 0,0 0 0 0 0,0 0 0 0 0,-1-1-1 0 0,1 1 1 0 0,0-1 0 0 0,1 0 163 0 0,8-3-1334 0 0</inkml:trace>
  <inkml:trace contextRef="#ctx0" brushRef="#br1" timeOffset="141590.968">11987 7190 12992 0 0,'0'0'381'0'0,"-6"6"127"0"0,-2 2-258 0 0,0 0 0 0 0,0 1 0 0 0,1 0-1 0 0,0 0 1 0 0,0 1 0 0 0,1-1 0 0 0,1 2 0 0 0,-1-1 0 0 0,2 1 0 0 0,-1-1 0 0 0,2 1-1 0 0,-2 7-249 0 0,5-16 53 0 0,0 0-1 0 0,0 1 0 0 0,0-1 1 0 0,0 0-1 0 0,1 0 0 0 0,-1 0 1 0 0,1 0-1 0 0,-1 0 0 0 0,1 0 1 0 0,0 0-1 0 0,0 0 0 0 0,0 0 1 0 0,0 0-1 0 0,0 0 0 0 0,0 0 1 0 0,1-1-1 0 0,-1 1 0 0 0,0 0 1 0 0,1-1-1 0 0,0 1 0 0 0,-1-1 1 0 0,1 0-1 0 0,0 1 0 0 0,0-1 1 0 0,0 0-1 0 0,-1 0 0 0 0,1 0 1 0 0,0-1-1 0 0,0 1 0 0 0,1 0 1 0 0,-1-1-1 0 0,0 1 0 0 0,0-1 1 0 0,0 0-1 0 0,0 1 0 0 0,0-1 1 0 0,1 0-1 0 0,-1 0 0 0 0,0-1 1 0 0,0 1-1 0 0,0 0 0 0 0,0-1 1 0 0,0 1-1 0 0,0-1 0 0 0,0 0 1 0 0,0 0-1 0 0,0 1 0 0 0,1-2-52 0 0,3 0 41 0 0,0 0-1 0 0,0-1 1 0 0,0 0-1 0 0,-1 0 1 0 0,1 0-1 0 0,-1-1 1 0 0,0 0-1 0 0,0 0 0 0 0,0 0 1 0 0,0-1-1 0 0,-1 0 1 0 0,1 1-1 0 0,-1-1 1 0 0,-1-1-1 0 0,1 1 1 0 0,-1-1-1 0 0,0 1 0 0 0,1-3-40 0 0,-4 4 4 0 0,0 1-1 0 0,0 0 0 0 0,-1 0 0 0 0,1 0 0 0 0,-1 0 1 0 0,0 0-1 0 0,0 0 0 0 0,0 0 0 0 0,0 0 1 0 0,0 0-1 0 0,-1 0 0 0 0,0 0 0 0 0,1 1 0 0 0,-1-1 1 0 0,0 1-1 0 0,0-1 0 0 0,0 1 0 0 0,0 0 0 0 0,-1 0 1 0 0,1 0-1 0 0,-1 0 0 0 0,1 0 0 0 0,-1 0 1 0 0,0 1-1 0 0,0-1 0 0 0,1 1 0 0 0,-1 0 0 0 0,0 0 1 0 0,0 0-1 0 0,0 0 0 0 0,0 0 0 0 0,-1 1 0 0 0,1-1 1 0 0,-2 1-4 0 0,-62 5-1150 0 0,51 0 812 0 0,7-2-1431 0 0,0 0-5433 0 0,9-3 2976 0 0</inkml:trace>
  <inkml:trace contextRef="#ctx0" brushRef="#br1" timeOffset="141844.019">12067 7073 7968 0 0,'0'0'233'0'0,"13"1"158"0"0,36 33 4535 0 0,-7 0-2484 0 0,16 12 93 0 0,-56-44-2434 0 0,0 0-1 0 0,0 0 0 0 0,0 0 0 0 0,0 0 0 0 0,0 1 1 0 0,0-1-1 0 0,-1 1 0 0 0,1-1 0 0 0,-1 1 0 0 0,1 0 0 0 0,-1-1 1 0 0,0 1-1 0 0,0 0 0 0 0,-1 0 0 0 0,1 0 0 0 0,0 0 1 0 0,-1 0-1 0 0,0 0 0 0 0,0 0 0 0 0,0 0-100 0 0,6 26 630 0 0,-6-24-561 0 0,-1 0-1 0 0,1 0 1 0 0,-1 0 0 0 0,0 0 0 0 0,0 0 0 0 0,-1-1 0 0 0,1 1 0 0 0,-1 0 0 0 0,0-1 0 0 0,-1 1-1 0 0,1-1 1 0 0,-1 1 0 0 0,0-1 0 0 0,0 0 0 0 0,-3 3-69 0 0,-2 5 105 0 0,-61 60 353 0 0,63-66-832 0 0,-16 13 165 0 0,5-10-6367 0 0,7-5-126 0 0</inkml:trace>
  <inkml:trace contextRef="#ctx0" brushRef="#br1" timeOffset="142231.908">12496 6967 9528 0 0,'0'0'216'0'0,"0"0"32"0"0,0 0 10 0 0,-3 15 66 0 0,0 12 1224 0 0,0 0 0 0 0,2 0 0 0 0,1 0 0 0 0,1 0-1 0 0,3 17-1547 0 0,1 50 2301 0 0,-7 128-520 0 0,13-265-5799 0 0,-10 28 2495 0 0,2-1-11 0 0</inkml:trace>
  <inkml:trace contextRef="#ctx0" brushRef="#br1" timeOffset="142587.112">12472 7021 9760 0 0,'0'-13'744'0'0,"1"9"-524"0"0,0 0 1 0 0,0 0-1 0 0,0 1 1 0 0,0-1-1 0 0,0 1 1 0 0,1-1-1 0 0,0 1 1 0 0,0-1-1 0 0,0 1 1 0 0,0 0 0 0 0,0 0-1 0 0,0 0 1 0 0,1 0-1 0 0,0 0 1 0 0,0 0-1 0 0,-1 1 1 0 0,1 0-1 0 0,1-1 1 0 0,-1 1-1 0 0,0 0-220 0 0,-1 1 158 0 0,9-7 427 0 0,1 1 0 0 0,0 0-1 0 0,0 1 1 0 0,0 0 0 0 0,0 1 0 0 0,1 1 0 0 0,0 0 0 0 0,9-2-585 0 0,11-4 633 0 0,-29 8-600 0 0,0 0 0 0 0,0 0 0 0 0,0 0 0 0 0,1 1 1 0 0,-1 0-1 0 0,1 0 0 0 0,-1 0 0 0 0,1 0 0 0 0,-1 1 0 0 0,1 0 0 0 0,-1 0 1 0 0,1 0-1 0 0,-1 0 0 0 0,1 1 0 0 0,-1-1 0 0 0,1 1 0 0 0,3 2-33 0 0,-1 0 94 0 0,-5-3-78 0 0,0 1 1 0 0,0 0 0 0 0,0 0-1 0 0,0 0 1 0 0,0 0-1 0 0,0 0 1 0 0,-1 0 0 0 0,1 0-1 0 0,0 1 1 0 0,0-1-1 0 0,-1 1 1 0 0,1-1 0 0 0,-1 1-1 0 0,1 0 1 0 0,-1-1-1 0 0,0 1 1 0 0,0 0 0 0 0,0 0-1 0 0,0 0 1 0 0,0 0 0 0 0,0 0-1 0 0,0 0 1 0 0,-1 0-1 0 0,1 1-16 0 0,4 35 232 0 0,-6-7 8 0 0,-11 14 64 0 0,-58 97-290 0 0,61-112-4344 0 0,8-19-2297 0 0</inkml:trace>
  <inkml:trace contextRef="#ctx0" brushRef="#br1" timeOffset="143092.639">12650 7430 9584 0 0,'15'-3'216'0'0,"-12"3"32"0"0,-3 0 12 0 0,0 0 90 0 0,0 0 318 0 0,0 0 136 0 0,0 0 27 0 0,0 0-28 0 0,0 0-151 0 0,0 0-68 0 0,0 0-10 0 0,0 0-48 0 0,32 3 780 0 0,-30-3-1089 0 0,-2 0-1 0 0,74 0 1511 0 0,-43 16-1224 0 0,-19 2-375 0 0,-12-14-108 0 0,-1-1 3 0 0,0-1 0 0 0,0 1 0 0 0,0 0 0 0 0,0-1 0 0 0,-1 1 0 0 0,1 0 0 0 0,-1-1 0 0 0,0 0 0 0 0,1 1 0 0 0,-1-1 0 0 0,0 0 0 0 0,0 0 0 0 0,0 0 0 0 0,-1 0 0 0 0,1 0 0 0 0,0-1 0 0 0,-1 1-1 0 0,1-1 1 0 0,-1 1 0 0 0,0-1 0 0 0,1 0 0 0 0,-3 1-23 0 0,-14 9 181 0 0,-72 66 203 0 0,84-69-228 0 0,7-7-17 0 0,27 7 342 0 0,-15-9-681 0 0,1 0 0 0 0,-1 0 0 0 0,1-1-1 0 0,-1-1 1 0 0,0 0 0 0 0,1 0 0 0 0,-2-1-1 0 0,1-1 1 0 0,0 0 0 0 0,7-5 200 0 0,-1-4-3487 0 0,-11 6-2687 0 0</inkml:trace>
  <inkml:trace contextRef="#ctx0" brushRef="#br1" timeOffset="143384.362">12837 7403 9760 0 0,'3'-2'105'0'0,"-1"0"1"0"0,1 0 0 0 0,0 0 0 0 0,0 0-1 0 0,0 1 1 0 0,0-1 0 0 0,0 1 0 0 0,0 0-1 0 0,0 0 1 0 0,0 0 0 0 0,0 0 0 0 0,1 1-1 0 0,-1-1 1 0 0,0 1 0 0 0,1 0 0 0 0,0 0-106 0 0,6-1 548 0 0,-1 1 1 0 0,1 1 0 0 0,0 0 0 0 0,-1 0-1 0 0,1 1 1 0 0,0 0 0 0 0,-1 1-1 0 0,0 0 1 0 0,8 4-549 0 0,-13-6 130 0 0,-1 0 0 0 0,1 0 0 0 0,-1 0 0 0 0,0 1 1 0 0,0-1-1 0 0,1 1 0 0 0,-1 0 0 0 0,0 0 0 0 0,0 0 0 0 0,-1 0 0 0 0,1 1 0 0 0,0-1 0 0 0,-1 1 0 0 0,1-1 0 0 0,-1 1 0 0 0,0 0 0 0 0,0 0 0 0 0,0 0 1 0 0,0 0-1 0 0,-1 1 0 0 0,1-1 0 0 0,-1 0 0 0 0,0 1 0 0 0,0-1 0 0 0,0 1 0 0 0,0-1 0 0 0,-1 1-130 0 0,-2 3 100 0 0,0-1-1 0 0,0 0 1 0 0,-1 1-1 0 0,1-1 0 0 0,-2-1 1 0 0,1 1-1 0 0,0 0 1 0 0,-1-1-1 0 0,0 1 1 0 0,-1-1-1 0 0,1 0 1 0 0,-1-1-1 0 0,0 1 1 0 0,0-1-1 0 0,0 0 1 0 0,-1 0-1 0 0,0 0 1 0 0,1-1-1 0 0,-1 0-99 0 0,-13 11 271 0 0,-2 2-271 0 0,42-11 0 0 0,83-23-1305 0 0,-61 4-4755 0 0,-25 5-262 0 0</inkml:trace>
  <inkml:trace contextRef="#ctx0" brushRef="#br1" timeOffset="143811.887">13217 6800 11808 0 0,'0'0'266'0'0,"0"0"44"0"0,-7 14 402 0 0,-35 71 3860 0 0,24-39-2833 0 0,-19 71-216 0 0,24-47-1172 0 0,12-61-304 0 0,1 0 1 0 0,0 0 0 0 0,0 1-1 0 0,1-1 1 0 0,0 0 0 0 0,0 0 0 0 0,1 0-1 0 0,0-1 1 0 0,1 1 0 0 0,0 0-1 0 0,0-1 1 0 0,1 0 0 0 0,0 1 0 0 0,0-1-1 0 0,1-1 1 0 0,0 1 0 0 0,0-1-1 0 0,6 6-47 0 0,-8-11-36 0 0,-1 1-1 0 0,1-1 0 0 0,0 1 0 0 0,0-1 0 0 0,0 0 0 0 0,0 0 1 0 0,0-1-1 0 0,1 1 0 0 0,-1 0 0 0 0,0-1 0 0 0,1 0 1 0 0,-1 0-1 0 0,1 0 0 0 0,0 0 0 0 0,-1-1 0 0 0,4 1 37 0 0,37-9-7388 0 0,-30 2 1282 0 0</inkml:trace>
  <inkml:trace contextRef="#ctx0" brushRef="#br1" timeOffset="144075.808">13392 7089 9520 0 0,'0'0'276'0'0,"0"0"2"0"0,-10 7 1205 0 0,-11 44 1890 0 0,18-39-3029 0 0,1-9-256 0 0,1 0 1 0 0,0 1-1 0 0,0-1 0 0 0,0 0 1 0 0,0 1-1 0 0,1-1 1 0 0,-1 1-1 0 0,1-1 0 0 0,0 1 1 0 0,0 0-1 0 0,0-1 0 0 0,0 1 1 0 0,1-1-1 0 0,-1 1 0 0 0,1-1 1 0 0,0 1-1 0 0,0-1 0 0 0,0 0 1 0 0,2 2-89 0 0,9 8 1660 0 0,-10-12-1598 0 0,0-1 1 0 0,-1 1-1 0 0,1-1 0 0 0,0 0 1 0 0,0 0-1 0 0,-1 0 0 0 0,1 0 1 0 0,0 0-1 0 0,0 0 1 0 0,-1 0-1 0 0,1 0 0 0 0,0-1 1 0 0,0 1-1 0 0,-1-1 0 0 0,1 1 1 0 0,0-1-1 0 0,-1 0 1 0 0,1 1-1 0 0,-1-1 0 0 0,1 0 1 0 0,-1 0-1 0 0,1 0 1 0 0,-1 0-1 0 0,1-1 0 0 0,-1 1 1 0 0,0 0-1 0 0,0-1 0 0 0,0 1 1 0 0,0 0-1 0 0,0-1 1 0 0,0 1-1 0 0,0-1 0 0 0,0 0 1 0 0,-1 1-1 0 0,1-2-62 0 0,19-61 131 0 0,-24-5-547 0 0,1 61 285 0 0,-1-2-1849 0 0,-1 5-2579 0 0,1 5-1402 0 0</inkml:trace>
  <inkml:trace contextRef="#ctx0" brushRef="#br1" timeOffset="144402.947">13558 6917 10224 0 0,'0'0'230'0'0,"0"0"30"0"0,1 1 19 0 0,61 69 2001 0 0,-4 2 2431 0 0,-48-61-4283 0 0,0-1 1 0 0,-1 1-1 0 0,0 0 1 0 0,-1 1-1 0 0,0 0 1 0 0,-1 1-1 0 0,0-1 1 0 0,-1 1-1 0 0,0 1 1 0 0,1 4-429 0 0,-7-11 55 0 0,0-1 0 0 0,0 0 1 0 0,-1 0-1 0 0,0 0 0 0 0,0 0 0 0 0,0 0 1 0 0,0 0-1 0 0,-1 0 0 0 0,0-1 1 0 0,-1 1-1 0 0,1 0 0 0 0,-1-1 0 0 0,0 0 1 0 0,0 0-1 0 0,-1 0 0 0 0,1 0 1 0 0,-1 0-1 0 0,0 0 0 0 0,-1-1 0 0 0,1 0 1 0 0,-1 0-1 0 0,0 0 0 0 0,1-1 1 0 0,-2 1-1 0 0,1-1 0 0 0,0-1 0 0 0,-1 1 1 0 0,1-1-1 0 0,-1 1 0 0 0,-4 0-55 0 0,-48 21 361 0 0,35-15-2381 0 0,0 1-4514 0 0,16-7-248 0 0</inkml:trace>
  <inkml:trace contextRef="#ctx0" brushRef="#br0" timeOffset="150383.822">12349 5213 3536 0 0,'-51'-35'368'0'0,"-2"10"240"0"0,40 20-314 0 0,-1 1 0 0 0,1 0-1 0 0,-1 1 1 0 0,0 1 0 0 0,0 0 0 0 0,0 1 0 0 0,0 1 0 0 0,0 0 0 0 0,0 0-1 0 0,0 2 1 0 0,0 0 0 0 0,1 0 0 0 0,-1 1 0 0 0,0 1 0 0 0,-3 2-294 0 0,-118 15 337 0 0,-101 41 6 0 0,116-25-5 0 0,-125 45-166 0 0,221-73-135 0 0,1 1 0 0 0,0 1 0 0 0,0 1-1 0 0,1 1 1 0 0,1 2 0 0 0,0-1-1 0 0,1 2 1 0 0,1 1 0 0 0,0 1 0 0 0,1 0-1 0 0,-12 17-36 0 0,-57 76 54 0 0,67-83-18 0 0,1 1 0 0 0,2 0 0 0 0,0 1 1 0 0,2 1-1 0 0,-1 8-36 0 0,-4 14 238 0 0,2 2 0 0 0,3 0 1 0 0,-5 35-239 0 0,-5 99 672 0 0,18-32-246 0 0,-7 43-180 0 0,4-76-54 0 0,5 122 424 0 0,14-121 454 0 0,6-48 130 0 0,-9-53-1076 0 0,0 0 0 0 0,2 0 0 0 0,1-1-1 0 0,1 0 1 0 0,1-1 0 0 0,7 10-124 0 0,30 69 189 0 0,-8-25-125 0 0,16 32 53 0 0,-17-34-45 0 0,72 106 216 0 0,-41-115 123 0 0,126 61 58 0 0,-82-55-469 0 0,-75-51 10 0 0,1-1 0 0 0,1-2 0 0 0,0-1 0 0 0,2-3 0 0 0,-1-1 0 0 0,2-2 0 0 0,3-2-10 0 0,192 24 242 0 0,-88-19-108 0 0,123 18-60 0 0,-160-34-74 0 0,31-8 64 0 0,-66 4-48 0 0,0-3 0 0 0,0-4 0 0 0,-2-3 0 0 0,66-25-16 0 0,-85 22 48 0 0,84-38 32 0 0,6-28-8 0 0,32-40-56 0 0,-11-33 206 0 0,-143 132-173 0 0,0-1 0 0 0,-2 0 0 0 0,-1-2 0 0 0,-1-1 0 0 0,-2-1-1 0 0,-1-1 1 0 0,14-34-49 0 0,28-157 76 0 0,-30 107-356 0 0,-8 57-105 0 0,-4-2-1 0 0,12-61 386 0 0,-27 100-24 0 0,-1 0 1 0 0,-1-1-1 0 0,-1 1 1 0 0,-1 0-1 0 0,-1-1 0 0 0,0 1 1 0 0,-2 0-1 0 0,-1 0 0 0 0,-7-21 24 0 0,-30-84 0 0 0,10 27 54 0 0,3-14 20 0 0,19 80-40 0 0,-3 1 0 0 0,0 0 0 0 0,-2 0 0 0 0,-18-30-34 0 0,-17-21 62 0 0,25 41-62 0 0,-1 1 1 0 0,-3 1 0 0 0,-1 1-1 0 0,-19-18 0 0 0,25 35-1 0 0,0 1-1 0 0,-2 2 1 0 0,-1 0-1 0 0,0 2 1 0 0,-1 1-1 0 0,-1 1 1 0 0,-26-12 1 0 0,-85-52-54 0 0,-17-17 54 0 0,117 79-33 0 0,-1 2 0 0 0,0 2 0 0 0,-1 2 0 0 0,-1 1 0 0 0,0 2 0 0 0,-17 0 33 0 0,-20-7-2 0 0,-152-37 2 0 0,-16 27-64 0 0,-1 18-430 0 0,163 12-868 0 0,48 0-3157 0 0,12-1-697 0 0</inkml:trace>
  <inkml:trace contextRef="#ctx0" brushRef="#br0" timeOffset="152162.116">14229 7531 7456 0 0,'0'0'166'0'0,"0"0"29"0"0,0 0 12 0 0,0 0 2 0 0,0 0 6 0 0,9 10 494 0 0,31 32 3102 0 0,49 34-683 0 0,37 16-2001 0 0,-59-48-559 0 0,1-4-416 0 0,-29-23-205 0 0,-38-17-230 0 0,-1 0-121 0 0,0 0-713 0 0,0 0-2865 0 0,0 0-1226 0 0</inkml:trace>
  <inkml:trace contextRef="#ctx0" brushRef="#br0" timeOffset="152525.982">14195 7716 6744 0 0,'0'0'198'0'0,"1"0"-11"0"0,31-6 2085 0 0,-31 6-1527 0 0,1 1 21 0 0,47 20 1770 0 0,-13 18-1389 0 0,40 32-30 0 0,-35-47-945 0 0,20 4-48 0 0,17-1 46 0 0,-67-23-171 0 0,-3 0-2888 0 0,-8-4 1441 0 0</inkml:trace>
  <inkml:trace contextRef="#ctx0" brushRef="#br0" timeOffset="152909.487">14162 7896 6744 0 0,'30'21'5072'0'0,"-29"-20"-4536"0"0,13 12 808 0 0,88 39 2535 0 0,-29-9-3195 0 0,-30-21-456 0 0,73 34 188 0 0,-85-38-254 0 0,-30-17-244 0 0,-1-1-48 0 0,0 0-20 0 0,0 0-804 0 0,0 0-3373 0 0,0 0-1447 0 0</inkml:trace>
  <inkml:trace contextRef="#ctx0" brushRef="#br0" timeOffset="153757.629">14840 7708 7688 0 0,'0'0'166'0'0,"0"0"29"0"0,0 0 14 0 0,7-3 2583 0 0,-1 3-2561 0 0,0-1 0 0 0,-1 1 0 0 0,1 0 0 0 0,0 1 0 0 0,-1 0-1 0 0,1 0 1 0 0,-1 0 0 0 0,1 0 0 0 0,-1 1 0 0 0,0 0 0 0 0,1 0 0 0 0,-1 0-1 0 0,0 1 1 0 0,0 0 0 0 0,0 0 0 0 0,-1 0 0 0 0,1 1 0 0 0,-1-1 0 0 0,0 1 0 0 0,0 0-1 0 0,0 0 1 0 0,0 1 0 0 0,-1-1 0 0 0,1 1-231 0 0,19 17 583 0 0,75 82 773 0 0,-35-25-671 0 0,-40-20 85 0 0,-20 9-725 0 0,-4-66-30 0 0,0 1-1 0 0,0-1 1 0 0,-1 0 0 0 0,1 0 0 0 0,-1 0-1 0 0,1 0 1 0 0,-1 0 0 0 0,0 0 0 0 0,1 0-1 0 0,-1-1 1 0 0,0 1 0 0 0,0 0-1 0 0,-1-1 1 0 0,1 0 0 0 0,0 0 0 0 0,0 1-1 0 0,-1-1 1 0 0,1 0 0 0 0,0-1-1 0 0,-1 1 1 0 0,1 0 0 0 0,-1-1 0 0 0,1 1-1 0 0,-1-1 1 0 0,0 0 0 0 0,0 0-15 0 0,-51-3 202 0 0,10-5-138 0 0,23-2-64 0 0,20 8 0 0 0,0 1 0 0 0,0 0 0 0 0,0-1 0 0 0,1 0 0 0 0,-1 1 0 0 0,0-1 0 0 0,1 1 0 0 0,-1-1 0 0 0,1 0 0 0 0,0 1 0 0 0,0-1 0 0 0,-1 0 0 0 0,1 0 0 0 0,0 1 0 0 0,0-1 0 0 0,1 0 0 0 0,-1 1 0 0 0,0-1 0 0 0,0 0 0 0 0,1 1 0 0 0,-1-1 0 0 0,1 0 0 0 0,0 1 0 0 0,-1-1 0 0 0,1 1 0 0 0,0-1 0 0 0,0 1 0 0 0,0-1 0 0 0,0 1 0 0 0,0 0 0 0 0,0-1 0 0 0,0 1 0 0 0,1 0 0 0 0,-1 0 0 0 0,0 0 0 0 0,1 0 0 0 0,0-1 0 0 0,80-101 0 0 0,-71 91 66 0 0,-2-1-1 0 0,1 0 0 0 0,-2 0 0 0 0,1-1 0 0 0,-2 0 0 0 0,0-1 0 0 0,-1 0 0 0 0,0 0 1 0 0,-1 0-1 0 0,-1 0 0 0 0,-1-1 0 0 0,0 0 0 0 0,0 0 0 0 0,-1-8-65 0 0,-12-63 480 0 0,7 83-480 0 0,-12-6-1982 0 0,14 10-2962 0 0,1 0-1569 0 0</inkml:trace>
  <inkml:trace contextRef="#ctx0" brushRef="#br0" timeOffset="155141.349">15383 8057 8752 0 0,'0'0'197'0'0,"0"0"24"0"0,0 0 19 0 0,0 0 76 0 0,0 0 266 0 0,0 0 114 0 0,0 0 28 0 0,0 0-14 0 0,0 0-71 0 0,0 0-30 0 0,0 0-7 0 0,0 0-38 0 0,0 0-152 0 0,0 0-70 0 0,-9 10 570 0 0,-3 56 1393 0 0,12-22-1873 0 0,2 54 43 0 0,7-63-278 0 0,1-18-1165 0 0,-8-15-1937 0 0,-2-2 1195 0 0</inkml:trace>
  <inkml:trace contextRef="#ctx0" brushRef="#br0" timeOffset="155508.698">15385 8152 8720 0 0,'13'-3'658'0'0,"31"-16"694"0"0,35 11 2838 0 0,-60 10-2815 0 0,-12-2-1170 0 0,0 0 0 0 0,0 0 1 0 0,0 1-1 0 0,0 1 0 0 0,0-1 0 0 0,0 1 1 0 0,-1 0-1 0 0,1 0 0 0 0,0 1 1 0 0,-1 0-1 0 0,0 0 0 0 0,6 4-205 0 0,-8 21 193 0 0,-13-13 99 0 0,-16 24 464 0 0,-2-10-756 0 0,-4-8 0 0 0,10-9 15 0 0,14-7 60 0 0,12-3 23 0 0,-3-1 13 0 0,31-1 156 0 0,57 0-121 0 0,-62 3-294 0 0,-17-6-5625 0 0,-1 1-577 0 0</inkml:trace>
  <inkml:trace contextRef="#ctx0" brushRef="#br0" timeOffset="159667.914">15849 7673 8376 0 0,'0'0'190'0'0,"0"0"28"0"0,0 0 8 0 0,1-1-28 0 0,4-11 786 0 0,-6 11-652 0 0,1 1 52 0 0,0 0 28 0 0,0 0 4 0 0,-7-9 1348 0 0,-18 14 1351 0 0,25-4-2981 0 0,-33 34 623 0 0,16-16-400 0 0,-5 11 187 0 0,4 17 431 0 0,5-14-471 0 0,-2 27 145 0 0,7-19-257 0 0,8-37-360 0 0,-1 1 16 0 0,1 0 0 0 0,0 0 0 0 0,0 0 0 0 0,0 0 0 0 0,0 0 0 0 0,1 0 0 0 0,0 0 0 0 0,0 0 0 0 0,1 0 0 0 0,-1 0 0 0 0,1 0 0 0 0,0-1 0 0 0,0 1 0 0 0,1-1 0 0 0,-1 1 0 0 0,1-1 0 0 0,1 2-48 0 0,47 63 568 0 0,10-34-1441 0 0,-57-34 381 0 0,31 8-1458 0 0,-10-11-5370 0 0,-13 0 2244 0 0</inkml:trace>
  <inkml:trace contextRef="#ctx0" brushRef="#br0" timeOffset="160371.868">15998 7857 8840 0 0,'25'-2'418'0'0,"-26"-10"76"0"0,4-1 668 0 0,54-11 3032 0 0,-29 15-2835 0 0,185-6 2147 0 0,-98-4-3276 0 0,-95 13-74 0 0,-20 6-157 0 0,0-1-1 0 0,0 1 0 0 0,0 0 1 0 0,-1 0-1 0 0,1 0 0 0 0,0-1 0 0 0,0 1 1 0 0,0 0-1 0 0,0 0 0 0 0,0 0 0 0 0,0-1 1 0 0,0 1-1 0 0,0 0 0 0 0,-1 0 1 0 0,1-1-1 0 0,0 1 0 0 0,0 0 0 0 0,0 0 1 0 0,0-1-1 0 0,0 1 0 0 0,0 0 1 0 0,0 0-1 0 0,0-1 0 0 0,1 1 0 0 0,-1 0 1 0 0,0 0-1 0 0,0-1 0 0 0,0 1 1 0 0,0 0-1 0 0,0 0 0 0 0,0 0 0 0 0,0-1 1 0 0,0 1-1 0 0,1 0 0 0 0,-1 0 1 0 0,0 0-1 0 0,0-1 0 0 0,0 1 0 0 0,1 0 1 0 0,-1 0-1 0 0,0 0 0 0 0,0 0 0 0 0,0 0 1 0 0,1-1-1 0 0,-1 1 0 0 0,0 0 1 0 0,0 0-1 0 0,1 0 0 0 0,-1 0 0 0 0,0 0 1 0 0,0 0-1 0 0,0 0 0 0 0,1 0 1 0 0,-1 0 1 0 0,-2-2-62 0 0,6-6-736 0 0,-3 8 526 0 0,-23 1-1765 0 0,-4 7 955 0 0,6 2 458 0 0,-26 13-188 0 0,-8 14 520 0 0,50-33 392 0 0,-1 0 0 0 0,1 0 0 0 0,0 1 0 0 0,0-1 0 0 0,0 1 1 0 0,1 0-1 0 0,0 0 0 0 0,0 0 0 0 0,0 0 0 0 0,0 0 0 0 0,1 1 1 0 0,0-1-1 0 0,0 1 0 0 0,1 0 0 0 0,-1 2-100 0 0,-4 26 1217 0 0,12 6 367 0 0,4-14-898 0 0,-9-25-572 0 0,6 13 205 0 0,-3-11-283 0 0,-1-1 0 0 0,1 0 1 0 0,-1 1-1 0 0,1-1 0 0 0,0-1 0 0 0,0 1 0 0 0,0 0 0 0 0,0-1 1 0 0,0 0-1 0 0,0 0 0 0 0,0 0 0 0 0,0 0 0 0 0,0-1 1 0 0,1 0-1 0 0,1 0-36 0 0,68-5-886 0 0,-25-11-2649 0 0,-41 10-2273 0 0</inkml:trace>
  <inkml:trace contextRef="#ctx0" brushRef="#br0" timeOffset="160701.176">16570 7613 10800 0 0,'-6'-7'938'0'0,"30"14"-588"0"0,46 28 1868 0 0,23 31 1131 0 0,-56-30-2049 0 0,-28-27-984 0 0,0-1 0 0 0,0 1 1 0 0,-1 0-1 0 0,1 0 0 0 0,-2 1 1 0 0,0 1-1 0 0,0-1 0 0 0,-1 1 1 0 0,0 0-1 0 0,2 8-316 0 0,-6-13 27 0 0,0 1 0 0 0,-1 0 0 0 0,0 0 0 0 0,0 0 0 0 0,0 0-1 0 0,-1 0 1 0 0,-1 0 0 0 0,1 1 0 0 0,-1-1 0 0 0,0 0 0 0 0,0 0 0 0 0,-1-1 0 0 0,0 1 0 0 0,0 0 0 0 0,-1 0 0 0 0,0-1-1 0 0,0 0 1 0 0,0 1 0 0 0,-1-1 0 0 0,0-1 0 0 0,0 1 0 0 0,-3 3-27 0 0,-58 54 73 0 0,34-39-6344 0 0,10-8-825 0 0</inkml:trace>
  <inkml:trace contextRef="#ctx0" brushRef="#br0" timeOffset="167416.351">17952 7779 7056 0 0,'-8'-11'809'0'0,"7"11"-393"0"0,1-2-96 0 0,0 1 0 0 0,0-1 0 0 0,-1 0-1 0 0,1 1 1 0 0,-1-1 0 0 0,0 0 0 0 0,1 1 0 0 0,-1-1-1 0 0,0 1 1 0 0,0 0 0 0 0,0-1 0 0 0,0 1 0 0 0,0 0 0 0 0,0-1-1 0 0,-1 1 1 0 0,1 0 0 0 0,0 0 0 0 0,0 0 0 0 0,-1 0 0 0 0,1 0-1 0 0,-1 0 1 0 0,1 0 0 0 0,-1 1 0 0 0,-1-2-320 0 0,2 2 96 0 0,-6 2 59 0 0,0 1 14 0 0,1-1 0 0 0,-1 2 0 0 0,1-1 0 0 0,0 1 1 0 0,0 0-1 0 0,0 0 0 0 0,0 0 0 0 0,1 1 0 0 0,-1 0 1 0 0,1 0-1 0 0,0 1 0 0 0,-1 1-169 0 0,4-4-17 0 0,-2 3 44 0 0,-1 0-1 0 0,1 0 1 0 0,1 0 0 0 0,-1 1 0 0 0,1 0 0 0 0,0 0 0 0 0,1 0 0 0 0,-1 0-1 0 0,1 0 1 0 0,1 0 0 0 0,0 0 0 0 0,0 1 0 0 0,0-1 0 0 0,1 1-1 0 0,0 0-26 0 0,0-3 5 0 0,0 0-1 0 0,1 0 1 0 0,0-1-1 0 0,0 1 1 0 0,0 0-1 0 0,1 0 1 0 0,0 0-1 0 0,-1-1 1 0 0,2 1-1 0 0,-1-1 1 0 0,0 0-1 0 0,1 0 1 0 0,0 1-1 0 0,0-2 1 0 0,0 1-1 0 0,1 0 0 0 0,-1-1 1 0 0,1 1-1 0 0,0-1 1 0 0,0 0-1 0 0,0 0 1 0 0,0-1-1 0 0,0 1 1 0 0,1-1-1 0 0,-1 0 1 0 0,1 0-1 0 0,-1 0 1 0 0,1-1-1 0 0,0 1 1 0 0,0-1-1 0 0,0 0-4 0 0,8 2 0 0 0,1 0 0 0 0,-1-1 1 0 0,1 0-1 0 0,0-1 0 0 0,0 0 0 0 0,0-2 0 0 0,-1 1 0 0 0,1-1 1 0 0,0-1-1 0 0,-1-1 0 0 0,1 0 0 0 0,-1-1 0 0 0,0 0 0 0 0,0-1 1 0 0,0 0-1 0 0,2-2 0 0 0,50-53-94 0 0,-44 33 20 0 0,-7 1 10 0 0,-13 25 10 0 0,-6 3 35 0 0,0 0-1 0 0,0 0 1 0 0,0 0-1 0 0,0 0 0 0 0,0 1 1 0 0,0 0-1 0 0,1 0 1 0 0,-1 1-1 0 0,1-1 1 0 0,0 1-1 0 0,0 0 0 0 0,0 0 1 0 0,-3 4 19 0 0,-36 51-314 0 0,34-30 314 0 0,9-22 0 0 0,0-6 10 0 0,1 0 0 0 0,-1 0-1 0 0,1-1 1 0 0,-1 1 0 0 0,1 0-1 0 0,-1-1 1 0 0,1 1 0 0 0,0 0-1 0 0,-1-1 1 0 0,1 1 0 0 0,0 0-1 0 0,0-1 1 0 0,-1 1 0 0 0,1-1-1 0 0,0 0 1 0 0,0 1-1 0 0,0-1 1 0 0,0 0 0 0 0,0 1-1 0 0,-1-1 1 0 0,1 0 0 0 0,0 0-1 0 0,0 0 1 0 0,0 0 0 0 0,0 0-1 0 0,0 0 1 0 0,0 0 0 0 0,0 0-1 0 0,0 0 1 0 0,0 0-1 0 0,0 0 1 0 0,0-1 0 0 0,-1 1-1 0 0,1 0-9 0 0,5-2 14 0 0,0 1-1 0 0,0-1 0 0 0,-1 0 0 0 0,1 0 0 0 0,-1-1 0 0 0,0 1 1 0 0,0-1-1 0 0,0 0 0 0 0,0-1 0 0 0,0 1 0 0 0,-1-1 0 0 0,1 0 1 0 0,-1 0-1 0 0,0-1 0 0 0,0 1 0 0 0,2-4-13 0 0,13-33 139 0 0,33-37 29 0 0,-18 45-210 0 0,-1 21-82 0 0,-27 11 110 0 0,0 1 0 0 0,0 1 0 0 0,0-1 0 0 0,-1 1 0 0 0,1 0 0 0 0,0 0 0 0 0,-1 1 0 0 0,1-1 0 0 0,-1 1 0 0 0,1 1-1 0 0,-1-1 1 0 0,0 1 0 0 0,0 0 0 0 0,0 0 0 0 0,0 0 0 0 0,0 1 0 0 0,-1-1 0 0 0,0 1 0 0 0,1 0 0 0 0,-2 1 0 0 0,1-1 0 0 0,0 1-1 0 0,2 4 15 0 0,-4-5 54 0 0,0 1 0 0 0,-1-1-1 0 0,1 1 1 0 0,-1-1 0 0 0,0 1-1 0 0,0 0 1 0 0,-1 0 0 0 0,1 0-1 0 0,-1-1 1 0 0,0 1 0 0 0,-1 0-1 0 0,1 3-53 0 0,-1 5-26 0 0,1-14 42 0 0,0 0 1 0 0,0 1-1 0 0,0-1 1 0 0,0 0-1 0 0,-1 0 1 0 0,1 1-1 0 0,0-1 1 0 0,0 0-1 0 0,-1 0 1 0 0,1 1-1 0 0,-1-1 1 0 0,1 0-1 0 0,0 1 1 0 0,-1-1-1 0 0,1 0 1 0 0,-1 1-1 0 0,0-1 1 0 0,1 1-1 0 0,-1-1 1 0 0,1 1-1 0 0,-1-1 1 0 0,0 1-1 0 0,1 0 1 0 0,-1-1-1 0 0,0 1 1 0 0,0 0-1 0 0,1-1 1 0 0,-1 1-1 0 0,0 0 1 0 0,0 0-1 0 0,0 0 1 0 0,1 0-1 0 0,-1 0 1 0 0,0 0-1 0 0,0 0 1 0 0,1 0-1 0 0,-1 0 1 0 0,0 0-1 0 0,0 0 1 0 0,0 0-1 0 0,1 1 1 0 0,-1-1-1 0 0,0 0 1 0 0,0 0-1 0 0,1 1 1 0 0,-1-1-1 0 0,0 1 1 0 0,1-1-1 0 0,-1 0 1 0 0,0 1-1 0 0,1 0 1 0 0,-1-1-1 0 0,1 1 1 0 0,-1-1-1 0 0,1 1 1 0 0,-1-1-1 0 0,1 1 1 0 0,-1 0-1 0 0,1 0 1 0 0,0-1-1 0 0,-1 1 1 0 0,1 0-1 0 0,0-1 1 0 0,0 1-1 0 0,-1 0 1 0 0,1 0-1 0 0,0 0 1 0 0,0-1-1 0 0,0 2-16 0 0,0-7-59 0 0,0 0-1 0 0,0-1 1 0 0,1 1-1 0 0,0 0 1 0 0,0 0-1 0 0,0 0 1 0 0,0 0-1 0 0,1 1 0 0 0,0-1 1 0 0,0 0-1 0 0,0 0 1 0 0,1 1-1 0 0,0 0 1 0 0,-1-1-1 0 0,1 1 1 0 0,1 0-1 0 0,-1 0 0 0 0,1 0 60 0 0,-3 3-130 0 0,1 0 22 0 0,-1 0 92 0 0,1 0 1 0 0,-1-1 0 0 0,1 1 0 0 0,-1 0-1 0 0,1 0 1 0 0,0 0 0 0 0,-1 0-1 0 0,1 0 1 0 0,0 1 0 0 0,0-1 0 0 0,0 0-1 0 0,0 1 1 0 0,0-1 0 0 0,-1 1-1 0 0,1 0 1 0 0,0 0 0 0 0,0 0 0 0 0,0 0-1 0 0,0 0 1 0 0,0 0 0 0 0,0 0-1 0 0,0 1 1 0 0,0-1 0 0 0,0 1 0 0 0,0-1-1 0 0,0 1 1 0 0,-1 0 0 0 0,1-1-1 0 0,0 1 1 0 0,-1 0 0 0 0,1 0-1 0 0,0 1 16 0 0,3 5-36 0 0,0 1-1 0 0,0-1 0 0 0,-1 1 0 0 0,0 0 0 0 0,0 0 1 0 0,-1 1-1 0 0,0-1 0 0 0,-1 1 0 0 0,1-1 0 0 0,-1 7 37 0 0,2 14 231 0 0,-4-28-158 0 0,0-1-1 0 0,-4 3 659 0 0,13-63-1126 0 0,20 4-47 0 0,-3 38 204 0 0,-24 18 228 0 0,0 0-1 0 0,0 0 0 0 0,0 1 0 0 0,1-1 0 0 0,-1 0 0 0 0,0 1 0 0 0,0-1 0 0 0,0 1 1 0 0,0 0-1 0 0,0 0 0 0 0,0 0 0 0 0,0 0 0 0 0,-1 0 0 0 0,1 0 0 0 0,0 0 0 0 0,0 1 0 0 0,-1-1 1 0 0,1 0-1 0 0,-1 1 0 0 0,1 0 0 0 0,-1-1 0 0 0,0 1 0 0 0,1 0 0 0 0,-1-1 0 0 0,1 3 11 0 0,7 29 240 0 0,4 2 72 0 0,-4-19-232 0 0,-6-12-38 0 0,2 3-780 0 0,-4-4-4465 0 0,-1-3-113 0 0</inkml:trace>
  <inkml:trace contextRef="#ctx0" brushRef="#br0" timeOffset="167719.887">18794 7724 9760 0 0,'18'19'1470'0'0,"-1"14"401"0"0,11 29 76 0 0,0 18-484 0 0,15 23 327 0 0,-19-43-856 0 0,-2 9-362 0 0,2-5-430 0 0,-23-62-78 0 0,-1 4 2 0 0,0-4-43 0 0,-13-12-1022 0 0,-8-19-3892 0 0,17 25 2940 0 0,-5-9-3342 0 0</inkml:trace>
  <inkml:trace contextRef="#ctx0" brushRef="#br0" timeOffset="167981.757">18928 7852 7168 0 0,'6'-5'406'0'0,"27"-21"1460"0"0,-32 25-1245 0 0,1 0-77 0 0,3-1-345 0 0,0 0 1 0 0,0 1-1 0 0,0-1 1 0 0,0 1-1 0 0,0 0 0 0 0,1 0 1 0 0,-1 1-1 0 0,0-1 1 0 0,1 1-1 0 0,-1 0 0 0 0,0 1 1 0 0,0 0-1 0 0,1-1 1 0 0,-1 1-1 0 0,0 1 1 0 0,0-1-1 0 0,0 1 0 0 0,0 0 1 0 0,0 0-1 0 0,-1 1 1 0 0,1-1-1 0 0,-1 1 0 0 0,1 0 1 0 0,-1 0-1 0 0,1 1-199 0 0,-2-2 92 0 0,-1-1-1 0 0,1 1 0 0 0,-1 0 1 0 0,1 0-1 0 0,-1 0 0 0 0,0 0 1 0 0,0 0-1 0 0,0 1 0 0 0,0-1 0 0 0,0 1 1 0 0,-1-1-1 0 0,1 1 0 0 0,-1-1 1 0 0,1 1-1 0 0,-1 0 0 0 0,0 0 1 0 0,0 0-1 0 0,0 0 0 0 0,-1 0 1 0 0,1 0-1 0 0,-1 0 0 0 0,1 0 1 0 0,-1 0-1 0 0,0 1-91 0 0,-2 2 50 0 0,0 0-1 0 0,-1 0 0 0 0,0-1 1 0 0,0 1-1 0 0,0-1 1 0 0,-1 1-1 0 0,1-1 0 0 0,-1 0 1 0 0,0-1-1 0 0,-1 1 1 0 0,1-1-1 0 0,-1 0 0 0 0,0 0 1 0 0,0 0-1 0 0,0 0 1 0 0,-1-1-1 0 0,1 0 0 0 0,-1 0 1 0 0,0-1-1 0 0,0 0 0 0 0,0 0 1 0 0,-3 1-50 0 0,8-3 2 0 0,-125 41-224 0 0,73-33-831 0 0,31-7-1853 0 0,21-1-2488 0 0</inkml:trace>
  <inkml:trace contextRef="#ctx0" brushRef="#br0" timeOffset="168642.273">19152 7563 7312 0 0,'0'0'165'0'0,"0"0"22"0"0,0 0 9 0 0,0-1-20 0 0,6-3 2956 0 0,-6 4-2772 0 0,11 5 848 0 0,9 55 1480 0 0,38 98 1341 0 0,-33-92-3080 0 0,-21-54-814 0 0,1 0-1 0 0,0 0 1 0 0,0-1 0 0 0,1 0-1 0 0,0 0 1 0 0,1 0 0 0 0,1-1-1 0 0,4 5-134 0 0,-10-12 30 0 0,0-1 0 0 0,0 0 0 0 0,1 0 0 0 0,-1 0 0 0 0,1 0 0 0 0,-1 0 0 0 0,1 0-1 0 0,0-1 1 0 0,0 1 0 0 0,0-1 0 0 0,0 0 0 0 0,0 0 0 0 0,0 0 0 0 0,0 0 0 0 0,0 0-1 0 0,0-1 1 0 0,0 1 0 0 0,1-1 0 0 0,-1 0 0 0 0,0 0 0 0 0,0 0 0 0 0,0-1 0 0 0,1 1 0 0 0,-1-1-1 0 0,0 1 1 0 0,0-1 0 0 0,0 0 0 0 0,0 0 0 0 0,0-1 0 0 0,0 1 0 0 0,0-1 0 0 0,-1 1-1 0 0,1-1 1 0 0,0 0-30 0 0,3-5-63 0 0,0 1 1 0 0,-1-1-1 0 0,0 0 0 0 0,0 0 0 0 0,-1-1 0 0 0,0 1 0 0 0,0-1 0 0 0,0 0 1 0 0,-1 0-1 0 0,-1-1 0 0 0,1 1 0 0 0,-1 0 0 0 0,-1-1 0 0 0,1 1 0 0 0,-2-1 0 0 0,1 0 1 0 0,-1 1-1 0 0,0-1 0 0 0,-1 0 0 0 0,-1-3 63 0 0,2 10-12 0 0,0 1 0 0 0,0-1 0 0 0,-1 0 0 0 0,1 0 0 0 0,-1 1 0 0 0,1-1 0 0 0,-1 0 0 0 0,0 1 0 0 0,1-1 0 0 0,-1 1 0 0 0,0-1 0 0 0,0 1 0 0 0,0-1 0 0 0,0 1 0 0 0,-1 0 0 0 0,1-1 0 0 0,0 1 0 0 0,0 0 1 0 0,-1 0-1 0 0,1 0 0 0 0,-1 0 0 0 0,1 0 0 0 0,-1 0 0 0 0,1 1 0 0 0,-1-1 0 0 0,0 0 0 0 0,1 1 0 0 0,-1-1 0 0 0,0 1 0 0 0,0 0 0 0 0,1-1 0 0 0,-1 1 0 0 0,0 0 0 0 0,0 0 0 0 0,1 0 0 0 0,-1 0 0 0 0,0 1 0 0 0,0-1 0 0 0,1 0 0 0 0,-1 1 0 0 0,0-1 0 0 0,1 1 0 0 0,-1 0 0 0 0,0-1 0 0 0,1 1 0 0 0,-1 0 0 0 0,1 0 0 0 0,-1 0 0 0 0,1 0 0 0 0,0 0 0 0 0,-1 0 0 0 0,1 1 12 0 0,-3 1-2 0 0,0 1-1 0 0,0 0 1 0 0,0 0-1 0 0,0 0 1 0 0,1 0-1 0 0,0 0 1 0 0,0 1-1 0 0,0 0 0 0 0,1-1 1 0 0,-1 1-1 0 0,1 0 1 0 0,0 0-1 0 0,0 0 1 0 0,1 1-1 0 0,0-1 1 0 0,0 0-1 0 0,0 0 0 0 0,0 1 1 0 0,1-1-1 0 0,0 1 1 0 0,0-1-1 0 0,0 0 1 0 0,1 3 2 0 0,2 3 19 0 0,-2-8 7 0 0,0 0 1 0 0,-1 1-1 0 0,1-1 1 0 0,0 0-1 0 0,1 0 0 0 0,-1 0 1 0 0,1 0-1 0 0,-1 0 1 0 0,1 0-1 0 0,0-1 0 0 0,0 1 1 0 0,0 0-1 0 0,0-1 1 0 0,0 0-1 0 0,1 1 0 0 0,-1-1 1 0 0,1 0-1 0 0,0 0 1 0 0,-1 0-1 0 0,1-1 1 0 0,0 1-1 0 0,0-1 0 0 0,1 1-26 0 0,2 0-157 0 0,0 0 0 0 0,0 0 0 0 0,1-1-1 0 0,-1 0 1 0 0,0 0 0 0 0,0-1 0 0 0,1 0-1 0 0,-1 0 1 0 0,0 0 0 0 0,1-1 0 0 0,-1 0-1 0 0,0 0 1 0 0,0 0 0 0 0,1-1 0 0 0,3-1 157 0 0,4-3-1266 0 0</inkml:trace>
  <inkml:trace contextRef="#ctx0" brushRef="#br0" timeOffset="168927.049">19817 7683 13248 0 0,'0'0'298'0'0,"0"0"46"0"0,-2 14 450 0 0,-38 73 1641 0 0,-15-13-855 0 0,0-15-1409 0 0,24-45-5580 0 0,21-10-380 0 0</inkml:trace>
  <inkml:trace contextRef="#ctx0" brushRef="#br0" timeOffset="169220.919">19594 7724 12464 0 0,'0'0'281'0'0,"0"0"40"0"0,1 0 22 0 0,6 3-114 0 0,0 0 1 0 0,-1 0-1 0 0,1 0 1 0 0,-1 1-1 0 0,0 0 1 0 0,0 0-1 0 0,-1 1 1 0 0,1 0-1 0 0,-1 0 1 0 0,3 3-230 0 0,90 123 3567 0 0,-50-80-2895 0 0,9-6-1290 0 0,-26-31-893 0 0,-17-10 720 0 0</inkml:trace>
  <inkml:trace contextRef="#ctx0" brushRef="#br0" timeOffset="172560.744">22706 7468 11072 0 0,'-10'0'151'0'0,"-1"0"1"0"0,1 1 0 0 0,0 0 0 0 0,-1 1-1 0 0,1 0 1 0 0,0 1 0 0 0,0 0 0 0 0,1 1-1 0 0,-1-1 1 0 0,1 2 0 0 0,-1 0-1 0 0,1 0 1 0 0,-2 2-152 0 0,5-4 185 0 0,-1 1 64 0 0,1 0 0 0 0,-1 0 0 0 0,1 1 0 0 0,0 0 0 0 0,0 0 0 0 0,0 0 0 0 0,1 1 0 0 0,0-1 0 0 0,0 1 1 0 0,-4 7-250 0 0,8-11 56 0 0,-1 1 1 0 0,1 0-1 0 0,0-1 1 0 0,0 1-1 0 0,0 0 1 0 0,0 0 0 0 0,1 0-1 0 0,-1 0 1 0 0,1 0-1 0 0,0 0 1 0 0,-1 0-1 0 0,1 0 1 0 0,1 0 0 0 0,-1 0-1 0 0,0 0 1 0 0,1 0-1 0 0,-1 0 1 0 0,1 0 0 0 0,0 0-1 0 0,0-1 1 0 0,0 1-1 0 0,1 0 1 0 0,0 2-57 0 0,1-3 40 0 0,0 0 0 0 0,-1 0 0 0 0,1 0 0 0 0,0-1 1 0 0,0 1-1 0 0,0-1 0 0 0,0 1 0 0 0,1-1 0 0 0,-1 0 0 0 0,0 0 1 0 0,1-1-1 0 0,-1 1 0 0 0,0-1 0 0 0,1 1 0 0 0,-1-1 0 0 0,2 0-40 0 0,3-2 62 0 0,0 1 0 0 0,0-1-1 0 0,0-1 1 0 0,-1 1 0 0 0,1-1-1 0 0,-1-1 1 0 0,0 1 0 0 0,1-1-1 0 0,-2-1 1 0 0,1 1 0 0 0,0-1-1 0 0,-1 0 1 0 0,0-1-1 0 0,0 1 1 0 0,-1-1 0 0 0,1 0-1 0 0,2-5-61 0 0,12-35 86 0 0,-20 44-90 0 0,1 1 0 0 0,-1 0-1 0 0,0 0 1 0 0,0 0 0 0 0,0 0 0 0 0,0 0 0 0 0,0 0-1 0 0,0 0 1 0 0,0 0 0 0 0,0 0 0 0 0,0 0-1 0 0,0 0 1 0 0,-1 0 0 0 0,1 0 0 0 0,0 0 0 0 0,-1 0-1 0 0,1 0 1 0 0,-1 0 0 0 0,1 0 0 0 0,-1 0 0 0 0,1 0-1 0 0,-1 0 1 0 0,0 0 0 0 0,0 1 0 0 0,1-1-1 0 0,-1 0 1 0 0,0 0 0 0 0,0 1 0 0 0,0-1 0 0 0,0 1-1 0 0,1-1 1 0 0,-1 1 0 0 0,0-1 0 0 0,0 1 0 0 0,0-1-1 0 0,0 1 1 0 0,0 0 0 0 0,-1 0 0 0 0,1-1-1 0 0,0 1 1 0 0,0 0 0 0 0,0 0 0 0 0,0 0 0 0 0,0 0-1 0 0,-1 0 5 0 0,-62 14-112 0 0,62-13 107 0 0,-1 1 0 0 0,0-1 0 0 0,1 1 0 0 0,-1-1 0 0 0,1 1 0 0 0,0 0 0 0 0,-1 0 0 0 0,1 0 0 0 0,0 0 0 0 0,0 0 0 0 0,0 0 0 0 0,1 1 0 0 0,-1-1 0 0 0,0 1 0 0 0,1-1 0 0 0,-1 4 5 0 0,1-5 0 0 0,1 0 0 0 0,0 0 0 0 0,0 1 0 0 0,0-1 0 0 0,0 0 0 0 0,0 1 0 0 0,0-1 0 0 0,1 0 0 0 0,-1 0 0 0 0,0 1 0 0 0,1-1 0 0 0,-1 0 0 0 0,1 0 0 0 0,-1 0 0 0 0,1 1 0 0 0,-1-1 0 0 0,1 0 0 0 0,0 0 0 0 0,0 0 0 0 0,-1 0 0 0 0,1 0 0 0 0,0 0 0 0 0,0 0 0 0 0,0-1 0 0 0,0 1 0 0 0,0 0 0 0 0,0 0 0 0 0,1 0 0 0 0,8 1-121 0 0,-1 0 0 0 0,1-1 0 0 0,0 1 0 0 0,0-2 0 0 0,0 1-1 0 0,0-2 1 0 0,-1 1 0 0 0,1-1 0 0 0,0-1 0 0 0,0 0-1 0 0,0 0 1 0 0,-1-1 0 0 0,0 0 0 0 0,1 0 0 0 0,-1-1 0 0 0,0-1-1 0 0,-1 1 1 0 0,4-3 121 0 0,-4 0-403 0 0,1 0 0 0 0,-1-1 1 0 0,-1 0-1 0 0,1 0 0 0 0,-1-1 0 0 0,-1 0 0 0 0,1 0 0 0 0,-2-1 0 0 0,1 0 1 0 0,-1 0-1 0 0,-1 0 0 0 0,0 0 0 0 0,0-2 403 0 0,26-86-1602 0 0,-29 30 3823 0 0,-1 67-2156 0 0,0 1 0 0 0,0-1 1 0 0,0 0-1 0 0,0 1 0 0 0,0-1 0 0 0,0 1 1 0 0,0-1-1 0 0,0 0 0 0 0,-1 1 1 0 0,1-1-1 0 0,0 1 0 0 0,0-1 1 0 0,0 0-1 0 0,-1 1 0 0 0,1-1 1 0 0,0 1-1 0 0,-1-1 0 0 0,1 1 0 0 0,0-1 1 0 0,-1 1-1 0 0,1-1 0 0 0,-1 1 1 0 0,1 0-1 0 0,-1-1 0 0 0,1 1 1 0 0,-1-1-1 0 0,1 1 0 0 0,-1 0 0 0 0,1-1 1 0 0,-1 1-1 0 0,1 0 0 0 0,-1 0 1 0 0,1 0-1 0 0,-1-1 0 0 0,0 1 1 0 0,1 0-1 0 0,-1 0 0 0 0,1 0 1 0 0,-1 0-1 0 0,0 0 0 0 0,1 0 0 0 0,-1 0 1 0 0,0 0-1 0 0,1 0 0 0 0,-1 1 1 0 0,1-1-1 0 0,-1 0 0 0 0,0 0 1 0 0,1 0-1 0 0,-1 1 0 0 0,1-1 0 0 0,-1 0 1 0 0,1 1-1 0 0,-1-1 0 0 0,1 0 1 0 0,-1 1-1 0 0,1-1 0 0 0,-1 1 1 0 0,1-1-1 0 0,0 1 0 0 0,-1-1 1 0 0,1 1-1 0 0,0-1-65 0 0,-25 34 933 0 0,16 0-468 0 0,3 0 0 0 0,0 0 0 0 0,2 0 0 0 0,2 1 0 0 0,1-1 0 0 0,2 1 0 0 0,3 20-465 0 0,0 27 711 0 0,2 90 697 0 0,9-56-1382 0 0,-9-90 182 0 0,-6-24-112 0 0,0-2-37 0 0,0 0-146 0 0,0 0-19 0 0,0 0-158 0 0,0 0-699 0 0,-1-2-306 0 0,-7-13-5272 0 0,2 4 833 0 0</inkml:trace>
  <inkml:trace contextRef="#ctx0" brushRef="#br0" timeOffset="172777.253">22731 7724 11072 0 0,'0'0'324'0'0,"0"0"-3"0"0,10-8-190 0 0,-3 4 467 0 0,1 1 1 0 0,0 0-1 0 0,0 0 1 0 0,1 1-1 0 0,-1-1 1 0 0,0 2-1 0 0,1-1 1 0 0,-1 1-1 0 0,1 1 1 0 0,0-1-1 0 0,-1 2 1 0 0,1-1-1 0 0,6 2-598 0 0,11-1 547 0 0,210 15-964 0 0,-219-13-6629 0 0</inkml:trace>
  <inkml:trace contextRef="#ctx0" brushRef="#br0" timeOffset="170416.579">20547 7694 11808 0 0,'-31'0'1816'0'0,"19"3"-1565"0"0,1 0 1 0 0,0 0 0 0 0,0 1 0 0 0,0 0-1 0 0,0 1 1 0 0,0 1 0 0 0,1-1 0 0 0,0 2 0 0 0,1-1-1 0 0,-1 1 1 0 0,1 1 0 0 0,0 0 0 0 0,1 0 0 0 0,0 1-1 0 0,0 0 1 0 0,1 0 0 0 0,0 1 0 0 0,1-1-1 0 0,-4 7-251 0 0,10-12 22 0 0,-1-1-1 0 0,1 1 1 0 0,0-1-1 0 0,0 0 1 0 0,0 1-1 0 0,1-1 1 0 0,-1 1-1 0 0,1-1 1 0 0,0 0-1 0 0,0 1 1 0 0,0-1-1 0 0,0 0 0 0 0,0 0 1 0 0,1 0-1 0 0,-1 0 1 0 0,1 0-1 0 0,0 0 1 0 0,0 0-1 0 0,0-1 1 0 0,0 1-1 0 0,0-1 1 0 0,1 1-1 0 0,-1-1 1 0 0,1 0-1 0 0,0 0 0 0 0,0 0 1 0 0,0 0-1 0 0,-1 0 1 0 0,2-1-1 0 0,-1 1 1 0 0,0-1-1 0 0,0 0 1 0 0,0 0-1 0 0,1 0 1 0 0,-1 0-1 0 0,0-1 1 0 0,1 0-1 0 0,-1 1 0 0 0,0-1 1 0 0,1 0-1 0 0,1-1-21 0 0,0 2 35 0 0,-1-1 0 0 0,1-1-1 0 0,0 1 1 0 0,0-1-1 0 0,-1 0 1 0 0,1 0-1 0 0,0 0 1 0 0,-1-1 0 0 0,1 1-1 0 0,-1-1 1 0 0,1 0-1 0 0,-1-1 1 0 0,0 1-1 0 0,0-1 1 0 0,0 1 0 0 0,0-1-1 0 0,0-1 1 0 0,-1 1-1 0 0,0 0 1 0 0,1-1-1 0 0,-1 0 1 0 0,0 1 0 0 0,-1-1-1 0 0,1 0 1 0 0,-1-1-1 0 0,0 1 1 0 0,0 0-1 0 0,1-3-34 0 0,10-47 0 0 0,-7 26 90 0 0,-2 13-139 0 0,-1-1 0 0 0,-1 1 0 0 0,0-1-1 0 0,-1 0 1 0 0,0 1 0 0 0,-1-1 0 0 0,-1 0-1 0 0,-2-6 50 0 0,1-65-209 0 0,0 78 178 0 0,0 3 124 0 0,5 32-2 0 0,-8 26-11 0 0,21 6 43 0 0,23 52 109 0 0,-36-102-188 0 0,1-1 1 0 0,-1 1-1 0 0,2-1 1 0 0,-1 0-1 0 0,1 0 0 0 0,0-1 1 0 0,0 0-1 0 0,1 1 1 0 0,0-2-1 0 0,0 1 0 0 0,0-1 1 0 0,1 0-1 0 0,-1 0 1 0 0,1-1-1 0 0,1 0 0 0 0,-1 0 1 0 0,0 0-1 0 0,1-1 1 0 0,0 0-1 0 0,7 1-44 0 0,-10-3 39 0 0,0 0 1 0 0,0-1-1 0 0,0 1 0 0 0,0-1 1 0 0,0-1-1 0 0,0 1 0 0 0,-1 0 0 0 0,1-1 1 0 0,0 0-1 0 0,0 0 0 0 0,0-1 1 0 0,0 1-1 0 0,-1-1 0 0 0,1 0 1 0 0,-1-1-1 0 0,1 1 0 0 0,-1-1 1 0 0,0 1-1 0 0,0-1 0 0 0,0 0 0 0 0,-1-1 1 0 0,1 1-1 0 0,-1-1 0 0 0,1 0 1 0 0,-1 1-1 0 0,0-1 0 0 0,2-5-39 0 0,-3 6-26 0 0,0-1 1 0 0,0 0-1 0 0,0 0 0 0 0,-1 0 0 0 0,1 0 0 0 0,-1 0 0 0 0,0 0 0 0 0,0-1 0 0 0,-1 1 1 0 0,1 0-1 0 0,-1 0 0 0 0,0-1 0 0 0,0 1 0 0 0,0 0 0 0 0,-1 0 0 0 0,0-1 0 0 0,0-1 26 0 0,-1 0-38 0 0,2 3 20 0 0,0 0 0 0 0,-1 1 1 0 0,1-1-1 0 0,-1 0 0 0 0,0 1 0 0 0,0-1 0 0 0,0 1 0 0 0,0-1 1 0 0,0 1-1 0 0,0 0 0 0 0,-1-1 0 0 0,1 1 0 0 0,-1 0 0 0 0,0 0 0 0 0,0 0 1 0 0,1 0-1 0 0,-1 0 0 0 0,-1 0 0 0 0,1 1 0 0 0,0-1 0 0 0,0 1 1 0 0,0-1-1 0 0,-1 1 0 0 0,1 0 0 0 0,-1 0 0 0 0,1 0 0 0 0,-1 0 18 0 0,-24 2-144 0 0,18 3 210 0 0,6-1-50 0 0,0-1 0 0 0,1 0 0 0 0,-1 1 0 0 0,1 0 0 0 0,0 0-1 0 0,0 0 1 0 0,0 0 0 0 0,0 0 0 0 0,0 0 0 0 0,0 0 0 0 0,1 1 0 0 0,0-1 0 0 0,-1 0 0 0 0,1 1 0 0 0,1-1 0 0 0,-1 1 0 0 0,0 0 0 0 0,1-1 0 0 0,0 1 0 0 0,0 0 0 0 0,0-1 0 0 0,0 1 0 0 0,0-1 0 0 0,1 1 0 0 0,0 0 0 0 0,0-1 0 0 0,0 1 0 0 0,0-1 0 0 0,0 0 0 0 0,1 1 0 0 0,-1-1-1 0 0,1 0 1 0 0,0 0 0 0 0,0 0 0 0 0,0 0 0 0 0,3 3-16 0 0,33 40 256 0 0,-31-41-297 0 0,1-1 0 0 0,0 1-1 0 0,0-2 1 0 0,0 1-1 0 0,0-1 1 0 0,1 0 0 0 0,0-1-1 0 0,-1 0 1 0 0,1-1-1 0 0,0 1 1 0 0,0-2 0 0 0,0 1-1 0 0,0-1 1 0 0,8-1 41 0 0,44-17-8142 0 0,-43 8 2368 0 0</inkml:trace>
  <inkml:trace contextRef="#ctx0" brushRef="#br0" timeOffset="170885.606">21204 7632 13016 0 0,'2'-8'297'0'0,"-1"7"39"0"0,-68 1 949 0 0,59 2-972 0 0,0 0 0 0 0,0 0 0 0 0,1 1 0 0 0,-1 0 0 0 0,1 1 0 0 0,0 0 0 0 0,0 0 0 0 0,0 1 0 0 0,1-1 0 0 0,0 1 0 0 0,-1 1 0 0 0,1 0-313 0 0,3-4 88 0 0,0 1-1 0 0,-1 0 1 0 0,1 1-1 0 0,0-1 1 0 0,1 1-1 0 0,-1-1 1 0 0,1 1-1 0 0,-1 0 1 0 0,1 0-1 0 0,0 0 1 0 0,1 0-1 0 0,-1 0 1 0 0,1 0-1 0 0,-1 1 1 0 0,1-1-1 0 0,1 0 1 0 0,-1 1-1 0 0,1-1 1 0 0,-1 1-1 0 0,1-1 1 0 0,0 0-1 0 0,1 2-87 0 0,-1-5 17 0 0,0 1 1 0 0,0-1-1 0 0,1 0 0 0 0,-1 0 0 0 0,1 0 0 0 0,-1 0 0 0 0,0 0 0 0 0,1 0 0 0 0,0 0 1 0 0,-1 0-1 0 0,1 0 0 0 0,0 0 0 0 0,-1 0 0 0 0,1 0 0 0 0,0 0 0 0 0,0 0 0 0 0,0 0 1 0 0,0-1-1 0 0,0 1 0 0 0,0 0 0 0 0,0-1 0 0 0,0 1 0 0 0,0 0 0 0 0,0-1 0 0 0,0 0 0 0 0,0 1 1 0 0,0-1-1 0 0,0 0 0 0 0,0 1 0 0 0,1-1 0 0 0,-1 0 0 0 0,0 0 0 0 0,0 0 0 0 0,0 0 1 0 0,1 0-1 0 0,-1 0 0 0 0,1-1-17 0 0,45-18 385 0 0,-26 9-180 0 0,23-14-629 0 0,-35 22 251 0 0,-8 1 152 0 0,0 1 1 0 0,0-1 0 0 0,0 1 0 0 0,0-1 0 0 0,0 1 0 0 0,1-1 0 0 0,-1 1 0 0 0,0 0 0 0 0,0-1 0 0 0,0 1 0 0 0,0 0 0 0 0,1 0 0 0 0,-1 0 0 0 0,0 0 0 0 0,0 0 0 0 0,1 0 0 0 0,-1 0 0 0 0,0 1 0 0 0,0-1 0 0 0,0 0 0 0 0,0 1 0 0 0,1-1 0 0 0,-1 1 0 0 0,0-1 0 0 0,0 1 0 0 0,0-1 0 0 0,0 1 0 0 0,0 0 0 0 0,0-1 0 0 0,0 1 0 0 0,0 0 0 0 0,-1 0 0 0 0,1 0 0 0 0,0 0 0 0 0,0 0 0 0 0,-1 0 0 0 0,1 0 0 0 0,0 0 0 0 0,-1 0 0 0 0,1 0 0 0 0,-1 0 0 0 0,0 0 0 0 0,1 1 20 0 0,21 93-234 0 0,-7-35 210 0 0,6 22-36 0 0,3 24 150 0 0,-23-102-55 0 0,0-1 0 0 0,-1 1 1 0 0,0 0-1 0 0,1-1 1 0 0,-1 1-1 0 0,0 0 0 0 0,-1-1 1 0 0,1 1-1 0 0,-1 0 1 0 0,1-1-1 0 0,-1 1 0 0 0,0-1 1 0 0,-1 1-1 0 0,1-1 1 0 0,0 0-1 0 0,-1 1 0 0 0,0-1 1 0 0,0 0-1 0 0,0 0 0 0 0,0 0 1 0 0,0 0-1 0 0,-1 0 1 0 0,1-1-1 0 0,-1 1-35 0 0,-29 2 507 0 0,17-6-451 0 0,1 0 0 0 0,0 0 0 0 0,0-1 1 0 0,1-1-1 0 0,-1-1 0 0 0,1 0 0 0 0,-1 0 0 0 0,1-2 1 0 0,0 1-1 0 0,1-2 0 0 0,-1 0 0 0 0,-9-7-56 0 0,20 13 5 0 0,0-1 0 0 0,0 1 0 0 0,0 0-1 0 0,1-1 1 0 0,-1 0 0 0 0,0 1 0 0 0,1-1-1 0 0,0 0 1 0 0,-1 0 0 0 0,1 0 0 0 0,0 0-1 0 0,0 0 1 0 0,0 0 0 0 0,0 0 0 0 0,0 0 0 0 0,0 0-1 0 0,1 0 1 0 0,-1-1 0 0 0,1 1 0 0 0,0 0-1 0 0,-1 0 1 0 0,1-1 0 0 0,0 1 0 0 0,0 0-1 0 0,0-1 1 0 0,1 1 0 0 0,-1 0 0 0 0,1 0-1 0 0,-1-1 1 0 0,1 1 0 0 0,0 0 0 0 0,0 0 0 0 0,0-2-5 0 0,48-65 162 0 0,-39 58-154 0 0,82-81-7325 0 0,-70 73 771 0 0</inkml:trace>
  <inkml:trace contextRef="#ctx0" brushRef="#br0" timeOffset="171757.457">21394 7596 10680 0 0,'0'0'241'0'0,"0"0"38"0"0,0 0 11 0 0,0 0-28 0 0,0 0-81 0 0,7-1 896 0 0,15-1 741 0 0,-21 2-1304 0 0,18 14 810 0 0,11 43 201 0 0,-20 30-455 0 0,-22-11-662 0 0,12-33-78 0 0,0-42-256 0 0,0-1 4 0 0,-11 3 338 0 0,9-6-390 0 0,0 0 0 0 0,0-1 0 0 0,0 1-1 0 0,0-1 1 0 0,1 1 0 0 0,-1-1-1 0 0,1 0 1 0 0,0 1 0 0 0,0-1 0 0 0,0 0-1 0 0,1 0 1 0 0,-1 0 0 0 0,1 1-1 0 0,0-1 1 0 0,0 0 0 0 0,0 0 0 0 0,1 0-1 0 0,-1 0 1 0 0,1 0 0 0 0,0 0-26 0 0,-1 0-8 0 0,1-13 51 0 0,-2 14-42 0 0,1 0 0 0 0,0 1-1 0 0,0-1 1 0 0,0 0-1 0 0,0 0 1 0 0,1 1 0 0 0,-1-1-1 0 0,1 0 1 0 0,0 0-1 0 0,0 1 1 0 0,0-1-1 0 0,0 1 1 0 0,0-1 0 0 0,0 1-1 0 0,0-1 1 0 0,1 1-1 0 0,0-1 0 0 0,47-45-77 0 0,53 17-160 0 0,35 17 183 0 0,-85-2 42 0 0,-25-2-337 0 0,-25 17 256 0 0,-4 0 11 0 0,-2-3 0 0 0,1 2 64 0 0,0 1 0 0 0,0-1 0 0 0,0 1 0 0 0,-1-1 0 0 0,1 1 0 0 0,0 0 0 0 0,-1 0 0 0 0,1 0 0 0 0,-1 1 0 0 0,1-1 0 0 0,-1 1 0 0 0,1 0 1 0 0,-1 0-1 0 0,1 0 0 0 0,-1 0 0 0 0,1 1 0 0 0,-1-1 0 0 0,1 1 0 0 0,-1 0 0 0 0,1 0 0 0 0,0 0 0 0 0,-1 1 18 0 0,-81 33-240 0 0,79-31 234 0 0,0 1 0 0 0,0-1 0 0 0,0 1 0 0 0,1 0 0 0 0,0 1 0 0 0,0-1 0 0 0,0 1 0 0 0,1 0 0 0 0,0 0-1 0 0,0 0 1 0 0,-2 5 6 0 0,-2 8 16 0 0,8-16 7 0 0,-1 0 0 0 0,2 0 0 0 0,-1 1-1 0 0,0-1 1 0 0,0 0 0 0 0,1 0 0 0 0,0 0-1 0 0,0 0 1 0 0,0 0 0 0 0,0 0 0 0 0,0 0-1 0 0,0 0 1 0 0,1 0 0 0 0,0 0 0 0 0,-1-1-1 0 0,1 1 1 0 0,0 0 0 0 0,0-1 0 0 0,1 0-1 0 0,-1 1 1 0 0,0-1 0 0 0,1 0 0 0 0,-1 0-1 0 0,1-1 1 0 0,0 1 0 0 0,-1 0 0 0 0,1-1-1 0 0,0 0 1 0 0,0 1 0 0 0,0-1 0 0 0,0 0-1 0 0,1 0-22 0 0,67 10 459 0 0,-60-11-421 0 0,0-1 0 0 0,0 0-1 0 0,0 0 1 0 0,0-1 0 0 0,0-1 0 0 0,-1 0 0 0 0,1 0 0 0 0,-1-1-1 0 0,1 0 1 0 0,-1-1 0 0 0,7-5-38 0 0,75-55 99 0 0,-23-24-1041 0 0,-68 88 931 0 0,-1 0-1 0 0,0 0 1 0 0,1 0-1 0 0,-1 0 0 0 0,0 0 1 0 0,0 0-1 0 0,0 0 1 0 0,0 0-1 0 0,0 0 0 0 0,0 0 1 0 0,0 0-1 0 0,0 0 1 0 0,-1 0-1 0 0,1 0 1 0 0,0 0-1 0 0,0 0 0 0 0,-1 0 1 0 0,1 0-1 0 0,-1 0 1 0 0,1 0-1 0 0,-1 1 0 0 0,1-1 1 0 0,-1 0-1 0 0,0 0 1 0 0,1 0-1 0 0,-1 1 0 0 0,0-1 1 0 0,0 0-1 0 0,1 1 1 0 0,-1-1-1 0 0,0 1 1 0 0,0-1-1 0 0,0 1 0 0 0,0-1 1 0 0,0 1-1 0 0,0-1 1 0 0,0 1-1 0 0,0 0 0 0 0,0 0 1 0 0,0-1-1 0 0,0 1 1 0 0,0 0-1 0 0,0 0 0 0 0,0 0 1 0 0,0 0-1 0 0,0 0 1 0 0,0 0-1 0 0,0 1 1 0 0,0-1-1 0 0,0 0 0 0 0,0 0 1 0 0,0 1 11 0 0,-56 43 226 0 0,20 18 406 0 0,37-22 8 0 0,30-6 63 0 0,-24-30-642 0 0,0 0 1 0 0,1 0-1 0 0,-1-1 0 0 0,1 0 1 0 0,0-1-1 0 0,0 1 1 0 0,0-2-1 0 0,0 1 0 0 0,0 0 1 0 0,0-1-1 0 0,0-1 0 0 0,4 1-61 0 0,5 1 39 0 0,65-2-512 0 0,-26-8-2813 0 0,-35 3 1911 0 0</inkml:trace>
  <inkml:trace contextRef="#ctx0" brushRef="#br2" timeOffset="-206866.075">4084 1255 12872 0 0,'0'0'289'0'0,"0"0"40"0"0,0 0 23 0 0,-1 0-36 0 0,-29 27 1627 0 0,-25 74 867 0 0,50-87-2671 0 0,1 0-1 0 0,1 0 1 0 0,0 0-1 0 0,1 0 0 0 0,0 0 1 0 0,1 1-1 0 0,1-1 1 0 0,0 0-1 0 0,1 1 0 0 0,2 9-138 0 0,18 41 50 0 0,0-39-252 0 0,3-14-1171 0 0,-13-9-1496 0 0,1-3 1384 0 0</inkml:trace>
  <inkml:trace contextRef="#ctx0" brushRef="#br2" timeOffset="-206360.053">4089 1353 11808 0 0,'38'-32'1757'0'0,"-34"30"-1468"0"0,0 1 0 0 0,-1-1 0 0 0,1 1 0 0 0,0 0 0 0 0,0 0 0 0 0,0 0 0 0 0,0 0 0 0 0,0 1 0 0 0,0-1 0 0 0,0 1 0 0 0,0 0 0 0 0,0 0 0 0 0,0 1 0 0 0,1-1-289 0 0,6 1 587 0 0,49 13 654 0 0,18 34-310 0 0,-54-39-878 0 0,9-9-53 0 0,-5-11-10 0 0,-27 10-49 0 0,0 1 0 0 0,0-1 0 0 0,0 1 1 0 0,0-1-1 0 0,1 0 0 0 0,-1 0 0 0 0,0 1 0 0 0,0-1 1 0 0,0 0-1 0 0,0 0 0 0 0,-1 0 0 0 0,1 0 1 0 0,0 0-1 0 0,0 0 0 0 0,-1 0 0 0 0,1-1 0 0 0,0 1 1 0 0,-1 0-1 0 0,1 0 0 0 0,-1 0 0 0 0,1-1 1 0 0,-1 1-1 0 0,0 0 0 0 0,0-1 0 0 0,0 1 0 0 0,1 0 1 0 0,-1-1-1 0 0,0 1 0 0 0,-1 0 0 0 0,1 0 0 0 0,0-1 1 0 0,0 1-1 0 0,0 0 0 0 0,-1-1 0 0 0,1 1 1 0 0,-1 0-1 0 0,1 0 0 0 0,-1-1 0 0 0,1 1 0 0 0,-1 0 1 0 0,0 0-1 0 0,0 0 0 0 0,1 0 0 0 0,-1 0 1 0 0,0 0-1 0 0,-1 0 59 0 0,-2-1-245 0 0,0 1 0 0 0,0-1 0 0 0,-1 1 0 0 0,1 0 0 0 0,-1 0 0 0 0,1 1 1 0 0,-1-1-1 0 0,1 1 0 0 0,-1 0 0 0 0,1 1 0 0 0,-1-1 0 0 0,1 1 0 0 0,-1-1 0 0 0,-1 2 245 0 0,-5 1 70 0 0,0 1 0 0 0,0 1 1 0 0,0 0-1 0 0,1 0 0 0 0,0 1 0 0 0,0 0 0 0 0,0 1 0 0 0,0 0-70 0 0,-25 52 2289 0 0,30-47-1910 0 0,3-5-223 0 0,1 0 1 0 0,-1 0 0 0 0,1 0-1 0 0,1 0 1 0 0,-1 0-1 0 0,1 0 1 0 0,1 0 0 0 0,-1 0-1 0 0,1 0 1 0 0,0 0 0 0 0,1 0-1 0 0,-1 0 1 0 0,3 3-157 0 0,18 21 630 0 0,-20-30-503 0 0,7 4 106 0 0,-2-2-216 0 0,0-1 1 0 0,0-1-1 0 0,1 1 0 0 0,-1-1 0 0 0,0-1 0 0 0,0 1 0 0 0,0-1 0 0 0,1 0 0 0 0,-1-1 0 0 0,0 0 0 0 0,0 0 0 0 0,0 0 0 0 0,0-1 0 0 0,0 0 0 0 0,0-1 1 0 0,0 1-1 0 0,0-2-17 0 0,38-26-4329 0 0,-33 19-1784 0 0</inkml:trace>
  <inkml:trace contextRef="#ctx0" brushRef="#br2" timeOffset="-206068.513">4550 1170 12840 0 0,'0'0'289'0'0,"0"0"40"0"0,18 4 461 0 0,55 42 939 0 0,-64-41-1430 0 0,-1 1 0 0 0,-1 0 0 0 0,1 0 0 0 0,-1 1 0 0 0,0 0 0 0 0,-1 1 0 0 0,1-1 0 0 0,-2 1 0 0 0,1 0 0 0 0,-1 1 0 0 0,0-1 0 0 0,-1 1 0 0 0,0 0 1 0 0,0 0-1 0 0,-1 0 0 0 0,0 1 0 0 0,0 2-299 0 0,-8 41 932 0 0,4-43-882 0 0,0 0 1 0 0,-1 0-1 0 0,0 0 1 0 0,0 0 0 0 0,-1-1-1 0 0,0 1 1 0 0,-1-1-1 0 0,0 0 1 0 0,0 0 0 0 0,-1 0-1 0 0,0-1 1 0 0,-1 1-1 0 0,0-1 1 0 0,0 0 0 0 0,0-1-1 0 0,-1 0 1 0 0,-1 0-1 0 0,-6 5-50 0 0,-60 46 23 0 0,37-37-2340 0 0,25-18 1083 0 0</inkml:trace>
  <inkml:trace contextRef="#ctx0" brushRef="#br2" timeOffset="-208421.143">3293 1261 11144 0 0,'6'-23'834'0'0,"-1"-4"-452"0"0,7-11 3186 0 0,-8 28 2389 0 0,-6 36-6004 0 0,0-4 331 0 0,-19 138-37 0 0,-1 13-78 0 0,5-75-40 0 0,3-5 67 0 0,13-89-244 0 0,0-3-196 0 0,1-1-64 0 0,0 0-4 0 0,0 0-49 0 0,0 0-208 0 0,2-19-6279 0 0,-1 8 731 0 0</inkml:trace>
  <inkml:trace contextRef="#ctx0" brushRef="#br2" timeOffset="-208029.155">3231 1164 10032 0 0,'0'0'297'0'0,"-6"-7"102"0"0,3 5-335 0 0,2 1 265 0 0,1 1 103 0 0,0 0 16 0 0,0 0-11 0 0,0 0-70 0 0,0 0-30 0 0,0 0-7 0 0,0 0-18 0 0,0 0-67 0 0,0 0-28 0 0,0 0-7 0 0,46 16 1279 0 0,-9-15-934 0 0,0-1 0 0 0,0-2 0 0 0,0-1 0 0 0,0-2-1 0 0,0-2-554 0 0,-1-1 334 0 0,-31 6-277 0 0,0 0-1 0 0,1 0 0 0 0,-1 0 1 0 0,1 1-1 0 0,-1 0 0 0 0,1 0 1 0 0,-1 1-1 0 0,1-1 0 0 0,-1 1 0 0 0,1 0 1 0 0,-1 1-1 0 0,1-1 0 0 0,-1 1 1 0 0,1 0-1 0 0,-1 1 0 0 0,1-1 1 0 0,-1 1-1 0 0,0 0 0 0 0,0 1 0 0 0,4 1-56 0 0,-7 0 44 0 0,-1 0 0 0 0,1 0-1 0 0,-1 0 1 0 0,0 0-1 0 0,0 0 1 0 0,0 0 0 0 0,-1 0-1 0 0,0 1 1 0 0,0-1 0 0 0,0 0-1 0 0,0 0 1 0 0,0 0-1 0 0,-1 0 1 0 0,0 0 0 0 0,0 0-1 0 0,0 0 1 0 0,0 0 0 0 0,-1 0-1 0 0,1 0 1 0 0,-1 0-1 0 0,-1 1-43 0 0,-51 116-68 0 0,20-32-4094 0 0,28-73-2023 0 0</inkml:trace>
  <inkml:trace contextRef="#ctx0" brushRef="#br2" timeOffset="-207536.183">3433 1820 11520 0 0,'0'0'264'0'0,"0"0"34"0"0,0 0 20 0 0,4-14 66 0 0,-2 11-158 0 0,0 0 0 0 0,0 0 0 0 0,1 0 0 0 0,-1 1 0 0 0,1-1 0 0 0,0 1 0 0 0,-1-1 0 0 0,1 1 0 0 0,1 0 0 0 0,-1 0 0 0 0,0 0 0 0 0,0 1 0 0 0,1-1 0 0 0,-1 1 0 0 0,1 0 0 0 0,-1 0 0 0 0,1 0 0 0 0,-1 0 1 0 0,1 1-1 0 0,0-1 0 0 0,-1 1 0 0 0,1 0 0 0 0,0 0 0 0 0,0 0-226 0 0,9 0 298 0 0,-10-1-230 0 0,0 1 0 0 0,0 0 0 0 0,0 0 0 0 0,0 0-1 0 0,0 0 1 0 0,0 0 0 0 0,0 0 0 0 0,0 1 0 0 0,1 0 0 0 0,-1-1-1 0 0,-1 1 1 0 0,1 0 0 0 0,0 1 0 0 0,0-1 0 0 0,0 0-1 0 0,0 1 1 0 0,-1 0 0 0 0,1-1 0 0 0,-1 1 0 0 0,1 0 0 0 0,-1 0-1 0 0,1 2-67 0 0,-2-1 12 0 0,0 1 0 0 0,0 0 0 0 0,0-1 0 0 0,0 1 0 0 0,0 0 0 0 0,-1 0-1 0 0,0-1 1 0 0,0 1 0 0 0,0 0 0 0 0,0 0 0 0 0,-1-1 0 0 0,1 1 0 0 0,-1 0 0 0 0,0 0-1 0 0,0-1 1 0 0,-1 1 0 0 0,1-1 0 0 0,-1 1 0 0 0,1-1 0 0 0,-1 1 0 0 0,0-1 0 0 0,0 0-1 0 0,-1 0 1 0 0,1 0 0 0 0,-1 0 0 0 0,1-1 0 0 0,-1 1 0 0 0,0-1 0 0 0,0 1 0 0 0,0-1-1 0 0,-1 1-11 0 0,-74 59 134 0 0,25-23-124 0 0,19 0 1 0 0,33-38 45 0 0,16-1 93 0 0,-2 0-119 0 0,1 0 0 0 0,-1-1 0 0 0,0-1-1 0 0,0 0 1 0 0,1-1 0 0 0,-1 0 0 0 0,-1-1 0 0 0,1 0-1 0 0,5-4-29 0 0,-5 3-259 0 0,3-3-919 0 0,-6 2-3783 0 0,-3 0-1324 0 0</inkml:trace>
  <inkml:trace contextRef="#ctx0" brushRef="#br2" timeOffset="-207203.716">3638 1715 13072 0 0,'0'0'297'0'0,"13"-5"715"0"0,-7 2-703 0 0,1 0 1 0 0,-1 0-1 0 0,1 1 0 0 0,0 0 1 0 0,0 1-1 0 0,0-1 0 0 0,0 1 0 0 0,0 1 1 0 0,0-1-1 0 0,0 1 0 0 0,0 0 1 0 0,0 1-1 0 0,0 0 0 0 0,1 0 1 0 0,-2 0-1 0 0,5 2-309 0 0,-6 13 965 0 0,-5-13-939 0 0,0 0 0 0 0,0 0-1 0 0,0 1 1 0 0,0-1 0 0 0,0 0-1 0 0,-1 0 1 0 0,1 0-1 0 0,-1 0 1 0 0,0 0 0 0 0,0 0-1 0 0,0 0 1 0 0,0 0 0 0 0,-1 0-1 0 0,1 0 1 0 0,-1 0 0 0 0,0-1-1 0 0,1 1 1 0 0,-1 0-1 0 0,-1-1 1 0 0,0 2-26 0 0,-3 5 15 0 0,-89 102 129 0 0,38-35-156 0 0,56-75-48 0 0,16 4-24 0 0,56-24-40 0 0,67-32-2273 0 0,-126 50 1370 0 0</inkml:trace>
  <inkml:trace contextRef="#ctx0" brushRef="#br2" timeOffset="-205242.776">5148 1222 10880 0 0,'0'0'248'0'0,"0"0"34"0"0,0 0 20 0 0,0 0-38 0 0,14 0 361 0 0,137-13 5348 0 0,-55 24-4842 0 0,-32-3-999 0 0,3-3-206 0 0,-54-4-246 0 0,-8-1-2329 0 0,-5 0-3473 0 0</inkml:trace>
  <inkml:trace contextRef="#ctx0" brushRef="#br2" timeOffset="-204977.216">5172 1331 13736 0 0,'0'0'400'0'0,"0"0"0"0"0,0 0-215 0 0,0 0 43 0 0,0 0 48 0 0,0 0 11 0 0,2 0 3 0 0,235-19 4779 0 0,-221 18-5025 0 0,0 2 0 0 0,1 0 0 0 0,-1 1 0 0 0,0 0 0 0 0,0 1 0 0 0,15 5-44 0 0,-30-7-348 0 0,-1-1-884 0 0,1 0-3582 0 0,2 2-1535 0 0</inkml:trace>
  <inkml:trace contextRef="#ctx0" brushRef="#br2" timeOffset="-204667.686">5175 1454 15000 0 0,'0'0'340'0'0,"0"0"50"0"0,0 0 24 0 0,0 0-53 0 0,13-5-192 0 0,2 3 29 0 0,20-4 608 0 0,0 2 0 0 0,1 1 0 0 0,0 1-1 0 0,6 3-805 0 0,66 6 1147 0 0,14 2-942 0 0,-55-7-2661 0 0,-45-4 1088 0 0</inkml:trace>
  <inkml:trace contextRef="#ctx0" brushRef="#br2" timeOffset="-201850.013">6497 953 7600 0 0,'0'0'166'0'0,"0"0"29"0"0,0 0 14 0 0,6-4 13 0 0,39-33 4234 0 0,-44 37-4024 0 0,-1 0 4 0 0,0 0 17 0 0,0 0 10 0 0,0 0 1 0 0,0 0-31 0 0,0 0-129 0 0,0 0-59 0 0,-3 21 452 0 0,-53 42-366 0 0,32-43-295 0 0,-1 0 1 0 0,-1-2-1 0 0,-1 0 0 0 0,-1-2 0 0 0,-15 6-36 0 0,-172 92 952 0 0,165-88-280 0 0,26-13-490 0 0,24-13-116 0 0,0 0-11 0 0,37 16 108 0 0,58 9 718 0 0,37 19-388 0 0,-43-3-381 0 0,70 46 99 0 0,-105-74-776 0 0,-19-15-6688 0 0,-29-1 1541 0 0</inkml:trace>
  <inkml:trace contextRef="#ctx0" brushRef="#br2" timeOffset="-200347.923">7838 1086 12840 0 0,'0'0'289'0'0,"0"0"40"0"0,0 0 23 0 0,0 0-36 0 0,-1 0-206 0 0,-20 12 80 0 0,-23 52 1576 0 0,-16 65 672 0 0,51-54-1699 0 0,9-70-724 0 0,1 1-1 0 0,0-1 1 0 0,0 1 0 0 0,0-1 0 0 0,1 0 0 0 0,0 0-1 0 0,0 0 1 0 0,0 0 0 0 0,1 0 0 0 0,-1 0 0 0 0,1 0 0 0 0,0-1-1 0 0,1 0 1 0 0,-1 1 0 0 0,1-1 0 0 0,0 0 0 0 0,0-1-1 0 0,0 1 1 0 0,0-1 0 0 0,1 0 0 0 0,-1 0 0 0 0,1 0-1 0 0,0 0 1 0 0,0-1 0 0 0,0 0 0 0 0,0 0 0 0 0,0 0 0 0 0,0-1-1 0 0,1 1 1 0 0,-1-1 0 0 0,0-1 0 0 0,1 1 0 0 0,-1-1-1 0 0,1 0 1 0 0,-1 0 0 0 0,1 0-15 0 0,38-8-1036 0 0,-15-1-2765 0 0,-19 5-1832 0 0</inkml:trace>
  <inkml:trace contextRef="#ctx0" brushRef="#br2" timeOffset="-200045.703">8028 1083 13848 0 0,'0'0'314'0'0,"0"0"46"0"0,0 14 472 0 0,27 86 957 0 0,44 55 905 0 0,-22-68-2346 0 0,-49-86-679 0 0,-2 3-651 0 0,0-2-4252 0 0,0 1-636 0 0</inkml:trace>
  <inkml:trace contextRef="#ctx0" brushRef="#br2" timeOffset="-199807.503">7942 1288 14656 0 0,'0'0'332'0'0,"0"0"50"0"0,0 0 24 0 0,15 2 82 0 0,222 6 1687 0 0,-151-7-3109 0 0,-71-2-3323 0 0,0 1-1439 0 0</inkml:trace>
  <inkml:trace contextRef="#ctx0" brushRef="#br2" timeOffset="-199557.561">8445 1234 10480 0 0,'0'0'306'0'0,"0"0"-4"0"0,6-1 244 0 0,129-2 5758 0 0,-67 7-5092 0 0,-33-1-1894 0 0,1-2-4370 0 0,-28-1-708 0 0</inkml:trace>
  <inkml:trace contextRef="#ctx0" brushRef="#br2" timeOffset="-199269.476">8442 1018 13304 0 0,'0'0'298'0'0,"0"0"46"0"0,0 0 23 0 0,0 0-43 0 0,9 11-155 0 0,22 89 3976 0 0,-19-47-3065 0 0,-17 90-742 0 0,10-111-1846 0 0,-5-31 200 0 0,0 1-61 0 0,3 4-7 0 0</inkml:trace>
  <inkml:trace contextRef="#ctx0" brushRef="#br2" timeOffset="-198849.274">8825 1137 14032 0 0,'0'0'408'0'0,"0"0"-2"0"0,16 0 180 0 0,97 20 3103 0 0,83-21-2397 0 0,-111-20-1711 0 0,-84 21-162 0 0,-1 0-171 0 0,-7-5-2799 0 0,-81 18-4933 0 0,64-9 7978 0 0,-48 8 1155 0 0,3 10 3534 0 0,57-16-3218 0 0,8-5-641 0 0,0 0 0 0 0,0 1 0 0 0,0 0 1 0 0,0 0-1 0 0,0 0 0 0 0,0 0 0 0 0,0 0 0 0 0,1 1 0 0 0,-1 0 1 0 0,1 0-1 0 0,0 0 0 0 0,0 0 0 0 0,0 0 0 0 0,0 1 0 0 0,-1 2-324 0 0,3-5 376 0 0,1 5-281 0 0,0-1 0 0 0,1 1 0 0 0,0-1 0 0 0,-1 1 0 0 0,2-1 0 0 0,-1 1 0 0 0,1-1 0 0 0,-1 0 0 0 0,1 0 0 0 0,1 0 0 0 0,-1 0 0 0 0,1 0 0 0 0,0 0 0 0 0,0-1 0 0 0,0 1 0 0 0,1-1 0 0 0,0 0 0 0 0,-1 0 0 0 0,1 0 0 0 0,1 0 0 0 0,-1-1 0 0 0,1 0 0 0 0,-1 0 0 0 0,1 0 0 0 0,0 0 0 0 0,0-1 0 0 0,0 0 0 0 0,0 0 0 0 0,0 0 0 0 0,3 0-95 0 0,-4-1-32 0 0,0 0 0 0 0,1 0 0 0 0,-1 0 1 0 0,0 0-1 0 0,1-1 0 0 0,-1 1 0 0 0,0-1 0 0 0,1-1 1 0 0,-1 1-1 0 0,1 0 0 0 0,-1-1 0 0 0,0 0 1 0 0,4-1 31 0 0,17-9-5934 0 0,-16 5 52 0 0</inkml:trace>
  <inkml:trace contextRef="#ctx0" brushRef="#br2" timeOffset="-198549.522">9188 860 12992 0 0,'0'0'381'0'0,"0"0"-6"0"0,6 9-139 0 0,82 111 2979 0 0,-11-10-167 0 0,-72-101-2776 0 0,0-3-198 0 0,0 1 0 0 0,-1-1 1 0 0,0 1-1 0 0,0 0 0 0 0,0 0 1 0 0,-1 0-1 0 0,0 0 1 0 0,0 0-1 0 0,-1 1 0 0 0,0 0 1 0 0,-1-1-1 0 0,1 1 1 0 0,-1 0-1 0 0,-1 0 0 0 0,1 0 1 0 0,-2-1-1 0 0,1 1 0 0 0,-1 0 1 0 0,0 0-1 0 0,0 0 1 0 0,-2 3-75 0 0,-1-4 25 0 0,0 0 0 0 0,-1 0-1 0 0,1-1 1 0 0,-1 0 0 0 0,0 0 0 0 0,-1 0 0 0 0,0-1 0 0 0,0 0 0 0 0,0 0 0 0 0,-4 2-25 0 0,1 0 5 0 0,-85 50-677 0 0,51-40-6002 0 0,30-13 221 0 0</inkml:trace>
  <inkml:trace contextRef="#ctx0" brushRef="#br2" timeOffset="-201501.171">6905 1124 12384 0 0,'0'0'281'0'0,"0"0"40"0"0,0 0 21 0 0,0 0-45 0 0,-6 11-186 0 0,-34 93 1282 0 0,16 10 69 0 0,23-109-1375 0 0,1-1-1 0 0,-1 1 1 0 0,1-1-1 0 0,0 0 0 0 0,0 1 1 0 0,0-1-1 0 0,1 1 0 0 0,-1-1 1 0 0,1 1-1 0 0,0-1 0 0 0,1 0 1 0 0,-1 1-1 0 0,1-1 0 0 0,0 0 1 0 0,0 0-1 0 0,0 0 0 0 0,0 0 1 0 0,1-1-1 0 0,-1 1 0 0 0,1-1 1 0 0,0 1-1 0 0,0-1 0 0 0,0 0 1 0 0,1 0-1 0 0,-1 0 0 0 0,1-1 1 0 0,0 1-1 0 0,-1-1 0 0 0,3 1-86 0 0,13 3 272 0 0,0 0-1 0 0,0-2 0 0 0,1 0 0 0 0,-1-1 0 0 0,1-1 1 0 0,-1-1-1 0 0,1-1 0 0 0,6-1-271 0 0,-20 1 9 0 0,16 0 84 0 0,20-2-247 0 0,-39-1-1233 0 0,-4 1-3526 0 0,-4 1-1504 0 0</inkml:trace>
  <inkml:trace contextRef="#ctx0" brushRef="#br2" timeOffset="-201271.488">6872 1265 14424 0 0,'0'0'330'0'0,"0"0"45"0"0,6 0 369 0 0,203-4 2709 0 0,-66-5-2769 0 0,-116 7-2227 0 0,-27 1-179 0 0,-2-4-4383 0 0</inkml:trace>
  <inkml:trace contextRef="#ctx0" brushRef="#br2" timeOffset="-201034.216">6801 1129 13552 0 0,'0'-6'936'0'0,"2"3"-871"0"0,1 1 1 0 0,-1-1-1 0 0,0 1 1 0 0,1 0 0 0 0,0 0-1 0 0,-1 0 1 0 0,1 0-1 0 0,0 0 1 0 0,0 1 0 0 0,0-1-1 0 0,0 1 1 0 0,0 0-1 0 0,1 0 1 0 0,-1 0 0 0 0,0 0-1 0 0,0 1 1 0 0,1-1-1 0 0,-1 1 1 0 0,0 0 0 0 0,3 0-66 0 0,69-7 923 0 0,-37 2-871 0 0,1 2 1 0 0,-1 2-1 0 0,1 1 1 0 0,-1 1 0 0 0,0 3-1 0 0,1 1-52 0 0,-28-3-177 0 0,18 5-654 0 0,-11 1-3213 0 0,-3 0-1118 0 0</inkml:trace>
  <inkml:trace contextRef="#ctx0" brushRef="#br2" timeOffset="-200676.926">7316 1386 11792 0 0,'0'0'342'0'0,"0"0"4"0"0,7-3-210 0 0,-2 1 118 0 0,0 0 0 0 0,0 1 0 0 0,0-1 1 0 0,1 1-1 0 0,-1 0 0 0 0,1 1 1 0 0,-1-1-1 0 0,1 1 0 0 0,-1 0 0 0 0,1 1 1 0 0,-1-1-1 0 0,1 1 0 0 0,-1 0 1 0 0,1 1-255 0 0,-3-2 67 0 0,-1 1 0 0 0,0 0 0 0 0,1 0 1 0 0,-1 0-1 0 0,0 0 0 0 0,1 0 1 0 0,-1 0-1 0 0,0 1 0 0 0,0-1 0 0 0,0 1 1 0 0,-1 0-1 0 0,1-1 0 0 0,0 1 1 0 0,0 0-1 0 0,-1 0 0 0 0,1 0 1 0 0,-1 0-1 0 0,0 0 0 0 0,0 1 0 0 0,1-1 1 0 0,-2 0-1 0 0,1 0 0 0 0,0 1 1 0 0,0-1-1 0 0,-1 1 0 0 0,1-1 1 0 0,-1 1-1 0 0,0-1 0 0 0,1 1 0 0 0,-1-1 1 0 0,0 1-1 0 0,-1-1 0 0 0,1 1 1 0 0,0-1-1 0 0,-1 0 0 0 0,0 1 1 0 0,1-1-1 0 0,-1 1 0 0 0,0-1 0 0 0,-1 2-67 0 0,-3 6 12 0 0,0 3 7 0 0,0-1 1 0 0,-2 0-1 0 0,0 0 1 0 0,0 0-1 0 0,-1-1 1 0 0,0 0-1 0 0,-8 8-19 0 0,-23 23 75 0 0,38-42-22 0 0,1 0 13 0 0,0 0 6 0 0,19 3 66 0 0,83-33-356 0 0,-60 11-5650 0 0,-32 11 135 0 0</inkml:trace>
  <inkml:trace contextRef="#ctx0" brushRef="#br2" timeOffset="-193207.419">11865 857 12032 0 0,'0'0'273'0'0,"0"0"40"0"0,0 0 21 0 0,0 0-44 0 0,0 0-111 0 0,0 0 244 0 0,0 0 121 0 0,0 0 28 0 0,0 0-18 0 0,0 0-87 0 0,0 0-34 0 0,0 0-8 0 0,13-3 983 0 0,-8 2-1260 0 0,0 1-1 0 0,0-1 0 0 0,0 1 0 0 0,0 1 0 0 0,0-1 0 0 0,0 1 1 0 0,0 0-1 0 0,0 0 0 0 0,0 0 0 0 0,-1 1 0 0 0,1-1 1 0 0,0 1-1 0 0,-1 0 0 0 0,1 1 0 0 0,-1-1 0 0 0,0 1 0 0 0,3 2-147 0 0,11 4 206 0 0,95 49 828 0 0,-24-19-388 0 0,-58-26-558 0 0,4 3 79 0 0,-5 0 198 0 0,-20-11-337 0 0,-8-4 32 0 0,-3 8 28 0 0,-18 25 203 0 0,-22 3 154 0 0,-94 32 185 0 0,-38-8-568 0 0,119-42-340 0 0,30-8 88 0 0</inkml:trace>
  <inkml:trace contextRef="#ctx0" brushRef="#br2" timeOffset="-194459.085">10991 745 13680 0 0,'0'0'306'0'0,"0"0"46"0"0,0 0 23 0 0,0 0-43 0 0,5 4-201 0 0,-10 54 1262 0 0,-28 55 547 0 0,24-88-1609 0 0,1 1-1 0 0,1-1 0 0 0,1 1 1 0 0,2 0-1 0 0,0 1 0 0 0,1 7-330 0 0,3-28 46 0 0,0 0-1 0 0,0 0 0 0 0,0 1 0 0 0,1-1 0 0 0,0-1 1 0 0,0 1-1 0 0,1 0 0 0 0,-1 0 0 0 0,1 0 1 0 0,0-1-1 0 0,1 1 0 0 0,0-1 0 0 0,0 1 0 0 0,0-1 1 0 0,0 0-1 0 0,1 0 0 0 0,-1-1 0 0 0,1 1 0 0 0,1-1 1 0 0,-1 0-1 0 0,1 0 0 0 0,-1 0 0 0 0,3 1-45 0 0,2 0 66 0 0,0 0-1 0 0,1-1 0 0 0,0 0 1 0 0,-1 0-1 0 0,1-1 0 0 0,1 0 1 0 0,-1-1-1 0 0,0 0 0 0 0,1-1 1 0 0,-1 0-1 0 0,7 0-65 0 0,56-6-37 0 0,0-30-4585 0 0,-66 29-1817 0 0</inkml:trace>
  <inkml:trace contextRef="#ctx0" brushRef="#br2" timeOffset="-194186.883">11295 873 12864 0 0,'0'0'374'0'0,"0"0"1"0"0,0 0-190 0 0,0 9 385 0 0,-12 51 1803 0 0,-5 38-3 0 0,16-90-2281 0 0,0 1-1 0 0,1 0 1 0 0,1-1-1 0 0,-1 1 1 0 0,1 0-1 0 0,1-1 1 0 0,-1 1-1 0 0,2-1 0 0 0,-1 1 1 0 0,1-1-1 0 0,0 0 1 0 0,1 0-1 0 0,0 0 1 0 0,0-1-1 0 0,1 1 0 0 0,0-1 1 0 0,0 0-1 0 0,1 1-88 0 0,-1-4 19 0 0,0-1 0 0 0,0 1-1 0 0,0-1 1 0 0,0 1 0 0 0,0-2-1 0 0,1 1 1 0 0,-1 0 0 0 0,1-1-1 0 0,0 0 1 0 0,0-1 0 0 0,0 1-1 0 0,5 0-18 0 0,18 1-141 0 0,3-19-1834 0 0,-29 10 1251 0 0</inkml:trace>
  <inkml:trace contextRef="#ctx0" brushRef="#br2" timeOffset="-193918.808">11122 1021 13912 0 0,'0'0'406'0'0,"0"0"-4"0"0,0 0-237 0 0,0 0-42 0 0,0 0 5 0 0,10 2 198 0 0,69-7-58 0 0,66-17-102 0 0,-101 16-931 0 0,-15 1-3132 0 0,-7 0-929 0 0</inkml:trace>
  <inkml:trace contextRef="#ctx0" brushRef="#br2" timeOffset="-193732.521">11601 868 11088 0 0,'13'7'1205'0'0,"16"105"2572"0"0,-33-10-1272 0 0,3-92-2470 0 0,-1 0-1 0 0,-1-1 0 0 0,1 1 0 0 0,-2 0 1 0 0,1-1-1 0 0,-1 0 0 0 0,-1 0 0 0 0,0 0 1 0 0,0 0-1 0 0,0-1 0 0 0,-1 0 0 0 0,-1 0 1 0 0,1 0-1 0 0,-1-1 0 0 0,-1 0 0 0 0,1 0 1 0 0,-1-1-1 0 0,0 0 0 0 0,-1-1 0 0 0,1 1 1 0 0,-1-2-1 0 0,-5 3-34 0 0,-6-6-3201 0 0,19-1-2719 0 0</inkml:trace>
  <inkml:trace contextRef="#ctx0" brushRef="#br2" timeOffset="-197221.475">9831 1094 11976 0 0,'0'0'266'0'0,"0"0"44"0"0,0 0 15 0 0,0-1-26 0 0,0-2-129 0 0,0 2 198 0 0,0 1 103 0 0,0 0 17 0 0,0 0-1 0 0,0 0-34 0 0,6 6 413 0 0,-2 0-717 0 0,0 2-1 0 0,0-1 0 0 0,-1 0 0 0 0,0 1 0 0 0,-1-1 0 0 0,1 1 0 0 0,-2 0 0 0 0,1 0 0 0 0,-1 0 0 0 0,0 0 0 0 0,-1 0 0 0 0,1 0 0 0 0,-2 2-148 0 0,2 0 131 0 0,4 87 789 0 0,4 2-64 0 0,-15-18-120 0 0,31-59-256 0 0,-19-21-401 0 0,0 0 0 0 0,-1-1 0 0 0,1 0 0 0 0,0 0-1 0 0,0 0 1 0 0,0-1 0 0 0,0 0 0 0 0,-1 0-1 0 0,1 0 1 0 0,0-1 0 0 0,-1 0 0 0 0,6-2-79 0 0,6-2 214 0 0,89-26 340 0 0,-101 32-679 0 0,0-1 1 0 0,0 0-1 0 0,0 0 1 0 0,0-1-1 0 0,-1 1 1 0 0,1-1 0 0 0,0 0-1 0 0,-1-1 1 0 0,1 1-1 0 0,-1-1 1 0 0,0 0-1 0 0,0 0 1 0 0,0 0-1 0 0,0 0 1 0 0,0-1 0 0 0,-1 1-1 0 0,1-1 1 0 0,2-4 124 0 0,-9 0-2992 0 0,-1 5 1279 0 0</inkml:trace>
  <inkml:trace contextRef="#ctx0" brushRef="#br2" timeOffset="-196943.744">9865 1298 13856 0 0,'0'0'406'0'0,"0"0"-4"0"0,12-8-242 0 0,86 1 2500 0 0,-63 9-2017 0 0,196-15 2164 0 0,-160 4-3035 0 0,-70 9-255 0 0,-1 0-145 0 0,0 0-1196 0 0,2 0-4659 0 0</inkml:trace>
  <inkml:trace contextRef="#ctx0" brushRef="#br2" timeOffset="-196750.057">9788 1178 13440 0 0,'0'0'396'0'0,"4"-4"128"0"0,-2 1-486 0 0,1 1 0 0 0,-1-1 0 0 0,1 1 0 0 0,0 0 0 0 0,0 0 0 0 0,0 0 1 0 0,0 1-1 0 0,0-1 0 0 0,1 1 0 0 0,-1-1 0 0 0,0 1 0 0 0,1 0 0 0 0,-1 0 1 0 0,1 1-1 0 0,-1-1 0 0 0,1 1 0 0 0,1 0-38 0 0,4-2 97 0 0,242-29 1701 0 0,-150 23-1172 0 0,-58 1-5514 0 0,-27 3-537 0 0</inkml:trace>
  <inkml:trace contextRef="#ctx0" brushRef="#br2" timeOffset="-195952.978">10585 778 12608 0 0,'0'0'289'0'0,"0"0"40"0"0,0 0 21 0 0,0 0-46 0 0,-6 6-192 0 0,-34 78 1616 0 0,1 19-218 0 0,26-59-1241 0 0,7-35-31 0 0,4-24-409 0 0,1 1-38 0 0,0 1 1 0 0,-1-1-1 0 0,0 1 0 0 0,-1-1 1 0 0,-1 1-1 0 0,0 0 1 0 0,-1 0-1 0 0,0 0 0 0 0,-1 1 1 0 0,-2-3 208 0 0,7 12 14 0 0,-1-1 1 0 0,0 1 0 0 0,0 0 0 0 0,0 0 0 0 0,-1 0 0 0 0,1 1 0 0 0,0-1-1 0 0,-1 0 1 0 0,0 1 0 0 0,0 0 0 0 0,0-1 0 0 0,0 1 0 0 0,0 0 0 0 0,-3-1-15 0 0,16 17 144 0 0,48 27-78 0 0,-38-35 102 0 0,1 0-1 0 0,0-1 0 0 0,0-1 1 0 0,0-1-1 0 0,0 0 1 0 0,0-2-1 0 0,19-1-167 0 0,-39 0 73 0 0,-1 0-1 0 0,-21-9 0 0 0,-46-1-520 0 0,-37-13-399 0 0,96 20 840 0 0,0 0 0 0 0,0-1 1 0 0,1 0-1 0 0,-1 0 0 0 0,1-1 1 0 0,0 0-1 0 0,1 0 0 0 0,-1 0 1 0 0,1-1-1 0 0,-3-4 7 0 0,6 7-10 0 0,2 2 22 0 0,0 1 0 0 0,0-1 0 0 0,0 1 0 0 0,0-1 0 0 0,0 0 1 0 0,0 1-1 0 0,1-1 0 0 0,-1 0 0 0 0,0 0 0 0 0,0 0 1 0 0,1 0-1 0 0,-1 0 0 0 0,0 1 0 0 0,1-1 0 0 0,-1 0 0 0 0,1 0 1 0 0,0-1-1 0 0,-1 1 0 0 0,1 0 0 0 0,0 0 0 0 0,-1 0 1 0 0,1 0-1 0 0,0 0 0 0 0,0 0 0 0 0,0 0 0 0 0,0-1 0 0 0,0 1 1 0 0,0 0-1 0 0,0 0 0 0 0,0 0 0 0 0,1 0 0 0 0,-1 0 1 0 0,0 0-1 0 0,1 0 0 0 0,-1 0 0 0 0,1 0 0 0 0,-1 0 1 0 0,1 0-1 0 0,-1 0 0 0 0,1 0 0 0 0,0 0 0 0 0,0 0 0 0 0,-1 0 1 0 0,1 0-1 0 0,0 1 0 0 0,0-1 0 0 0,0 0 0 0 0,0 1 0 0 0,0-1-12 0 0,7-3 22 0 0,-1 1 0 0 0,1 1-1 0 0,0-1 1 0 0,-1 1 0 0 0,1 1-1 0 0,0-1 1 0 0,0 1 0 0 0,0 1-1 0 0,0 0 1 0 0,1 0 0 0 0,-1 0-1 0 0,0 1 1 0 0,0 0 0 0 0,0 0-1 0 0,0 1 1 0 0,-1 1 0 0 0,1-1-1 0 0,0 1 1 0 0,-1 0 0 0 0,0 1-1 0 0,0-1 1 0 0,0 1 0 0 0,0 1-1 0 0,3 2-21 0 0,15 8 0 0 0,-16-5 0 0 0,-2-3-319 0 0,5 8 188 0 0,-6-2-4721 0 0,-3-5-197 0 0</inkml:trace>
  <inkml:trace contextRef="#ctx0" brushRef="#br2" timeOffset="-194831.004">10414 1325 10880 0 0,'0'0'248'0'0,"0"0"34"0"0,6 0 284 0 0,15-9-420 0 0,20 0 1076 0 0,-34 7-962 0 0,0 0 0 0 0,-1 0-1 0 0,1 1 1 0 0,0 0 0 0 0,0 0 0 0 0,0 0 0 0 0,0 1 0 0 0,0 0 0 0 0,0 1-1 0 0,0-1 1 0 0,0 2 0 0 0,2-1-260 0 0,3 3 387 0 0,-11-4-345 0 0,1 0 0 0 0,-1 0-1 0 0,0 1 1 0 0,1-1 0 0 0,-1 0 0 0 0,0 1 0 0 0,1-1-1 0 0,-1 0 1 0 0,0 1 0 0 0,0 0 0 0 0,1-1-1 0 0,-1 1 1 0 0,0 0 0 0 0,0 0 0 0 0,0-1 0 0 0,0 1-1 0 0,0 0 1 0 0,0 0 0 0 0,0 0 0 0 0,0 0 0 0 0,-1 1-1 0 0,1-1 1 0 0,0 0 0 0 0,-1 0 0 0 0,1 0-1 0 0,0 1 1 0 0,-1-1 0 0 0,1 0 0 0 0,-1 0 0 0 0,0 1-1 0 0,0-1 1 0 0,1 0 0 0 0,-1 1 0 0 0,0-1-1 0 0,0 1-41 0 0,-2 5 19 0 0,-1 0 0 0 0,1 0-1 0 0,-1 0 1 0 0,-1 0 0 0 0,1-1-1 0 0,-1 0 1 0 0,0 1 0 0 0,-1-2-1 0 0,0 1 1 0 0,0 0-1 0 0,0-1 1 0 0,0 0 0 0 0,-1 0-1 0 0,1-1 1 0 0,-1 1 0 0 0,-1-1-1 0 0,1 0 1 0 0,-4 1-19 0 0,4-1-16 0 0,-89 72 219 0 0,95-76-192 0 0,-1 1 1 0 0,0-1-1 0 0,1 1 0 0 0,-1 0 0 0 0,1-1 0 0 0,-1 1 1 0 0,1 0-1 0 0,0 0 0 0 0,-1-1 0 0 0,1 1 0 0 0,0 0 1 0 0,-1 0-1 0 0,1 0 0 0 0,0-1 0 0 0,0 1 0 0 0,0 0 1 0 0,0 0-1 0 0,0 0 0 0 0,0 0 0 0 0,0-1 0 0 0,0 1 1 0 0,0 0-1 0 0,0 0 0 0 0,0 0 0 0 0,0 0 0 0 0,1-1 1 0 0,-1 1-1 0 0,0 0 0 0 0,1 0 0 0 0,-1-1 1 0 0,0 1-1 0 0,1 0 0 0 0,-1 0 0 0 0,1-1 0 0 0,-1 1 1 0 0,1 0-1 0 0,0-1 0 0 0,-1 1 0 0 0,1-1 0 0 0,-1 1 1 0 0,1-1-1 0 0,0 1 0 0 0,0-1 0 0 0,-1 1 0 0 0,1-1 1 0 0,0 0-1 0 0,0 1 0 0 0,-1-1 0 0 0,1 0 0 0 0,0 0 1 0 0,0 0-1 0 0,0 0 0 0 0,0 1 0 0 0,-1-1 0 0 0,1 0 1 0 0,0 0-1 0 0,0-1 0 0 0,0 1 0 0 0,0 0 0 0 0,0 0 1 0 0,-1 0-1 0 0,1 0 0 0 0,0-1 0 0 0,0 1 1 0 0,-1 0-1 0 0,1-1 0 0 0,0 1 0 0 0,0-1 0 0 0,0 0-11 0 0,13 1 33 0 0,0 1-22 0 0,0-1 0 0 0,0-1 0 0 0,0 0 0 0 0,1-1 0 0 0,-1 0 0 0 0,-1-1 0 0 0,7-3-11 0 0,71-31-3176 0 0,-76 26-2869 0 0</inkml:trace>
  <inkml:trace contextRef="#ctx0" brushRef="#br1" timeOffset="-130842.493">2899 3289 15696 0 0,'0'0'356'0'0,"0"0"49"0"0,0 0 21 0 0,0 0-42 0 0,9-1-236 0 0,66 8 466 0 0,10 6 236 0 0,-5 3-794 0 0,-70-9-697 0 0,-8 3-4215 0 0,-4-2-926 0 0</inkml:trace>
  <inkml:trace contextRef="#ctx0" brushRef="#br1" timeOffset="-130570.433">2820 3469 14280 0 0,'0'0'322'0'0,"0"0"45"0"0,0 0 21 0 0,0 0-33 0 0,14-6-22 0 0,27 0 36 0 0,0 2 1 0 0,0 1 0 0 0,0 3-1 0 0,0 1 1 0 0,6 3-370 0 0,-29-3-313 0 0,33 4 764 0 0,-18 0-5589 0 0,-18-2-403 0 0</inkml:trace>
  <inkml:trace contextRef="#ctx0" brushRef="#br1" timeOffset="-128862.418">4111 3316 11728 0 0,'0'0'342'0'0,"0"0"4"0"0,1 1-224 0 0,13 28 420 0 0,-10-21-229 0 0,-1 0 0 0 0,1 0 1 0 0,-2 1-1 0 0,1-1 0 0 0,-1 1 1 0 0,0-1-1 0 0,-1 1 0 0 0,0 0 1 0 0,0 3-314 0 0,-8 118 2914 0 0,-5-37-1879 0 0,12-93-1015 0 0,-1-1 1 0 0,1 1-1 0 0,0 0 1 0 0,0 0-1 0 0,0-1 1 0 0,0 1 0 0 0,0 0-1 0 0,0 0 1 0 0,0-1-1 0 0,-1 1 1 0 0,1 0-1 0 0,0 0 1 0 0,0 0-1 0 0,0-1 1 0 0,-1 1-1 0 0,1 0 1 0 0,0 0-1 0 0,0 0 1 0 0,-1 0-1 0 0,1 0 1 0 0,0-1 0 0 0,0 1-1 0 0,-1 0 1 0 0,1 0-1 0 0,0 0 1 0 0,0 0-1 0 0,-1 0 1 0 0,1 0-1 0 0,0 0 1 0 0,0 0-1 0 0,-1 0 1 0 0,1 0-1 0 0,0 0 1 0 0,-1 0 0 0 0,1 0-1 0 0,0 0 1 0 0,0 0-1 0 0,-1 0 1 0 0,1 0-1 0 0,0 0 1 0 0,0 1-1 0 0,-1-1-20 0 0,2-98 339 0 0,5 12-391 0 0,-4-1-323 0 0,-2 82 365 0 0,1 76 10 0 0,-4 67 798 0 0,-1-49-170 0 0,3-82-676 0 0,-1 3-16 0 0,3-9-2762 0 0,5-8-1902 0 0,-1-3-1461 0 0</inkml:trace>
  <inkml:trace contextRef="#ctx0" brushRef="#br1" timeOffset="-130280.961">3737 2964 13616 0 0,'0'0'306'0'0,"0"0"46"0"0,0 0 23 0 0,0 0-43 0 0,-6 12-185 0 0,3-1 70 0 0,1 1 1 0 0,0 0-1 0 0,1-1 1 0 0,0 1-1 0 0,1 0 0 0 0,0-1 1 0 0,1 1-1 0 0,1 0 1 0 0,-1-1-1 0 0,3 7-217 0 0,0 5 249 0 0,14 108 1486 0 0,10 36-463 0 0,-4-54-1060 0 0,-13-81-1032 0 0,-10-30 347 0 0,-1-2-21 0 0,0 0-152 0 0,19-3-4179 0 0,-10-2 1211 0 0,-3-1-692 0 0</inkml:trace>
  <inkml:trace contextRef="#ctx0" brushRef="#br1" timeOffset="-130049.176">3915 3496 9184 0 0,'0'0'208'0'0,"0"0"33"0"0,5-2 227 0 0,-2-1-265 0 0,-2 2 619 0 0,-1 1 257 0 0,0 0 45 0 0,0 0-53 0 0,0 0-269 0 0,0 0-118 0 0,0 0-20 0 0,-21 4 2149 0 0,-77 14-1375 0 0,-48 7-1212 0 0,129-23-214 0 0,-88-2 63 0 0,92-1-126 0 0,12 1-47 0 0,-1 0 1 0 0,1 1 0 0 0,0-1 0 0 0,0 0 0 0 0,0 0 0 0 0,0 0-1 0 0,-1-1 1 0 0,1 1 0 0 0,0 0 0 0 0,0 0 0 0 0,0-1 0 0 0,0 1 0 0 0,0 0-1 0 0,0-1 1 0 0,0 1 0 0 0,0-1 0 0 0,0 1 0 0 0,0-1 0 0 0,0 0 0 0 0,0 1-1 0 0,0-1 1 0 0,0 0 0 0 0,0 0 0 0 0,0 0 0 0 0,1 0 0 0 0,-1 0-1 0 0,0 0 98 0 0,1-4-4578 0 0,6 2-1395 0 0</inkml:trace>
  <inkml:trace contextRef="#ctx0" brushRef="#br1" timeOffset="-129529.796">3940 2980 10336 0 0,'-102'12'1632'0'0,"-51"10"569"0"0,83-16 433 0 0,40-3-1209 0 0,42-4-879 0 0,196-41-547 0 0,-96 26-159 0 0,-158 28 118 0 0,-128 17 14 0 0,48-21 1180 0 0,109-11-878 0 0,16 4-370 0 0,1-1-60 0 0,0 0-18 0 0,19-1-635 0 0,11 1-4631 0 0,-12 1-278 0 0</inkml:trace>
  <inkml:trace contextRef="#ctx0" brushRef="#br1" timeOffset="-115758.806">3706 3864 5784 0 0,'0'0'132'0'0,"0"0"17"0"0,0 0 10 0 0,0 0-50 0 0,0 0-198 0 0,0 0-34 0 0,1-8 10 0 0,1 4 167 0 0,5-10 4639 0 0,-7 18-1756 0 0,-48 101-749 0 0,10-33-1565 0 0,-55 114 561 0 0,29-73-589 0 0,27-46-384 0 0,16-38-83 0 0,0-4-606 0 0,20-25 214 0 0,1 0-336 0 0,0 0-146 0 0,0 0-962 0 0,0 0-3741 0 0</inkml:trace>
  <inkml:trace contextRef="#ctx0" brushRef="#br1" timeOffset="-115228.901">3575 3919 6648 0 0,'0'0'149'0'0,"-25"5"398"0"0,3 9 1806 0 0,22-13-1738 0 0,0 2-632 0 0,2-3 3510 0 0,4-2-3390 0 0,1-1 1 0 0,-1-1 0 0 0,0 1 0 0 0,0-1 0 0 0,-1 0-1 0 0,1 0 1 0 0,-1-1 0 0 0,0 1 0 0 0,0-1-1 0 0,2-2-103 0 0,10-9 229 0 0,60-60 749 0 0,-45 58 5 0 0,-28 35-839 0 0,-9 48 120 0 0,-4 20 547 0 0,9-79-835 0 0,0-1-1 0 0,1 0 1 0 0,-1 0 0 0 0,1 0-1 0 0,1 1 1 0 0,-1-1-1 0 0,1 0 1 0 0,0 0 0 0 0,0-1-1 0 0,0 1 1 0 0,0 0-1 0 0,1-1 1 0 0,0 1 0 0 0,0-1-1 0 0,0 0 1 0 0,1 0-1 0 0,0 0 25 0 0,-3-3-937 0 0,-1-1-49 0 0</inkml:trace>
  <inkml:trace contextRef="#ctx0" brushRef="#br1" timeOffset="-49577.937">8614 2621 10328 0 0,'0'0'300'0'0,"0"0"0"0"0,0 0-94 0 0,0 0 317 0 0,0 0 158 0 0,0 0 30 0 0,0 0-4 0 0,0 0-49 0 0,0 14 1233 0 0,21 113 1795 0 0,-14-63-2591 0 0,-3 0 0 0 0,-3 49-1095 0 0,-1-76 378 0 0,-3 37 621 0 0,4-8-402 0 0,1-16-221 0 0,-2-48-317 0 0,1 0-4 0 0,1 4-65 0 0,-2-4-86 0 0,0-2-4 0 0,0 0 4 0 0,0 0-42 0 0,0 0-181 0 0,0-5-6896 0 0,-3 2 48 0 0</inkml:trace>
  <inkml:trace contextRef="#ctx0" brushRef="#br1" timeOffset="-48905.617">8819 2610 12496 0 0,'0'0'281'0'0,"0"0"40"0"0,0 0 22 0 0,0 0-39 0 0,6 13 241 0 0,15 115 3724 0 0,-16-60-3369 0 0,-3-1 0 0 0,-5 52-900 0 0,3 81 896 0 0,0-199-884 0 0,1 6 629 0 0,7-16-366 0 0,33-89-308 0 0,-29 60-163 0 0,61-118-1263 0 0,-68 146 1399 0 0,1 0 0 0 0,0 1 0 0 0,0 0 0 0 0,1 0 0 0 0,0 0 0 0 0,1 1 0 0 0,0 0-1 0 0,0 0 1 0 0,1 1 0 0 0,-1 0 0 0 0,5-2 60 0 0,-13 9 5 0 0,1 0 0 0 0,-1-1 1 0 0,0 1-1 0 0,0 0 0 0 0,1 0 0 0 0,-1-1 0 0 0,0 1 1 0 0,1 0-1 0 0,-1-1 0 0 0,1 1 0 0 0,-1 0 0 0 0,0 0 1 0 0,1 0-1 0 0,-1 0 0 0 0,0-1 0 0 0,1 1 0 0 0,-1 0 0 0 0,1 0 1 0 0,-1 0-1 0 0,1 0 0 0 0,-1 0 0 0 0,0 0 0 0 0,1 0 1 0 0,-1 0-1 0 0,1 0 0 0 0,-1 0 0 0 0,1 0 0 0 0,-1 0 1 0 0,0 0-1 0 0,1 1 0 0 0,-1-1 0 0 0,1 0 0 0 0,-1 0 0 0 0,0 0 1 0 0,1 1-1 0 0,-1-1 0 0 0,0 0 0 0 0,1 0 0 0 0,-1 1 1 0 0,0-1-1 0 0,1 0 0 0 0,-1 0 0 0 0,0 1 0 0 0,0-1 1 0 0,1 1-1 0 0,-1-1 0 0 0,0 0 0 0 0,0 1 0 0 0,0-1 1 0 0,1 0-1 0 0,-1 1 0 0 0,0 0-5 0 0,1 1-17 0 0,1 3 53 0 0,-1 1 0 0 0,0 0-1 0 0,0 0 1 0 0,0-1 0 0 0,0 1-1 0 0,-1 0 1 0 0,0 0-1 0 0,0 0 1 0 0,-1 0 0 0 0,1 0-1 0 0,-1 0 1 0 0,-1-1 0 0 0,1 1-1 0 0,-1 0 1 0 0,0-1 0 0 0,0 1-1 0 0,-1-1 1 0 0,0 0-1 0 0,1 0 1 0 0,-2 0 0 0 0,1 0-1 0 0,-2 2-35 0 0,-2 2 45 0 0,0 0 0 0 0,-1 0-1 0 0,0-1 1 0 0,0 0 0 0 0,-1 0-1 0 0,0-1 1 0 0,0 0 0 0 0,-8 4-45 0 0,-34 28 142 0 0,47-35-78 0 0,3-3-55 0 0,1 0 0 0 0,-1-1 0 0 0,1 1 0 0 0,-1-1 0 0 0,1 1 0 0 0,0 0 0 0 0,-1 0 0 0 0,1-1 0 0 0,0 1 0 0 0,0 0-1 0 0,0-1 1 0 0,-1 1 0 0 0,1 0 0 0 0,0 0 0 0 0,0 0 0 0 0,0-1 0 0 0,0 1 0 0 0,0 0 0 0 0,0 0 0 0 0,1-1 0 0 0,-1 1-1 0 0,0 0 1 0 0,0 0 0 0 0,0-1 0 0 0,1 1 0 0 0,-1 0 0 0 0,0-1 0 0 0,1 1 0 0 0,-1 0 0 0 0,1-1 0 0 0,-1 1 0 0 0,1-1 0 0 0,-1 1-1 0 0,1 0 1 0 0,-1-1 0 0 0,1 1 0 0 0,-1-1 0 0 0,1 0 0 0 0,0 1 0 0 0,-1-1 0 0 0,1 1 0 0 0,0-1 0 0 0,-1 0 0 0 0,1 0 0 0 0,0 1-1 0 0,0-1 1 0 0,-1 0 0 0 0,1 0 0 0 0,0 0 0 0 0,0 0 0 0 0,0 0-9 0 0,116 32 400 0 0,-53-13-1720 0 0,-57-16-2053 0 0,-7-3-3144 0 0</inkml:trace>
  <inkml:trace contextRef="#ctx0" brushRef="#br1" timeOffset="-48557.857">9254 3185 10272 0 0,'0'0'298'0'0,"0"0"-3"0"0,18-11 458 0 0,43-3 5356 0 0,-59 15-6046 0 0,0-1-1 0 0,0 0 0 0 0,0 1 0 0 0,-1-1 1 0 0,1 1-1 0 0,0 0 0 0 0,-1-1 0 0 0,1 1 1 0 0,0 0-1 0 0,-1 0 0 0 0,1 0 0 0 0,-1 0 0 0 0,1 0 1 0 0,-1 1-1 0 0,0-1 0 0 0,0 0 0 0 0,1 0 1 0 0,-1 1-1 0 0,0-1 0 0 0,0 1 0 0 0,0-1 0 0 0,0 1 1 0 0,-1 0-1 0 0,1-1 0 0 0,0 1 0 0 0,-1 0 1 0 0,1 0-1 0 0,-1-1 0 0 0,1 1 0 0 0,-1 0 1 0 0,0 0-1 0 0,0 0 0 0 0,0-1 0 0 0,0 1 0 0 0,0 0 1 0 0,0 0-1 0 0,0 0 0 0 0,-1-1 0 0 0,1 1 1 0 0,-1 0-1 0 0,1 0 0 0 0,-1-1 0 0 0,0 1 1 0 0,0 0-1 0 0,0-1 0 0 0,0 1 0 0 0,0-1 0 0 0,0 1 1 0 0,0-1-1 0 0,0 1 0 0 0,0-1 0 0 0,-1 0 1 0 0,1 0-1 0 0,0 0 0 0 0,-1 1-62 0 0,-66 75 540 0 0,56-63-444 0 0,12-13-41 0 0,12 4 82 0 0,-4-4-145 0 0,1 0 0 0 0,-1-1-1 0 0,0 1 1 0 0,1-2 0 0 0,-1 1 0 0 0,0-2 0 0 0,1 1-1 0 0,-1-1 1 0 0,0 0 0 0 0,0 0 0 0 0,0-1-1 0 0,1-1 9 0 0,34-14-6907 0 0,-31 12 455 0 0</inkml:trace>
  <inkml:trace contextRef="#ctx0" brushRef="#br1" timeOffset="-48005.301">9436 2823 6592 0 0,'0'0'149'0'0,"0"0"23"0"0,0 0 11 0 0,12-12 1 0 0,21-36 6381 0 0,-26 39-5330 0 0,-3 2 926 0 0,-2 3 2352 0 0,4 97-4100 0 0,15 157 531 0 0,-23-56-410 0 0,14-114-124 0 0,-3-64-90 0 0,-4 7-229 0 0,-4-21-38 0 0,7 10 187 0 0,-2-5-212 0 0,-4-5 0 0 0,-2-2-125 0 0,0 0-72 0 0,0 0-21 0 0,0 0-122 0 0,0 0-504 0 0,0 0-221 0 0,0 2-1291 0 0,0 4-4986 0 0</inkml:trace>
  <inkml:trace contextRef="#ctx0" brushRef="#br1" timeOffset="-52147.795">7874 2833 6056 0 0,'4'-8'348'0'0,"2"-2"56"0"0,0 0-1 0 0,-1 0 1 0 0,-1 0 0 0 0,0-1 0 0 0,0 1-1 0 0,-1-1 1 0 0,0 0 0 0 0,-1 0 0 0 0,0 0-1 0 0,0-9-403 0 0,8-37 2128 0 0,-9-6 1231 0 0,-2 52 1000 0 0,-2 40-4220 0 0,1 0 0 0 0,2 0 0 0 0,0 1 0 0 0,2-1 0 0 0,3 7-139 0 0,3 77 273 0 0,-8 30 118 0 0,3 23 360 0 0,5-141-581 0 0,-7-24-79 0 0,-1-1-22 0 0,0 0-5 0 0,1-1 0 0 0,28-67 160 0 0,-15 20-319 0 0,-6 17-99 0 0,1 0 1 0 0,2 0-1 0 0,1 1 0 0 0,1 1 0 0 0,10-16 194 0 0,35-28-464 0 0,-16 49 219 0 0,-39 24 189 0 0,-2 0 53 0 0,1 1-1 0 0,-1-1 1 0 0,1 1 0 0 0,-1 0-1 0 0,1-1 1 0 0,-1 1 0 0 0,0 0 0 0 0,1 0-1 0 0,-1 0 1 0 0,0 0 0 0 0,1 0-1 0 0,-1 0 1 0 0,0 0 0 0 0,0 0-1 0 0,0 0 1 0 0,0 1 0 0 0,0-1 0 0 0,0 0-1 0 0,-1 1 1 0 0,1-1 0 0 0,0 1-1 0 0,-1-1 1 0 0,1 1 0 0 0,-1-1-1 0 0,1 2 4 0 0,-7 32 150 0 0,3-30-120 0 0,0-1 0 0 0,-1 0 1 0 0,1 0-1 0 0,-1 0 0 0 0,0 0 1 0 0,0 0-1 0 0,-1-1 0 0 0,1 0 1 0 0,-1 0-1 0 0,1 0 0 0 0,-1 0 1 0 0,0-1-1 0 0,0 0 0 0 0,0 0 0 0 0,0 0 1 0 0,-5 1-31 0 0,-4 2 29 0 0,-83 31-178 0 0,76-25 501 0 0,16-5-699 0 0,5-5 341 0 0,0 0-1 0 0,0 0 1 0 0,0 0-1 0 0,0 0 1 0 0,0 0 0 0 0,0 0-1 0 0,0 0 1 0 0,0 0-1 0 0,0 0 1 0 0,0-1-1 0 0,1 1 1 0 0,-1 0-1 0 0,0 0 1 0 0,1 0-1 0 0,-1 0 1 0 0,0 0-1 0 0,1-1 1 0 0,-1 1-1 0 0,1 0 1 0 0,0 0-1 0 0,-1-1 1 0 0,1 1 0 0 0,0 0-1 0 0,-1-1 1 0 0,1 1-1 0 0,0-1 1 0 0,-1 1-1 0 0,1-1 1 0 0,0 1-1 0 0,0-1 1 0 0,0 1-1 0 0,0-1 7 0 0,1 1-21 0 0,87 49-112 0 0,-37-26 134 0 0,15 25-3319 0 0,-64-43 1916 0 0</inkml:trace>
  <inkml:trace contextRef="#ctx0" brushRef="#br1" timeOffset="-50049.334">8328 3104 9584 0 0,'0'0'216'0'0,"0"0"32"0"0,0 0 12 0 0,0 0 90 0 0,0 0 318 0 0,0 0 136 0 0,0 0 27 0 0,0 0-22 0 0,0 0-122 0 0,0 0-58 0 0,0 0-11 0 0,0 0-24 0 0,12 14 1285 0 0,-5 3-1353 0 0,-1 1 1 0 0,0 0-1 0 0,-2 0 1 0 0,0 0-1 0 0,-1 1 1 0 0,-1-1-1 0 0,-1 1 1 0 0,0 17-527 0 0,-1-35 66 0 0,0 1 1 0 0,8 14-2505 0 0,-5-21-2460 0 0,-2 2 4366 0 0,3-5-5018 0 0</inkml:trace>
  <inkml:trace contextRef="#ctx0" brushRef="#br1" timeOffset="-37055.206">9959 2801 7104 0 0,'2'-9'406'0'0,"16"-64"2602"0"0,-18 36 839 0 0,0 22 369 0 0,-9 24-3126 0 0,-16 70 21 0 0,21-60-918 0 0,-2 84 281 0 0,-5 47 140 0 0,11-66-238 0 0,5 66 94 0 0,2-104-313 0 0,5-11-53 0 0,-12-34-208 0 0,0-1-9 0 0,5-11-883 0 0,-17-27-2736 0 0,9 25 2178 0 0</inkml:trace>
  <inkml:trace contextRef="#ctx0" brushRef="#br1" timeOffset="-36536.315">9884 2790 11464 0 0,'5'-20'786'0'0,"2"-7"761"0"0,-1 23-1250 0 0,-1 0-1 0 0,1 0 1 0 0,-1 1 0 0 0,1 0 0 0 0,0 0-1 0 0,0 0 1 0 0,0 1 0 0 0,1 0 0 0 0,-1 0-1 0 0,1 1 1 0 0,-1-1 0 0 0,1 1 0 0 0,-1 1-1 0 0,5-1-296 0 0,-4 1 73 0 0,1 0 0 0 0,-1 0 0 0 0,0 1 0 0 0,0 0 0 0 0,0 0 0 0 0,0 1 0 0 0,0 0 0 0 0,0 0 0 0 0,0 1 0 0 0,0-1 0 0 0,-1 1 0 0 0,1 1-1 0 0,-1-1 1 0 0,0 1 0 0 0,0 1 0 0 0,-1-1 0 0 0,1 1 0 0 0,-1 0 0 0 0,0 0 0 0 0,4 4-73 0 0,-8-5 12 0 0,1-1 0 0 0,-1 1 0 0 0,0 0 0 0 0,0-1 0 0 0,-1 1 0 0 0,1 0 0 0 0,-1 0-1 0 0,0 0 1 0 0,0 0 0 0 0,0-1 0 0 0,0 1 0 0 0,-1 0 0 0 0,1 0 0 0 0,-1 0 0 0 0,0-1 0 0 0,0 1 0 0 0,-2 2-12 0 0,-2 4 4 0 0,-1-1 0 0 0,-1 0 0 0 0,0-1 0 0 0,0 0 0 0 0,-1 0 0 0 0,0 0 0 0 0,0-1 0 0 0,-1 0 0 0 0,1-1 0 0 0,-2 0 0 0 0,1 0 0 0 0,-1-1 0 0 0,0 0 0 0 0,0 0 0 0 0,-10 2-4 0 0,-9 7-87 0 0,-41 16-41 0 0,69-30 228 0 0,1 0 47 0 0,0 0 11 0 0,0 0-14 0 0,1 2-74 0 0,85 45 724 0 0,-79-44-698 0 0,-1-1-1 0 0,0 1 1 0 0,1 1-1 0 0,-1 0 0 0 0,0-1 1 0 0,-1 2-1 0 0,1-1 1 0 0,-1 1-1 0 0,1 0 1 0 0,-2 0-1 0 0,1 0 0 0 0,0 1 1 0 0,-1-1-1 0 0,0 1 1 0 0,0 0-1 0 0,-1 0 1 0 0,0 1-1 0 0,0-1 0 0 0,0 1 1 0 0,-1 0-1 0 0,2 6-95 0 0,-1 37 112 0 0,-3-50-790 0 0,0 5 2021 0 0,0-3-4109 0 0,1-1-4770 0 0,4-1 1762 0 0</inkml:trace>
  <inkml:trace contextRef="#ctx0" brushRef="#br1" timeOffset="-36133.767">10168 3128 12840 0 0,'0'0'289'0'0,"0"0"40"0"0,0 0 23 0 0,0 0-36 0 0,1-1-206 0 0,29 4 994 0 0,68-11 3667 0 0,-18-21-3531 0 0,-68 22-1169 0 0,8-13 93 0 0,-19 11-120 0 0,0 8-40 0 0,-1 0 0 0 0,0 0-1 0 0,1 0 1 0 0,-1 0 0 0 0,0 0-1 0 0,0 0 1 0 0,1 0 0 0 0,-1 0-1 0 0,0 0 1 0 0,0 0 0 0 0,0 0 0 0 0,0 0-1 0 0,-1-1 1 0 0,1 1 0 0 0,0 0-1 0 0,0 0 1 0 0,-1 0 0 0 0,1 0-1 0 0,-1 0 1 0 0,1 0 0 0 0,0 0-1 0 0,-1 0 1 0 0,0 0 0 0 0,1 1-1 0 0,-1-1 1 0 0,0 0 0 0 0,1 0 0 0 0,-1 0-1 0 0,0 1 1 0 0,0-1 0 0 0,0 0-1 0 0,0 1 1 0 0,0-1 0 0 0,1 1-1 0 0,-2-1-3 0 0,-3-2-19 0 0,0 1 0 0 0,0-1 0 0 0,0 1 0 0 0,-1 1 0 0 0,1-1 0 0 0,-1 1 0 0 0,1-1 0 0 0,-1 2 0 0 0,0-1 0 0 0,1 1 0 0 0,-1 0 0 0 0,0 0 0 0 0,1 0 0 0 0,-1 1 0 0 0,0 0 0 0 0,1 0 0 0 0,-1 0 0 0 0,1 1-1 0 0,-1 0 1 0 0,1 0 0 0 0,-5 2 19 0 0,8-2 5 0 0,-1 0 0 0 0,1 0-1 0 0,0 0 1 0 0,-1 0 0 0 0,1 0-1 0 0,0 0 1 0 0,0 0-1 0 0,1 1 1 0 0,-1-1 0 0 0,0 1-1 0 0,1 0 1 0 0,0-1 0 0 0,-1 1-1 0 0,1 0 1 0 0,0 0 0 0 0,1 0-1 0 0,-1 0 1 0 0,0 0 0 0 0,1 0-1 0 0,0 0 1 0 0,-1 0-1 0 0,1 0 1 0 0,0 0 0 0 0,1 0-1 0 0,-1 0 1 0 0,0-1 0 0 0,1 1-1 0 0,0 0 1 0 0,0 0 0 0 0,0 0-1 0 0,0 0 1 0 0,0 0 0 0 0,0-1-1 0 0,1 2-4 0 0,2 4 92 0 0,1 1-1 0 0,0-1 0 0 0,0 1 1 0 0,1-2-1 0 0,0 1 1 0 0,0-1-1 0 0,1 0 0 0 0,0 0 1 0 0,0 0-1 0 0,2 0-91 0 0,52 42 719 0 0,4 0-430 0 0,-60-45-305 0 0,-4-3-90 0 0,5 4-245 0 0,-5-4-4420 0 0,-1-1-1928 0 0</inkml:trace>
  <inkml:trace contextRef="#ctx0" brushRef="#br1" timeOffset="-34115.624">10935 2691 5936 0 0,'0'0'169'0'0,"4"-30"2159"0"0,4-20 6694 0 0,-7 49-8424 0 0,1-4 2716 0 0,-2 32-2962 0 0,-20 60 295 0 0,7-33-346 0 0,1 0 1 0 0,4 2-1 0 0,0 8-301 0 0,11 93 849 0 0,7-117-617 0 0,-8-36-162 0 0,0-2 16 0 0,1 2-11 0 0,10-17-523 0 0,-22-305-16201 0 0,9 171 13117 0 0,-15 81 7423 0 0,14 60-3272 0 0,0 1 0 0 0,0-1-1 0 0,-1 1 1 0 0,0 0 0 0 0,1-1 0 0 0,-2 1 0 0 0,1 0 0 0 0,-1 0 0 0 0,1 1-1 0 0,-1-1 1 0 0,-1 0 0 0 0,-1-1-619 0 0,5 5 80 0 0,-1 1 0 0 0,1-1 0 0 0,0 1 1 0 0,0-1-1 0 0,-1 1 0 0 0,1-1 0 0 0,0 1 0 0 0,0-1 0 0 0,-1 0 0 0 0,1 1 0 0 0,0-1 0 0 0,0 1 0 0 0,0-1 1 0 0,0 0-1 0 0,0 1 0 0 0,0-1 0 0 0,0 1 0 0 0,0-1 0 0 0,0 0 0 0 0,0 1 0 0 0,1-1 0 0 0,-1 1 0 0 0,0-1 0 0 0,0 1 1 0 0,0-1-1 0 0,1 1 0 0 0,-1-1 0 0 0,0 1 0 0 0,1-1 0 0 0,-1 1 0 0 0,0-1 0 0 0,1 1 0 0 0,-1-1 0 0 0,1 1 0 0 0,-1 0 1 0 0,1-1-1 0 0,-1 1 0 0 0,1 0 0 0 0,-1-1 0 0 0,1 1 0 0 0,-1 0 0 0 0,1-1 0 0 0,-1 1 0 0 0,1 0 0 0 0,-1 0 1 0 0,1 0-1 0 0,0 0 0 0 0,-1 0 0 0 0,1 0 0 0 0,-1 0 0 0 0,1 0 0 0 0,-1 0 0 0 0,1 0 0 0 0,0 0 0 0 0,-1 0 0 0 0,1 0 1 0 0,-1 0-81 0 0,41-3 209 0 0,161 0 663 0 0,-100 4-662 0 0,-78 13-210 0 0,-22-7 0 0 0,-2-3 25 0 0,0 1 0 0 0,0-1 0 0 0,-1 1 0 0 0,0-1 0 0 0,0 1-1 0 0,0-1 1 0 0,0 0 0 0 0,-1 1 0 0 0,1-1 0 0 0,-1 0 0 0 0,-1 0-1 0 0,1 0 1 0 0,0-1 0 0 0,-1 1 0 0 0,0 0 0 0 0,1-1 0 0 0,-3 1-25 0 0,-16 29 265 0 0,-12 35-89 0 0,11-22-112 0 0,1 12-376 0 0,19-43-1462 0 0,0-4-3012 0 0,2-10 3940 0 0,-3 7-5331 0 0</inkml:trace>
  <inkml:trace contextRef="#ctx0" brushRef="#br1" timeOffset="-32345.721">11101 3032 7776 0 0,'0'0'174'0'0,"0"0"29"0"0,0 0 12 0 0,12-4 676 0 0,-8 2 1986 0 0,-4 2-1593 0 0,-3 10 5406 0 0,-7 39-5761 0 0,2 11-159 0 0,-2 41-220 0 0,7-16-290 0 0,6-74-258 0 0,-3-10-301 0 0,0-1-80 0 0,0 0-5 0 0,0 0-42 0 0,0 0-182 0 0,0 0-86 0 0,0 0-759 0 0,0-1-3147 0 0,2-4-1346 0 0</inkml:trace>
  <inkml:trace contextRef="#ctx0" brushRef="#br1" timeOffset="-31993.847">11190 3068 11000 0 0,'39'-21'1330'0'0,"-2"14"3266"0"0,-13 7-2979 0 0,-23 0-1250 0 0,11 6 318 0 0,14 9-25 0 0,-11 16-100 0 0,-23 37-248 0 0,-34-19-53 0 0,32-40-198 0 0,-62 46 195 0 0,72-55-250 0 0,0 1 0 0 0,0 0 0 0 0,0 0 0 0 0,0 0-1 0 0,0-1 1 0 0,1 1 0 0 0,-1 0 0 0 0,0 0 0 0 0,1-1 0 0 0,-1 1-1 0 0,0 0 1 0 0,1 0 0 0 0,-1-1 0 0 0,1 1 0 0 0,-1-1-1 0 0,1 1 1 0 0,0 0 0 0 0,-1-1 0 0 0,1 1 0 0 0,0-1 0 0 0,-1 1-1 0 0,1-1 1 0 0,0 1 0 0 0,-1-1 0 0 0,1 0 0 0 0,0 1-1 0 0,0-1 1 0 0,0 0 0 0 0,-1 0 0 0 0,1 0 0 0 0,0 0 0 0 0,0 1-1 0 0,0-1 1 0 0,-1 0 0 0 0,1 0 0 0 0,0 0 0 0 0,0-1-1 0 0,0 1 1 0 0,0 0 0 0 0,-1 0 0 0 0,1 0 0 0 0,0 0 0 0 0,0-1-1 0 0,0 1-5 0 0,122-11 144 0 0,-89 8-670 0 0,-12 3-2626 0 0,-21 0 1710 0 0</inkml:trace>
  <inkml:trace contextRef="#ctx0" brushRef="#br2" timeOffset="52846.965">14747 3302 6248 0 0,'11'0'616'0'0,"-1"0"-464"0"0,-9 0 466 0 0,-1 0 198 0 0,4 0 843 0 0,-4 0-1523 0 0,0 0 1 0 0,0 0-1 0 0,-1 1 0 0 0,1-1 0 0 0,0 0 1 0 0,0 0-1 0 0,0 0 0 0 0,0 0 1 0 0,0 0-1 0 0,0 0 0 0 0,0 1 1 0 0,0-1-1 0 0,0 0 0 0 0,0 0 0 0 0,-1 0 1 0 0,1 0-1 0 0,0 0 0 0 0,0 1 1 0 0,0-1-1 0 0,0 0 0 0 0,0 0 0 0 0,0 0 1 0 0,0 0-1 0 0,0 1 0 0 0,0-1 1 0 0,0 0-1 0 0,0 0 0 0 0,0 0 0 0 0,0 0 1 0 0,1 1-1 0 0,-1-1 0 0 0,0 0 1 0 0,0 0-1 0 0,0 0 0 0 0,0 0 1 0 0,0 0-1 0 0,0 1 0 0 0,0-1 0 0 0,0 0 1 0 0,0 0-1 0 0,0 0 0 0 0,1 0 1 0 0,-1 0-1 0 0,0 0 0 0 0,0 0 0 0 0,0 1-136 0 0,-23 10-227 0 0,14-7 883 0 0,-4 2-493 0 0,-1-1 0 0 0,1-1-1 0 0,-1 0 1 0 0,0-1-1 0 0,0 0 1 0 0,-1-1-1 0 0,-13 0-161 0 0,-25 5 460 0 0,-64 6 273 0 0,-42 7-316 0 0,46-10-354 0 0,-55 1 0 0 0,-203 0 768 0 0,177 0-640 0 0,-14-20-10 0 0,175 6-155 0 0,1 2 1 0 0,-1 1 0 0 0,0 1 0 0 0,1 2-1 0 0,-14 3-27 0 0,-116 3 75 0 0,107-4-11 0 0,12-4 0 0 0,25 0-27 0 0,16 0-123 0 0,2-1-45 0 0,0 0-12 0 0,0 0-137 0 0,0 0-570 0 0,0 0-249 0 0,0 0-48 0 0</inkml:trace>
  <inkml:trace contextRef="#ctx0" brushRef="#br2" timeOffset="49031.179">12787 2803 11432 0 0,'0'0'256'0'0,"0"0"34"0"0,0 0 22 0 0,0 0-30 0 0,0 0-106 0 0,0 0 240 0 0,0 0 120 0 0,0 0 28 0 0,0 0 5 0 0,0 0 7 0 0,0 0 7 0 0,0 0 0 0 0,0 0-48 0 0,0 0-207 0 0,2 2-88 0 0,31 31 473 0 0,53 115-142 0 0,14-20-326 0 0,-53-84 371 0 0,-10-17-413 0 0,-37-26-192 0 0,0 0-1 0 0,1-1 1 0 0,-1 1-1 0 0,1-1 1 0 0,-1 1-1 0 0,1-1 1 0 0,-1 1-1 0 0,1-1 0 0 0,-1 0 1 0 0,1 1-1 0 0,-1-1 1 0 0,1 1-1 0 0,0-1 1 0 0,-1 0-1 0 0,1 0 1 0 0,-1 1-1 0 0,1-1 1 0 0,0 0-1 0 0,-1 0 1 0 0,1 0-1 0 0,0 0 1 0 0,-1 0-1 0 0,1 1 1 0 0,0-1-1 0 0,-1-1 1 0 0,1 1-1 0 0,0 0 1 0 0,-1 0-1 0 0,1 0 1 0 0,0 0-1 0 0,-1 0 1 0 0,1-1-1 0 0,0 1 1 0 0,-1 0-1 0 0,1 0 1 0 0,-1-1-1 0 0,1 1 1 0 0,0-1-1 0 0,-1 1 1 0 0,1 0-1 0 0,-1-1 1 0 0,1 1-1 0 0,-1-1 1 0 0,1 1-1 0 0,-1-1 1 0 0,0 1-1 0 0,1-1 1 0 0,-1 0-1 0 0,0 1 1 0 0,1-1-1 0 0,-1 1 1 0 0,0-1-1 0 0,0 0 1 0 0,1 1-1 0 0,-1-1 1 0 0,0 0-1 0 0,0 1 1 0 0,0-1-1 0 0,0 0 1 0 0,0 1-1 0 0,0-1 1 0 0,0 0-1 0 0,0 1 1 0 0,0-1-1 0 0,0 0 1 0 0,-1 1-1 0 0,1-1 1 0 0,0 0-1 0 0,0 0-10 0 0,-32-124 1300 0 0,-7-25-1511 0 0,10-70 595 0 0,22 152-283 0 0,4 51-85 0 0,0 0 1 0 0,1 0-1 0 0,1 0 0 0 0,1 0 0 0 0,1 0 1 0 0,0 0-1 0 0,1-1 0 0 0,0 1 1 0 0,2 1-1 0 0,0-1 0 0 0,2-2-16 0 0,24-61 20 0 0,-29 79-84 0 0,-1 1-22 0 0,0 0 10 0 0,0 0-36 0 0,0 0-67 0 0,0 0-21 0 0,0 0-7 0 0,0 0-11 0 0,0 0-46 0 0,0 0-22 0 0,0 0-2 0 0,0 0-4 0 0,0 0-17 0 0,0 0-10 0 0,0 0-1 0 0,0 0 14 0 0,13-1-813 0 0,-9 0 1048 0 0,55 8-185 0 0,-17 0 364 0 0,-1-3 0 0 0,1-1 0 0 0,0-2 0 0 0,0-2-1 0 0,0-1 1 0 0,29-7-108 0 0,-52 7 57 0 0,241-20 631 0 0,-178 18-497 0 0,1 5 0 0 0,25 5-191 0 0,-25-2 21 0 0,129-6 288 0 0,-29-21-309 0 0,-63 19 182 0 0,-99 6-118 0 0,10-2 29 0 0,-9 1-1448 0 0,-19 3-3196 0 0,-3-3-1505 0 0</inkml:trace>
  <inkml:trace contextRef="#ctx0" brushRef="#br2" timeOffset="49543.254">13420 2572 10280 0 0,'0'0'230'0'0,"0"0"30"0"0,0 0 20 0 0,0 0-25 0 0,1 0-163 0 0,3-3 41 0 0,1 0 1716 0 0,10-2 3880 0 0,-4 13-4815 0 0,-8-5-848 0 0,0 1 0 0 0,-1-1 0 0 0,1 1 0 0 0,-1 0 0 0 0,0 0 0 0 0,0 0 0 0 0,-1 0 0 0 0,1 0 0 0 0,-1 0 0 0 0,0 1 0 0 0,0-1 0 0 0,0 0 0 0 0,-1 1 0 0 0,1-1 1 0 0,-1 2-67 0 0,6 29 122 0 0,15 60 76 0 0,19 39 8 0 0,-37-78-3864 0 0,-3-55 2065 0 0</inkml:trace>
  <inkml:trace contextRef="#ctx0" brushRef="#br2" timeOffset="49841.802">13420 2994 9072 0 0,'0'0'266'0'0,"0"0"1"0"0,0 0-64 0 0,1-1 362 0 0,147-22 7980 0 0,-116 20-7704 0 0,-30 3-601 0 0,11 0-9 0 0,125-1 74 0 0,-133 0-313 0 0,-5-1-6215 0 0,-3-2 63 0 0</inkml:trace>
  <inkml:trace contextRef="#ctx0" brushRef="#br2" timeOffset="50143.074">13278 2555 9848 0 0,'0'0'222'0'0,"0"0"30"0"0,0 0 19 0 0,2 0-39 0 0,4 0-83 0 0,18 0 1757 0 0,-22 0-1225 0 0,1 0-94 0 0,176 19 4488 0 0,-57-24-4144 0 0,-92 4-944 0 0,9 1-575 0 0,-13 1-4992 0 0,-11 2-433 0 0</inkml:trace>
  <inkml:trace contextRef="#ctx0" brushRef="#br2" timeOffset="50460.132">13871 2839 10512 0 0,'0'0'306'0'0,"0"0"-4"0"0,3 9 467 0 0,4 85 5649 0 0,1 2-4616 0 0,4-61-1629 0 0,3-1-42 0 0,-13-32-311 0 0,1 4 248 0 0,-1-4-5996 0 0,-2-2-253 0 0</inkml:trace>
  <inkml:trace contextRef="#ctx0" brushRef="#br2" timeOffset="50820.132">14186 2528 11024 0 0,'0'0'248'0'0,"0"0"34"0"0,2 0 22 0 0,27-2 1432 0 0,-26 3-1464 0 0,0 0-1 0 0,0 1 1 0 0,0 0-1 0 0,0-1 1 0 0,0 1 0 0 0,0 0-1 0 0,0 0 1 0 0,-1 1-1 0 0,1-1 1 0 0,-1 1-1 0 0,1-1 1 0 0,-1 1-1 0 0,0 0 1 0 0,0 0-1 0 0,0-1 1 0 0,0 2-1 0 0,-1-1 1 0 0,1 0 0 0 0,-1 0-1 0 0,1 3-271 0 0,-1-3 129 0 0,7 15 187 0 0,-2 0 0 0 0,0 1 0 0 0,-1 0 1 0 0,-1 0-1 0 0,0 0 0 0 0,0 14-316 0 0,6 35 239 0 0,3 8-86 0 0,-1 5-58 0 0,-12-77-45 0 0,0-3-1136 0 0,1 2-4703 0 0,0 1-548 0 0</inkml:trace>
  <inkml:trace contextRef="#ctx0" brushRef="#br2" timeOffset="51099.67">14247 2961 11312 0 0,'0'0'256'0'0,"0"0"34"0"0,0 0 21 0 0,0 0-35 0 0,0 0-76 0 0,2 1 349 0 0,73 11 5001 0 0,44-26-3823 0 0,-109 13-1567 0 0,85-15 183 0 0,-94 16-562 0 0,3-3-548 0 0,-3 2-4709 0 0,-1-4-764 0 0</inkml:trace>
  <inkml:trace contextRef="#ctx0" brushRef="#br2" timeOffset="51373.539">14082 2582 11144 0 0,'0'0'248'0'0,"0"0"34"0"0,0 0 22 0 0,1-1-29 0 0,32-12 1036 0 0,61 1 3226 0 0,156 9-3520 0 0,-222 3-1984 0 0,-8 0-3944 0 0,-4 0-793 0 0</inkml:trace>
  <inkml:trace contextRef="#ctx0" brushRef="#br2" timeOffset="51692.666">14689 2683 10880 0 0,'0'0'248'0'0,"8"0"693"0"0,10 4 887 0 0,-16-2-1720 0 0,1 1-1 0 0,-1-1 1 0 0,-1 1 0 0 0,1-1 0 0 0,0 1 0 0 0,-1 0-1 0 0,1 0 1 0 0,-1 0 0 0 0,0 0 0 0 0,0 0-1 0 0,0 0 1 0 0,0 0 0 0 0,0 0 0 0 0,-1 0-1 0 0,1 0 1 0 0,-1 0 0 0 0,0 1 0 0 0,0-1-1 0 0,0 0 1 0 0,-1 0 0 0 0,1 0 0 0 0,-1 0 0 0 0,0 0-1 0 0,1 0 1 0 0,-1 0 0 0 0,-1 0 0 0 0,1 0-1 0 0,0 0 1 0 0,-1 1-108 0 0,-27 57 393 0 0,29-39-302 0 0,0-21-22 0 0,1 1-5 0 0,0 0-25 0 0,0 0-1 0 0,1 0 0 0 0,-1 0 1 0 0,1 0-1 0 0,-1 0 0 0 0,1 0 1 0 0,0 0-1 0 0,0 0 0 0 0,0-1 0 0 0,0 1 1 0 0,0-1-1 0 0,0 1 0 0 0,0-1 1 0 0,1 0-1 0 0,-1 0 0 0 0,0 0 0 0 0,1 0 1 0 0,-1 0-1 0 0,1 0-38 0 0,4 2 64 0 0,-2-2 4 0 0,1 0 0 0 0,0 0 0 0 0,-1 0 0 0 0,1-1 0 0 0,0 0 0 0 0,0 0 0 0 0,-1 0 0 0 0,1-1 0 0 0,0 0 0 0 0,-1 0 0 0 0,1-1 0 0 0,0 1-68 0 0,8-2 80 0 0,59-16-669 0 0,-54 13-4165 0 0,-9 4-1254 0 0</inkml:trace>
  <inkml:trace contextRef="#ctx0" brushRef="#br2" timeOffset="53652.734">12687 4134 12928 0 0,'0'0'381'0'0,"0"0"-6"0"0,0 0-209 0 0,0 0 20 0 0,0 0 35 0 0,0 0 10 0 0,0 0 31 0 0,0 0 130 0 0,0 0 59 0 0,0 1 12 0 0,43 63 2256 0 0,-6-1-1684 0 0,35 67 90 0 0,-7-37-189 0 0,-23-55-1110 0 0,-16-37 500 0 0,-22-5-285 0 0,0 0-1 0 0,0 0 0 0 0,0 0 1 0 0,0-1-1 0 0,-1 0 1 0 0,1 1-1 0 0,-1-1 0 0 0,-1 0 1 0 0,1-1-1 0 0,-1 1 0 0 0,0 0 1 0 0,0-1-1 0 0,0 1 0 0 0,-1-1 1 0 0,0 1-1 0 0,0-1 0 0 0,0 0 1 0 0,-1 0-1 0 0,0 1 1 0 0,0-1-1 0 0,0-2-40 0 0,1-11 46 0 0,-3-49 80 0 0,5-28-60 0 0,0-105 8 0 0,-6 75-74 0 0,9 25-10 0 0,6 58-56 0 0,-9 27-92 0 0,-3 16 30 0 0,0 0-6 0 0,0 0 6 0 0,0 0-8 0 0,0 0-33 0 0,0 0-14 0 0,0 0-1 0 0,0 0-12 0 0,0 0-49 0 0,0 0-19 0 0,0 0-7 0 0,2-2 127 0 0,-1 1-1085 0 0,0 1-2603 0 0,-1 0 2246 0 0</inkml:trace>
  <inkml:trace contextRef="#ctx0" brushRef="#br2" timeOffset="54088.208">13091 3698 8568 0 0,'0'0'249'0'0,"0"0"-1"0"0,8 0 351 0 0,88-6 3417 0 0,30-5-2095 0 0,-58 1-824 0 0,1 2 0 0 0,0 3 0 0 0,1 4 0 0 0,66 6-1097 0 0,489 5 1669 0 0,-416-11-968 0 0,-164-5 52 0 0,-12 0-2298 0 0,-3 4-5456 0 0,-30 2 715 0 0</inkml:trace>
  <inkml:trace contextRef="#ctx0" brushRef="#br2" timeOffset="54535.05">13576 3954 11000 0 0,'0'0'248'0'0,"0"0"34"0"0,0 0 21 0 0,0 0-34 0 0,0 0-174 0 0,-16 1 6669 0 0,14 33-5897 0 0,2-29-200 0 0,-3 103 701 0 0,-6-21-1154 0 0,-8-6-675 0 0,6-48-7493 0 0,8-27 2052 0 0</inkml:trace>
  <inkml:trace contextRef="#ctx0" brushRef="#br2" timeOffset="54802.415">13380 4262 12672 0 0,'0'0'289'0'0,"0"0"40"0"0,0 0 21 0 0,0 0-46 0 0,7 0 1042 0 0,131-5 4874 0 0,-65-1-5187 0 0,-6 0-693 0 0,-13-4-600 0 0,-53 10 35 0 0,-1 0-142 0 0,-1-11-4051 0 0,-3 5-2115 0 0</inkml:trace>
  <inkml:trace contextRef="#ctx0" brushRef="#br2" timeOffset="54999.476">13386 3905 11808 0 0,'0'0'266'0'0,"0"0"44"0"0,0 0 11 0 0,0 0-38 0 0,9-11-94 0 0,-3 9 212 0 0,-1 1 0 0 0,1-1 1 0 0,0 1-1 0 0,-1 0 0 0 0,1 0 0 0 0,0 1 1 0 0,0 0-1 0 0,0 0 0 0 0,0 0 0 0 0,-1 1 1 0 0,1-1-1 0 0,0 2 0 0 0,0-1 0 0 0,-1 0 0 0 0,1 1 1 0 0,2 1-402 0 0,15 3 346 0 0,67 0 679 0 0,-51-5-2188 0 0,0 3-4292 0 0,-30-4-719 0 0</inkml:trace>
  <inkml:trace contextRef="#ctx0" brushRef="#br2" timeOffset="55274.515">13837 4156 14480 0 0,'0'0'330'0'0,"0"0"45"0"0,0 0 20 0 0,0 0-39 0 0,0 2-234 0 0,-10 178 4993 0 0,4-112-4838 0 0,4-6-177 0 0,2-60-639 0 0,0-2-34 0 0,0 0-168 0 0,0 0-667 0 0,1 0-288 0 0,7 0-57 0 0</inkml:trace>
  <inkml:trace contextRef="#ctx0" brushRef="#br2" timeOffset="56366.284">14238 4039 12264 0 0,'0'0'273'0'0,"0"0"40"0"0,0 0 23 0 0,0 0-33 0 0,0 13 417 0 0,-9 137 5285 0 0,16-82-5292 0 0,2 11-499 0 0,-4-50-250 0 0,-4-28-111 0 0,-1 8-5759 0 0,0-7-562 0 0</inkml:trace>
  <inkml:trace contextRef="#ctx0" brushRef="#br2" timeOffset="56622.407">14089 4369 12496 0 0,'0'0'281'0'0,"0"0"40"0"0,0 0 22 0 0,0 0-39 0 0,16 0 977 0 0,117-14 3774 0 0,30-5-3318 0 0,-162 19-1533 0 0,3-1-1499 0 0,0-1-4122 0 0,-4 1-1165 0 0</inkml:trace>
  <inkml:trace contextRef="#ctx0" brushRef="#br2" timeOffset="56927.789">14060 3965 11720 0 0,'0'0'264'0'0,"0"0"34"0"0,0 0 22 0 0,0-1-32 0 0,-1 0-154 0 0,1 1 0 0 0,0-1 0 0 0,-1 0 0 0 0,1 0 0 0 0,0 0 0 0 0,0 0 0 0 0,0 0 0 0 0,0 0 0 0 0,-1 0 0 0 0,1 0 0 0 0,0 0 0 0 0,1 0 0 0 0,-1 0 0 0 0,0 0 0 0 0,0 0 0 0 0,0 0 0 0 0,1 0 0 0 0,-1 0 0 0 0,0 0 0 0 0,1 1 0 0 0,-1-1 0 0 0,1 0 0 0 0,-1 0 0 0 0,1 0 0 0 0,-1 0 0 0 0,1 1 0 0 0,-1-1 0 0 0,1 0 0 0 0,0 1 0 0 0,0-1 0 0 0,0 0-134 0 0,46-15 1615 0 0,-41 15-1420 0 0,100-19 1702 0 0,26 20-297 0 0,-66 19-1505 0 0,-65-18-264 0 0,-1-1-975 0 0,1 0-4012 0 0,5 2-1717 0 0</inkml:trace>
  <inkml:trace contextRef="#ctx0" brushRef="#br2" timeOffset="57375.412">14486 4101 11104 0 0,'0'0'324'0'0,"0"0"-3"0"0,2 0-204 0 0,80-5 6663 0 0,-44 12-5491 0 0,-33-6-1245 0 0,-1 0 0 0 0,0 1 0 0 0,0-1 0 0 0,0 1 0 0 0,0 0 0 0 0,0 0 0 0 0,0 0 0 0 0,-1 0 0 0 0,1 1 0 0 0,-1 0 0 0 0,1-1 0 0 0,-1 1 0 0 0,0 1 0 0 0,0-1 0 0 0,0 0 0 0 0,1 3-44 0 0,-12 27 118 0 0,-76 59 20 0 0,76-81-59 0 0,7-11-7 0 0,1 0 21 0 0,4 9 375 0 0,87 6 831 0 0,10-8-987 0 0,-82-6-3475 0 0,-19-1 1651 0 0</inkml:trace>
  <inkml:trace contextRef="#ctx0" brushRef="#br1" timeOffset="-50482.94">7663 2689 6832 0 0,'-6'-3'-560'0'0,"0"7"8592"0"0,6-3-7835 0 0,-4 25 1080 0 0,7 207 2182 0 0,4-143-2657 0 0,5 44 37 0 0,-7-87-674 0 0,-1-26-27 0 0,11 24-898 0 0,-14-43 148 0 0,-1-2-136 0 0,0 0-727 0 0,1 0-2947 0 0,7 0-1262 0 0</inkml:trace>
  <inkml:trace contextRef="#ctx0" brushRef="#br1" timeOffset="72588.241">6905 2967 6504 0 0,'0'0'141'0'0,"0"0"23"0"0,0 0 13 0 0,0 0 82 0 0,8-4 3061 0 0,-3 0-3402 0 0,0 1 4248 0 0,-5 3-1111 0 0,-11 3-1200 0 0,-54 37-367 0 0,-17 32-230 0 0,81-71-1253 0 0,0 0 0 0 0,1 0 1 0 0,-1 0-1 0 0,1 0 1 0 0,-1 0-1 0 0,1 0 0 0 0,-1 0 1 0 0,1 0-1 0 0,0 0 0 0 0,-1 0 1 0 0,1 0-1 0 0,0 0 1 0 0,0 0-1 0 0,0 0 0 0 0,0 0 1 0 0,0 0-1 0 0,0 0 0 0 0,0 0 1 0 0,0 1-1 0 0,1-1 0 0 0,-1 0 1 0 0,0 0-1 0 0,0 0 1 0 0,1 0-1 0 0,-1 0 0 0 0,1 0 1 0 0,-1 0-1 0 0,1 0 0 0 0,0 0 1 0 0,-1-1-1 0 0,1 1 1 0 0,0 0-1 0 0,0 0-5 0 0,3 1 14 0 0,0 1 1 0 0,0-2-1 0 0,0 1 1 0 0,1 0-1 0 0,-1-1 1 0 0,0 0-1 0 0,1 0 0 0 0,-1 0 1 0 0,1 0-1 0 0,0-1 1 0 0,-1 0-1 0 0,1 0 1 0 0,0 0-1 0 0,-1-1 0 0 0,1 1 1 0 0,-1-1-1 0 0,1 0-14 0 0,69-10 11 0 0,-68 11 32 0 0,0 11-33 0 0,-34 46 138 0 0,-24 28 184 0 0,51-82-340 0 0,0-2 12 0 0,0 0 0 0 0,1 0 0 0 0,-1 0 0 0 0,1 0-1 0 0,-1 0 1 0 0,1 1 0 0 0,-1-1 0 0 0,1 0 0 0 0,0 0 0 0 0,0 0 0 0 0,0 1 0 0 0,0-1 0 0 0,0 0 0 0 0,0 0 0 0 0,0 1 0 0 0,0-1 0 0 0,0 0 0 0 0,0 0 0 0 0,1 0-1 0 0,-1 1 1 0 0,0-1 0 0 0,1 0 0 0 0,-1 0 0 0 0,1 0 0 0 0,-1 0 0 0 0,1 0 0 0 0,0 0 0 0 0,-1 0 0 0 0,1 0 0 0 0,0 0 0 0 0,0 0 0 0 0,0 0-4 0 0,3 1-20 0 0,0 0 0 0 0,-1 0 1 0 0,1-1-1 0 0,0 0 0 0 0,0 0 1 0 0,0 0-1 0 0,0 0 1 0 0,0 0-1 0 0,1-1 0 0 0,-1 0 1 0 0,0 0-1 0 0,0 0 0 0 0,0 0 1 0 0,3-2 19 0 0,31-13-5171 0 0,-31 10-1492 0 0</inkml:trace>
  <inkml:trace contextRef="#ctx0" brushRef="#br1" timeOffset="72875.519">6982 3294 12320 0 0,'0'0'281'0'0,"-4"17"779"0"0,-1 6-944 0 0,10-11 1152 0 0,-3-9-1019 0 0,0 1 0 0 0,0-1 1 0 0,0 0-1 0 0,0 1 0 0 0,1-1 0 0 0,-1 0 1 0 0,1-1-1 0 0,0 1 0 0 0,0 0 0 0 0,0-1 1 0 0,0 0-1 0 0,0 1 0 0 0,1-1 0 0 0,-1 0 1 0 0,1-1-1 0 0,-1 1 0 0 0,2 0-249 0 0,15 6 1396 0 0,-6-8-1088 0 0,-7 1-218 0 0,0 0-1 0 0,0-1 1 0 0,0 0-1 0 0,0 0 1 0 0,0 0-1 0 0,0-1 0 0 0,-1 0 1 0 0,1 0-1 0 0,0-1 1 0 0,0 0-1 0 0,-1 0 1 0 0,1 0-1 0 0,-1-1 1 0 0,0 0-1 0 0,1 0 1 0 0,-1-1-1 0 0,-1 0 1 0 0,1 0-1 0 0,4-4-89 0 0,-9 6 15 0 0,0 1 1 0 0,0 0-1 0 0,-1 0 0 0 0,1-1 0 0 0,0 1 1 0 0,-1 0-1 0 0,1-1 0 0 0,-1 1 0 0 0,0 0 1 0 0,1-1-1 0 0,-1 1 0 0 0,0-1 0 0 0,0 1 1 0 0,0-1-1 0 0,0 1 0 0 0,0 0 0 0 0,0-1 1 0 0,0 1-1 0 0,0-1 0 0 0,-1 1 0 0 0,1-1 1 0 0,0 1-1 0 0,-1 0 0 0 0,0-1 0 0 0,1 1 1 0 0,-1 0-1 0 0,0-1 0 0 0,1 1 1 0 0,-1 0-1 0 0,0 0 0 0 0,0 0 0 0 0,0 0 1 0 0,0 0-1 0 0,0 0 0 0 0,0 0 0 0 0,0 0 1 0 0,-1 0-1 0 0,1 0 0 0 0,0 1 0 0 0,0-1 1 0 0,-1 0-16 0 0,-59-18 159 0 0,-3 29-331 0 0,6 15-1433 0 0,32-4-916 0 0,25-20 593 0 0,1-1-4397 0 0</inkml:trace>
  <inkml:trace contextRef="#ctx0" brushRef="#br1" timeOffset="73579.969">7334 3000 10280 0 0,'-11'-2'11788'0'0,"1"12"-11809"0"0,-25 14 505 0 0,21 6-32 0 0,7 4-36 0 0,20 42 318 0 0,-13-74-706 0 0,0 1 0 0 0,0-1 0 0 0,1 1 0 0 0,-1 0 1 0 0,1-1-1 0 0,0 1 0 0 0,0-1 0 0 0,-1 1 1 0 0,2-1-1 0 0,-1 0 0 0 0,0 1 0 0 0,0-1 0 0 0,1 0 1 0 0,-1 0-1 0 0,1 0 0 0 0,0 0 0 0 0,-1 0 1 0 0,1 0-1 0 0,0 0 0 0 0,0-1 0 0 0,0 1 0 0 0,1-1 1 0 0,-1 1-1 0 0,0-1 0 0 0,0 0 0 0 0,1 0 1 0 0,-1 0-1 0 0,1 0 0 0 0,-1 0 0 0 0,1-1 0 0 0,-1 1 1 0 0,1-1-1 0 0,0 1 0 0 0,-1-1 0 0 0,1 0 1 0 0,1 0-29 0 0,66-17 504 0 0,70-13-674 0 0,-90 25-2587 0 0,-36 5 1726 0 0</inkml:trace>
  <inkml:trace contextRef="#ctx0" brushRef="#br1" timeOffset="-128586.536">4415 3346 14224 0 0,'0'0'322'0'0,"0"0"45"0"0,0 0 20 0 0,0 0-38 0 0,1 1-228 0 0,10 0 29 0 0,1 0 0 0 0,-1 0-1 0 0,0-1 1 0 0,0-1 0 0 0,0 0-1 0 0,1 0 1 0 0,-1-1 0 0 0,1-1-150 0 0,38-4 1023 0 0,61-7 185 0 0,-6 7-1260 0 0,-83 4-1737 0 0,-15 2-2173 0 0,-1-1-1802 0 0</inkml:trace>
  <inkml:trace contextRef="#ctx0" brushRef="#br1" timeOffset="-128335.424">4639 3174 14168 0 0,'0'0'322'0'0,"0"0"45"0"0,-7 0 482 0 0,2 31-355 0 0,13 47 1196 0 0,-11 82 1890 0 0,3-112-3025 0 0,0 38-313 0 0,0-72-863 0 0,16-22-1392 0 0,2-9-869 0 0,-9 7 1411 0 0</inkml:trace>
  <inkml:trace contextRef="#ctx0" brushRef="#br1" timeOffset="-127944.11">5222 2847 12152 0 0,'0'0'356'0'0,"-6"0"121"0"0,2 5-462 0 0,-2 11 445 0 0,1 0 1 0 0,1 1 0 0 0,0 0 0 0 0,1-1 0 0 0,0 1 0 0 0,2 0 0 0 0,0 1 0 0 0,1-1 0 0 0,1 0-1 0 0,0 1-460 0 0,0 23 859 0 0,20 128 1673 0 0,-12-55-1774 0 0,-3-40-466 0 0,-5 2 370 0 0,7-62-518 0 0,-4 3 96 0 0,-11-6-385 0 0,10-12-1086 0 0,3-14-986 0 0,-5 9-4232 0 0,-1 5 804 0 0</inkml:trace>
  <inkml:trace contextRef="#ctx0" brushRef="#br1" timeOffset="-127474.293">5270 3504 9528 0 0,'8'0'946'0'0,"2"-2"-774"0"0,-9 2 478 0 0,-1 0 192 0 0,21-4 3625 0 0,-21 4-3893 0 0,0 0-35 0 0,0 0-10 0 0,0 0-26 0 0,-15-2 889 0 0,-44 10-672 0 0,-35 9-484 0 0,58-12-123 0 0,121-19-138 0 0,41-4-222 0 0,-72 6 187 0 0,-48 10 86 0 0,-5 1 99 0 0,-42 7 434 0 0,-120 10-453 0 0,57-10 62 0 0,103-6-118 0 0,1 0-108 0 0,0 0-30 0 0,0 0-26 0 0,19-6-676 0 0,27-11-436 0 0,-10 4-4834 0 0,-17 7 203 0 0</inkml:trace>
  <inkml:trace contextRef="#ctx0" brushRef="#br1" timeOffset="-126873.892">5040 2924 7312 0 0,'-54'-30'4194'0'0,"48"23"429"0"0,16 4-3286 0 0,22 2-1477 0 0,-29 1 513 0 0,230-11 623 0 0,-147 14-868 0 0,-81-1-117 0 0,-4-2 42 0 0,-1 0 11 0 0,0 0 0 0 0,-19 8 131 0 0,-107 9-19 0 0,-7-1-123 0 0,102-15-53 0 0,26-2-12 0 0,4 1-48 0 0,4 5-84 0 0,46 3-1930 0 0,-27-7-2171 0 0,1 1-1307 0 0</inkml:trace>
  <inkml:trace contextRef="#ctx0" brushRef="#br1" timeOffset="-125753.514">5678 3469 9216 0 0,'0'0'208'0'0,"0"0"33"0"0,0 0 14 0 0,-2 0 19 0 0,1 0 80 0 0,1 0 35 0 0,0 0 10 0 0,0 0 5 0 0,0 0 17 0 0,0 0 10 0 0,0 0 1 0 0,0 0-8 0 0,0 0-35 0 0,0 0-18 0 0,0 0-3 0 0,0 0-12 0 0,0 0-50 0 0,0 0-18 0 0,0 0-6 0 0,8-6 1993 0 0,-14 6-2055 0 0,-66 2 356 0 0,34-9-648 0 0,-2 12 294 0 0,8-5 660 0 0,38-9-623 0 0,21-9-112 0 0,55-1-73 0 0,-23 19 0 0 0,-51 9 203 0 0,0-6-196 0 0,-5-2-3 0 0,-3-1-12 0 0,0 2-2 0 0,12 10 64 0 0,-8 5 27 0 0,0-3-33 0 0,-4-14-120 0 0,0 0 1 0 0,1 1 0 0 0,-1-1-1 0 0,0 0 1 0 0,1 0-1 0 0,-1 0 1 0 0,0 1 0 0 0,0-1-1 0 0,0 0 1 0 0,1 1-1 0 0,-1-1 1 0 0,0 0-1 0 0,0 1 1 0 0,0-1 0 0 0,1 0-1 0 0,-1 1 1 0 0,0-1-1 0 0,0 0 1 0 0,0 1 0 0 0,0-1-1 0 0,0 0 1 0 0,0 1-1 0 0,0-1 1 0 0,0 1-1 0 0,0-1 1 0 0,0 0 0 0 0,0 1-1 0 0,0-1 1 0 0,0 0-1 0 0,0 1 1 0 0,0-1 0 0 0,0 0-1 0 0,-1 1 1 0 0,1-1-1 0 0,0 0 1 0 0,0 1-1 0 0,0-1 1 0 0,0 0 0 0 0,-1 1-1 0 0,1-1 1 0 0,0 0-1 0 0,0 1 1 0 0,-1-1 0 0 0,1 0-1 0 0,0 0 1 0 0,-1 0-1 0 0,1 1 1 0 0,0-1-1 0 0,-1 0 1 0 0,1 0 0 0 0,0 0-1 0 0,-1 0 1 0 0,1 1-1 0 0,0-1-2 0 0,-28 30 158 0 0,-79 8 205 0 0,55-25-180 0 0,-18 6-215 0 0,116-5 222 0 0,64 5 282 0 0,-89-13-344 0 0,-1-1-27 0 0,-18-5 100 0 0,10 3 299 0 0,32 10-505 0 0,-40-13 48 0 0,3 0-33 0 0,-5 1-10 0 0,3 0-12 0 0,-3 0-52 0 0,-2-1-29 0 0,12 0-2964 0 0,-12 0-4428 0 0</inkml:trace>
  <inkml:trace contextRef="#ctx0" brushRef="#br1" timeOffset="71289.491">5776 3218 10912 0 0,'-14'3'1380'0'0,"99"-15"2418"0"0,72 4-2425 0 0,-75 0-617 0 0,-40 0-224 0 0,-40 8-404 0 0,-2 0 16 0 0,0 0 70 0 0,0 0 36 0 0,-2 0 6 0 0,-64 16 328 0 0,-75 11-512 0 0,109-24-67 0 0,22-1 47 0 0,0 0 0 0 0,-1-1 0 0 0,1-1 0 0 0,-1 0 0 0 0,1 0 0 0 0,0-1 0 0 0,-1-1-1 0 0,1 1 1 0 0,-2-2-52 0 0,11 2 130 0 0,-11-4 650 0 0,30-4-486 0 0,6 4-291 0 0,0 1-1 0 0,0 2 0 0 0,1 0 0 0 0,-1 2 0 0 0,3 0-2 0 0,-11 0 1 0 0,201-2 191 0 0,-178-2-417 0 0,-33 1-83 0 0,-19-6-5993 0 0,-2 6 4488 0 0</inkml:trace>
  <inkml:trace contextRef="#ctx0" brushRef="#br1" timeOffset="71605.245">5952 3062 10280 0 0,'-22'-22'1117'0'0,"22"21"-1012"0"0,-1 1-1 0 0,1-1 1 0 0,-1 1 0 0 0,0-1 0 0 0,1 1-1 0 0,-1-1 1 0 0,1 0 0 0 0,-1 0 0 0 0,1 1-1 0 0,0-1 1 0 0,-1 0 0 0 0,1 0-1 0 0,0 1 1 0 0,-1-1 0 0 0,1 0 0 0 0,0 0-1 0 0,0 0 1 0 0,0 1 0 0 0,0-1-1 0 0,-1 0 1 0 0,1 0 0 0 0,0 0 0 0 0,1 0-1 0 0,-1 1 1 0 0,0-1 0 0 0,0 0 0 0 0,0 0-1 0 0,0 0 1 0 0,1 0 0 0 0,-1 1-1 0 0,0-1 1 0 0,1 0 0 0 0,-1 0 0 0 0,1 1-1 0 0,-1-1 1 0 0,1 0 0 0 0,-1 1 0 0 0,1-1-1 0 0,-1 0 1 0 0,1 1 0 0 0,0-1-1 0 0,-1 1 1 0 0,1-1 0 0 0,0 1-105 0 0,1-1 125 0 0,0 1 0 0 0,0 0 1 0 0,1 0-1 0 0,-1 0 0 0 0,0 0 0 0 0,0 1 1 0 0,0-1-1 0 0,0 1 0 0 0,0-1 0 0 0,0 1 1 0 0,0 0-1 0 0,0-1 0 0 0,0 1 1 0 0,0 0-1 0 0,0 0 0 0 0,0 0 0 0 0,0 1 1 0 0,-1-1-1 0 0,1 0 0 0 0,-1 1 0 0 0,1-1 1 0 0,-1 1-1 0 0,1 0 0 0 0,-1-1 0 0 0,0 1 1 0 0,0 0-1 0 0,1 0 0 0 0,-1 0 0 0 0,-1 0 1 0 0,1 0-1 0 0,0 0 0 0 0,0 0 0 0 0,-1 0 1 0 0,1 0-1 0 0,-1 0 0 0 0,0 0 1 0 0,0 0-1 0 0,1 0 0 0 0,-2 2-125 0 0,13 43 876 0 0,-2 46-115 0 0,2-3-453 0 0,-12-25-224 0 0,0-9-664 0 0,0-55 102 0 0,0-1-24 0 0,0 0-136 0 0,15-2-4409 0 0,-9-1-851 0 0</inkml:trace>
  <inkml:trace contextRef="#ctx0" brushRef="#br1" timeOffset="71978.097">6279 3079 9488 0 0,'12'-14'653'0'0,"23"-11"1447"0"0,23-5 2576 0 0,-53 28-4591 0 0,-1 0 0 0 0,1 1 1 0 0,-1-1-1 0 0,1 1 0 0 0,0 0 1 0 0,0 0-1 0 0,0 0 0 0 0,0 1 1 0 0,0 0-1 0 0,0 0 0 0 0,-1 0 1 0 0,1 0-1 0 0,0 1 0 0 0,0 0 1 0 0,0 0-1 0 0,0 0 0 0 0,-1 1 1 0 0,1-1-1 0 0,0 1 0 0 0,-1 0 1 0 0,1 1-1 0 0,-1-1 0 0 0,0 1 1 0 0,0 0-1 0 0,0 0 0 0 0,0 0-85 0 0,-2 2 51 0 0,-1 0-1 0 0,0 0 1 0 0,1 0-1 0 0,-2 0 1 0 0,1 0-1 0 0,-1 0 1 0 0,1 0-1 0 0,-1 0 0 0 0,-1 0 1 0 0,1 0-1 0 0,-1 0 1 0 0,0 0-1 0 0,0 0 1 0 0,0 0-1 0 0,-1 0 0 0 0,1 0 1 0 0,-1-1-1 0 0,0 1 1 0 0,-1-1-1 0 0,1 1 1 0 0,-1-1-1 0 0,0 0 1 0 0,0 0-1 0 0,0 0 0 0 0,-1 0 1 0 0,1-1-1 0 0,-4 4-50 0 0,-12 18 158 0 0,-58 92 237 0 0,68-95-142 0 0,32-3 326 0 0,88-28-345 0 0,-41-6-3397 0 0,-59 11 864 0 0,0-3-3915 0 0</inkml:trace>
  <inkml:trace contextRef="#ctx0" brushRef="#br1" timeOffset="-31440.273">11610 2648 9152 0 0,'0'0'208'0'0,"0"0"33"0"0,0 0 14 0 0,1 0-42 0 0,9-7 210 0 0,-5 0 5371 0 0,-5 7-3753 0 0,0 8-1794 0 0,-16 75 1514 0 0,-11 112-241 0 0,27-187-1458 0 0,0 1 0 0 0,1-1 0 0 0,0 0 0 0 0,0 0 0 0 0,1 0 0 0 0,0 0-1 0 0,0 0 1 0 0,1-1 0 0 0,0 1 0 0 0,0-1 0 0 0,1 1 0 0 0,0-1 0 0 0,1 0-1 0 0,-1 0 1 0 0,6 5-62 0 0,44 40-493 0 0,-48-48-2545 0 0,-4-2-908 0 0,-2-2-2648 0 0</inkml:trace>
  <inkml:trace contextRef="#ctx0" brushRef="#br1" timeOffset="-30615.537">12125 2645 11488 0 0,'33'-4'562'0'0,"-29"4"-416"0"0,1 0-1 0 0,0 1 0 0 0,-1 0 1 0 0,1 0-1 0 0,-1 0 0 0 0,1 1 1 0 0,-1-1-1 0 0,1 1 0 0 0,-1 0 1 0 0,0 1-1 0 0,0-1 0 0 0,0 1 1 0 0,0-1-1 0 0,-1 1 0 0 0,1 0 1 0 0,-1 1-1 0 0,1-1 0 0 0,-1 0 1 0 0,0 1-1 0 0,0 1-145 0 0,79 109 5366 0 0,-79-108-5215 0 0,-1 0-1 0 0,0 0 0 0 0,0 1 0 0 0,0-1 0 0 0,-1 1 0 0 0,0-1 1 0 0,-1 1-1 0 0,1-1 0 0 0,-1 1 0 0 0,-1-1 0 0 0,1 1 0 0 0,-1-1 1 0 0,0 1-1 0 0,0-1 0 0 0,-2 2-150 0 0,-1 29 511 0 0,2-27-420 0 0,1 0 0 0 0,-2 0 0 0 0,1 0 0 0 0,-1 0-1 0 0,-1-1 1 0 0,0 1 0 0 0,0-1 0 0 0,-4 6-91 0 0,-62 91 839 0 0,6-48-537 0 0,34-37-714 0 0,29-20 94 0 0,-4 6-4101 0 0,4-7-2891 0 0</inkml:trace>
  <inkml:trace contextRef="#ctx0" brushRef="#br1" timeOffset="130866.041">11813 2860 7584 0 0,'-8'-3'493'0'0,"7"4"-410"0"0,1-1 0 0 0,-1 0 1 0 0,1 0-1 0 0,-1 0 0 0 0,0 0 0 0 0,1 0 0 0 0,-1 0 0 0 0,1 0 1 0 0,-1 0-1 0 0,0-1 0 0 0,1 1 0 0 0,-1 0 0 0 0,1 0 0 0 0,-1 0 1 0 0,1-1-1 0 0,-1 1 0 0 0,1 0 0 0 0,-1-1 0 0 0,1 1 0 0 0,-1 0 1 0 0,1-1-1 0 0,-1 1 0 0 0,1-1 0 0 0,0 1 0 0 0,-1 0 0 0 0,1-1 1 0 0,-1 1-1 0 0,1-1 0 0 0,0 1 0 0 0,0-1 0 0 0,-1 0 0 0 0,1 1 1 0 0,0-1-1 0 0,0 1 0 0 0,0-1 0 0 0,-1 1 0 0 0,1-1 0 0 0,0 0 1 0 0,0 1-1 0 0,0-1-83 0 0,9-14 1994 0 0,84-21-117 0 0,-43 22-928 0 0,-47 13-912 0 0,-1 0 1 0 0,1 1 0 0 0,-1 0 0 0 0,1-1 0 0 0,0 1 0 0 0,-1 0 0 0 0,1 0-1 0 0,-1 0 1 0 0,1 1 0 0 0,-1-1 0 0 0,1 0 0 0 0,-1 1 0 0 0,1 0 0 0 0,-1 0-1 0 0,1 0 1 0 0,-1 0 0 0 0,0 0 0 0 0,1 0 0 0 0,-1 0 0 0 0,0 1 0 0 0,0-1 0 0 0,0 1-1 0 0,0 0 1 0 0,0 0 0 0 0,0 0-38 0 0,2 3 53 0 0,11 0 89 0 0,-12-4-115 0 0,0 0 0 0 0,1 0 0 0 0,-1-1-1 0 0,0 1 1 0 0,0-1 0 0 0,1 0 0 0 0,-1 0 0 0 0,0 0 0 0 0,1 0 0 0 0,-1-1 0 0 0,0 1 0 0 0,0-1 0 0 0,1 0 0 0 0,-1 0-1 0 0,0 0 1 0 0,0 0 0 0 0,0 0 0 0 0,0-1 0 0 0,0 1 0 0 0,0-1 0 0 0,-1 0 0 0 0,3-1-27 0 0,1 1 51 0 0,27-23 68 0 0,-57 24-2502 0 0,-13 13 876 0 0,-8 3 1312 0 0,11 10 2346 0 0,30-14-1545 0 0,-27 49 1394 0 0,-5 24-720 0 0,28-13 2 0 0,9-67-1201 0 0,0-1 1 0 0,1 1-1 0 0,-1 0 1 0 0,1-1-1 0 0,0 0 0 0 0,0 1 1 0 0,0-1-1 0 0,1 0 1 0 0,-1 0-1 0 0,1 0 1 0 0,-1-1-1 0 0,1 1 1 0 0,0-1-1 0 0,0 1 1 0 0,0-1-1 0 0,1 0 0 0 0,-1 0 1 0 0,0 0-1 0 0,1-1 1 0 0,0 1-1 0 0,3 0-81 0 0,82 13 1013 0 0,-28-9-5438 0 0,-48-5-2826 0 0</inkml:trace>
  <inkml:trace contextRef="#ctx0" brushRef="#br0" timeOffset="-143246.741">4939 2125 3512 0 0,'-9'0'72'0'0,"-6"0"24"0"0,-10 0 0 0 0,-3 0 0 0 0,-2 2-96 0 0</inkml:trace>
  <inkml:trace contextRef="#ctx0" brushRef="#br0" timeOffset="-115261.22">3996 8839 13824 0 0,'0'0'406'0'0,"0"0"-4"0"0,1 1-240 0 0,4 6-90 0 0,-4-4 13 0 0,1-1 0 0 0,0 1 0 0 0,0 0 0 0 0,0 0 0 0 0,0-1 1 0 0,0 1-1 0 0,0-1 0 0 0,1 0 0 0 0,0 0 0 0 0,-1 0 0 0 0,1 0 0 0 0,0 0 0 0 0,0 0 0 0 0,0-1 1 0 0,0 1-1 0 0,0-1 0 0 0,0 0 0 0 0,0 0 0 0 0,0 0 0 0 0,1-1 0 0 0,-1 1 0 0 0,0-1 0 0 0,3 1-85 0 0,2-2 127 0 0,0 0 0 0 0,0 0 0 0 0,1-1 0 0 0,-1 0 0 0 0,0 0-1 0 0,-1-1 1 0 0,1 0 0 0 0,0 0 0 0 0,-1-1 0 0 0,0 0-1 0 0,0-1 1 0 0,0 1 0 0 0,0-1 0 0 0,-1 0 0 0 0,3-3-127 0 0,-6 5-2 0 0,0 0 0 0 0,1 0 0 0 0,-1 0 0 0 0,0-1 0 0 0,-1 1 1 0 0,1-1-1 0 0,-1 0 0 0 0,1 0 0 0 0,-1 0 0 0 0,0 0 1 0 0,-1 0-1 0 0,1 0 0 0 0,-1 0 0 0 0,0-1 0 0 0,0 1 0 0 0,0 0 1 0 0,0-1-1 0 0,-1 1 0 0 0,0-1 0 0 0,0 1 0 0 0,0-1 1 0 0,0 1-1 0 0,-1-1 0 0 0,1 1 0 0 0,-1 0 0 0 0,-1-1 0 0 0,1 1 1 0 0,0 0-1 0 0,-1-1 2 0 0,0 3-11 0 0,0-1 0 0 0,0 1 0 0 0,0 0 0 0 0,0 0 0 0 0,0-1 0 0 0,-1 1 0 0 0,1 1 0 0 0,0-1 0 0 0,-1 0 0 0 0,0 1 1 0 0,1-1-1 0 0,-1 1 0 0 0,0 0 0 0 0,0 0 0 0 0,0 0 0 0 0,0 0 0 0 0,0 0 0 0 0,0 0 0 0 0,0 1 0 0 0,0 0 0 0 0,0 0 0 0 0,0 0 0 0 0,0 0 0 0 0,0 0 0 0 0,0 0 1 0 0,0 1-1 0 0,0-1 0 0 0,0 1 0 0 0,0 0 0 0 0,0 0 0 0 0,0 0 0 0 0,0 1 0 0 0,1-1 0 0 0,-1 0 0 0 0,0 1 0 0 0,1 0 0 0 0,-1 0 0 0 0,1 0 0 0 0,0 0 0 0 0,0 0 1 0 0,-1 0-1 0 0,1 0 0 0 0,1 1 0 0 0,-1-1 0 0 0,0 1 11 0 0,-3 5 46 0 0,0-1 0 0 0,1 1 0 0 0,0 0 0 0 0,1 0-1 0 0,-1 0 1 0 0,2 0 0 0 0,-1 1 0 0 0,1-1 0 0 0,0 1 0 0 0,1-1 0 0 0,0 1 0 0 0,0 0 0 0 0,1-1 0 0 0,0 1 0 0 0,1 0 0 0 0,0 0 0 0 0,0-1 0 0 0,1 1-1 0 0,0-1 1 0 0,3 8-46 0 0,-4-8 152 0 0,1 0 0 0 0,1 0 0 0 0,-1-1 0 0 0,1 1 0 0 0,1-1 0 0 0,-1 0-1 0 0,1 1 1 0 0,1-2 0 0 0,-1 1 0 0 0,1-1 0 0 0,0 1 0 0 0,1-1 0 0 0,-1-1-1 0 0,1 1 1 0 0,0-1 0 0 0,1 0 0 0 0,-1 0 0 0 0,1-1 0 0 0,1 1-152 0 0,9 1 103 0 0,1 0 1 0 0,-1-2-1 0 0,1 0 1 0 0,0-1-1 0 0,0-1 1 0 0,0 0-1 0 0,0-1 1 0 0,12-2-104 0 0,0-1-365 0 0,-18-1-5582 0 0,-2 0-1154 0 0</inkml:trace>
  <inkml:trace contextRef="#ctx0" brushRef="#br0" timeOffset="-118225.112">2500 8365 11864 0 0,'0'0'266'0'0,"0"0"44"0"0,0 0 12 0 0,0 0-34 0 0,1 1-189 0 0,32 80 2216 0 0,3 101 564 0 0,10-7-993 0 0,-39-139-1432 0 0,-2 1 0 0 0,-1 0 1 0 0,-2 1-1 0 0,-2 13-454 0 0,-15 30-197 0 0,15-80-21 0 0,0-1-918 0 0,0 0-3865 0 0,0 0-1661 0 0</inkml:trace>
  <inkml:trace contextRef="#ctx0" brushRef="#br0" timeOffset="-117149.986">2757 8559 8120 0 0,'-3'-11'616'0'0,"3"9"-527"0"0,-1 1 1 0 0,0 0 0 0 0,0 0 0 0 0,1-1-1 0 0,-1 1 1 0 0,0 0 0 0 0,1-1 0 0 0,0 1-1 0 0,-1 0 1 0 0,1-1 0 0 0,0 1-1 0 0,-1-1 1 0 0,1 1 0 0 0,0-1 0 0 0,0 1-1 0 0,0 0 1 0 0,0-1 0 0 0,1 1-1 0 0,-1-1 1 0 0,0 1 0 0 0,1-1 0 0 0,-1 1-1 0 0,1 0 1 0 0,-1-1 0 0 0,1 1 0 0 0,-1 0-1 0 0,1 0 1 0 0,0-1 0 0 0,0 1-1 0 0,0 0 1 0 0,0 0 0 0 0,0 0 0 0 0,0 0-1 0 0,0 0 1 0 0,0 0 0 0 0,0 0-1 0 0,0 0 1 0 0,0 0 0 0 0,1 1 0 0 0,-1-1-1 0 0,0 0 1 0 0,0 1 0 0 0,1-1-1 0 0,-1 1 1 0 0,1 0 0 0 0,-1-1 0 0 0,0 1-1 0 0,1 0 1 0 0,-1 0 0 0 0,1 0 0 0 0,-1 0-1 0 0,1 0 1 0 0,-1 0 0 0 0,1 0-1 0 0,-1 0 1 0 0,0 1 0 0 0,1-1 0 0 0,-1 1-90 0 0,11 5 160 0 0,0 0 0 0 0,-1 1 0 0 0,-1 1 1 0 0,1 0-1 0 0,-1 1 0 0 0,-1 0 1 0 0,1 0-1 0 0,-1 1 0 0 0,-1 0 1 0 0,0 0-1 0 0,2 5-160 0 0,17 19 169 0 0,-15-19-57 0 0,-1 1 0 0 0,0 0 0 0 0,-2 1 0 0 0,0 0 1 0 0,-1 1-1 0 0,0 0 0 0 0,-1 0 0 0 0,-2 1 0 0 0,0-1 1 0 0,0 1-1 0 0,-2 0 0 0 0,0 1 0 0 0,-2 1-112 0 0,0-17 69 0 0,-1 0 0 0 0,1-1-1 0 0,-1 1 1 0 0,0 0 0 0 0,0 0 0 0 0,-1 0-1 0 0,1-1 1 0 0,-1 1 0 0 0,0 0 0 0 0,0 0-1 0 0,0-1 1 0 0,-1 1 0 0 0,1-1 0 0 0,-1 1-1 0 0,0-1 1 0 0,0 0 0 0 0,0 0 0 0 0,0 1-1 0 0,0-1 1 0 0,-1-1 0 0 0,1 1 0 0 0,-1 0-1 0 0,-2 1-68 0 0,2-3 50 0 0,0-1 0 0 0,1 0 0 0 0,-1 0 0 0 0,0 0-1 0 0,0 0 1 0 0,0 0 0 0 0,1 0 0 0 0,-1-1 0 0 0,0 1-1 0 0,1-1 1 0 0,-1 0 0 0 0,0 0 0 0 0,1 0 0 0 0,-1 0-1 0 0,1 0 1 0 0,-1-1 0 0 0,1 1 0 0 0,0-1 0 0 0,0 0-1 0 0,-1 1 1 0 0,1-1 0 0 0,0 0 0 0 0,0 0-50 0 0,-6-5 4 0 0,-40-66 212 0 0,39 53-174 0 0,1 0 0 0 0,1 0 0 0 0,1-1 0 0 0,0 0 0 0 0,-1-19-42 0 0,8 28 36 0 0,0 0-1 0 0,1 0 0 0 0,1 0 0 0 0,0 0 0 0 0,1 1 1 0 0,0-1-1 0 0,0 1 0 0 0,1 0 0 0 0,1 0 0 0 0,0 1 1 0 0,0 0-1 0 0,1 0 0 0 0,1 0 0 0 0,-1 1 0 0 0,2 0 1 0 0,-1 0-1 0 0,1 1 0 0 0,0 0 0 0 0,1 1 0 0 0,2-2-35 0 0,97-64 0 0 0,-67 45 64 0 0,-13 3-1 0 0,35-43 66 0 0,-43 36-553 0 0,-21 31 216 0 0,0 1-201 0 0,0 0-87 0 0,0 0-804 0 0,-1 0-3314 0 0,-1 0-1414 0 0</inkml:trace>
  <inkml:trace contextRef="#ctx0" brushRef="#br0" timeOffset="-116725.537">3165 8749 10104 0 0,'0'0'230'0'0,"0"0"30"0"0,0 0 19 0 0,-3 12 68 0 0,0 45 1985 0 0,-9 71 468 0 0,0-15-1034 0 0,8-55-1037 0 0,4-57-617 0 0,0-1-8 0 0,0 0-74 0 0,0 0-193 0 0,0 0-98 0 0,3-6-5123 0 0,1-2-333 0 0</inkml:trace>
  <inkml:trace contextRef="#ctx0" brushRef="#br0" timeOffset="-116385.122">3291 8839 9256 0 0,'5'-2'211'0'0,"0"0"0"0"0,0 0 0 0 0,0 1 0 0 0,0 0 0 0 0,0 0 0 0 0,0 0 0 0 0,1 1 1 0 0,-1-1-1 0 0,0 1 0 0 0,0 1 0 0 0,1-1 0 0 0,-1 1 0 0 0,0 0 0 0 0,0 0 0 0 0,0 0 0 0 0,0 1 1 0 0,0-1-1 0 0,0 1 0 0 0,0 1 0 0 0,0-1 0 0 0,-1 1 0 0 0,1-1 0 0 0,-1 1 0 0 0,2 1-211 0 0,-4-1 47 0 0,1-1 0 0 0,-1 1 1 0 0,0-1-1 0 0,0 1 0 0 0,0 0 0 0 0,0 0 0 0 0,0 0 0 0 0,0 0 0 0 0,-1 0 0 0 0,1 0 0 0 0,-1 1 1 0 0,0-1-1 0 0,0 0 0 0 0,0 1 0 0 0,-1-1 0 0 0,1 0 0 0 0,-1 1 0 0 0,0-1 0 0 0,0 1 0 0 0,0-1 1 0 0,0 1-1 0 0,-1-1 0 0 0,1 1 0 0 0,-1-1 0 0 0,0 0 0 0 0,0 1 0 0 0,0-1 0 0 0,0 0 0 0 0,-1 0 1 0 0,1 0-1 0 0,-1 1 0 0 0,0-2 0 0 0,0 1 0 0 0,0 0 0 0 0,0 0 0 0 0,0-1 0 0 0,-1 1 0 0 0,1-1 1 0 0,-1 0-1 0 0,0 1 0 0 0,1-1 0 0 0,-4 1-47 0 0,-55 31 417 0 0,18-12-212 0 0,-43 13 461 0 0,119-34 1984 0 0,236-10-4128 0 0,-250 8 467 0 0,-6 0-12 0 0</inkml:trace>
  <inkml:trace contextRef="#ctx0" brushRef="#br0" timeOffset="-115727.352">3677 8463 9384 0 0,'0'0'208'0'0,"0"0"33"0"0,0 0 16 0 0,0 0 87 0 0,0 0 316 0 0,0 0 138 0 0,0 0 30 0 0,0 0-44 0 0,0 0-200 0 0,0 0-83 0 0,0 0-18 0 0,1 1-14 0 0,20 125 2893 0 0,-12-73-2644 0 0,9 52 92 0 0,4 60 46 0 0,-10-32 24 0 0,-3-84-464 0 0,-8-48-344 0 0,1 3-85 0 0,-2-3-354 0 0,0-1-137 0 0,0 0-894 0 0,0 0-3646 0 0,0 0-1565 0 0</inkml:trace>
  <inkml:trace contextRef="#ctx0" brushRef="#br0" timeOffset="-121725.349">58 8866 5488 0 0,'0'0'158'0'0,"-1"-1"-4"0"0,-48-55 6822 0 0,48 54-6863 0 0,0 1 0 0 0,0-1 1 0 0,0 0-1 0 0,0 0 0 0 0,0 0 1 0 0,1-1-1 0 0,-1 1 0 0 0,1 0 0 0 0,-1 0 1 0 0,1 0-1 0 0,0 0 0 0 0,0 0 0 0 0,0-1 1 0 0,0 1-1 0 0,1 0 0 0 0,-1 0 1 0 0,0 0-1 0 0,1 0 0 0 0,0 0 0 0 0,-1 0 1 0 0,1 0-1 0 0,0 0 0 0 0,0 0 1 0 0,0 0-1 0 0,0 0 0 0 0,0 0 0 0 0,1 0 1 0 0,-1 1-1 0 0,1-1 0 0 0,0 0-113 0 0,7-8 238 0 0,-7 7-193 0 0,1 1 0 0 0,-1-1 0 0 0,1 1 0 0 0,-1 0-1 0 0,1 0 1 0 0,0 0 0 0 0,0 0 0 0 0,0 0 0 0 0,0 1 0 0 0,0-1 0 0 0,0 1 0 0 0,0 0 0 0 0,1 0 0 0 0,-1 0 0 0 0,0 0 0 0 0,1 1-1 0 0,1-1-44 0 0,3 0-4 0 0,-1 0 0 0 0,1 0 0 0 0,0 0 0 0 0,0 1-1 0 0,0 1 1 0 0,-1-1 0 0 0,1 1 0 0 0,0 0-1 0 0,0 1 1 0 0,-1 0 0 0 0,1 0 0 0 0,-1 1-1 0 0,0-1 1 0 0,0 2 0 0 0,0-1 0 0 0,0 1-1 0 0,0 0 5 0 0,60 47 0 0 0,-58-41-14 0 0,-2-1 0 0 0,1 1 0 0 0,-1 1 0 0 0,-1-1 0 0 0,0 1 0 0 0,0 0-1 0 0,-1 0 1 0 0,-1 1 0 0 0,0-1 0 0 0,0 1 0 0 0,-1 0 0 0 0,-1 0-1 0 0,1 5 15 0 0,6 68 76 0 0,-37 4 427 0 0,24-84-453 0 0,1-1 0 0 0,0 1 0 0 0,-1-1 0 0 0,0 0 0 0 0,0 0 0 0 0,-1 0 0 0 0,1-1 0 0 0,-1 1 0 0 0,1-1 0 0 0,-1 0 0 0 0,0-1 0 0 0,0 1 0 0 0,0-1-1 0 0,-1 0 1 0 0,-1 1-50 0 0,6-3 12 0 0,1 0 0 0 0,-1 0 0 0 0,1 0-1 0 0,-1 0 1 0 0,0 1 0 0 0,1-1 0 0 0,-1 0-1 0 0,0 0 1 0 0,1 0 0 0 0,-1 0-1 0 0,0-1 1 0 0,1 1 0 0 0,-1 0 0 0 0,0 0-1 0 0,1 0 1 0 0,-1 0 0 0 0,0-1 0 0 0,1 1-1 0 0,-1 0 1 0 0,1 0 0 0 0,-1-1 0 0 0,1 1-1 0 0,-1-1 1 0 0,1 1 0 0 0,-1 0-1 0 0,1-1 1 0 0,-1 1 0 0 0,1-1 0 0 0,-1 1-1 0 0,1-1 1 0 0,0 1 0 0 0,-1-1 0 0 0,1 0-1 0 0,0 1 1 0 0,-1-1 0 0 0,1 1-1 0 0,0-1 1 0 0,0 0 0 0 0,0 1 0 0 0,-1-1-1 0 0,1 0 1 0 0,0 1 0 0 0,0-1 0 0 0,0 0-1 0 0,0 1 1 0 0,0-1 0 0 0,0 0-12 0 0,2-32 400 0 0,42-91 391 0 0,-26 85-768 0 0,-1-7-83 0 0,17-30-16 0 0,-6 10 204 0 0,9-35 21 0 0,-28 0 124 0 0,-8 67-159 0 0,1 31-118 0 0,-1 3-75 0 0,-1 0-37 0 0,0 0-11 0 0,0 0-86 0 0,0 0-360 0 0,0 0-163 0 0,-1 1-1111 0 0,-2 6-4327 0 0</inkml:trace>
  <inkml:trace contextRef="#ctx0" brushRef="#br0" timeOffset="-121355.827">500 8885 8064 0 0,'0'0'233'0'0,"2"-8"-47"0"0,-2 8 4943 0 0,-14 160-2679 0 0,19-74-1777 0 0,8-31-1099 0 0,-13-55-163 0 0</inkml:trace>
  <inkml:trace contextRef="#ctx0" brushRef="#br0" timeOffset="-120900.768">585 8978 9416 0 0,'7'-16'930'0'0,"11"3"-606"0"0,-15 11-230 0 0,0 1 0 0 0,0-1 1 0 0,0 1-1 0 0,0-1 0 0 0,1 1 0 0 0,-1 0 0 0 0,1 1 0 0 0,-1-1 0 0 0,1 0 0 0 0,-1 1 0 0 0,1 0 0 0 0,-1 0 0 0 0,1 0 0 0 0,-1 0 0 0 0,1 1 0 0 0,-1-1 1 0 0,1 1-1 0 0,-1 0 0 0 0,0 0 0 0 0,1 0 0 0 0,-1 0 0 0 0,0 1 0 0 0,0-1 0 0 0,0 1 0 0 0,0 0 0 0 0,0 0 0 0 0,0 0 0 0 0,0 0 0 0 0,-1 1 0 0 0,1-1 1 0 0,-1 1-1 0 0,1-1 0 0 0,-1 1 0 0 0,0 0 0 0 0,0 0 0 0 0,-1 0 0 0 0,1 0 0 0 0,0 0 0 0 0,-1 1 0 0 0,0-1 0 0 0,0 0 0 0 0,0 1 0 0 0,0-1 0 0 0,0 1 1 0 0,0 2-95 0 0,-2-1 75 0 0,0 0 0 0 0,-1 0 0 0 0,1-1 1 0 0,-1 1-1 0 0,1 0 0 0 0,-2-1 1 0 0,1 1-1 0 0,0-1 0 0 0,-1 0 0 0 0,0 0 1 0 0,0 0-1 0 0,0 0 0 0 0,0 0 1 0 0,-1-1-1 0 0,1 1 0 0 0,-1-1 1 0 0,-1 1-76 0 0,-66 42 1046 0 0,71-45-805 0 0,-8 1 967 0 0,68 9-392 0 0,-15-7-300 0 0,0 7-710 0 0,-32-6-897 0 0,-2 0-4166 0 0,-5-3-540 0 0</inkml:trace>
  <inkml:trace contextRef="#ctx0" brushRef="#br0" timeOffset="-119794.929">969 8588 7488 0 0,'0'0'217'0'0,"0"0"36"0"0,0 0 3 0 0,0 0-6 0 0,0 0-2 0 0,-4 12 905 0 0,-7 7 362 0 0,-11 8 595 0 0,-2 29-248 0 0,12 55-271 0 0,21-11-631 0 0,3 7-282 0 0,-5-72-518 0 0,-8-34-149 0 0,1 1 0 0 0,0-1-1 0 0,0 0 1 0 0,0 0 0 0 0,1 1 0 0 0,-1-1 0 0 0,0 0 0 0 0,0 1 0 0 0,1-1 0 0 0,-1 0-1 0 0,1 0 1 0 0,-1 0 0 0 0,1 1 0 0 0,-1-1 0 0 0,1 0 0 0 0,0 0 0 0 0,-1 0 0 0 0,1 0-1 0 0,0 0 1 0 0,0 0 0 0 0,0 0 0 0 0,0 0 0 0 0,0-1 0 0 0,0 1 0 0 0,0 0 0 0 0,0 0 0 0 0,0-1-1 0 0,0 1 1 0 0,1-1 0 0 0,-1 1 0 0 0,1 0-11 0 0,18 4-288 0 0,-19-5 97 0 0,2 0-163 0 0,21-5-2026 0 0,-17 2 979 0 0</inkml:trace>
  <inkml:trace contextRef="#ctx0" brushRef="#br0" timeOffset="-119285.906">1045 8806 9760 0 0,'13'-7'669'0'0,"-3"-4"-296"0"0,7 5 450 0 0,-10 4-529 0 0,-1 1 0 0 0,1-1-1 0 0,0 1 1 0 0,0 1 0 0 0,1-1 0 0 0,-1 1 0 0 0,0 1 0 0 0,0-1 0 0 0,0 1-1 0 0,0 0 1 0 0,0 1 0 0 0,0 0 0 0 0,2 0-294 0 0,78 38 1612 0 0,-11-25-750 0 0,-23-28-438 0 0,-53 12-442 0 0,1 1 0 0 0,-1 0 0 0 0,0-1 0 0 0,1 1 0 0 0,-1-1 0 0 0,0 1 0 0 0,0 0-1 0 0,0-1 1 0 0,1 1 0 0 0,-1-1 0 0 0,0 1 0 0 0,0-1 0 0 0,0 1 0 0 0,0-1-1 0 0,0 1 1 0 0,0-1 0 0 0,0 1 0 0 0,0-1 0 0 0,0 1 0 0 0,0-1 0 0 0,0 1 0 0 0,0-1-1 0 0,0 1 1 0 0,0-1 0 0 0,0 1 0 0 0,0-1 0 0 0,0 1 0 0 0,-1 0 0 0 0,1-1 0 0 0,0 1-1 0 0,0-1 1 0 0,-1 1 0 0 0,1-1 0 0 0,0 1 0 0 0,-1 0 0 0 0,1-1 0 0 0,0 1-1 0 0,-1 0 1 0 0,1-1 0 0 0,-1 1 0 0 0,1 0 0 0 0,0 0 0 0 0,-1-1 0 0 0,0 1 18 0 0,1-1-141 0 0,-4-2-294 0 0,0-1 0 0 0,0 1 1 0 0,0 0-1 0 0,0 1 0 0 0,0-1 0 0 0,-1 1 0 0 0,1-1 1 0 0,-1 1-1 0 0,1 0 0 0 0,-1 1 0 0 0,0-1 1 0 0,-4 0 434 0 0,-61 2-4312 0 0,58 4 4810 0 0,0 0 0 0 0,1 1-1 0 0,0 0 1 0 0,0 1-1 0 0,1 0 1 0 0,-1 1 0 0 0,-5 5-498 0 0,-11 23 2414 0 0,23 3-1159 0 0,4-35-1162 0 0,0 0-1 0 0,0 0 1 0 0,1 1 0 0 0,-1-1-1 0 0,1 0 1 0 0,0 0 0 0 0,0 0-1 0 0,0 0 1 0 0,0-1 0 0 0,0 1 0 0 0,0 0-1 0 0,1 0 1 0 0,0-1 0 0 0,-1 1-1 0 0,1 0 1 0 0,0-1 0 0 0,0 0-1 0 0,0 0 1 0 0,3 3-93 0 0,34 21 763 0 0,-33-22-669 0 0,0-1 1 0 0,-1 0-1 0 0,1-1 0 0 0,0 1 1 0 0,0-1-1 0 0,0 0 0 0 0,1-1 1 0 0,-1 0-1 0 0,0 0 1 0 0,1 0-1 0 0,-1 0 0 0 0,1-1 1 0 0,-1 0-1 0 0,1-1 0 0 0,-1 1 1 0 0,1-1-95 0 0,40-7-5506 0 0,-32 6-315 0 0</inkml:trace>
  <inkml:trace contextRef="#ctx0" brushRef="#br0" timeOffset="-119001.88">1469 8673 12152 0 0,'3'0'62'0'0,"-1"0"1"0"0,0 1 0 0 0,1-1 0 0 0,-1 0 0 0 0,0 1-1 0 0,1-1 1 0 0,-1 1 0 0 0,0 0 0 0 0,0-1-1 0 0,1 1 1 0 0,-1 0 0 0 0,0 1 0 0 0,0-1-1 0 0,0 0 1 0 0,0 0 0 0 0,0 1 0 0 0,-1-1 0 0 0,1 1-1 0 0,0 0 1 0 0,-1 0 0 0 0,1-1 0 0 0,-1 1-1 0 0,1 0 1 0 0,-1 1-63 0 0,40 29 598 0 0,43 66 1442 0 0,-44-30-545 0 0,-18-5-407 0 0,-21-59-1032 0 0,-1-1-1 0 0,1 0 0 0 0,-1 0 0 0 0,1 0 0 0 0,-1 1 0 0 0,0-1 0 0 0,0 0 0 0 0,-1 0 0 0 0,1 1 0 0 0,-1-1 0 0 0,1 0 1 0 0,-1 0-1 0 0,0 0 0 0 0,0 0 0 0 0,0 0 0 0 0,-1 0 0 0 0,1 0 0 0 0,-1 0 0 0 0,1 0 0 0 0,-1-1 0 0 0,0 1 0 0 0,0 0-55 0 0,-25 24 194 0 0,-54 9-364 0 0,45-26-5977 0 0,34-10 131 0 0</inkml:trace>
  <inkml:trace contextRef="#ctx0" brushRef="#br0" timeOffset="-118793.364">1948 8765 14024 0 0,'-7'-5'877'0'0,"26"5"-365"0"0,3 0-365 0 0,41 1 157 0 0,32 15 16 0 0,-80-9-4764 0 0,-14-7-592 0 0</inkml:trace>
  <inkml:trace contextRef="#ctx0" brushRef="#br0" timeOffset="-118523.069">1761 8940 14336 0 0,'0'0'330'0'0,"0"0"45"0"0,0 0 17 0 0,0 0-47 0 0,6 5-211 0 0,2-2 45 0 0,-1 0 0 0 0,1-1 1 0 0,1 0-1 0 0,-1 0 0 0 0,0-1 1 0 0,0 0-1 0 0,1 0 1 0 0,-1-1-1 0 0,0 0 0 0 0,8-1-179 0 0,1 1 246 0 0,187 8 525 0 0,-139-5-2455 0 0,-44-3 1030 0 0</inkml:trace>
  <inkml:trace contextRef="#ctx0" brushRef="#br0" timeOffset="-114466.542">4380 8055 7920 0 0,'0'0'174'0'0,"0"0"29"0"0,0 0 13 0 0,0 0 67 0 0,0 0 253 0 0,0 0 110 0 0,0 0 24 0 0,0 0-8 0 0,0 0-38 0 0,0 0-14 0 0,0 0-2 0 0,2 15 696 0 0,-4 39 506 0 0,2-32-1218 0 0,9 66 989 0 0,-3-67-1379 0 0,-5-17-165 0 0,0 0 0 0 0,0 0 0 0 0,0 0 1 0 0,0 0-1 0 0,1 0 0 0 0,0-1 0 0 0,-1 1 1 0 0,1 0-1 0 0,1-1 0 0 0,-1 0 0 0 0,0 1 1 0 0,1-1-1 0 0,0 0 0 0 0,-1 0 0 0 0,4 2-37 0 0,24 15-604 0 0,-28-20-3905 0 0,3-2-1545 0 0</inkml:trace>
  <inkml:trace contextRef="#ctx0" brushRef="#br0" timeOffset="-114166.234">4423 7917 13992 0 0,'-4'-5'674'0'0,"-29"-58"1701"0"0,30 45 527 0 0,2 17-2731 0 0,1 1-86 0 0,1 2-31 0 0,15 17-696 0 0,-2-7-5464 0 0,-7-9 289 0 0</inkml:trace>
  <inkml:trace contextRef="#ctx0" brushRef="#br0" timeOffset="-102608.751">5027 7931 5552 0 0,'0'0'124'0'0,"0"0"17"0"0,0 0 11 0 0,3-3 7 0 0,-1-3-78 0 0,-1 5 30 0 0,-1 0 1 0 0,1 0-1 0 0,-1 0 0 0 0,0 0 0 0 0,1 0 0 0 0,-1 0 0 0 0,0 0 1 0 0,0 0-1 0 0,0 0 0 0 0,0 0 0 0 0,0 0 0 0 0,0-1 1 0 0,0 1-1 0 0,0 0 0 0 0,0 0 0 0 0,0 0 0 0 0,-1 0 1 0 0,1 0-1 0 0,0 0 0 0 0,-1 0 0 0 0,1 0 0 0 0,-1 0 0 0 0,1 0 1 0 0,-1 0-1 0 0,0 0 0 0 0,1 1 0 0 0,-1-1 0 0 0,0 0 1 0 0,1 0-1 0 0,-1 0 0 0 0,0 1 0 0 0,0-1 0 0 0,0 0 0 0 0,0 1 1 0 0,0-1-1 0 0,0 1 0 0 0,0-1 0 0 0,0 1 0 0 0,0 0 1 0 0,0-1-1 0 0,0 1 0 0 0,0 0 0 0 0,0 0 0 0 0,0-1 1 0 0,0 1-1 0 0,0 0 0 0 0,0 0 0 0 0,0 0 0 0 0,0 0 0 0 0,-1 1-111 0 0,-57 1 1060 0 0,42 2-765 0 0,0 0 0 0 0,0 2 0 0 0,1 0 0 0 0,0 0 0 0 0,0 2 0 0 0,0 0 0 0 0,-9 8-295 0 0,11-8 151 0 0,2 2-1 0 0,-1 0 1 0 0,1 1 0 0 0,1 0-1 0 0,0 0 1 0 0,0 1 0 0 0,1 1-1 0 0,1 0 1 0 0,0 0 0 0 0,0 2-151 0 0,7-12 16 0 0,1-1 1 0 0,-1 1 0 0 0,1-1 0 0 0,-1 1 0 0 0,1 0 0 0 0,0-1 0 0 0,0 1 0 0 0,0 0 0 0 0,0 0 0 0 0,1 0 0 0 0,-1 0 0 0 0,1 0 0 0 0,-1 0 0 0 0,1 0 0 0 0,0 0 0 0 0,0 0 0 0 0,1 0 0 0 0,-1 0 0 0 0,1 0 0 0 0,-1 0 0 0 0,1-1 0 0 0,0 1 0 0 0,0 0 0 0 0,0 0 0 0 0,0 0 0 0 0,1-1 0 0 0,-1 1 0 0 0,1-1 0 0 0,0 1 0 0 0,0-1 0 0 0,-1 1-1 0 0,2-1 1 0 0,-1 0-17 0 0,7 2 53 0 0,0 0 0 0 0,1 0 0 0 0,0-1 0 0 0,-1-1 0 0 0,1 1 0 0 0,0-2 0 0 0,0 1 0 0 0,1-1 0 0 0,-1-1 0 0 0,0 0 0 0 0,0 0 0 0 0,0-1 0 0 0,0 0 0 0 0,0-1 0 0 0,3-1-53 0 0,-8 2 37 0 0,17-1-7 0 0,0-2-1 0 0,0-1 0 0 0,-1-1 1 0 0,0 0-1 0 0,0-2 0 0 0,2-1-29 0 0,7-3 23 0 0,-25 11-19 0 0,0 0 0 0 0,-1-1 0 0 0,1 1 0 0 0,-1-1-1 0 0,1 0 1 0 0,-1 0 0 0 0,1 0 0 0 0,-1-1 0 0 0,0 1-1 0 0,0-1 1 0 0,0 0 0 0 0,-1 0 0 0 0,1-1 0 0 0,-1 1 0 0 0,1-1-1 0 0,-1 1 1 0 0,0-1 0 0 0,0 0 0 0 0,-1-1 0 0 0,1 1-1 0 0,-1 0 1 0 0,1-5-4 0 0,-3 5 35 0 0,-1 0-1 0 0,0 0 1 0 0,-1 1-1 0 0,1-1 1 0 0,-1 0-1 0 0,0 1 1 0 0,0-1-1 0 0,0 1 1 0 0,0-1-1 0 0,-1 1 1 0 0,1 0-1 0 0,-1 0 1 0 0,0 0-1 0 0,0 0 1 0 0,0 0-1 0 0,0 1 1 0 0,-3-2-35 0 0,5 3 2 0 0,-94-53 62 0 0,65 38-1354 0 0,29 15-2967 0 0,1 1-1411 0 0</inkml:trace>
  <inkml:trace contextRef="#ctx0" brushRef="#br0" timeOffset="-102196.753">5006 7705 10280 0 0,'0'0'230'0'0,"-4"-7"2021"0"0,1 10-2024 0 0,1 0 0 0 0,0 0 0 0 0,0 0 0 0 0,0 0 0 0 0,1 0 0 0 0,-1 1 0 0 0,1-1 1 0 0,0 1-1 0 0,0-1 0 0 0,0 1 0 0 0,0-1 0 0 0,0 1 0 0 0,1 0 0 0 0,0-1 0 0 0,0 1 0 0 0,0 0-227 0 0,-2 8-65 0 0,-19 123 1391 0 0,12-69-806 0 0,0 16 56 0 0,-1 0-216 0 0,-8 24 552 0 0,6-68-653 0 0,3-11 10 0 0,6-5-466 0 0,3-21-651 0 0,0-1-256 0 0,0 0-1021 0 0,0 0-3920 0 0</inkml:trace>
  <inkml:trace contextRef="#ctx0" brushRef="#br0" timeOffset="-101901.153">5058 8251 9072 0 0,'0'0'200'0'0,"0"0"33"0"0,0 0 15 0 0,2 15 1288 0 0,-17 119 4798 0 0,9-83-5707 0 0,6-20-4076 0 0,0-31-1976 0 0</inkml:trace>
  <inkml:trace contextRef="#ctx0" brushRef="#br0" timeOffset="-101512.423">5266 8078 7112 0 0,'0'0'157'0'0,"0"0"23"0"0,0 0 13 0 0,0 0 69 0 0,0 0 236 0 0,0 0 101 0 0,0 0 17 0 0,0 0 11 0 0,0 0 18 0 0,0 0 10 0 0,2 2 1 0 0,5 2-345 0 0,1 0 0 0 0,0 0 0 0 0,0-1 0 0 0,0 0 1 0 0,0-1-1 0 0,0 1 0 0 0,1-2 0 0 0,-1 1 0 0 0,1-1 0 0 0,-1 0 1 0 0,1-1-1 0 0,0 0 0 0 0,-1 0 0 0 0,9-2-311 0 0,6 2 346 0 0,87-14 327 0 0,-104 12-592 0 0,-6 2-5847 0 0,0 0 652 0 0</inkml:trace>
  <inkml:trace contextRef="#ctx0" brushRef="#br0" timeOffset="-100996.845">5836 7890 8896 0 0,'0'0'200'0'0,"0"0"33"0"0,0 0 14 0 0,-10 0 1 0 0,4 0-174 0 0,-24 17 1810 0 0,20-9-1478 0 0,0-1-1 0 0,0 2 1 0 0,0-1 0 0 0,1 1-1 0 0,1 1 1 0 0,-1-1-1 0 0,2 2 1 0 0,-1-1 0 0 0,1 1-1 0 0,-2 6-405 0 0,7-14 47 0 0,0 0 0 0 0,0 1 1 0 0,1-1-1 0 0,-1 0 0 0 0,1 1 0 0 0,0-1 0 0 0,0 1 0 0 0,0 0 0 0 0,1-1 1 0 0,-1 1-1 0 0,1 0 0 0 0,0-1 0 0 0,0 1 0 0 0,0 0 0 0 0,0 0 0 0 0,1-1 0 0 0,-1 1 1 0 0,1 0-1 0 0,0-1 0 0 0,0 1 0 0 0,0-1 0 0 0,1 1 0 0 0,-1-1 0 0 0,1 0 1 0 0,0 1-1 0 0,0-1 0 0 0,0 0 0 0 0,0 0 0 0 0,1 0 0 0 0,-1-1 0 0 0,1 1 1 0 0,0-1-1 0 0,-1 1 0 0 0,3 0-47 0 0,9 2 57 0 0,1-1 0 0 0,1-1 1 0 0,-1 0-1 0 0,0-1 0 0 0,1-1 1 0 0,-1 0-1 0 0,1-1 0 0 0,-1 0 1 0 0,1-2-1 0 0,-1 0 0 0 0,0 0 1 0 0,1-2-1 0 0,-1 0 0 0 0,-1 0 1 0 0,11-5-58 0 0,-20 8 19 0 0,0-1 1 0 0,0 1 0 0 0,1-1-1 0 0,-1 0 1 0 0,0 0-1 0 0,0-1 1 0 0,-1 0 0 0 0,1 1-1 0 0,-1-2 1 0 0,1 1 0 0 0,-1 0-1 0 0,0-1 1 0 0,0 0-1 0 0,0 0 1 0 0,-1 0 0 0 0,1 0-1 0 0,-1-1 1 0 0,0 1-1 0 0,0-1 1 0 0,-1 0 0 0 0,1 0-1 0 0,-1 0 1 0 0,0 0-1 0 0,-1 0 1 0 0,1 0 0 0 0,-1-1-1 0 0,0 1 1 0 0,0-1 0 0 0,-1 1-1 0 0,1 0 1 0 0,-1-5-20 0 0,-2 2 11 0 0,-1 0 0 0 0,1 1 0 0 0,-1-1 0 0 0,-1 0 1 0 0,1 1-1 0 0,-1 0 0 0 0,-1 0 0 0 0,1 0 0 0 0,-1 0 0 0 0,0 1 1 0 0,-1-1-1 0 0,0 1 0 0 0,0 1 0 0 0,0-1 0 0 0,0 1 1 0 0,-1 0-1 0 0,0 1 0 0 0,0-1 0 0 0,0 1 0 0 0,-1 1 0 0 0,-2-2-11 0 0,-63-25-12 0 0,51 22-186 0 0,21 7-16 0 0,-13 0-365 0 0,10-1-3733 0 0,10-11-338 0 0,-3 5 672 0 0</inkml:trace>
  <inkml:trace contextRef="#ctx0" brushRef="#br0" timeOffset="-100656.299">5885 7708 9216 0 0,'5'-3'5867'0'0,"-6"17"-5405"0"0,-5 68 1144 0 0,-20 181 318 0 0,18-155-1168 0 0,-1-20-365 0 0,8-65-330 0 0,-1-13 77 0 0,4-2 3 0 0,-1-4-4791 0 0,-1-4 3338 0 0</inkml:trace>
  <inkml:trace contextRef="#ctx0" brushRef="#br0" timeOffset="-100317.917">6033 8193 9216 0 0,'55'0'1069'0'0,"-54"0"-924"0"0,1 0 0 0 0,-1 1 0 0 0,0-1 0 0 0,0 0-1 0 0,1 1 1 0 0,-1-1 0 0 0,0 1 0 0 0,0 0 0 0 0,0-1 0 0 0,0 1 0 0 0,0 0 0 0 0,1-1 0 0 0,-2 1-1 0 0,1 0 1 0 0,0 0 0 0 0,0 0 0 0 0,0 0 0 0 0,0 0 0 0 0,0 0 0 0 0,-1 0 0 0 0,1 1-1 0 0,-1-1 1 0 0,1 0 0 0 0,-1 0 0 0 0,1 0 0 0 0,-1 1 0 0 0,1-1 0 0 0,-1 0 0 0 0,0 1 0 0 0,0-1-1 0 0,0 0 1 0 0,0 0 0 0 0,0 1 0 0 0,0-1 0 0 0,0 0 0 0 0,0 1 0 0 0,0-1 0 0 0,-1 0 0 0 0,1 1-1 0 0,0-1 1 0 0,-1 0 0 0 0,1 0 0 0 0,-1 0 0 0 0,0 1 0 0 0,0 0-145 0 0,-47 60 1122 0 0,48-62-1102 0 0,-1 1 0 0 0,0-1 0 0 0,1 1-1 0 0,-1 0 1 0 0,0-1 0 0 0,1 1 0 0 0,-1 0-1 0 0,1 0 1 0 0,-1-1 0 0 0,1 1 0 0 0,-1 0-1 0 0,1 0 1 0 0,0 0 0 0 0,-1-1 0 0 0,1 1-1 0 0,0 0 1 0 0,0 0 0 0 0,0 0 0 0 0,0 0-1 0 0,0 0 1 0 0,0 0 0 0 0,0-1 0 0 0,0 1-1 0 0,0 0 1 0 0,0 0 0 0 0,0 0 0 0 0,0 0-1 0 0,0 0 1 0 0,1 0 0 0 0,-1-1 0 0 0,0 1-1 0 0,1 0 1 0 0,-1 0 0 0 0,1 0 0 0 0,-1-1-1 0 0,1 1 1 0 0,-1 0 0 0 0,1-1 0 0 0,0 1-1 0 0,-1 0 1 0 0,1-1 0 0 0,0 1 0 0 0,-1-1-1 0 0,1 1 1 0 0,0-1 0 0 0,0 1 0 0 0,-1-1-1 0 0,1 1 1 0 0,0-1 0 0 0,0 0 0 0 0,0 0-1 0 0,0 1 1 0 0,-1-1 0 0 0,1 0 0 0 0,0 0-1 0 0,0 0 1 0 0,0 0 0 0 0,0 0 0 0 0,0 0-1 0 0,0 0 1 0 0,0 0 0 0 0,-1 0 0 0 0,1-1-1 0 0,1 1-19 0 0,79-6 704 0 0,2-2-196 0 0,-57 10-714 0 0,-18-1 32 0 0</inkml:trace>
  <inkml:trace contextRef="#ctx0" brushRef="#br0" timeOffset="-81766.58">4729 7798 3536 0 0,'0'0'76'0'0,"0"0"16"0"0,0 0 5 0 0,1-1-11 0 0,16-30 2053 0 0,-17 30-2045 0 0,12-11 3194 0 0,-45 43-1832 0 0,-34 27 472 0 0,40-15-952 0 0,-7 25-27 0 0,12-3-282 0 0,6-15 81 0 0,1 14-57 0 0,15-12-304 0 0,7-16-134 0 0,1-9-175 0 0,-5-22-14 0 0,4 14 120 0 0,5 11-22 0 0,7-4-162 0 0,-7-14 34 0 0,0-1-1 0 0,1 0 0 0 0,0 0 0 0 0,1-1 0 0 0,0-1 0 0 0,1-1 0 0 0,0 1-33 0 0,18 11-106 0 0,-12-9-663 0 0,-5-3-3839 0 0,-1-3-860 0 0</inkml:trace>
  <inkml:trace contextRef="#ctx0" brushRef="#br0" timeOffset="-80878.772">6333 7830 5472 0 0,'0'0'124'0'0,"0"0"17"0"0,0 0 10 0 0,0 0 41 0 0,0 0 169 0 0,0 0 78 0 0,0 0 10 0 0,0 0-21 0 0,0 0-111 0 0,0 0-49 0 0,0 0-10 0 0,7 3 343 0 0,4 3-88 0 0,0-1 1 0 0,-1 2-1 0 0,0 0 0 0 0,0 0 0 0 0,0 0 1 0 0,-1 1-1 0 0,0 1 0 0 0,-1-1 1 0 0,6 9-514 0 0,0-2 347 0 0,83 121 1934 0 0,-88-122-2132 0 0,-1 0 1 0 0,-1 1-1 0 0,0 0 1 0 0,-1 0-1 0 0,-1 0 1 0 0,0 1-1 0 0,-1-1 1 0 0,-1 1-1 0 0,0 0 0 0 0,-1 10-149 0 0,-2-14 45 0 0,-1-1 0 0 0,-1 1 0 0 0,0-1 0 0 0,0 0 0 0 0,-1 1 0 0 0,0-1-1 0 0,-1-1 1 0 0,-1 1 0 0 0,0-1 0 0 0,0 1 0 0 0,-6 7-45 0 0,-1 0-96 0 0,-2 0-1 0 0,0-1 1 0 0,0 0 0 0 0,-2-1 0 0 0,0-1 0 0 0,-1 0 0 0 0,0-2-1 0 0,-8 5 97 0 0,-11 6-636 0 0</inkml:trace>
  <inkml:trace contextRef="#ctx0" brushRef="#br2" timeOffset="32170.637">6259 7476 4264 0 0,'-20'6'1613'0'0,"-14"5"-269"0"0,-28 5-1091 0 0,10-7-125 0 0,-77 12 138 0 0,-116-5 98 0 0,33 8 104 0 0,47-21-163 0 0,-23 11 578 0 0,96-3-883 0 0,-67 2 0 0 0,85-10 0 0 0,-58 8 0 0 0,53 0 0 0 0,-14 8 0 0 0,63-8 0 0 0,2 11 0 0 0,19 9 232 0 0,12-12-40 0 0,9 91 309 0 0,7 35-106 0 0,3-32-137 0 0,0 6 500 0 0,-7-48-705 0 0,-4 16 158 0 0,-7-21-211 0 0,-1-10 10 0 0,-1 27 161 0 0,-1-76-160 0 0,2-1-1 0 0,0 0 33 0 0,22 18 21 0 0,-14-20-51 0 0,1-1 0 0 0,-1-1 0 0 0,1 0 0 0 0,-1 0 0 0 0,1-1 0 0 0,0-1 0 0 0,0 0-1 0 0,0-1 1 0 0,10-1-13 0 0,25-1 23 0 0,206-2 41 0 0,-58-11-64 0 0,339 13 749 0 0,-236-17-682 0 0,-96-1 1326 0 0,-110 8-474 0 0,-45 9-446 0 0,-24-6-261 0 0,-20 8-203 0 0,-1 1 0 0 0,1 0 1 0 0,-1-1-1 0 0,0 1 1 0 0,0-1-1 0 0,1 0 0 0 0,-1 0 1 0 0,0 0-1 0 0,-1 0 0 0 0,1 0 1 0 0,0 0-1 0 0,-1-1 0 0 0,1 1 1 0 0,-1-1-1 0 0,1 1 0 0 0,-1-1 1 0 0,0 1-1 0 0,0-1 0 0 0,-1 0 1 0 0,1 1-1 0 0,0-1 0 0 0,-1 0 1 0 0,1 0-1 0 0,-1-1-9 0 0,5-19 74 0 0,-3 13-10 0 0,-1 0-1 0 0,0 0 0 0 0,-1 0 1 0 0,0 0-1 0 0,0 0 0 0 0,-1 0 1 0 0,0 0-1 0 0,-1 1 0 0 0,0-1 1 0 0,-1 0-1 0 0,0 1 0 0 0,0-1-63 0 0,0 0 54 0 0,-18-61 250 0 0,9 35-161 0 0,1-1 1 0 0,3 0 0 0 0,1 0-1 0 0,0-10-143 0 0,-11-138 178 0 0,-3-91 798 0 0,9 168-934 0 0,-10 10-378 0 0,18 89 826 0 0,8 11-7685 0 0,2 4 1613 0 0</inkml:trace>
  <inkml:trace contextRef="#ctx0" brushRef="#br2" timeOffset="36386.344">9080 8828 12840 0 0,'0'0'289'0'0,"0"1"40"0"0,9 37 461 0 0,4 30 571 0 0,-8-7 553 0 0,-4 38-406 0 0,-11-25-842 0 0,10-73-772 0 0,-10 16 50 0 0,-5-13-5829 0 0,6-4 3 0 0</inkml:trace>
  <inkml:trace contextRef="#ctx0" brushRef="#br2" timeOffset="36828.759">9028 8981 10680 0 0,'0'0'241'0'0,"0"0"38"0"0,2 0 11 0 0,20-2 65 0 0,12 4 133 0 0,6 15 1441 0 0,-27-9-1668 0 0,-1 0 1 0 0,2-1-1 0 0,-1 0 0 0 0,1-1 0 0 0,0 0 0 0 0,0-1 0 0 0,0-1 1 0 0,6 1-262 0 0,86-4 1166 0 0,-96-7-934 0 0,32-19 137 0 0,-29 15-251 0 0,-7 8-120 0 0,-4 2-62 0 0,-15 10-28 0 0,12-10 92 0 0,1 1-1 0 0,-1-1 0 0 0,1 1 0 0 0,-1-1 0 0 0,1 0 1 0 0,0 1-1 0 0,-1-1 0 0 0,1 1 0 0 0,-1-1 0 0 0,1 1 1 0 0,0-1-1 0 0,-1 1 0 0 0,1-1 0 0 0,0 1 0 0 0,0 0 1 0 0,0-1-1 0 0,-1 1 0 0 0,1-1 0 0 0,0 1 0 0 0,0 0 1 0 0,0-1-1 0 0,0 1 0 0 0,0-1 0 0 0,0 1 0 0 0,0 0 1 0 0,0-1-1 0 0,0 1 0 0 0,0-1 0 0 0,0 1 0 0 0,1 0 1 0 0,-1-1-1 0 0,0 1 0 0 0,0-1 0 0 0,0 1 0 0 0,1-1 0 0 0,-1 1 1 0 0,0 0-1 0 0,1-1 0 0 0,-1 1 1 0 0,3 4-22 0 0,-16 31 11 0 0,13-31 19 0 0,0-4-5 0 0,0 0 0 0 0,0 1 0 0 0,0-1 1 0 0,-1 0-1 0 0,1 0 0 0 0,0 1 0 0 0,0-1 0 0 0,-1 0 1 0 0,1 0-1 0 0,-1 1 0 0 0,1-1 0 0 0,-1 0 0 0 0,1 0 0 0 0,-1 0 1 0 0,0 0-1 0 0,0 0 0 0 0,1 0 0 0 0,-1 0 0 0 0,0 0 1 0 0,0 0-1 0 0,0 0 0 0 0,0 0 0 0 0,0 0 0 0 0,0-1 0 0 0,-1 1 1 0 0,1 0-1 0 0,-1-1-3 0 0,18 7 996 0 0,3-14-359 0 0,14-13-172 0 0,-6-22-302 0 0,-12-14-110 0 0,-16 46-54 0 0,1 6 0 0 0,1 0 1 0 0,-1 1-1 0 0,0-1 0 0 0,0 0 0 0 0,0 0 1 0 0,-1 1-1 0 0,0-1 0 0 0,1 0 1 0 0,-1 0-1 0 0,0 1 0 0 0,-1-1 1 0 0,1 1-1 0 0,-1-1 0 0 0,1 1 1 0 0,-1 0-1 0 0,0-1 0 0 0,0 1 1 0 0,-1 0-1 0 0,1 0 0 0 0,-1 1 1 0 0,1-1-1 0 0,-1 0 0 0 0,0 1 0 0 0,0-1 1 0 0,0 1-1 0 0,0 0 0 0 0,0 0 1 0 0,-1 0-1 0 0,1 1 0 0 0,0-1 1 0 0,-4 0 0 0 0,-1 1-98 0 0,1 0-1 0 0,-1 1 1 0 0,0 0 0 0 0,1 0 0 0 0,-1 0-1 0 0,1 1 1 0 0,-1 0 0 0 0,1 1 0 0 0,-1 0 0 0 0,1 0-1 0 0,-2 1 99 0 0,-28 15-5528 0 0,19-7-408 0 0</inkml:trace>
  <inkml:trace contextRef="#ctx0" brushRef="#br2" timeOffset="34097.404">6583 8706 6648 0 0,'0'0'149'0'0,"0"0"23"0"0,0 0 12 0 0,7 14 539 0 0,26 124 3761 0 0,-22-83-3436 0 0,6 43 944 0 0,-1 96 375 0 0,-10-131-1801 0 0,-6-21-268 0 0,0-41-234 0 0,0-1 0 0 0,0 0 0 0 0,0 4 502 0 0,-34-169-7925 0 0,9 49 1826 0 0,16 41 3967 0 0,8 69 1856 0 0,0 0 1 0 0,0 0 0 0 0,1 0 0 0 0,0 0 0 0 0,0 0 0 0 0,1 0 0 0 0,-1 0 0 0 0,1 0 0 0 0,0 0 0 0 0,1 0 0 0 0,0 1 0 0 0,0-1 0 0 0,0 0 0 0 0,0 1 0 0 0,1-1 0 0 0,0 1 0 0 0,0 0 0 0 0,1 0 0 0 0,-1 0 0 0 0,1 0 0 0 0,0 1 0 0 0,1 0-1 0 0,-1-1 1 0 0,1 1 0 0 0,-1 1 0 0 0,1-1 0 0 0,2 0-291 0 0,7 0 250 0 0,0 0 0 0 0,0 2 0 0 0,0 0 0 0 0,0 0 0 0 0,1 1 0 0 0,-1 1 0 0 0,0 1-1 0 0,0 0 1 0 0,1 0 0 0 0,-1 2 0 0 0,0-1 0 0 0,0 2 0 0 0,-1 0 0 0 0,8 3-250 0 0,-15-4 25 0 0,0 1 0 0 0,0-1-1 0 0,-1 1 1 0 0,1 0 0 0 0,-1 0 0 0 0,0 1 0 0 0,0-1 0 0 0,0 1 0 0 0,0 0 0 0 0,-1 1 0 0 0,0-1-1 0 0,3 6-24 0 0,-6-7 3 0 0,0-1-1 0 0,-1 1 1 0 0,0 0-1 0 0,1-1 1 0 0,-2 1-1 0 0,1-1 0 0 0,0 1 1 0 0,-1-1-1 0 0,1 1 1 0 0,-1-1-1 0 0,0 1 0 0 0,0-1 1 0 0,0 1-1 0 0,-1-1 1 0 0,1 0-1 0 0,-1 0 0 0 0,0 0 1 0 0,0 0-1 0 0,0 0 1 0 0,0 0-1 0 0,-1 0 0 0 0,1-1 1 0 0,-1 1-1 0 0,1-1 1 0 0,-1 1-1 0 0,0-1 1 0 0,0 0-1 0 0,0 0 0 0 0,0-1 1 0 0,0 1-1 0 0,-4 1-2 0 0,-121 86 117 0 0,55-45-106 0 0,85-30 42 0 0,46 16 203 0 0,93 32 568 0 0,-94-29-824 0 0,-44-13-1352 0 0,-10-13 841 0 0</inkml:trace>
  <inkml:trace contextRef="#ctx0" brushRef="#br2" timeOffset="34501.732">7007 9292 9848 0 0,'0'0'222'0'0,"0"0"30"0"0,0 0 19 0 0,2-1-39 0 0,63-17 287 0 0,42-21 3007 0 0,-105 39-3490 0 0,0-1 0 0 0,-1 0 0 0 0,1 0 0 0 0,0 0 0 0 0,-1 0 0 0 0,1 0 0 0 0,-1 0 0 0 0,1-1 0 0 0,-1 1 0 0 0,1 0 0 0 0,-1-1 0 0 0,0 1 0 0 0,0-1 0 0 0,0 1 0 0 0,0-1 0 0 0,0 0 0 0 0,0 0 0 0 0,0 1 0 0 0,-1-1 0 0 0,1 0 0 0 0,0 0 0 0 0,-1 0 0 0 0,0 1 0 0 0,1-1 0 0 0,-1 0 0 0 0,0 0 0 0 0,0 0 0 0 0,0 0 0 0 0,0 0 0 0 0,0 0 0 0 0,-1 0 0 0 0,1 0 0 0 0,0 0 0 0 0,-1 1 0 0 0,0-1 0 0 0,1 0 0 0 0,-1 0 0 0 0,0 1 0 0 0,0-2-36 0 0,-2 0 34 0 0,0 0 0 0 0,-1 0 0 0 0,1 1 0 0 0,-1-1 0 0 0,1 1 0 0 0,-1 0 0 0 0,0 0 0 0 0,1 0 0 0 0,-1 0 0 0 0,0 1-1 0 0,0 0 1 0 0,-1-1 0 0 0,1 1 0 0 0,0 1 0 0 0,0-1 0 0 0,0 1 0 0 0,-1-1 0 0 0,1 1 0 0 0,0 1 0 0 0,-1-1 0 0 0,1 0 0 0 0,0 1 0 0 0,0 0 0 0 0,0 0 0 0 0,0 0 0 0 0,0 1 0 0 0,0 0-1 0 0,0-1 1 0 0,0 1 0 0 0,0 0 0 0 0,1 1 0 0 0,-1-1 0 0 0,-2 3-34 0 0,3 15 556 0 0,2-15-523 0 0,1 0 0 0 0,-1 1 1 0 0,2-1-1 0 0,-1 0 0 0 0,0 1 0 0 0,1-1 0 0 0,0 0 0 0 0,1 0 1 0 0,-1 1-1 0 0,1-1 0 0 0,0 0 0 0 0,0-1 0 0 0,0 1 0 0 0,1 0 1 0 0,-1 0-1 0 0,2-1-33 0 0,54 41 660 0 0,-53-43-675 0 0,1-1 0 0 0,0 0 0 0 0,-1 0 0 0 0,1-1 0 0 0,0 1 0 0 0,0-1 0 0 0,0-1 0 0 0,-1 1 0 0 0,1-1 0 0 0,0 0 0 0 0,0 0 0 0 0,-1 0 0 0 0,1-1 0 0 0,-1 0 1 0 0,1 0-1 0 0,-1-1 0 0 0,0 1 0 0 0,0-1 0 0 0,0 0 0 0 0,0-1 0 0 0,0 1 0 0 0,-1-1 0 0 0,1 0 0 0 0,-1 0 0 0 0,0 0 0 0 0,-1 0 0 0 0,1-1 0 0 0,-1 0 0 0 0,1 0 0 0 0,-1 0 0 0 0,-1 0 0 0 0,1 0 0 0 0,-1-1 15 0 0,17-76-5833 0 0,-16 57 3947 0 0</inkml:trace>
  <inkml:trace contextRef="#ctx0" brushRef="#br2" timeOffset="35106.064">7329 8924 11376 0 0,'-9'-40'1352'0'0,"9"40"-771"0"0,0 0 200 0 0,0 0 34 0 0,-2 7 236 0 0,10 42-525 0 0,50 168 1735 0 0,-12-101-1181 0 0,-45-112-1084 0 0,1-1 0 0 0,0 0 1 0 0,-1 0-1 0 0,1 0 0 0 0,0 0 0 0 0,0 0 0 0 0,1 0 0 0 0,-1-1 0 0 0,1 1 0 0 0,-1-1 0 0 0,1 0 0 0 0,0 1 0 0 0,0-1 0 0 0,0 0 0 0 0,0-1 0 0 0,0 1 0 0 0,0-1 0 0 0,1 1 0 0 0,-1-1 0 0 0,0 0 0 0 0,1 0 0 0 0,-1 0 0 0 0,1-1 0 0 0,-1 1 0 0 0,1-1 0 0 0,-1 0 1 0 0,1 0-1 0 0,0 0 0 0 0,-1 0 0 0 0,1 0 0 0 0,-1-1 0 0 0,1 0 0 0 0,1 0 4 0 0,7-6-444 0 0,0 0 1 0 0,0-1-1 0 0,-1 0 1 0 0,0 0 0 0 0,-1-1-1 0 0,0-1 1 0 0,0 0-1 0 0,-1 0 1 0 0,0-1-1 0 0,-1 0 1 0 0,0 0-1 0 0,-1-1 1 0 0,0 0 0 0 0,-1-1-1 0 0,0 1 1 0 0,-1-1-1 0 0,2-6 444 0 0,-8 19 82 0 0,1 0 0 0 0,-1 0 0 0 0,1 0 0 0 0,-1 0 0 0 0,1 0 0 0 0,0 0 0 0 0,-1 0-1 0 0,1 0 1 0 0,-1 0 0 0 0,1 0 0 0 0,-1 0 0 0 0,1 0 0 0 0,-1 0 0 0 0,1 0 0 0 0,-1 0 0 0 0,1 0-1 0 0,0 0 1 0 0,-1-1 0 0 0,1 1 0 0 0,-1 0 0 0 0,1 0 0 0 0,0-1 0 0 0,-1 1 0 0 0,1 0 0 0 0,0 0-1 0 0,-1-1 1 0 0,1 1 0 0 0,0-1 0 0 0,-1 1 0 0 0,1 0 0 0 0,0-1 0 0 0,0 1 0 0 0,-1 0 0 0 0,1-1 0 0 0,0 1-1 0 0,0-1 1 0 0,0 1 0 0 0,0-1 0 0 0,0 1 0 0 0,0-1 0 0 0,-1 1 0 0 0,1 0 0 0 0,0-1 0 0 0,0 1-1 0 0,0-1 1 0 0,0 1 0 0 0,1-1 0 0 0,-1 1 0 0 0,0-1 0 0 0,0 1 0 0 0,0-1 0 0 0,0 1 0 0 0,0 0-1 0 0,1-1 1 0 0,-1 1 0 0 0,0-1 0 0 0,0 1-82 0 0,-36 68 1449 0 0,33-62-1423 0 0,1 0 0 0 0,0 0 0 0 0,1 0-1 0 0,-1 1 1 0 0,1-1 0 0 0,0 1-1 0 0,1-1 1 0 0,0 1 0 0 0,0-1 0 0 0,0 1-1 0 0,1-1 1 0 0,0 1 0 0 0,0-1-1 0 0,1 2-25 0 0,-1-7 14 0 0,0 0 0 0 0,1 0 0 0 0,-1 0 0 0 0,1 0 0 0 0,-1 0-1 0 0,1-1 1 0 0,-1 1 0 0 0,1 0 0 0 0,-1-1 0 0 0,1 1-1 0 0,0-1 1 0 0,-1 0 0 0 0,1 1 0 0 0,0-1 0 0 0,-1 0-1 0 0,1 0 1 0 0,0 0 0 0 0,0 0 0 0 0,-1-1 0 0 0,1 1 0 0 0,0 0-1 0 0,-1-1 1 0 0,1 1 0 0 0,-1-1 0 0 0,1 1 0 0 0,-1-1-1 0 0,1 0 1 0 0,-1 0 0 0 0,1 0 0 0 0,-1 0 0 0 0,1 0-1 0 0,-1 0 1 0 0,0 0 0 0 0,0 0 0 0 0,0 0 0 0 0,1-1-14 0 0,16-22 345 0 0,13-44 148 0 0,-23 52-482 0 0,2 38-374 0 0,3 26 203 0 0,-13-45 146 0 0,1-1 0 0 0,0 0 0 0 0,0 1-1 0 0,0-1 1 0 0,0 0 0 0 0,0 1 0 0 0,0-1 0 0 0,1 0-1 0 0,-1 0 1 0 0,1 0 0 0 0,-1 0 0 0 0,1 0-1 0 0,0 0 1 0 0,0-1 0 0 0,-1 1 0 0 0,1 0-1 0 0,1-1 1 0 0,-1 0 0 0 0,0 1 0 0 0,0-1 0 0 0,0 0-1 0 0,1 0 1 0 0,-1 0 0 0 0,1-1 0 0 0,-1 1-1 0 0,0 0 1 0 0,1-1 0 0 0,-1 0 0 0 0,1 1-1 0 0,0-1 1 0 0,-1 0 0 0 0,1 0 0 0 0,-1-1 0 0 0,1 1-1 0 0,-1 0 1 0 0,1-1 0 0 0,-1 0 0 0 0,0 1-1 0 0,1-1 1 0 0,-1 0 0 0 0,0 0 0 0 0,1-1-1 0 0,-1 1 1 0 0,0 0 0 0 0,0-1 0 0 0,1 0 14 0 0,13-24-4472 0 0,-12 13-913 0 0</inkml:trace>
  <inkml:trace contextRef="#ctx0" brushRef="#br2" timeOffset="35291.524">7869 8962 9824 0 0,'0'0'289'0'0,"0"0"-8"0"0,0 0-65 0 0,12 14 2844 0 0,19 67-347 0 0,9 45-777 0 0,-19-56-1496 0 0,-20-57-1272 0 0,-2-11-3498 0 0,1-2-1515 0 0</inkml:trace>
  <inkml:trace contextRef="#ctx0" brushRef="#br2" timeOffset="35702.418">7878 9136 10680 0 0,'1'0'241'0'0,"135"-33"2979"0"0,58 19-355 0 0,-132-7-2594 0 0,-61 21-269 0 0,0-1-1 0 0,-1 1 1 0 0,1 0 0 0 0,-1 0 0 0 0,1-1-1 0 0,0 1 1 0 0,-1 0 0 0 0,1-1 0 0 0,-1 1 0 0 0,1-1-1 0 0,-1 1 1 0 0,1-1 0 0 0,-1 1 0 0 0,0-1-1 0 0,1 1 1 0 0,-1-1 0 0 0,1 1 0 0 0,-1-1 0 0 0,0 0-1 0 0,0 1 1 0 0,1-1 0 0 0,-1 0 0 0 0,0 1-1 0 0,0-1 1 0 0,0 0 0 0 0,0 1 0 0 0,0-1 0 0 0,0 0-1 0 0,0 1 1 0 0,0-1 0 0 0,0 0 0 0 0,0 1-1 0 0,0-1 1 0 0,0 0 0 0 0,0 1 0 0 0,0-1 0 0 0,-1 1-1 0 0,1-1 1 0 0,0 0 0 0 0,-1 1 0 0 0,1-1-1 0 0,0 1 1 0 0,-1-1 0 0 0,1 1 0 0 0,0-1 0 0 0,-1 1-1 0 0,1-1 1 0 0,-1 1 0 0 0,1-1 0 0 0,-1 1-1 0 0,0-1 1 0 0,1 1 0 0 0,-1 0 0 0 0,1-1 0 0 0,-1 1-1 0 0,1 0 1 0 0,-1 0 0 0 0,0-1 0 0 0,1 1-1 0 0,-1 0 1 0 0,0 0 0 0 0,1 0 0 0 0,-1 0 0 0 0,0 0-1 0 0,1 0 1 0 0,-1 0 0 0 0,0 0 0 0 0,1 0-1 0 0,-1 0-1 0 0,-8-4-54 0 0,0 0 0 0 0,-1 1 0 0 0,1 0 0 0 0,-1 1-1 0 0,0 0 1 0 0,1 0 0 0 0,-1 1 0 0 0,0 0-1 0 0,-8 1 55 0 0,16 0 1 0 0,0 0-1 0 0,0-1 0 0 0,0 1 0 0 0,0 0 1 0 0,-1 0-1 0 0,1 0 0 0 0,0 0 0 0 0,0 0 1 0 0,0 1-1 0 0,-1-1 0 0 0,1 0 0 0 0,0 1 1 0 0,0 0-1 0 0,0 0 0 0 0,0-1 0 0 0,0 1 0 0 0,0 0 1 0 0,0 1-1 0 0,0-1 0 0 0,1 0 0 0 0,-1 0 1 0 0,0 1-1 0 0,1-1 0 0 0,-1 1 0 0 0,1 0 1 0 0,-1-1-1 0 0,1 1 0 0 0,0 0 0 0 0,-11 46 305 0 0,14-39-259 0 0,-1 1-1 0 0,1-1 1 0 0,1 1-1 0 0,0-1 1 0 0,0 0-1 0 0,1 0 1 0 0,0 0-1 0 0,0 0 1 0 0,1-1-1 0 0,0 1 1 0 0,1-1-1 0 0,0 0 1 0 0,0-1-1 0 0,1 0 1 0 0,-1 0-1 0 0,3 1-45 0 0,-5-5-42 0 0,0-1-1 0 0,-1 0 1 0 0,1 0-1 0 0,1 0 1 0 0,-1 0-1 0 0,0-1 0 0 0,0 1 1 0 0,1-1-1 0 0,-1 0 1 0 0,0-1-1 0 0,1 1 1 0 0,-1-1-1 0 0,1 0 0 0 0,3 0 43 0 0,38-8-4339 0 0,-33 3-573 0 0</inkml:trace>
  <inkml:trace contextRef="#ctx0" brushRef="#br2" timeOffset="36135.144">8430 9052 11888 0 0,'0'-8'1193'0'0,"0"7"-1001"0"0,-15 8 1599 0 0,10-1-1552 0 0,0 0 1 0 0,0 0-1 0 0,0 1 1 0 0,1-1-1 0 0,0 1 1 0 0,1 0-1 0 0,0 0 1 0 0,0 1-1 0 0,0-1 1 0 0,1 1-1 0 0,0-1 1 0 0,0 3-240 0 0,-2 4 219 0 0,1-5-165 0 0,1 1 0 0 0,1-1 0 0 0,0 1-1 0 0,0-1 1 0 0,0 1 0 0 0,1-1 0 0 0,1 1 0 0 0,0-1 0 0 0,1 6-54 0 0,-1-13 30 0 0,0 0-1 0 0,1 0 1 0 0,-1 0-1 0 0,0 0 1 0 0,1 0-1 0 0,0 0 1 0 0,-1-1-1 0 0,1 1 1 0 0,0 0-1 0 0,0-1 1 0 0,0 1-1 0 0,0-1 1 0 0,0 0-1 0 0,0 0 1 0 0,0 0-1 0 0,1 0 1 0 0,-1 0-1 0 0,0 0 1 0 0,1-1-1 0 0,-1 1 1 0 0,0-1-1 0 0,1 1 1 0 0,-1-1-1 0 0,0 0 1 0 0,1 0-1 0 0,-1 0 1 0 0,1 0-1 0 0,-1-1 1 0 0,1 1-1 0 0,-1-1 1 0 0,0 1-1 0 0,1-1 1 0 0,-1 0-1 0 0,0 0 1 0 0,0 0-1 0 0,0 0 1 0 0,0 0-1 0 0,1 0 1 0 0,-1-1-1 0 0,-1 1 1 0 0,1-1-1 0 0,0 1 1 0 0,0-1-1 0 0,-1 0 1 0 0,1 0-1 0 0,0 0-29 0 0,6-9-15 0 0,-1-1-1 0 0,0 0 0 0 0,-1-1 0 0 0,0 1 0 0 0,0-1 1 0 0,-2 0-1 0 0,0-1 0 0 0,0 1 0 0 0,-1-1 1 0 0,-1 0-1 0 0,0 0 0 0 0,-1 0 0 0 0,0 0 0 0 0,-1-3 16 0 0,3-22-739 0 0,19-181-2936 0 0,-26 173 4275 0 0,4 47-331 0 0,0 0 9 0 0,0 0-27 0 0,0 17 18 0 0,4 102 131 0 0,1-70-245 0 0,22 158 1185 0 0,-25-198-1220 0 0,1 1 0 0 0,0-1 1 0 0,0 0-1 0 0,1 0 0 0 0,0 0 0 0 0,1 0 0 0 0,-1-1 0 0 0,2 0 0 0 0,4 7-120 0 0,13-4-628 0 0,-21-11 248 0 0</inkml:trace>
  <inkml:trace contextRef="#ctx0" brushRef="#br2" timeOffset="41521.932">6654 9598 7920 0 0,'0'0'174'0'0,"0"0"29"0"0,0 0 13 0 0,2-9 1107 0 0,0 8 2758 0 0,5 11-3787 0 0,-1 1 1 0 0,-1-1-1 0 0,0 2 1 0 0,0-1-1 0 0,-1 1 1 0 0,0-1-1 0 0,-1 1 0 0 0,0 0 1 0 0,-1 0-1 0 0,0 10-294 0 0,7 24 314 0 0,9 80 340 0 0,-12-95-726 0 0,-3-22-2042 0 0,-4-23-2776 0 0,-1 1 249 0 0</inkml:trace>
  <inkml:trace contextRef="#ctx0" brushRef="#br2" timeOffset="41824.086">6703 9567 8000 0 0,'1'-3'124'0'0,"-1"1"-1"0"0,0-1 1 0 0,1 1 0 0 0,0-1 0 0 0,-1 1 0 0 0,1-1 0 0 0,0 1 0 0 0,0 0-1 0 0,0-1 1 0 0,1 1 0 0 0,-1 0 0 0 0,1 0 0 0 0,-1 0 0 0 0,1 0 0 0 0,0 0 0 0 0,-1 0-1 0 0,1 0 1 0 0,0 0 0 0 0,0 1 0 0 0,0-1 0 0 0,1 1 0 0 0,-1-1 0 0 0,0 1-1 0 0,0 0 1 0 0,1 0 0 0 0,-1 0 0 0 0,1 0 0 0 0,-1 1 0 0 0,1-1 0 0 0,-1 1-1 0 0,1-1 1 0 0,-1 1 0 0 0,1 0 0 0 0,0 0 0 0 0,-1 0 0 0 0,1 0 0 0 0,-1 1-1 0 0,1-1 1 0 0,1 1-124 0 0,5 1 185 0 0,1 1-1 0 0,-1 0 0 0 0,0 1 0 0 0,0 0 0 0 0,-1 0 1 0 0,1 1-1 0 0,-1 0 0 0 0,0 1 0 0 0,0 0 1 0 0,0 0-1 0 0,-1 1 0 0 0,0-1 0 0 0,-1 2 1 0 0,1-1-1 0 0,-1 1 0 0 0,1 2-184 0 0,-5-6 13 0 0,0 0-1 0 0,-1 0 1 0 0,1 0-1 0 0,-1 0 1 0 0,0 0-1 0 0,-1 0 1 0 0,1 0-1 0 0,-1 0 1 0 0,0 1-1 0 0,1-1 1 0 0,-2 0-1 0 0,1 0 1 0 0,0 0-1 0 0,-1 0 1 0 0,0 0-1 0 0,0 0 1 0 0,0 0-1 0 0,-1 0 1 0 0,1 0-1 0 0,-1 0 0 0 0,0 0 1 0 0,0-1-1 0 0,0 1 1 0 0,-1-1-1 0 0,1 1 1 0 0,-1-1-1 0 0,0 0 1 0 0,1 0-1 0 0,-2 0 1 0 0,1-1-1 0 0,0 1 1 0 0,0-1-1 0 0,-1 1 1 0 0,1-1-1 0 0,-1 0 1 0 0,0 0-1 0 0,0-1 1 0 0,-2 2-13 0 0,-1 0-5 0 0,4-1-164 0 0,-1 0 0 0 0,1 0 1 0 0,0 0-1 0 0,-1-1 0 0 0,0 1 0 0 0,1-1 1 0 0,-1 0-1 0 0,0 0 0 0 0,0 0 0 0 0,1-1 1 0 0,-1 1-1 0 0,0-1 0 0 0,0 0 0 0 0,0 0 1 0 0,0 0-1 0 0,0 0 0 0 0,0-1 1 0 0,1 0-1 0 0,-1 0 0 0 0,0 0 0 0 0,0 0 1 0 0,1 0 168 0 0,-4-5-792 0 0</inkml:trace>
  <inkml:trace contextRef="#ctx0" brushRef="#br2" timeOffset="42211.508">7025 9493 8496 0 0,'0'0'190'0'0,"0"0"28"0"0,1 2 10 0 0,16 63 1209 0 0,-14-41-293 0 0,-9 52 1871 0 0,-3-27-1727 0 0,0 24-243 0 0,31-80-413 0 0,24-50-1702 0 0,-26 33 569 0 0,-10 20 399 0 0,10 10-29 0 0,-15-1 119 0 0,29 81 678 0 0,-29-75-656 0 0,-4-8-2 0 0,0-1 0 0 0,1 1 0 0 0,-1-1-1 0 0,0 1 1 0 0,1-1 0 0 0,-1 0 0 0 0,1 0 0 0 0,0 0-1 0 0,-1 0 1 0 0,1 0 0 0 0,0 0 0 0 0,1 0-1 0 0,-1 0 1 0 0,0-1 0 0 0,0 1 0 0 0,1-1-1 0 0,-1 0 1 0 0,1 1 0 0 0,0-1-8 0 0,1 0-11 0 0,0 0 0 0 0,1 0 1 0 0,-1-1-1 0 0,0 1 0 0 0,1-1 1 0 0,-1 0-1 0 0,0-1 0 0 0,1 1 0 0 0,-1-1 1 0 0,0 1-1 0 0,0-1 0 0 0,1 0 1 0 0,-1-1-1 0 0,0 1 0 0 0,0-1 0 0 0,1-1 11 0 0,40-20-5258 0 0,-43 22 4853 0 0,16-8-4285 0 0</inkml:trace>
  <inkml:trace contextRef="#ctx0" brushRef="#br2" timeOffset="42594.904">7446 9625 12320 0 0,'0'0'281'0'0,"-11"10"679"0"0,-40 40 776 0 0,48-45-1569 0 0,0 0-1 0 0,1 0 1 0 0,-1 1 0 0 0,1-1-1 0 0,0 1 1 0 0,1 0 0 0 0,-1-1-1 0 0,1 1 1 0 0,0 0-1 0 0,0 0 1 0 0,1 0 0 0 0,0-1-1 0 0,0 6-166 0 0,0-10 15 0 0,0 1-1 0 0,0-1 1 0 0,0 0-1 0 0,0 1 0 0 0,0-1 1 0 0,0 0-1 0 0,1 1 0 0 0,-1-1 1 0 0,0 0-1 0 0,1 1 1 0 0,-1-1-1 0 0,1 0 0 0 0,0 0 1 0 0,-1 0-1 0 0,1 1 0 0 0,0-1 1 0 0,-1 0-1 0 0,1 0 0 0 0,0 0 1 0 0,0 0-1 0 0,0 0 1 0 0,0 0-1 0 0,0 0 0 0 0,0-1 1 0 0,0 1-1 0 0,1 0 0 0 0,-1-1 1 0 0,0 1-1 0 0,0 0 0 0 0,1-1 1 0 0,-1 0-1 0 0,0 1 1 0 0,0-1-1 0 0,1 0 0 0 0,-1 1 1 0 0,0-1-1 0 0,1 0 0 0 0,-1 0 1 0 0,0 0-1 0 0,1 0 1 0 0,-1-1-1 0 0,1 1 0 0 0,-1 0 1 0 0,0 0-1 0 0,0-1 0 0 0,1 1 1 0 0,-1-1-1 0 0,0 1 0 0 0,0-1-14 0 0,7-2 16 0 0,-1 0-1 0 0,-1-1 1 0 0,1 0-1 0 0,0 0 0 0 0,-1 0 1 0 0,0-1-1 0 0,0 0 1 0 0,0 0-1 0 0,-1-1 0 0 0,0 1 1 0 0,0-1-1 0 0,3-5-15 0 0,27-28-359 0 0,-26 32 229 0 0,0 28 204 0 0,-1 42 311 0 0,-8-61-394 0 0,0 0 0 0 0,0 1-1 0 0,1-1 1 0 0,-1 0 0 0 0,1 0 0 0 0,-1 0-1 0 0,1 0 1 0 0,0 1 0 0 0,0-1 0 0 0,0 0-1 0 0,0-1 1 0 0,1 1 0 0 0,-1 0 0 0 0,0 0-1 0 0,1 0 1 0 0,-1-1 0 0 0,1 1 0 0 0,0-1-1 0 0,-1 1 1 0 0,1-1 0 0 0,0 0 0 0 0,0 1-1 0 0,0-1 1 0 0,0 0 0 0 0,0 0 0 0 0,0-1-1 0 0,0 1 1 0 0,0 0 0 0 0,0-1-1 0 0,1 1 1 0 0,-1-1 0 0 0,0 0 0 0 0,0 1-1 0 0,1-1 1 0 0,-1 0 0 0 0,0 0 0 0 0,0-1-1 0 0,1 1 1 0 0,-1 0 0 0 0,0-1 0 0 0,0 0-1 0 0,0 1 1 0 0,0-1 0 0 0,0 0 0 0 0,0 0-1 0 0,0 0 1 0 0,0 0 0 0 0,0 0 0 0 0,0-1-1 0 0,1 0 10 0 0,49-41-4237 0 0,-40 30-817 0 0</inkml:trace>
  <inkml:trace contextRef="#ctx0" brushRef="#br2" timeOffset="43180.875">7804 9586 9824 0 0,'0'0'289'0'0,"0"0"-8"0"0,-12 4-171 0 0,8-2 111 0 0,1 0 1 0 0,-1 0 0 0 0,1 0-1 0 0,0 0 1 0 0,0 1 0 0 0,0-1 0 0 0,0 1-1 0 0,0 0 1 0 0,0 0 0 0 0,1 0-1 0 0,-1 0 1 0 0,1 1 0 0 0,0-1-1 0 0,0 1 1 0 0,0-1 0 0 0,1 1-1 0 0,-1 0 1 0 0,1-1 0 0 0,0 1-1 0 0,0 0 1 0 0,0 0 0 0 0,0 2-222 0 0,1-2 37 0 0,1 0 0 0 0,-1-1 0 0 0,1 1 1 0 0,-1 0-1 0 0,1 0 0 0 0,0 0 0 0 0,1-1 0 0 0,-1 1 1 0 0,0 0-1 0 0,1-1 0 0 0,0 1 0 0 0,0-1 0 0 0,0 0 1 0 0,0 0-1 0 0,1 0 0 0 0,-1 0 0 0 0,1 0 0 0 0,0 0 0 0 0,2 2-36 0 0,22 17 303 0 0,-11-2 746 0 0,-15-19-797 0 0,-8 15 426 0 0,0-11-647 0 0,1-1 0 0 0,-1 0 0 0 0,-1 0 0 0 0,1-1-1 0 0,0 0 1 0 0,-1 0 0 0 0,0-1 0 0 0,0 0 0 0 0,1 0 0 0 0,-2-1-32 0 0,-18-3-1022 0 0,26 1 822 0 0,1 1 0 0 0,0 0 8 0 0,3-4 142 0 0,0 1-1 0 0,1 0 0 0 0,0-1 0 0 0,0 1 0 0 0,0 0 0 0 0,0 1 0 0 0,0-1 1 0 0,0 1-1 0 0,1 0 0 0 0,-1 0 0 0 0,1 0 0 0 0,-1 1 0 0 0,1-1 0 0 0,2 1 51 0 0,134-27 504 0 0,-70 1-216 0 0,-66 25-248 0 0,0 0-1 0 0,0 0 0 0 0,0 0 0 0 0,0-1 0 0 0,0 1 1 0 0,0-2-1 0 0,-1 1 0 0 0,1 0 0 0 0,-1-1 0 0 0,0 0 1 0 0,0 0-1 0 0,0 0 0 0 0,-1 0 0 0 0,1 0 0 0 0,-1-1 1 0 0,0 0-1 0 0,0 0 0 0 0,-1 0 0 0 0,0 0 0 0 0,1 0-39 0 0,-4 4-3 0 0,1 0 0 0 0,0-1 0 0 0,0 1 0 0 0,-1 0 0 0 0,1-1 0 0 0,0 1 0 0 0,-1 0 0 0 0,1-1 0 0 0,-1 1 0 0 0,0 0-1 0 0,1 0 1 0 0,-1 0 0 0 0,0 0 0 0 0,0 0 0 0 0,0 0 0 0 0,0 0 0 0 0,0 0 0 0 0,0 0 0 0 0,0 0 0 0 0,0 0 0 0 0,0 0-1 0 0,0 1 1 0 0,0-1 0 0 0,-1 0 0 0 0,1 1 0 0 0,0-1 0 0 0,0 1 0 0 0,-1 0 0 0 0,1-1 0 0 0,0 1 0 0 0,-1 0 0 0 0,1 0-1 0 0,0 0 1 0 0,-1 0 0 0 0,1 0 0 0 0,0 0 0 0 0,-1 0 0 0 0,1 0 0 0 0,0 0 0 0 0,-1 1 0 0 0,1-1 0 0 0,0 0 0 0 0,-1 1-1 0 0,0 0 4 0 0,-4 2 53 0 0,0 1-1 0 0,1 0 1 0 0,-1 0 0 0 0,1 0-1 0 0,0 1 1 0 0,0 0-1 0 0,0 0 1 0 0,1 0-1 0 0,-1 1 1 0 0,1-1-1 0 0,1 1 1 0 0,-1 0-1 0 0,1 0 1 0 0,0 0-1 0 0,0 1 1 0 0,1-1-1 0 0,0 1 1 0 0,0-1-1 0 0,0 1 1 0 0,1 0-1 0 0,0 0 1 0 0,0 0-1 0 0,1 0-52 0 0,13 18 216 0 0,-10-23-181 0 0,3 1 8 0 0,1-1-1 0 0,-1 0 1 0 0,1-1-1 0 0,0 0 1 0 0,0 0-1 0 0,0 0 0 0 0,0-1 1 0 0,0 0-1 0 0,0 0 1 0 0,0-1-1 0 0,0 0 1 0 0,-1 0-1 0 0,1-1 1 0 0,0 0-1 0 0,4-1-42 0 0,73-28-1443 0 0,-52 13-4075 0 0,-16 7-64 0 0</inkml:trace>
  <inkml:trace contextRef="#ctx0" brushRef="#br2" timeOffset="43831.719">8430 9548 9992 0 0,'-7'-2'994'0'0,"-68"36"1626"0"0,53-12-1456 0 0,21-21-1110 0 0,1-1 10 0 0,1 0 0 0 0,1 0 5 0 0,17-3 118 0 0,-7-3-167 0 0,-12 6 89 0 0,0 0 60 0 0,0 0 21 0 0,1-1-30 0 0,1-2-107 0 0,-2 3-20 0 0,0-1 0 0 0,0 1 0 0 0,0-1 0 0 0,0 1 0 0 0,-1-1 0 0 0,1 0 0 0 0,0 1 0 0 0,0-1 0 0 0,-1 1 1 0 0,1-1-1 0 0,0 1 0 0 0,-1-1 0 0 0,1 1 0 0 0,0-1 0 0 0,-1 1 0 0 0,1 0 0 0 0,-1-1 0 0 0,1 1 0 0 0,-1 0 0 0 0,1-1 0 0 0,-1 1 0 0 0,1 0 0 0 0,-1-1 0 0 0,1 1 0 0 0,-1 0 1 0 0,1 0-1 0 0,-1 0 0 0 0,0 0 0 0 0,1-1 0 0 0,-1 1 0 0 0,1 0 0 0 0,-1 0 0 0 0,0 0 0 0 0,1 0 0 0 0,-1 0 0 0 0,1 0 0 0 0,-1 1 0 0 0,0-1 0 0 0,1 0 0 0 0,-1 0 1 0 0,1 0-1 0 0,-1 0 0 0 0,1 1 0 0 0,-1-1 0 0 0,1 0 0 0 0,-1 1 0 0 0,1-1 0 0 0,-1 0 0 0 0,1 1 0 0 0,-1-1 0 0 0,1 0 0 0 0,-1 1 0 0 0,1-1 0 0 0,0 1 0 0 0,-1-1-33 0 0,-45 33 1054 0 0,42-29-952 0 0,3-4-87 0 0,0 1-1 0 0,0-1 0 0 0,0 1 1 0 0,0-1-1 0 0,0 1 1 0 0,1 0-1 0 0,-1 0 1 0 0,0-1-1 0 0,0 1 1 0 0,1 0-1 0 0,-1 0 0 0 0,1 0 1 0 0,-1 0-1 0 0,1 0 1 0 0,-1-1-1 0 0,1 1 1 0 0,0 0-1 0 0,-1 0 0 0 0,1 0 1 0 0,0 0-1 0 0,0 1 1 0 0,-1-1-1 0 0,1 0 1 0 0,0 0-1 0 0,0 0 1 0 0,0 0-1 0 0,1 0 0 0 0,-1 1-14 0 0,0-1 20 0 0,1 1-1 0 0,-1-1 0 0 0,0 1 1 0 0,1-1-1 0 0,0 1 0 0 0,-1-1 1 0 0,1 0-1 0 0,0 1 0 0 0,0-1 1 0 0,0 0-1 0 0,-1 0 0 0 0,2 1 1 0 0,-1-1-1 0 0,0 0 0 0 0,0 0 1 0 0,0 0-1 0 0,0 0 0 0 0,1 0 1 0 0,-1-1-1 0 0,0 1 1 0 0,1 0-1 0 0,-1-1 0 0 0,0 1 1 0 0,1 0-1 0 0,-1-1-19 0 0,8 4 154 0 0,72 25-128 0 0,-43-15 38 0 0,-37-13-58 0 0,-1-1 0 0 0,1 1 0 0 0,-1-1 0 0 0,1 1 0 0 0,-1-1 0 0 0,1 1 0 0 0,-1-1 0 0 0,1 1 0 0 0,-1 0 0 0 0,0-1 0 0 0,1 1-1 0 0,-1-1 1 0 0,0 1 0 0 0,0 0 0 0 0,1-1 0 0 0,-1 1 0 0 0,0 0 0 0 0,0 0 0 0 0,0-1 0 0 0,0 1 0 0 0,0 0 0 0 0,0-1 0 0 0,0 1-1 0 0,0 0 1 0 0,0-1 0 0 0,0 1 0 0 0,0 0 0 0 0,-1 0 0 0 0,1-1 0 0 0,0 1 0 0 0,0 0 0 0 0,-1-1 0 0 0,1 1 0 0 0,0-1 0 0 0,-1 1 0 0 0,1 0-1 0 0,-1-1 1 0 0,1 1 0 0 0,-1-1 0 0 0,1 1 0 0 0,-1-1-6 0 0,0 2 37 0 0,-5 4 3 0 0,0-1 1 0 0,-1-1-1 0 0,1 1 0 0 0,-1-1 0 0 0,0 0 0 0 0,0-1 0 0 0,0 1 0 0 0,0-1 0 0 0,-1-1 0 0 0,-1 1-40 0 0,3 0 31 0 0,-45 11-745 0 0,49-14 308 0 0,2 0-147 0 0,0 0-610 0 0,0 0-263 0 0,0 0-55 0 0</inkml:trace>
  <inkml:trace contextRef="#ctx0" brushRef="#br2" timeOffset="44443.931">8801 9553 10448 0 0,'-40'20'1229'0'0,"-36"42"2167"0"0,63-52-2998 0 0,-8 21 810 0 0,39-28-992 0 0,-4-4-165 0 0,0-1 0 0 0,0 0 0 0 0,0-1 0 0 0,-1 0 0 0 0,1-1 0 0 0,-1-1 0 0 0,0 0 0 0 0,0-1 0 0 0,6-4-51 0 0,38-38 104 0 0,-40 18-117 0 0,-15 24-1 0 0,1 3 2 0 0,-2 3-46 0 0,-5 21-8 0 0,18-4 77 0 0,1-7 42 0 0,1-6 38 0 0,-9-5-69 0 0,-1 1 0 0 0,0-1 0 0 0,0 0 0 0 0,0-1 0 0 0,0 1 0 0 0,0-1 0 0 0,0-1 0 0 0,0 1 0 0 0,0-1 0 0 0,-1 0 0 0 0,1 0 0 0 0,-1 0 0 0 0,0-1 0 0 0,0 0-1 0 0,2-2-21 0 0,36-47 44 0 0,-25 16-453 0 0,-18 37 402 0 0,2-5-54 0 0,-1 0 0 0 0,0 0 0 0 0,0 0 1 0 0,-1 0-1 0 0,0 1 0 0 0,1-1 0 0 0,-1 0 0 0 0,-1 0 1 0 0,1 0-1 0 0,-1 0 0 0 0,0 0 0 0 0,0 0 1 0 0,-1 0-1 0 0,1 1 0 0 0,-1-1 0 0 0,0 0 61 0 0,1 4-72 0 0,-5 7-98 0 0,3-2 198 0 0,0 1 0 0 0,0 0 0 0 0,1 0 0 0 0,0 0 0 0 0,0 0 0 0 0,0 0 1 0 0,0 1-1 0 0,1-1 0 0 0,0 1 0 0 0,0-1 0 0 0,1 0 0 0 0,-1 1 1 0 0,1-1-1 0 0,0 1 0 0 0,1-1 0 0 0,-1 1 0 0 0,1 0-28 0 0,2 54 273 0 0,5 47 295 0 0,5-50-40 0 0,5 8 48 0 0,24 8-8 0 0,-20-40-569 0 0,-15-28-1735 0 0,-7-5-4550 0 0</inkml:trace>
  <inkml:trace contextRef="#ctx0" brushRef="#br2" timeOffset="44634.935">8945 9769 14368 0 0,'49'-24'1589'0'0,"77"4"-317"0"0,-88 18-1214 0 0,119-10-1728 0 0,-140 7 693 0 0</inkml:trace>
  <inkml:trace contextRef="#ctx0" brushRef="#br2" timeOffset="44980.278">9690 9392 13360 0 0,'0'0'298'0'0,"0"0"46"0"0,0 0 24 0 0,-5 6 74 0 0,19 43-14 0 0,-2-11 510 0 0,-14 17 1127 0 0,-4 5-619 0 0,0-14-810 0 0,6-45-624 0 0,-1 0 0 0 0,1 0 0 0 0,0 0 0 0 0,-1 0 1 0 0,1 1-1 0 0,0-1 0 0 0,0 0 0 0 0,0 0 0 0 0,0 0 0 0 0,0 0 0 0 0,0 1 1 0 0,0-1-1 0 0,0 0 0 0 0,0 0 0 0 0,0 0 0 0 0,1 0 0 0 0,-1 1 1 0 0,0-1-1 0 0,1 0 0 0 0,-1 0 0 0 0,1 0 0 0 0,0 0 0 0 0,-1 0 1 0 0,1 0-1 0 0,0 0 0 0 0,-1 0 0 0 0,1 0 0 0 0,0 0 0 0 0,0-1 1 0 0,0 1-1 0 0,0 0 0 0 0,0-1 0 0 0,0 1 0 0 0,0 0 0 0 0,0-1 0 0 0,0 1 1 0 0,0-1-1 0 0,0 1 0 0 0,0-1 0 0 0,0 0 0 0 0,1 1-12 0 0,49 8 235 0 0,-7-12-52 0 0,-1-2-1 0 0,1-1 1 0 0,-1-3-1 0 0,24-9-182 0 0,7 0-189 0 0,-31 4-412 0 0,-41 13 163 0 0,-1 0-5177 0 0,-1 1-818 0 0</inkml:trace>
  <inkml:trace contextRef="#ctx0" brushRef="#br2" timeOffset="45238.238">9823 9497 12840 0 0,'12'0'289'0'0,"-10"0"40"0"0,-2 0 23 0 0,0 0-36 0 0,2-1-206 0 0,11-4 265 0 0,1 1 1 0 0,0 0 0 0 0,0 1-1 0 0,0 1 1 0 0,1 0 0 0 0,-1 1 0 0 0,0 0-1 0 0,1 1 1 0 0,-1 1 0 0 0,6 1-376 0 0,29 1 286 0 0,-41 0-1092 0 0,-7-3-3398 0 0,-1 0-1489 0 0</inkml:trace>
  <inkml:trace contextRef="#ctx0" brushRef="#br2" timeOffset="45404.621">9684 9385 12776 0 0,'0'0'374'0'0,"0"0"0"0"0,7-3-226 0 0,30-13 228 0 0,-1 12 68 0 0,-1 1 0 0 0,1 1 0 0 0,0 3 0 0 0,34 3-444 0 0,-36-1-4339 0 0,-17 1-586 0 0</inkml:trace>
  <inkml:trace contextRef="#ctx0" brushRef="#br2" timeOffset="45592.128">10350 9458 11664 0 0,'0'0'264'0'0,"0"0"34"0"0,0 0 21 0 0,0 0-36 0 0,0 2-186 0 0,3 10 354 0 0,-2 0 1 0 0,1 1-1 0 0,-2-1 1 0 0,0 0-1 0 0,0 1 0 0 0,-1-1 1 0 0,-1 0-1 0 0,-1 6-451 0 0,0 9 423 0 0,2-20-164 0 0,0-3-218 0 0,0 1 1 0 0,0 0-1 0 0,1-1 0 0 0,-1 1 0 0 0,1 0 0 0 0,0-1 1 0 0,0 1-1 0 0,1 0 0 0 0,-1 0 0 0 0,1-1 0 0 0,0 1 1 0 0,1-1-1 0 0,-1 1 0 0 0,1-1 0 0 0,0 1 1 0 0,0-1-1 0 0,0 0 0 0 0,0 0 0 0 0,1 0 0 0 0,0 0 1 0 0,-1 0-1 0 0,4 2-41 0 0,32 3-94 0 0,-21-12-5020 0 0,-8 1-443 0 0</inkml:trace>
  <inkml:trace contextRef="#ctx0" brushRef="#br2" timeOffset="46276.787">10654 9371 13072 0 0,'0'0'297'0'0,"-13"1"715"0"0,7 2-840 0 0,0 0 0 0 0,0 0 0 0 0,0 1 0 0 0,0 0 0 0 0,1 0 0 0 0,0 0 0 0 0,0 1 0 0 0,0 0 0 0 0,0 0 0 0 0,0 0 0 0 0,1 0 0 0 0,-2 4-172 0 0,2-3 159 0 0,-1 1 1 0 0,1-1 0 0 0,1 1-1 0 0,-1 0 1 0 0,1 0-1 0 0,0 0 1 0 0,1 0 0 0 0,0 0-1 0 0,0 1 1 0 0,0-1-1 0 0,1 1 1 0 0,0 0-1 0 0,1 0-159 0 0,0-7 127 0 0,12 15 764 0 0,-7-17-857 0 0,0 0 1 0 0,0 0-1 0 0,0 0 0 0 0,0 0 1 0 0,0-1-1 0 0,-1 0 1 0 0,1 0-1 0 0,-1 0 0 0 0,1-1 1 0 0,-1 0-1 0 0,0 1 1 0 0,0-1-1 0 0,0-1 0 0 0,0 1 1 0 0,1-1-35 0 0,90-75-334 0 0,-55 62-98 0 0,-40 17 426 0 0,1 0 0 0 0,-1 0 0 0 0,1 0 0 0 0,-1 0-1 0 0,1-1 1 0 0,0 1 0 0 0,-1 0 0 0 0,1 0 0 0 0,-1 0-1 0 0,1 0 1 0 0,0 0 0 0 0,-1 0 0 0 0,1 1 0 0 0,-1-1 0 0 0,1 0-1 0 0,-1 0 1 0 0,1 0 0 0 0,0 0 0 0 0,-1 1 0 0 0,1-1-1 0 0,-1 0 1 0 0,1 1 0 0 0,-1-1 0 0 0,1 0 0 0 0,-1 1-1 0 0,0-1 1 0 0,1 1 0 0 0,-1-1 0 0 0,1 0 0 0 0,-1 1-1 0 0,0-1 1 0 0,1 1 0 0 0,-1-1 0 0 0,0 1 0 0 0,0 0-1 0 0,1-1 1 0 0,-1 1 0 0 0,0-1 0 0 0,0 1 0 0 0,0-1-1 0 0,0 1 1 0 0,0 0 0 0 0,0-1 0 0 0,1 1 0 0 0,-1-1 0 0 0,-1 1-1 0 0,1-1 1 0 0,0 1 0 0 0,0 0 0 0 0,0-1 0 0 0,0 1-1 0 0,0-1 1 0 0,0 1 0 0 0,-1-1 0 0 0,1 1 6 0 0,1 13-20 0 0,-1 16 20 0 0,9 5 752 0 0,-8-34-568 0 0,-1-1-10 0 0,0 0-46 0 0,0 0-22 0 0,13-4 326 0 0,90-74-352 0 0,-82 69-360 0 0,-20 10 210 0 0,20 10-60 0 0,23 38 850 0 0,-43-47-676 0 0,1-1-1 0 0,0 0 0 0 0,0 0 0 0 0,0 0 1 0 0,0 0-1 0 0,0-1 0 0 0,0 1 0 0 0,1 0 1 0 0,-1-1-1 0 0,0 0 0 0 0,0 1 0 0 0,0-1 1 0 0,1 0-1 0 0,-1 0 0 0 0,0 0 0 0 0,0 0 1 0 0,0-1-1 0 0,1 1 0 0 0,-1-1 0 0 0,0 1 1 0 0,0-1-1 0 0,0 0 0 0 0,0 0 0 0 0,0 0 1 0 0,0 0-1 0 0,0 0 0 0 0,0 0 0 0 0,0 0 1 0 0,-1-1-1 0 0,1 1 0 0 0,0 0 0 0 0,-1-1-43 0 0,49-35 144 0 0,-46 35-240 0 0,1-1-1 0 0,0 2 1 0 0,0-1-1 0 0,-1 0 1 0 0,1 1-1 0 0,0 0 0 0 0,0 0 1 0 0,1 0-1 0 0,-1 1 1 0 0,0-1-1 0 0,0 1 1 0 0,0 1-1 0 0,0-1 1 0 0,0 1-1 0 0,0 0 1 0 0,0 0-1 0 0,0 0 0 0 0,0 1 1 0 0,0-1-1 0 0,0 1 1 0 0,-1 0-1 0 0,5 3 97 0 0,34 8-4618 0 0,-31-11-1255 0 0</inkml:trace>
  <inkml:trace contextRef="#ctx0" brushRef="#br2" timeOffset="46772.596">11457 9402 10824 0 0,'0'-18'1085'0'0,"0"17"-1018"0"0,1 1 1 0 0,-1-1-1 0 0,0 0 0 0 0,0 1 0 0 0,0-1 1 0 0,0 0-1 0 0,0 0 0 0 0,0 1 0 0 0,0-1 1 0 0,0 0-1 0 0,0 0 0 0 0,0 1 1 0 0,0-1-1 0 0,0 0 0 0 0,0 0 0 0 0,-1 1 1 0 0,1-1-1 0 0,0 0 0 0 0,-1 1 0 0 0,1-1 1 0 0,0 0-1 0 0,-1 1 0 0 0,1-1 1 0 0,-1 1-1 0 0,1-1 0 0 0,-1 1 0 0 0,1-1 1 0 0,-1 1-1 0 0,1-1 0 0 0,-1 1 1 0 0,0-1-1 0 0,1 1 0 0 0,-1 0 0 0 0,0-1 1 0 0,1 1-1 0 0,-1 0 0 0 0,0-1 0 0 0,1 1 1 0 0,-1 0-1 0 0,0 0 0 0 0,0 0 1 0 0,1 0-1 0 0,-1 0 0 0 0,0 0 0 0 0,0 0 1 0 0,1 0-1 0 0,-1 0 0 0 0,0 0 0 0 0,0 0 1 0 0,1 0-1 0 0,-1 1 0 0 0,0-1-67 0 0,-36 22 1037 0 0,32-18-754 0 0,-69 60 1163 0 0,26-4-1041 0 0,47-59-352 0 0,3 16 395 0 0,4-18-420 0 0,0 0 0 0 0,-1 0-1 0 0,1 0 1 0 0,0-1-1 0 0,-1 0 1 0 0,1 0 0 0 0,-1 0-1 0 0,0-1 1 0 0,0 1-1 0 0,0-1 1 0 0,0-1 0 0 0,0 1-1 0 0,-1-1 1 0 0,1 0-1 0 0,-1 0 1 0 0,0 0 0 0 0,0 0-1 0 0,-1-1 1 0 0,1 1 0 0 0,0-2-28 0 0,58-105-497 0 0,-61 108 509 0 0,9-17-107 0 0,-1 1-1 0 0,-1-1 1 0 0,-1-1-1 0 0,-1 0 1 0 0,-1 0-1 0 0,0 0 1 0 0,-2 0-1 0 0,0-11 96 0 0,-14 98 752 0 0,20 101 683 0 0,-8-156-1322 0 0,1-1-1 0 0,0 0 1 0 0,1 0-1 0 0,0 0 1 0 0,1 0-1 0 0,0 0 1 0 0,1-1-1 0 0,0 0 1 0 0,0 0 0 0 0,1 0-1 0 0,0 0 1 0 0,3 2-113 0 0,-7-9-44 0 0,0 0 1 0 0,1 0 0 0 0,-1 0 0 0 0,1 0 0 0 0,-1-1 0 0 0,1 1-1 0 0,0-1 1 0 0,-1 1 0 0 0,1-1 0 0 0,0 0 0 0 0,0 0 0 0 0,0-1-1 0 0,0 1 1 0 0,0 0 0 0 0,0-1 0 0 0,0 0 0 0 0,0 0 0 0 0,0 0-1 0 0,1 0 1 0 0,-1 0 0 0 0,0-1 0 0 0,0 1 0 0 0,1-1 43 0 0,41-21-5840 0 0,-34 12 112 0 0</inkml:trace>
  <inkml:trace contextRef="#ctx0" brushRef="#br2" timeOffset="47085.27">11871 9175 12440 0 0,'0'0'281'0'0,"0"0"40"0"0,0 0 22 0 0,0 0-40 0 0,1-1-202 0 0,0 1-63 0 0,-1 0 0 0 0,1 0 1 0 0,0 0-1 0 0,-1 0 0 0 0,1 0 1 0 0,0 0-1 0 0,-1 1 0 0 0,1-1 0 0 0,0 0 1 0 0,-1 0-1 0 0,1 0 0 0 0,-1 1 0 0 0,1-1 1 0 0,0 0-1 0 0,-1 0 0 0 0,1 1 1 0 0,-1-1-1 0 0,1 1 0 0 0,-1-1 0 0 0,1 0 1 0 0,-1 1-1 0 0,1-1 0 0 0,-1 1 1 0 0,1-1-1 0 0,-1 1 0 0 0,0 0 0 0 0,1-1 1 0 0,-1 1-1 0 0,0-1 0 0 0,1 1 0 0 0,-1 0 1 0 0,0-1-1 0 0,0 1 0 0 0,0-1 1 0 0,0 1-1 0 0,0 0 0 0 0,1-1 0 0 0,-1 2-38 0 0,0-1 141 0 0,1 7 65 0 0,0 1 1 0 0,0 0-1 0 0,-1 0 1 0 0,0-1 0 0 0,0 1-1 0 0,-1 0 1 0 0,0-1 0 0 0,-1 1-1 0 0,0-1 1 0 0,-1 5-207 0 0,-4 16 471 0 0,-26 110 855 0 0,31-128-1155 0 0,1-9-126 0 0,1-1-1 0 0,-1 0 1 0 0,1 1-1 0 0,-1-1 0 0 0,1 0 1 0 0,0 1-1 0 0,-1-1 1 0 0,1 1-1 0 0,0-1 0 0 0,0 0 1 0 0,0 1-1 0 0,0-1 1 0 0,0 1-1 0 0,0-1 0 0 0,1 0 1 0 0,-1 1-1 0 0,0-1 1 0 0,1 1-1 0 0,-1-1 1 0 0,1 0-1 0 0,0 1 0 0 0,-1-1 1 0 0,1 0-1 0 0,0 0 1 0 0,0 0-1 0 0,-1 1 0 0 0,1-1 1 0 0,0 0-1 0 0,0 0 1 0 0,0 0-1 0 0,0 0 0 0 0,2 0-44 0 0,4 1 62 0 0,0 0-1 0 0,0 0 1 0 0,0-1-1 0 0,0 0 1 0 0,1 0-1 0 0,-1-1 1 0 0,0 0-1 0 0,0 0 1 0 0,1-1-1 0 0,-1 0 1 0 0,0 0-1 0 0,0-1 1 0 0,0 0 0 0 0,3-1-62 0 0,22-3 46 0 0,89-27-1883 0 0,-112 30-3056 0 0,-2 0-1572 0 0</inkml:trace>
  <inkml:trace contextRef="#ctx0" brushRef="#br2" timeOffset="47279.793">11813 9319 13072 0 0,'0'0'297'0'0,"0"0"39"0"0,13-3 463 0 0,225 5 4928 0 0,-180-10-5707 0 0,-51 3-881 0 0,-5 0-3963 0 0,-4 0-1438 0 0</inkml:trace>
  <inkml:trace contextRef="#ctx0" brushRef="#br2" timeOffset="47502.736">11883 9117 13472 0 0,'0'0'306'0'0,"1"-13"745"0"0,3 10-869 0 0,0 0 0 0 0,0 0 1 0 0,1 0-1 0 0,-1 0 0 0 0,1 1 0 0 0,-1 0 0 0 0,1 0 1 0 0,0 0-1 0 0,-1 0 0 0 0,1 1 0 0 0,0 0 1 0 0,0 0-1 0 0,0 0 0 0 0,0 1 0 0 0,0 0 0 0 0,1 0-182 0 0,-3-1 95 0 0,98 8 732 0 0,-16 11-1494 0 0,-69-14 395 0 0</inkml:trace>
  <inkml:trace contextRef="#ctx0" brushRef="#br2" timeOffset="47799.541">12291 9270 11720 0 0,'0'0'264'0'0,"9"1"354"0"0,130 17 4403 0 0,-89-13-3729 0 0,-49-4-1275 0 0,0 0 0 0 0,-1 1-1 0 0,1-1 1 0 0,-1 0 0 0 0,0 0 0 0 0,1 0-1 0 0,-1 0 1 0 0,0 1 0 0 0,1-1-1 0 0,-1 0 1 0 0,0 0 0 0 0,0 0-1 0 0,0 1 1 0 0,0-1 0 0 0,0 0-1 0 0,-1 0 1 0 0,1 0 0 0 0,0 1-1 0 0,0-1 1 0 0,-1 0 0 0 0,1 0-1 0 0,-1 0 1 0 0,1 0 0 0 0,-1 0 0 0 0,1 0-1 0 0,-1 0 1 0 0,0 0 0 0 0,1 0-1 0 0,-1 0 1 0 0,0 0 0 0 0,0 0-1 0 0,0 0 1 0 0,0 0 0 0 0,0-1-1 0 0,0 1 1 0 0,0 0 0 0 0,0-1-1 0 0,0 1 1 0 0,0-1 0 0 0,-1 1-17 0 0,0 2 112 0 0,-93 86 615 0 0,95-89-692 0 0,-1 1 0 0 0,0 0 0 0 0,1-1 0 0 0,-1 1-1 0 0,0 0 1 0 0,1 0 0 0 0,-1 0 0 0 0,1-1 0 0 0,-1 1 0 0 0,1 0 0 0 0,-1 0 0 0 0,1 0-1 0 0,0 0 1 0 0,-1 0 0 0 0,1 0 0 0 0,0 0 0 0 0,0 0 0 0 0,0 0 0 0 0,0 0 0 0 0,0 0-1 0 0,0 0 1 0 0,0 0 0 0 0,0 0 0 0 0,0-1 0 0 0,0 1 0 0 0,0 0 0 0 0,1 0 0 0 0,-1 0 0 0 0,0 0-1 0 0,1 0 1 0 0,-1 0 0 0 0,1 0 0 0 0,-1 0 0 0 0,1-1 0 0 0,-1 1 0 0 0,1 0 0 0 0,0 0-1 0 0,-1-1 1 0 0,1 1 0 0 0,0 0 0 0 0,0-1 0 0 0,-1 1 0 0 0,1-1 0 0 0,0 1 0 0 0,0-1-1 0 0,0 1 1 0 0,0-1 0 0 0,0 1 0 0 0,-1-1 0 0 0,1 0 0 0 0,0 0 0 0 0,0 1 0 0 0,0-1-1 0 0,0 0 1 0 0,0 0 0 0 0,0 0 0 0 0,0 0 0 0 0,0 0 0 0 0,0 0 0 0 0,0 0 0 0 0,0-1-1 0 0,0 1 1 0 0,1 0-35 0 0,150-1 1180 0 0,-129 1-4421 0 0,-16 0 56 0 0,3 0-4276 0 0</inkml:trace>
  <inkml:trace contextRef="#ctx0" brushRef="#br2" timeOffset="82497.931">5576 8761 4608 0 0,'0'0'101'0'0,"0"0"22"0"0,0 0 5 0 0,0-20 549 0 0,3-33 4350 0 0,-15 25-3087 0 0,2 9-624 0 0,23 9 1587 0 0,-9 9-2648 0 0,13 4 402 0 0,48 32 96 0 0,-51-25-610 0 0,76 56 241 0 0,-67-51-288 0 0,56 32 427 0 0,-19 6-246 0 0,-47-35-277 0 0,2 2 54 0 0,-9-15-44 0 0,16 19 238 0 0,39 34-360 0 0,-18-34 112 0 0,-16-5 128 0 0,37 11-64 0 0,-35-20-64 0 0,-25-9 0 0 0,-5 2 0 0 0,13 0 0 0 0,-8-2-506 0 0,6 1 1338 0 0,3-2-6963 0 0,-13 0-103 0 0</inkml:trace>
  <inkml:trace contextRef="#ctx0" brushRef="#br1" timeOffset="122738.125">24385 9136 3664 0 0,'-75'11'857'0'0,"-157"0"790"0"0,39 3-1111 0 0,-308-10 1110 0 0,243-4-1234 0 0,-128 5-270 0 0,3-9-142 0 0,15-1 0 0 0,197-3 125 0 0,-112 2 238 0 0,-260-2 301 0 0,240 3-842 0 0,48 13 484 0 0,-404 16-170 0 0,462-24-136 0 0,-153 3 64 0 0,96-1-64 0 0,-534 6 0 0 0,502-17 0 0 0,-284-9 64 0 0,150 0-64 0 0,10 7 0 0 0,258 3 0 0 0,-260-4 0 0 0,178 7 0 0 0,-285-3 0 0 0,302 2 0 0 0,-149-4 0 0 0,-82 4 202 0 0,197 3 332 0 0,36 3 115 0 0,102 0-850 0 0,-19 3 201 0 0,68-1 0 0 0,-37 2 53 0 0,-13-5-96 0 0,10 6 33 0 0,3-1 10 0 0,-62 4 0 0 0,126-10-303 0 0,22-7-1234 0 0,15 9 1201 0 0</inkml:trace>
  <inkml:trace contextRef="#ctx0" brushRef="#br1" timeOffset="125388.606">12843 9109 5096 0 0,'0'0'108'0'0,"0"0"17"0"0,0 0 14 0 0,0 0 31 0 0,0 0 66 0 0,0 0 27 0 0,-7 2 1334 0 0,4 0 2181 0 0,-20-1-1426 0 0,22-1-2267 0 0,1 0 0 0 0,0 0-15 0 0,0 0-6 0 0,-15 8 384 0 0,8 7-123 0 0,-2 13-276 0 0,1 1 0 0 0,2 0 1 0 0,1 1-1 0 0,1 0 0 0 0,0 14-49 0 0,-5 40 31 0 0,-12 119 567 0 0,13-141-614 0 0,2 0 0 0 0,4 53 16 0 0,-11 35 416 0 0,-17 125-416 0 0,0-51 0 0 0,17-88 0 0 0,-12 149 74 0 0,7-128-20 0 0,-15 88 10 0 0,16-130-11 0 0,7 2-42 0 0,-37 215 52 0 0,10-159 1 0 0,4 156 192 0 0,31-289-234 0 0,3 0-1 0 0,0 0 0 0 0,8 34-21 0 0,-3 3 0 0 0,-2-53 13 0 0,0 1 0 0 0,-2 0 0 0 0,-1 1-1 0 0,-1-1 1 0 0,-2 6-13 0 0,1 20 54 0 0,-1 114 74 0 0,-2-96 10 0 0,-7 29-74 0 0,1 28 303 0 0,16 15-622 0 0,4-43 255 0 0,0-57 0 0 0,-3-20-172 0 0,-1-3-4950 0 0,-5-10-111 0 0</inkml:trace>
  <inkml:trace contextRef="#ctx0" brushRef="#br1" timeOffset="145834.915">13064 9547 4808 0 0,'0'0'101'0'0,"0"0"22"0"0,0 0 8 0 0,-3-14 492 0 0,21-108 5623 0 0,-12 75-3872 0 0,-6 35-708 0 0,0 11-1510 0 0,0 1-52 0 0,0 0-28 0 0,0 0-5 0 0,0 0 7 0 0,22 12 372 0 0,-6 0-356 0 0,0 2-1 0 0,-1 0 1 0 0,-1 0-1 0 0,0 1 0 0 0,-1 1 1 0 0,-1 1-1 0 0,0-1 0 0 0,-1 2 1 0 0,-1 0-1 0 0,-1 0 0 0 0,5 12-93 0 0,2 2 229 0 0,20 14 123 0 0,-33-43-299 0 0,0-1-1 0 0,0 1 0 0 0,0-1 0 0 0,0 1 1 0 0,0-1-1 0 0,0 0 0 0 0,1-1 1 0 0,-1 1-1 0 0,1 0 0 0 0,-1-1 0 0 0,1 0 1 0 0,-1 0-1 0 0,1 0 0 0 0,0 0 0 0 0,3 0-52 0 0,-3-2 26 0 0,0-1-1 0 0,-1 0 1 0 0,1 0-1 0 0,-1 0 1 0 0,0 0-1 0 0,0 0 1 0 0,0 0-1 0 0,0-1 1 0 0,0 0-1 0 0,0 1 1 0 0,-1-1-1 0 0,1 0 1 0 0,-1 0-1 0 0,0-1 1 0 0,0 1-1 0 0,0 0 1 0 0,0-1-1 0 0,0 1 1 0 0,-1-1-1 0 0,0 0 1 0 0,1 1-1 0 0,-1-1 0 0 0,-1 0 1 0 0,1 0-1 0 0,-1 0 1 0 0,1 0-1 0 0,-1-1-25 0 0,9-155 294 0 0,-6 42-273 0 0,-3 72 14 0 0,0 46-122 0 0,0 0 10 0 0,0 0-31 0 0,0 0-176 0 0,0 0-72 0 0,3 7-5329 0 0,0-1-267 0 0</inkml:trace>
  <inkml:trace contextRef="#ctx0" brushRef="#br1" timeOffset="146175.072">13634 9357 11200 0 0,'0'0'256'0'0,"0"0"34"0"0,0 0 20 0 0,0 0-40 0 0,-6 14 222 0 0,-11 62 4530 0 0,13-43-4311 0 0,-2 77 673 0 0,8-94-1444 0 0,1 4 200 0 0,-2-19-68 0 0,-1-1 0 0 0,0 0-24 0 0,0 0-101 0 0,0 0-87 0 0,0-44-3068 0 0,-1 31 1386 0 0,-2-1-3714 0 0</inkml:trace>
  <inkml:trace contextRef="#ctx0" brushRef="#br1" timeOffset="146435.636">13555 9357 9272 0 0,'-22'-29'152'0'0,"22"29"-4200"0"0</inkml:trace>
  <inkml:trace contextRef="#ctx0" brushRef="#br1" timeOffset="146747.234">13975 9254 11976 0 0,'0'0'266'0'0,"-13"6"668"0"0,7-3-911 0 0,-12 6 267 0 0,0 1 0 0 0,1 1 0 0 0,0 0 0 0 0,0 1 0 0 0,-12 13-290 0 0,8 25 1015 0 0,39-29-847 0 0,64 29-390 0 0,-44-32 449 0 0,-21-4-296 0 0,-17-13 94 0 0,0 1 1 0 0,0-1 0 0 0,0 0-1 0 0,-1 1 1 0 0,1-1 0 0 0,0 1 0 0 0,-1-1-1 0 0,1 0 1 0 0,-1 1 0 0 0,0-1-1 0 0,1 0 1 0 0,-1 1 0 0 0,0-1 0 0 0,0 0-1 0 0,0 0 1 0 0,0 0 0 0 0,0 0-1 0 0,0 0 1 0 0,0 0 0 0 0,0 0 0 0 0,0 0-1 0 0,0 0 1 0 0,-1 0 0 0 0,1-1-1 0 0,0 1 1 0 0,-1 0 0 0 0,1-1 0 0 0,-1 1-27 0 0,-24 11 220 0 0,0-2 0 0 0,-1 0 0 0 0,1-2 0 0 0,-2-1 0 0 0,1-1 0 0 0,-15 1-219 0 0,29-9-1947 0 0,13 2 1293 0 0</inkml:trace>
  <inkml:trace contextRef="#ctx0" brushRef="#br1" timeOffset="147514.35">13665 9180 6392 0 0,'-1'0'17'0'0,"1"-1"1"0"0,0 0 0 0 0,-1 0 0 0 0,1 1-1 0 0,0-1 1 0 0,0 0 0 0 0,0 1-1 0 0,0-1 1 0 0,-1 0 0 0 0,1 0-1 0 0,0 1 1 0 0,0-1 0 0 0,0 0-1 0 0,1 0 1 0 0,-1 1 0 0 0,0-1-1 0 0,0 0 1 0 0,0 1 0 0 0,0-1-1 0 0,1 0 1 0 0,-1 0 0 0 0,0 1-1 0 0,1-1 1 0 0,-1 0 0 0 0,0 1-1 0 0,1-1 1 0 0,-1 1 0 0 0,1-1-1 0 0,-1 1 1 0 0,1-1 0 0 0,-1 1-1 0 0,1-1 1 0 0,0 1 0 0 0,-1-1-1 0 0,1 1 1 0 0,-1-1 0 0 0,1 1-1 0 0,0 0 1 0 0,0-1-18 0 0,28-18 1497 0 0,-20 15 180 0 0,-15 8 1190 0 0,-20 7-921 0 0,-51-11-648 0 0,96 8-6192 0 0,-7-2-42 0 0</inkml:trace>
  <inkml:trace contextRef="#ctx0" brushRef="#br1" timeOffset="147892.1">14125 9328 8696 0 0,'0'0'197'0'0,"0"0"24"0"0,0 0 18 0 0,0 0 78 0 0,0 0 298 0 0,0 0 126 0 0,0 0 26 0 0,0 0-11 0 0,0 0-77 0 0,0 0-37 0 0,13 11 1534 0 0,1 83 697 0 0,-20-50-2057 0 0,3 18-608 0 0,3-56-96 0 0,0-6-6294 0 0,0 0 6170 0 0,0 0-5953 0 0</inkml:trace>
  <inkml:trace contextRef="#ctx0" brushRef="#br1" timeOffset="148058.455">14112 9235 14568 0 0,'-30'-25'1592'0'0,"30"25"-1404"0"0,0 0-53 0 0,0 0-27 0 0,0 0-4 0 0,0 0-6 0 0,0 0-50 0 0,0 0-104 0 0,0 0-51 0 0,0 0-730 0 0,1 1-3020 0 0,5 3-1295 0 0</inkml:trace>
  <inkml:trace contextRef="#ctx0" brushRef="#br1" timeOffset="148565.22">14297 9128 10944 0 0,'0'0'248'0'0,"0"0"34"0"0,0 0 20 0 0,0 0-38 0 0,0 1-171 0 0,-4 13 280 0 0,2 0 0 0 0,0 0-1 0 0,0 0 1 0 0,1 0 0 0 0,1 0 0 0 0,0 0 0 0 0,1 0 0 0 0,3 12-373 0 0,8 122 2313 0 0,4-86-1945 0 0,-5-38 93 0 0,-11-23-408 0 0,0-1-11 0 0,12-11-204 0 0,38-57-1587 0 0,-4 29 1067 0 0,-41 37 685 0 0,-1 1 1 0 0,1-1 0 0 0,1 1 0 0 0,-1 0 0 0 0,0 1 0 0 0,0-1 0 0 0,0 1-1 0 0,0 0 1 0 0,0 0 0 0 0,1 1 0 0 0,-1-1 0 0 0,0 1 0 0 0,0 0 0 0 0,0 1 0 0 0,0-1-1 0 0,0 1 1 0 0,-1 0 0 0 0,1 0 0 0 0,0 0 0 0 0,-1 1 0 0 0,0 0 0 0 0,1 0 0 0 0,-1 0-1 0 0,0 0 1 0 0,-1 1 0 0 0,1-1 0 0 0,0 1 0 0 0,-1 0 0 0 0,0 0 0 0 0,0 0 0 0 0,0 2-4 0 0,0-4 77 0 0,-1 1 1 0 0,0 0 0 0 0,1-1 0 0 0,-1 1 0 0 0,-1 0 0 0 0,1 0 0 0 0,0 1 0 0 0,-1-1 0 0 0,1 0-1 0 0,-1 1 1 0 0,0-1 0 0 0,0 1 0 0 0,-1-1 0 0 0,1 1 0 0 0,-1-1 0 0 0,1 1 0 0 0,-1-1 0 0 0,0 1-1 0 0,0 0-77 0 0,-1-3 30 0 0,0 3 64 0 0,-1 1-1 0 0,0-1 1 0 0,0 0 0 0 0,0 0-1 0 0,0 0 1 0 0,-1 0 0 0 0,1 0-1 0 0,-1 0 1 0 0,0-1 0 0 0,0 1-1 0 0,0-1 1 0 0,-1 0-1 0 0,1 0 1 0 0,-1 0 0 0 0,0-1-1 0 0,-2 3-93 0 0,-5 0-18 0 0,0 0-1 0 0,-1 0 0 0 0,1-1 0 0 0,-1 0 1 0 0,0-1-1 0 0,0 0 0 0 0,0-1 0 0 0,0 0 1 0 0,0-1-1 0 0,-1-1 0 0 0,1 0 0 0 0,0 0 1 0 0,-1-1-1 0 0,-4-1 19 0 0,9-2-1087 0 0,4 0-3614 0 0,1-2-832 0 0</inkml:trace>
  <inkml:trace contextRef="#ctx0" brushRef="#br1" timeOffset="148876.253">14641 9376 12928 0 0,'21'14'958'0'0,"-14"-3"-787"0"0,-4-7 220 0 0,1 0 1 0 0,-1 0-1 0 0,1 1 0 0 0,-1-1 1 0 0,0 1-1 0 0,-1-1 0 0 0,1 1 0 0 0,-1 0 1 0 0,0 0-1 0 0,0 0 0 0 0,-1 1 1 0 0,0-1-1 0 0,0 0 0 0 0,1 3-391 0 0,-2 62 2192 0 0,-7-24-2069 0 0,4-33 74 0 0,3-12-117 0 0,0-1-41 0 0,0 0-162 0 0,0 0-23 0 0,0 0-29 0 0,0 0-156 0 0,0 0-70 0 0,0 0-867 0 0,0-1-3586 0 0,-2-3-1542 0 0</inkml:trace>
  <inkml:trace contextRef="#ctx0" brushRef="#br1" timeOffset="149166.723">14684 9218 14112 0 0,'0'0'322'0'0,"0"0"45"0"0,0 0 17 0 0,0 0-45 0 0,-7-10-103 0 0,8 11-4028 0 0,5 5-1336 0 0</inkml:trace>
  <inkml:trace contextRef="#ctx0" brushRef="#br1" timeOffset="149334.335">14842 9223 11376 0 0,'0'0'256'0'0,"0"0"34"0"0,0 0 21 0 0,0 0-35 0 0,1 2-180 0 0,14 97 2540 0 0,19 62 2313 0 0,-23-108-4397 0 0,0 1-236 0 0,-3-25-187 0 0,-5-13 69 0 0,-3-13-3757 0 0,0-3 2268 0 0</inkml:trace>
  <inkml:trace contextRef="#ctx0" brushRef="#br1" timeOffset="151377.05">15092 9384 4832 0 0,'0'0'136'0'0,"0"0"67"0"0,0 0 154 0 0,0 0 68 0 0,9-12 3167 0 0,-9 11-3073 0 0,0 1-1 0 0,-1 8 5112 0 0,-2 6-5535 0 0,1-7 477 0 0,-5 65 1284 0 0,13-24-1256 0 0,15 9-98 0 0,3-35-621 0 0,-23-21-81 0 0,-1-1-76 0 0,12-2-2752 0 0,-11 1-2906 0 0</inkml:trace>
  <inkml:trace contextRef="#ctx0" brushRef="#br1" timeOffset="151538.37">15220 9264 13824 0 0,'-1'-40'2246'0'0,"2"39"-2012"0"0,-1 1-3 0 0,0 0-25 0 0,0 0-109 0 0,6 5-32 0 0,6 4-4746 0 0,-9-3-581 0 0</inkml:trace>
  <inkml:trace contextRef="#ctx0" brushRef="#br1" timeOffset="151748.872">15416 9235 11600 0 0,'0'0'264'0'0,"3"8"353"0"0,-6 44-226 0 0,-2 8 1058 0 0,-1 49 1179 0 0,-1-52-1732 0 0,-6 40-288 0 0,1-62-572 0 0,6-34-2516 0 0,6-1 1159 0 0</inkml:trace>
  <inkml:trace contextRef="#ctx0" brushRef="#br1" timeOffset="152378.292">15333 9433 12600 0 0,'0'0'366'0'0,"0"0"1"0"0,0 0-151 0 0,0 0 232 0 0,0 0 127 0 0,0 0 29 0 0,2 1-58 0 0,36 20 395 0 0,-13-12-478 0 0,33 1 314 0 0,-32-14-787 0 0,-12 2-88 0 0,1 0 0 0 0,-1-1 0 0 0,1-1 0 0 0,-1 0 0 0 0,0-1 0 0 0,-1-1 0 0 0,1 0 98 0 0,38-17-983 0 0,-24 12 183 0 0,-26 10 512 0 0,-2 1 30 0 0,0 0 129 0 0,0 0 53 0 0,0 0 11 0 0,-1 1 11 0 0,4 18 94 0 0,-4-14 58 0 0,0-1 1 0 0,0 1-1 0 0,0 0 0 0 0,1 0 0 0 0,-1 0 0 0 0,1 0 1 0 0,1 0-1 0 0,-1 0 0 0 0,1 0 0 0 0,-1 0 0 0 0,1 0 1 0 0,1-1-1 0 0,-1 1 0 0 0,1 0 0 0 0,-1-1 0 0 0,1 1 1 0 0,1 0-99 0 0,2 18 197 0 0,15-9 629 0 0,-19-14-683 0 0,0 0-6 0 0,4-2-138 0 0,0 0-1 0 0,0 0 1 0 0,0-1-1 0 0,-1 1 0 0 0,1-1 1 0 0,-1 0-1 0 0,0 0 1 0 0,0-1-1 0 0,0 1 0 0 0,0-1 1 0 0,-1 0-1 0 0,0 0 1 0 0,1 0-1 0 0,-1 0 0 0 0,0-3 2 0 0,32-33-960 0 0,-15 24 561 0 0,-19 15 303 0 0,-1 1 1 0 0,2 1 86 0 0,-1-1 0 0 0,0 1-1 0 0,0 0 1 0 0,0 0 0 0 0,0-1 0 0 0,0 1 0 0 0,0 0 0 0 0,0 0 0 0 0,0 0 0 0 0,0 0-1 0 0,-1 0 1 0 0,1 0 0 0 0,0 0 0 0 0,-1 0 0 0 0,1 0 0 0 0,0 0 0 0 0,-1 1 0 0 0,1-1-1 0 0,-1 0 1 0 0,0 0 0 0 0,1 1 0 0 0,-1-1 0 0 0,0 0 0 0 0,0 0 0 0 0,0 1 0 0 0,0-1-1 0 0,0 0 1 0 0,0 1 0 0 0,0-1 0 0 0,0 0 0 0 0,-1 1 9 0 0,3 10-4 0 0,9 45 256 0 0,-9 3 39 0 0,4 32 187 0 0,-18 23 218 0 0,-1-61-152 0 0,0 1 234 0 0,4-37-486 0 0,-21 24 550 0 0,-35-15-10 0 0,-59-35 504 0 0,88-5-1336 0 0,22-8-173 0 0,13 9-499 0 0,6-4-5588 0 0,5 4-170 0 0</inkml:trace>
  <inkml:trace contextRef="#ctx0" brushRef="#br1" timeOffset="153154.105">16223 9406 11544 0 0,'0'0'264'0'0,"-7"-3"725"0"0,-56 30 758 0 0,20 12-91 0 0,36 2-665 0 0,14-15-367 0 0,17-15-625 0 0,-17-10 20 0 0,0-1 0 0 0,0 0-1 0 0,0 0 1 0 0,0 0 0 0 0,0-1 0 0 0,0 0-1 0 0,0-1 1 0 0,0 1 0 0 0,-1-1 0 0 0,1-1-1 0 0,-1 1 1 0 0,1-1 0 0 0,-1 0 0 0 0,0-1-1 0 0,3-2-18 0 0,50-34-401 0 0,-35 11 182 0 0,-40 23 99 0 0,-41 19-145 0 0,56-12 212 0 0,-2 4 39 0 0,2 0 14 0 0,5 1 0 0 0,-1-5-25 0 0,-1 0 0 0 0,1 0 0 0 0,0 0 0 0 0,-1 0-1 0 0,1 0 1 0 0,0-1 0 0 0,-1 1 0 0 0,1-1-1 0 0,0 1 1 0 0,0-1 0 0 0,-1 0 0 0 0,1 0 0 0 0,0-1-1 0 0,0 1 1 0 0,-1 0 0 0 0,1-1 0 0 0,0 0-1 0 0,0 0 1 0 0,-1 1 0 0 0,1-2 0 0 0,0 1 25 0 0,12-3-576 0 0,104-39-4350 0 0,-59 1 1043 0 0,-26-4 2316 0 0,-33 44 1709 0 0,1 1-1 0 0,-1-1 0 0 0,0 1 0 0 0,0-1 0 0 0,0 0 0 0 0,0 0 0 0 0,0 0 1 0 0,-1 1-1 0 0,1-1 0 0 0,-1 0 0 0 0,1 0 0 0 0,-1 0 0 0 0,0 0 0 0 0,1 0 0 0 0,-1 0 1 0 0,0 0-1 0 0,0 0 0 0 0,0 0 0 0 0,-1 0 0 0 0,1 0 0 0 0,0 0 0 0 0,-1 0 1 0 0,0 0-1 0 0,1 0 0 0 0,-1 1 0 0 0,0-1 0 0 0,0-1-141 0 0,-2 2 147 0 0,0 1 0 0 0,-1-1 0 0 0,1 0 0 0 0,0 1 0 0 0,0-1-1 0 0,-1 1 1 0 0,1 0 0 0 0,0 0 0 0 0,-1 1 0 0 0,1-1 0 0 0,0 1 0 0 0,0-1 0 0 0,-1 1 0 0 0,1 0-1 0 0,0 0 1 0 0,0 1 0 0 0,0-1 0 0 0,0 0 0 0 0,0 1 0 0 0,0 0 0 0 0,1 0 0 0 0,-1 0 0 0 0,1 0-1 0 0,-1 0 1 0 0,1 0 0 0 0,-1 1 0 0 0,1-1 0 0 0,0 1 0 0 0,0 0 0 0 0,1 0 0 0 0,-1-1 0 0 0,0 1-1 0 0,1 0 1 0 0,0 0 0 0 0,-1 3-147 0 0,-12 44 1119 0 0,0 12-363 0 0,8 14 84 0 0,16-13-102 0 0,-12-19-286 0 0,24 51 516 0 0,-10-25-226 0 0,-6-6-158 0 0,10-7-398 0 0,-15-39-101 0 0,0-16-69 0 0,-1 1 0 0 0,1 0 1 0 0,-1-1-1 0 0,0 1 0 0 0,0 0 0 0 0,0 0 0 0 0,0-1 0 0 0,-1 1 1 0 0,1 0-1 0 0,-1-1 0 0 0,1 1 0 0 0,-1-1 0 0 0,0 1 1 0 0,0-1-1 0 0,0 1 0 0 0,0-1 0 0 0,-1 1 0 0 0,0 0-16 0 0,2 10-153 0 0,-1-12-104 0 0,1-7-5715 0 0,0 0-421 0 0</inkml:trace>
  <inkml:trace contextRef="#ctx0" brushRef="#br1" timeOffset="153430.023">16336 9668 15032 0 0,'0'0'340'0'0,"0"0"50"0"0,0 0 24 0 0,2-1-53 0 0,13-6-219 0 0,69-2 386 0 0,-28 7-464 0 0,8 2-315 0 0,-27-1-4199 0 0,-9 1-944 0 0</inkml:trace>
  <inkml:trace contextRef="#ctx0" brushRef="#br1" timeOffset="154063.068">17345 9332 7400 0 0,'1'-6'549'0'0,"-8"-53"2315"0"0,-8 30 177 0 0,14 28-2687 0 0,0 1-269 0 0,-6-1 61 0 0,0 1 0 0 0,0 0 0 0 0,1 1 0 0 0,-1 0-1 0 0,0 0 1 0 0,1 0 0 0 0,-1 1 0 0 0,1 0 0 0 0,-1 0 0 0 0,-4 3-146 0 0,-1 1 146 0 0,1 1 1 0 0,1 0 0 0 0,0 1 0 0 0,0 0 0 0 0,0 1 0 0 0,1 0 0 0 0,0 0 0 0 0,1 1 0 0 0,0 0 0 0 0,1 1-1 0 0,-2 2-146 0 0,2 4 145 0 0,1 0 0 0 0,1 0 0 0 0,0 1 0 0 0,1 0 0 0 0,1 0 0 0 0,1 0-1 0 0,0 0 1 0 0,1 1 0 0 0,1-1 0 0 0,1 0 0 0 0,1 1 0 0 0,0-1-1 0 0,2 0 1 0 0,0 2-145 0 0,2 30 8 0 0,6 83 411 0 0,-12-132-499 0 0,0 0 1 0 0,0 0-1 0 0,0 0 1 0 0,0-1-1 0 0,0 1 0 0 0,0 0 1 0 0,0 0-1 0 0,-1 0 1 0 0,1-1-1 0 0,0 1 0 0 0,-1 0 1 0 0,1 0-1 0 0,0-1 1 0 0,-1 1-1 0 0,1 0 0 0 0,-1-1 1 0 0,1 1-1 0 0,-1 0 1 0 0,1-1-1 0 0,-1 1 0 0 0,0-1 1 0 0,1 1-1 0 0,-1-1 0 0 0,0 1 1 0 0,1-1-1 0 0,-1 0 1 0 0,0 1-1 0 0,0-1 0 0 0,1 0 1 0 0,-1 1-1 0 0,0-1 1 0 0,0 0-1 0 0,0 0 0 0 0,1 0 1 0 0,-1 0-1 0 0,0 0 1 0 0,0 0-1 0 0,0 0 0 0 0,1 0 1 0 0,-1 0-1 0 0,-1 0 80 0 0,2 0-6046 0 0</inkml:trace>
  <inkml:trace contextRef="#ctx0" brushRef="#br1" timeOffset="155197.398">16886 9564 10048 0 0,'1'-2'72'0'0,"1"-1"0"0"0,-1 1 0 0 0,1 0 0 0 0,0-1 1 0 0,0 1-1 0 0,0 0 0 0 0,0 0 0 0 0,0 0 0 0 0,1 0 0 0 0,-1 0 1 0 0,0 1-1 0 0,1-1 0 0 0,-1 1 0 0 0,1-1 0 0 0,0 1 0 0 0,-1 0 1 0 0,1 0-1 0 0,0 0 0 0 0,0 1 0 0 0,0-1 0 0 0,0 1 0 0 0,0-1 1 0 0,-1 1-1 0 0,1 0 0 0 0,0 0 0 0 0,3 0-72 0 0,8-2 498 0 0,97-17 1561 0 0,35-2-1180 0 0,-69 25 495 0 0,-75-2-1330 0 0,0-1-1 0 0,0 1 1 0 0,0 0-1 0 0,0-1 1 0 0,0 1-1 0 0,0 0 0 0 0,-1 0 1 0 0,1 0-1 0 0,0 0 1 0 0,-1 0-1 0 0,0 1 1 0 0,0-1-1 0 0,1 0 1 0 0,-1 1-1 0 0,-1-1 1 0 0,1 1-1 0 0,0-1 1 0 0,-1 1-1 0 0,1-1 1 0 0,-1 1-1 0 0,0 0 1 0 0,1-1-1 0 0,-1 1 1 0 0,-1-1-1 0 0,1 1 0 0 0,0 1-43 0 0,3 24 117 0 0,0-12-95 0 0,-3-15 37 0 0,0 1-4 0 0,0 23 689 0 0,0-25-814 0 0,3-2-26 0 0,49-30-344 0 0,-3 6 360 0 0,14 15-53 0 0,-40 8 122 0 0,-15 1 26 0 0,-7 1 54 0 0,21-17-217 0 0,8-11 132 0 0,-29 28-72 0 0,-1 1-50 0 0,0 0-20 0 0,0 0 41 0 0,0 0 180 0 0,0 0 81 0 0,0 0 14 0 0,12 8 818 0 0,-15-8-965 0 0,2-1 32 0 0,-1 0-33 0 0,-1 0-30 0 0,3 1-77 0 0,0 0-10 0 0,-8 0-6308 0 0,7 0 1143 0 0</inkml:trace>
  <inkml:trace contextRef="#ctx0" brushRef="#br1" timeOffset="156022.676">17253 9524 7856 0 0,'0'0'174'0'0,"0"0"29"0"0,0 0 13 0 0,0 0 81 0 0,0 0 317 0 0,0 0 139 0 0,0 0 23 0 0,0 0-32 0 0,0 0-160 0 0,0 0-68 0 0,4 15 1087 0 0,10 65 835 0 0,-1-44-1645 0 0,-1-11 7 0 0,-12-24-638 0 0,0-1 4 0 0,1 1-26 0 0,24 24 180 0 0,-11-32-188 0 0,-1-16 162 0 0,17-56-506 0 0,16 27-422 0 0,31 16 221 0 0,15 11 133 0 0,-77 20 269 0 0,-6 10 11 0 0,-5 23 0 0 0,-13 43 264 0 0,17 1 823 0 0,-7-71-1006 0 0,-1 0-1 0 0,2 3 0 0 0,-1-2 0 0 0,1 4 0 0 0,-1-4 0 0 0,4 2-56 0 0,-4-3-236 0 0,-1-1-106 0 0,0 0-820 0 0,0 0-3344 0 0,0 0-1431 0 0</inkml:trace>
  <inkml:trace contextRef="#ctx0" brushRef="#br1" timeOffset="156348.457">17606 9388 12096 0 0,'0'0'273'0'0,"0"-10"763"0"0,0 7-1001 0 0,0 2 87 0 0,0 1 36 0 0,9-1-3364 0 0,-8 2-1308 0 0</inkml:trace>
  <inkml:trace contextRef="#ctx0" brushRef="#br1" timeOffset="156638.897">17765 9483 9008 0 0,'0'0'200'0'0,"0"16"493"0"0,-2 99 3950 0 0,1-92-2492 0 0,1-22-1692 0 0,0-1-124 0 0,0 0-58 0 0,0 5 724 0 0,0-10-767 0 0,-1-2-371 0 0,1 0 0 0 0,0 0 1 0 0,0-1-1 0 0,1 1 1 0 0,-1 0-1 0 0,1 0 0 0 0,1 0 1 0 0,0-1-1 0 0,0 1 0 0 0,0 1 1 0 0,1-1-1 0 0,0 0 0 0 0,0 1 1 0 0,1-1-1 0 0,-1 1 1 0 0,2 0-1 0 0,-1 0 0 0 0,1 1 1 0 0,-1-1-1 0 0,1 1 0 0 0,1 0 1 0 0,-1 0-1 0 0,1 1 0 0 0,0-1 1 0 0,0 1-1 0 0,0 1 1 0 0,1-1 136 0 0,-4 4 58 0 0,1 0 1 0 0,0 0 0 0 0,-1 1-1 0 0,1-1 1 0 0,0 1 0 0 0,-1 0 0 0 0,1 0-1 0 0,-1 0 1 0 0,1 0 0 0 0,-1 1 0 0 0,1-1-1 0 0,-1 1 1 0 0,0 0 0 0 0,0 0 0 0 0,0 0-1 0 0,0 1 1 0 0,0-1 0 0 0,-1 1 0 0 0,1-1-1 0 0,0 1 1 0 0,-1 0 0 0 0,0 0 0 0 0,0 0-1 0 0,0 0 1 0 0,0 0 0 0 0,0 1 0 0 0,-1-1-1 0 0,0 1 1 0 0,1-1 0 0 0,-1 1 0 0 0,0-1-1 0 0,-1 1 1 0 0,1 0 0 0 0,-1-1-1 0 0,1 4-58 0 0,26 77 1275 0 0,-25-83-1418 0 0,0 1-1 0 0,0-1 1 0 0,0 0-1 0 0,0 0 1 0 0,0 0-1 0 0,0 0 1 0 0,0-1-1 0 0,1 1 1 0 0,-1-1-1 0 0,0 1 1 0 0,1-1 0 0 0,-1 0-1 0 0,0 0 1 0 0,1 0-1 0 0,-1 0 1 0 0,0 0-1 0 0,1 0 1 0 0,-1-1-1 0 0,0 1 1 0 0,0-1-1 0 0,1 1 1 0 0,-1-1-1 0 0,0 0 1 0 0,0 0 0 0 0,1-1 143 0 0,6-3-1552 0 0</inkml:trace>
  <inkml:trace contextRef="#ctx0" brushRef="#br1" timeOffset="157218.437">18210 9464 12528 0 0,'-7'1'215'0'0,"0"1"-1"0"0,0 0 1 0 0,1 1 0 0 0,-1 0 0 0 0,1 0 0 0 0,0 0 0 0 0,0 1 0 0 0,0-1 0 0 0,0 2 0 0 0,1-1 0 0 0,-1 0 0 0 0,1 1 0 0 0,-4 5-215 0 0,-2 0 659 0 0,-45 66 311 0 0,56-75-956 0 0,-1 0 0 0 0,1 0-1 0 0,0 0 1 0 0,0 0 0 0 0,0 0-1 0 0,0 0 1 0 0,0 0 0 0 0,0 0-1 0 0,0 0 1 0 0,0 0-1 0 0,1 0 1 0 0,-1 0 0 0 0,0 1-1 0 0,1-2 1 0 0,-1 1 0 0 0,1 0-1 0 0,-1 0 1 0 0,1 0-1 0 0,-1 0 1 0 0,1 0 0 0 0,-1 0-1 0 0,1 0 1 0 0,0-1 0 0 0,-1 1-1 0 0,1 0 1 0 0,0 0-1 0 0,0-1 1 0 0,0 1 0 0 0,0-1-1 0 0,0 1 1 0 0,-1-1 0 0 0,1 1-1 0 0,0-1 1 0 0,0 1-1 0 0,0-1 1 0 0,0 0 0 0 0,0 0-1 0 0,0 1 1 0 0,1-1 0 0 0,-1 0-1 0 0,0 0 1 0 0,0 0 0 0 0,0 0-1 0 0,0 0 1 0 0,0-1-14 0 0,5 2 1 0 0,-1-1-1 0 0,1-1 1 0 0,-1 1 0 0 0,1-1 0 0 0,-1 0-1 0 0,1-1 1 0 0,-1 1 0 0 0,0-1 0 0 0,0 0-1 0 0,0 0 1 0 0,0 0 0 0 0,0-1 0 0 0,0 0-1 0 0,0 0 1 0 0,-1 0 0 0 0,0-1 0 0 0,1 1-1 0 0,-1-1 1 0 0,-1 0 0 0 0,1 0 0 0 0,0 0-1 0 0,-1-1 1 0 0,1-1-1 0 0,35-46-336 0 0,-25 44 113 0 0,-9 15 235 0 0,0 0-1 0 0,0 1 1 0 0,0-1-1 0 0,-1 1 1 0 0,0 0-1 0 0,0 1 1 0 0,-1-1-1 0 0,0 1 1 0 0,0-1-1 0 0,-1 3-11 0 0,1-1 21 0 0,42 141 161 0 0,-15-49 164 0 0,-30-49-106 0 0,1-2 16 0 0,-5-18 58 0 0,-1-29-248 0 0,1-1 0 0 0,-1 0 1 0 0,0 0-1 0 0,0-1 0 0 0,0 1 0 0 0,-1-1 1 0 0,1 0-1 0 0,-1-1 0 0 0,1 1 1 0 0,-1-1-1 0 0,1 0 0 0 0,-1 0 0 0 0,0-1 1 0 0,1 0-1 0 0,-1 0 0 0 0,0 0 0 0 0,1 0 1 0 0,-1-1-1 0 0,0 0 0 0 0,1 0 1 0 0,-1-1-1 0 0,1 0 0 0 0,-1 0 0 0 0,0 0-66 0 0,-108-47 336 0 0,102 42-347 0 0,-36-36-110 0 0,47 41-32 0 0,0 0 0 0 0,0 0 0 0 0,0 0-1 0 0,0 0 1 0 0,0 0 0 0 0,1 0 0 0 0,-1-1-1 0 0,0 1 1 0 0,1 0 0 0 0,0-1 0 0 0,0 1-1 0 0,0 0 1 0 0,0-1 0 0 0,0 1-1 0 0,0 0 1 0 0,0-1 0 0 0,1 1 0 0 0,-1 0-1 0 0,1 0 1 0 0,0-2 153 0 0,1-2-6258 0 0</inkml:trace>
  <inkml:trace contextRef="#ctx0" brushRef="#br1" timeOffset="160571.498">18465 9570 7712 0 0,'0'0'174'0'0,"0"0"29"0"0,0 0 12 0 0,0 0 15 0 0,0 0 62 0 0,0 0 27 0 0,0 0 8 0 0,0 0 35 0 0,0 0 146 0 0,0 0 62 0 0,0 2 2958 0 0,5-1-3436 0 0,1-1 1 0 0,0 1 0 0 0,-1-1-1 0 0,1 0 1 0 0,0 0 0 0 0,-1-1 0 0 0,1 0-1 0 0,-1 0 1 0 0,1 0 0 0 0,-1-1-1 0 0,1 0 1 0 0,-1 0 0 0 0,4-2-93 0 0,11-3 139 0 0,44-23-65 0 0,-52 20 70 0 0,-11 9-74 0 0,-1 1-6 0 0,-13-8 0 0 0,7 8-12 0 0,-1-1 1 0 0,1 1-1 0 0,-1 0 1 0 0,0 1-1 0 0,1-1 1 0 0,-1 1-1 0 0,1 1 1 0 0,-1-1-1 0 0,1 1 1 0 0,0 0 0 0 0,-1 1-1 0 0,1-1 1 0 0,0 1-1 0 0,0 0 1 0 0,1 1-1 0 0,-1 0 1 0 0,1-1-1 0 0,-4 5-52 0 0,-1-1 182 0 0,4-3-86 0 0,0 1 0 0 0,1-1 0 0 0,0 2 0 0 0,0-1 0 0 0,0 0 0 0 0,0 1 0 0 0,1 0 0 0 0,0 0 0 0 0,0 1 0 0 0,1-1 0 0 0,-3 7-96 0 0,6-12 11 0 0,-1 1-1 0 0,1 0 1 0 0,0-1 0 0 0,0 1-1 0 0,0 0 1 0 0,0-1-1 0 0,0 1 1 0 0,0-1-1 0 0,0 1 1 0 0,0 0-1 0 0,1-1 1 0 0,-1 1-1 0 0,1 0 1 0 0,-1-1-1 0 0,1 1 1 0 0,0-1-1 0 0,-1 1 1 0 0,1-1-1 0 0,0 0 1 0 0,0 1-1 0 0,0-1 1 0 0,0 0-1 0 0,0 1 1 0 0,1-1-1 0 0,-1 0 1 0 0,0 0-1 0 0,0 0 1 0 0,1 0-1 0 0,-1 0 1 0 0,1 0-1 0 0,-1-1 1 0 0,1 1-1 0 0,0 0-10 0 0,56 16 235 0 0,-41-16-336 0 0,0-1 1 0 0,-1-1 0 0 0,1-1-1 0 0,0 0 1 0 0,0-1-1 0 0,-1-1 1 0 0,1 0 0 0 0,7-4 100 0 0,122-62-4893 0 0,-125 58 3164 0 0,-2 2-2611 0 0</inkml:trace>
  <inkml:trace contextRef="#ctx0" brushRef="#br1" timeOffset="160833.38">18959 9485 9760 0 0,'0'0'222'0'0,"-5"0"526"0"0,-72 22 1378 0 0,75-21-2069 0 0,0 0 0 0 0,1 0 0 0 0,-1 0 1 0 0,1 0-1 0 0,-1 0 0 0 0,1 0 0 0 0,-1 0 1 0 0,1 0-1 0 0,0 0 0 0 0,0 1 0 0 0,-1-1 1 0 0,1 1-1 0 0,0-1 0 0 0,0 1 0 0 0,0-1 1 0 0,1 1-1 0 0,-1 0 0 0 0,0-1 0 0 0,1 1 1 0 0,-1 0-1 0 0,1 0 0 0 0,-1-1 0 0 0,1 1 1 0 0,0 0-1 0 0,0 0 0 0 0,0 0 1 0 0,0-1-1 0 0,0 1 0 0 0,0 0 0 0 0,0 0 1 0 0,1 0-1 0 0,-1-1 0 0 0,0 1 0 0 0,1 0 1 0 0,0 0-1 0 0,-1-1 0 0 0,2 2-57 0 0,0 1 73 0 0,0 1 1 0 0,1 0-1 0 0,0-1 0 0 0,0 1 1 0 0,0-1-1 0 0,1 0 0 0 0,-1 0 1 0 0,1 0-1 0 0,0 0 0 0 0,0-1 1 0 0,0 1-1 0 0,2-1-73 0 0,85 59 1073 0 0,-90-62-1032 0 0,-1 1 0 0 0,1-1-1 0 0,-1 1 1 0 0,1-1 0 0 0,-1 1-1 0 0,1-1 1 0 0,-1 1 0 0 0,0-1-1 0 0,1 1 1 0 0,-1 0 0 0 0,0-1-1 0 0,1 1 1 0 0,-1-1 0 0 0,0 1-1 0 0,0 0 1 0 0,0-1 0 0 0,0 1-1 0 0,1 0 1 0 0,-1-1 0 0 0,0 1-1 0 0,0 0 1 0 0,0-1 0 0 0,0 1-1 0 0,-1 0 1 0 0,1-1 0 0 0,0 1-1 0 0,0 0 1 0 0,0-1 0 0 0,0 1-1 0 0,-1 0 1 0 0,1-1 0 0 0,0 1-1 0 0,-1-1 1 0 0,1 1 0 0 0,0-1-1 0 0,-1 1 1 0 0,1-1 0 0 0,-1 1-1 0 0,1-1 1 0 0,0 1 0 0 0,-1-1-1 0 0,0 1 1 0 0,1-1 0 0 0,-1 1-1 0 0,1-1 1 0 0,-1 0 0 0 0,1 0-1 0 0,-1 1 1 0 0,0-1 0 0 0,1 0-1 0 0,-1 0 1 0 0,0 0 0 0 0,1 1-1 0 0,-1-1 1 0 0,0 0 0 0 0,1 0-1 0 0,-1 0 1 0 0,0 0 0 0 0,1 0-1 0 0,-1 0-40 0 0,-177 22 856 0 0,118-20-2205 0 0,42-2-1523 0 0,13 0 1382 0 0</inkml:trace>
  <inkml:trace contextRef="#ctx0" brushRef="#br1" timeOffset="161929.835">19743 9479 9360 0 0,'0'0'208'0'0,"-18"-1"552"0"0,5 0-368 0 0,0 1 0 0 0,0 1 1 0 0,0 0-1 0 0,0 1 1 0 0,1 1-1 0 0,-1 0 1 0 0,0 0-1 0 0,1 1 0 0 0,0 1 1 0 0,0 0-1 0 0,1 1 1 0 0,-1 0-1 0 0,1 0 0 0 0,0 2 1 0 0,1-1-1 0 0,-1 2-392 0 0,-28 29 1308 0 0,38-34-1257 0 0,1-3 15 0 0,2 0 1 0 0,1-1-86 0 0,1 1 0 0 0,-1 0 0 0 0,1-1 0 0 0,-1 0 1 0 0,0 0-1 0 0,1 0 0 0 0,-1 0 0 0 0,1-1 0 0 0,-1 1 0 0 0,1-1 0 0 0,-1 0 0 0 0,0 0 0 0 0,0 0 0 0 0,1-1 0 0 0,-1 1 0 0 0,3-2 19 0 0,-1 1-197 0 0,0-1-1 0 0,0 1 0 0 0,0-1 0 0 0,-1 0 0 0 0,1 0 0 0 0,-1-1 0 0 0,0 1 0 0 0,1-1 0 0 0,-2 0 0 0 0,1 0 0 0 0,0 0 0 0 0,-1-1 0 0 0,0 1 0 0 0,0-1 0 0 0,1-2 198 0 0,3 19-129 0 0,-11 76 1608 0 0,4-85-1431 0 0,1 0 0 0 0,-1 0 0 0 0,0-1 1 0 0,1 1-1 0 0,0 0 0 0 0,-1 0 0 0 0,1-1 1 0 0,0 1-1 0 0,1-1 0 0 0,-1 1 1 0 0,0-1-1 0 0,1 1 0 0 0,-1-1 0 0 0,1 0 1 0 0,0 0-1 0 0,0 0 0 0 0,-1 0 0 0 0,2 0 1 0 0,-1 0-1 0 0,0 0 0 0 0,0 0 1 0 0,0-1-1 0 0,1 1 0 0 0,1 0-48 0 0,4-2 22 0 0,0 1 0 0 0,-1-1 0 0 0,1-1 1 0 0,0 1-1 0 0,-1-2 0 0 0,1 1 0 0 0,-1-1 0 0 0,1 0 0 0 0,-1 0 0 0 0,0-1 0 0 0,0 0 0 0 0,0 0 0 0 0,0-1 0 0 0,-1 0 1 0 0,1 0-1 0 0,-1 0 0 0 0,0-1 0 0 0,0 0 0 0 0,0 0 0 0 0,-1-1 0 0 0,0 1 0 0 0,0-1 0 0 0,0 0 0 0 0,-1-1 1 0 0,0 1-1 0 0,0-1 0 0 0,-1 0 0 0 0,3-6-22 0 0,0 1-108 0 0,0-1 0 0 0,0 1-1 0 0,-2-1 1 0 0,0 0 0 0 0,0 0 0 0 0,-1 0 0 0 0,0 0 0 0 0,-2-1 0 0 0,1 1 0 0 0,-2-1 0 0 0,1 1-1 0 0,-2-5 109 0 0,1 16-8 0 0,0 0-1 0 0,0 1 1 0 0,-1-1-1 0 0,1 1 1 0 0,0-1-1 0 0,-1 0 1 0 0,1 1-1 0 0,-1-1 1 0 0,1 1-1 0 0,-1-1 1 0 0,0 1-1 0 0,1 0 1 0 0,-1-1-1 0 0,0 1 1 0 0,0 0-1 0 0,0-1 1 0 0,0 1-1 0 0,0 0 1 0 0,-1 0-1 0 0,1 0 1 0 0,0 0-1 0 0,0 0 1 0 0,-1 0-1 0 0,1 0 1 0 0,-1 0-1 0 0,0 0 9 0 0,1 1 92 0 0,-11 12 221 0 0,-4 53 689 0 0,16-55-967 0 0,1 0 1 0 0,0-1-1 0 0,0 1 1 0 0,1 0-1 0 0,1 0 1 0 0,0-1-1 0 0,0 1 1 0 0,0-1-1 0 0,2 0 1 0 0,-1 0-1 0 0,4 5-35 0 0,-5-8 3 0 0,0-1 0 0 0,1 0-1 0 0,0 0 1 0 0,0 0-1 0 0,0 0 1 0 0,0 0-1 0 0,1-1 1 0 0,-1 0-1 0 0,1 0 1 0 0,0 0 0 0 0,0-1-1 0 0,3 2-2 0 0,-7-5-901 0 0,0 0-3322 0 0,7 0-1419 0 0</inkml:trace>
  <inkml:trace contextRef="#ctx0" brushRef="#br1" timeOffset="162192.603">19833 9493 13536 0 0,'1'-8'1468'0'0,"97"12"-1150"0"0,29 3-412 0 0,-114-10-318 0 0</inkml:trace>
  <inkml:trace contextRef="#ctx0" brushRef="#br1" timeOffset="162403.602">20431 9295 12352 0 0,'0'0'281'0'0,"0"0"40"0"0,0 0 21 0 0,0 0-45 0 0,2 11-186 0 0,-14 57 2313 0 0,-2 73 671 0 0,13-126-2991 0 0,0-1-1 0 0,1 0 0 0 0,0 1 0 0 0,1-1 0 0 0,1 0 0 0 0,0 0 0 0 0,1 0 0 0 0,1 0 0 0 0,4 11-103 0 0,-5-13 86 0 0,-3-11-129 0 0,0-1-49 0 0,0 0-11 0 0,0 0-149 0 0,0 0-622 0 0,0 0-277 0 0,0 0-53 0 0,0 0-10 0 0</inkml:trace>
  <inkml:trace contextRef="#ctx0" brushRef="#br1" timeOffset="162685.313">20437 9281 11552 0 0,'0'-3'114'0'0,"1"0"1"0"0,0 0 0 0 0,-1 0 0 0 0,1-1-1 0 0,0 1 1 0 0,1 0 0 0 0,-1 1 0 0 0,0-1-1 0 0,1 0 1 0 0,0 0 0 0 0,0 1-1 0 0,-1-1 1 0 0,1 1 0 0 0,1-1 0 0 0,-1 1-1 0 0,0 0 1 0 0,1 0 0 0 0,-1 0 0 0 0,1 0-1 0 0,-1 0 1 0 0,1 0 0 0 0,0 1 0 0 0,0 0-1 0 0,0-1 1 0 0,0 1 0 0 0,0 0-1 0 0,0 0 1 0 0,0 1 0 0 0,0-1 0 0 0,1 1-1 0 0,-1-1 1 0 0,0 1 0 0 0,0 0 0 0 0,0 0-1 0 0,0 1 1 0 0,1-1 0 0 0,-1 0 0 0 0,2 2-115 0 0,4 0 236 0 0,0 1 0 0 0,-1 0 0 0 0,1 0 0 0 0,-1 1 0 0 0,0 0 0 0 0,0 1 0 0 0,0 0 0 0 0,-1 0 1 0 0,0 1-1 0 0,0-1 0 0 0,6 8-236 0 0,33 39 725 0 0,-28-26-191 0 0,4 15-303 0 0,-22-38-211 0 0,0-1 0 0 0,0 1-1 0 0,0-1 1 0 0,0 0-1 0 0,-1 1 1 0 0,1-1-1 0 0,-1 0 1 0 0,1 1-1 0 0,-1-1 1 0 0,0 0-1 0 0,0 0 1 0 0,0 1 0 0 0,0-1-1 0 0,0 0 1 0 0,-1 0-1 0 0,1 0 1 0 0,-1 0-1 0 0,1-1 1 0 0,-1 1-1 0 0,0 0 1 0 0,1-1 0 0 0,-1 1-1 0 0,0-1 1 0 0,0 1-1 0 0,0-1 1 0 0,0 0-1 0 0,0 0 1 0 0,-1 0-1 0 0,1 0 1 0 0,0 0 0 0 0,0 0-1 0 0,-1-1 1 0 0,1 1-1 0 0,-1-1 1 0 0,1 0-1 0 0,-1 0-19 0 0,-157 23 51 0 0,91-18-6599 0 0,50-3 430 0 0</inkml:trace>
  <inkml:trace contextRef="#ctx0" brushRef="#br1" timeOffset="164319.723">14046 10535 7256 0 0,'0'-14'546'0'0,"-4"-11"-783"0"0,1 9 5582 0 0,15 24-4522 0 0,-8-4-711 0 0,0 0 0 0 0,0 0-1 0 0,-1 0 1 0 0,0 0 0 0 0,0 1 0 0 0,0 0 0 0 0,-1-1 0 0 0,1 1-1 0 0,-1 0 1 0 0,0 0 0 0 0,0 1 0 0 0,-1 1-112 0 0,9 18 285 0 0,17 66 419 0 0,17 29 405 0 0,-34-86-723 0 0,15 1 201 0 0,-24-33-518 0 0,1-2-5 0 0,5 4 3 0 0,-5-3-55 0 0,-1 0 0 0 0,1-1 0 0 0,0 1 1 0 0,0-1-1 0 0,0 1 0 0 0,0-1 0 0 0,0 0 0 0 0,0 0 0 0 0,0 0 0 0 0,0 0 0 0 0,0 0 1 0 0,0 0-1 0 0,0-1 0 0 0,0 1 0 0 0,-1-1 0 0 0,1 1 0 0 0,0-1 0 0 0,0 0 0 0 0,0 1 0 0 0,0-1 1 0 0,-1 0-1 0 0,1 0 0 0 0,0-1 0 0 0,-1 1 0 0 0,1 0 0 0 0,-1 0 0 0 0,0-1 0 0 0,1 1 1 0 0,-1-1-1 0 0,0 1 0 0 0,0-1 0 0 0,0 1 0 0 0,0-1 0 0 0,0 0 0 0 0,0 0 0 0 0,0 0 1 0 0,0 1-1 0 0,-1-1 0 0 0,1 0 0 0 0,-1 0 0 0 0,1 0 0 0 0,-1 0 0 0 0,0 0 0 0 0,0 0 0 0 0,0-1-12 0 0,18-155 224 0 0,6-16-164 0 0,-19 150-60 0 0,21-59 0 0 0,-5 51 0 0 0,-20 30-16 0 0,-1 1-64 0 0,20 7-3526 0 0,-10-4 2197 0 0</inkml:trace>
  <inkml:trace contextRef="#ctx0" brushRef="#br1" timeOffset="164688.313">14641 10352 9872 0 0,'-2'-1'91'0'0,"0"0"0"0"0,0 0 1 0 0,1 0-1 0 0,-1 0 0 0 0,0 0 1 0 0,0 0-1 0 0,0 0 0 0 0,0 1 1 0 0,0-1-1 0 0,0 1 0 0 0,0-1 1 0 0,0 1-1 0 0,0 0 0 0 0,-1 0 0 0 0,1 0 1 0 0,0 0-1 0 0,0 0 0 0 0,0 0 1 0 0,0 1-1 0 0,0-1 0 0 0,0 1 1 0 0,0-1-1 0 0,0 1 0 0 0,0 0 1 0 0,0 0-1 0 0,0 0 0 0 0,0 0 1 0 0,1 0-1 0 0,-1 0 0 0 0,0 0 1 0 0,1 1-1 0 0,-1-1 0 0 0,0 2-91 0 0,-51 58 3609 0 0,46-52-3345 0 0,-18 74 985 0 0,22-67-1067 0 0,1 0-1 0 0,1 0 0 0 0,0 0 0 0 0,1 1 0 0 0,1-1 0 0 0,2 11-181 0 0,27 64 359 0 0,-29-89-354 0 0,0 1-1 0 0,0-1 1 0 0,1 1 0 0 0,-1-1 0 0 0,0 0 0 0 0,1 0-1 0 0,-1 0 1 0 0,1 0 0 0 0,0 0 0 0 0,0 0 0 0 0,0 0 0 0 0,0 0-1 0 0,0-1 1 0 0,0 1 0 0 0,0-1 0 0 0,0 1 0 0 0,1-1 0 0 0,-1 0-1 0 0,0 0 1 0 0,1 0 0 0 0,-1 0 0 0 0,1-1 0 0 0,-1 1-1 0 0,1-1 1 0 0,0 1 0 0 0,-1-1-5 0 0,73-19-1631 0 0,-45 2-3979 0 0,-16 9 289 0 0</inkml:trace>
  <inkml:trace contextRef="#ctx0" brushRef="#br1" timeOffset="165210.122">14855 10412 10136 0 0,'0'0'230'0'0,"0"0"30"0"0,0 0 19 0 0,-10 7 1024 0 0,5 2-948 0 0,1 1-1 0 0,0 0 1 0 0,0 0 0 0 0,1 0 0 0 0,1 0 0 0 0,-1 0 0 0 0,2 1 0 0 0,-1-1 0 0 0,2 1 0 0 0,-1-1 0 0 0,1 1-355 0 0,12 64 1218 0 0,2-2-381 0 0,-13-71-757 0 0,2 31 270 0 0,-30 12 44 0 0,27-45-319 0 0,-9 27 154 0 0,2 1-165 0 0,7-22-64 0 0,0 0 12 0 0,15-43-2805 0 0,-14 27 1631 0 0</inkml:trace>
  <inkml:trace contextRef="#ctx0" brushRef="#br1" timeOffset="165489.77">14873 10437 7200 0 0,'0'0'165'0'0,"0"0"22"0"0,0 0 6 0 0,1 0-28 0 0,1-2-32 0 0,0 1 0 0 0,1 0 0 0 0,-1 0 0 0 0,1 0 0 0 0,0 1 0 0 0,-1-1 0 0 0,1 0-1 0 0,0 1 1 0 0,-1 0 0 0 0,1 0 0 0 0,0 0 0 0 0,-1 0 0 0 0,1 0 0 0 0,0 0-1 0 0,0 1 1 0 0,-1-1 0 0 0,1 1 0 0 0,-1 0 0 0 0,1 0 0 0 0,-1 0 0 0 0,1 0 0 0 0,-1 0-1 0 0,1 0 1 0 0,-1 1 0 0 0,0-1 0 0 0,0 1 0 0 0,1 0 0 0 0,-1-1 0 0 0,0 1 0 0 0,-1 0-1 0 0,1 0 1 0 0,0 0 0 0 0,-1 1 0 0 0,1-1 0 0 0,-1 0 0 0 0,1 1 0 0 0,-1 0-133 0 0,0-2 37 0 0,1 1 61 0 0,0 1 1 0 0,0-1 0 0 0,0 1-1 0 0,-1-1 1 0 0,0 1 0 0 0,1 0 0 0 0,-1 0-1 0 0,0 0 1 0 0,0-1 0 0 0,0 1-1 0 0,-1 0 1 0 0,1 0 0 0 0,-1 0-1 0 0,1 0 1 0 0,-1 0 0 0 0,0 1-1 0 0,0-1 1 0 0,-1 0 0 0 0,1 0 0 0 0,0 0-1 0 0,-1 0 1 0 0,0 0 0 0 0,0-1-1 0 0,0 1 1 0 0,0 0 0 0 0,0 0-1 0 0,-1 0 1 0 0,1-1 0 0 0,-1 1 0 0 0,0-1-1 0 0,1 1 1 0 0,-1-1 0 0 0,0 0-1 0 0,0 1 1 0 0,-1-1 0 0 0,1 0-1 0 0,0-1 1 0 0,-3 3-99 0 0,-3 2 33 0 0,0 0-1 0 0,0-1 1 0 0,0 0 0 0 0,-1 0-1 0 0,0-1 1 0 0,0 0-1 0 0,0 0 1 0 0,0-1 0 0 0,0 0-1 0 0,-1-1 1 0 0,1 0 0 0 0,-1 0-1 0 0,-6-1-32 0 0,-15-10-2728 0 0,27 7-2486 0 0</inkml:trace>
  <inkml:trace contextRef="#ctx0" brushRef="#br1" timeOffset="165892.284">15101 10317 9760 0 0,'0'0'284'0'0,"0"0"1"0"0,6 6-146 0 0,64 63 4287 0 0,-63-62-4268 0 0,0 1-1 0 0,-1 0 1 0 0,1 0-1 0 0,-1 1 1 0 0,-1 0-1 0 0,0 0 1 0 0,0 0-1 0 0,-1 1 0 0 0,0-1 1 0 0,-1 1-1 0 0,0 0 1 0 0,0 0-1 0 0,-1 0 1 0 0,0 0-1 0 0,-1 1 1 0 0,0-1-1 0 0,-1 0 1 0 0,0 1-1 0 0,-1-1 1 0 0,0 0-1 0 0,0 0 1 0 0,-1 1-1 0 0,0-1 1 0 0,-1 0-1 0 0,0 0 0 0 0,-1-1 1 0 0,0 1-1 0 0,-3 4-157 0 0,-5 1 105 0 0,0-1 0 0 0,0 0 0 0 0,-1-1 0 0 0,-1 0 0 0 0,-1-1-1 0 0,1-1 1 0 0,-2-1 0 0 0,1 0 0 0 0,-15 6-105 0 0,-4 5 56 0 0,13-7-5 0 0,20-14-175 0 0,1 0-248 0 0,0 0-80 0 0,4-6-5285 0 0,-1-1-156 0 0</inkml:trace>
  <inkml:trace contextRef="#ctx0" brushRef="#br1" timeOffset="166149.22">15371 10583 11912 0 0,'15'-3'349'0'0,"-12"2"-2"0"0,18-5-165 0 0,89 3 3450 0 0,-98 12-3522 0 0,-9-6-4661 0 0,-9 4-598 0 0</inkml:trace>
  <inkml:trace contextRef="#ctx0" brushRef="#br1" timeOffset="166374.066">15300 10734 12776 0 0,'0'0'374'0'0,"0"0"0"0"0,9 0-185 0 0,74-11 2394 0 0,44 1-265 0 0,-44 12-2011 0 0,-40 4-3652 0 0,-33-6 2225 0 0</inkml:trace>
  <inkml:trace contextRef="#ctx0" brushRef="#br1" timeOffset="166686.493">16076 10142 10944 0 0,'-5'0'832'0'0,"6"0"-568"0"0,11 4 1426 0 0,2 20-236 0 0,-2 17 241 0 0,-15-3-887 0 0,3 5-289 0 0,2 25-110 0 0,2-5-329 0 0,-7-24 70 0 0,-14-7-1277 0 0,9-24 696 0 0</inkml:trace>
  <inkml:trace contextRef="#ctx0" brushRef="#br1" timeOffset="166969.711">15926 10445 11200 0 0,'0'0'256'0'0,"12"-8"720"0"0,94-3 2472 0 0,16 33 13 0 0,-75-10-3059 0 0,-40-10-523 0 0,1 0-1 0 0,-1 0 0 0 0,1-1 0 0 0,0 0 0 0 0,0-1 0 0 0,-1 1 0 0 0,1-2 1 0 0,0 1-1 0 0,0-1 0 0 0,6-1 122 0 0,-12 0-1659 0 0,1-2-4471 0 0</inkml:trace>
  <inkml:trace contextRef="#ctx0" brushRef="#br1" timeOffset="167240.857">15937 10135 11672 0 0,'16'-8'341'0'0,"-14"6"-1"0"0,-6 1-168 0 0,36-3 1633 0 0,18 2 70 0 0,-39 8-1435 0 0,37 14-126 0 0,-6-3-359 0 0,-11 0-1856 0 0,-20-9-3528 0 0</inkml:trace>
  <inkml:trace contextRef="#ctx0" brushRef="#br1" timeOffset="167793.398">16336 10352 10016 0 0,'0'0'230'0'0,"0"0"30"0"0,0 2 18 0 0,0 31 2 0 0,7-2 1376 0 0,-1-3 776 0 0,8-7-1019 0 0,-23-13-1064 0 0,7-8-280 0 0,1-1-69 0 0,1 0-1 0 0,-1 1 0 0 0,1-1 0 0 0,-1 0 0 0 0,0 0 0 0 0,1 0 1 0 0,-1 1-1 0 0,1-1 0 0 0,0 0 0 0 0,-1 0 0 0 0,1 0 1 0 0,0 0-1 0 0,-1 0 0 0 0,1 0 0 0 0,0 0 0 0 0,0 0 0 0 0,0 1 1 0 0,0-1-1 0 0,0 0 0 0 0,0 0 0 0 0,0 0 0 0 0,0 0 0 0 0,0 0 1 0 0,1 0-1 0 0,-1 0 0 0 0,0 0 0 0 0,1 0 0 0 0,-1 0 0 0 0,0 1 1 0 0,1-1-1 0 0,-1 0 0 0 0,1 0 0 0 0,-1 0 0 0 0,1 1 0 0 0,0-1 1 0 0,-1 0-1 0 0,1 1 0 0 0,0-1 0 0 0,-1 0 0 0 0,1 1 1 0 0,0-2-32 0 0,23-33-566 0 0,6 10-110 0 0,-13 15 519 0 0,-16 9 175 0 0,0 0-1 0 0,1 0 0 0 0,-1 0 1 0 0,1 0-1 0 0,-1 1 0 0 0,1-1 0 0 0,-1 0 1 0 0,1 1-1 0 0,-1-1 0 0 0,1 1 1 0 0,0-1-1 0 0,-1 1 0 0 0,1 0 0 0 0,0 0 1 0 0,-1 0-1 0 0,1-1 0 0 0,0 2 1 0 0,-1-1-1 0 0,1 0 0 0 0,0 0 0 0 0,-1 1 1 0 0,1-1-1 0 0,0 0 0 0 0,-1 1 1 0 0,1 0 14 0 0,41 32 522 0 0,-22-2 292 0 0,-20-29-736 0 0,0 0 1 0 0,-1 1 0 0 0,1-1 0 0 0,-1 0 0 0 0,0 1 0 0 0,1-1 0 0 0,-1 0 0 0 0,0 1 0 0 0,-1-1 0 0 0,1 0 0 0 0,0 1 0 0 0,-1-1 0 0 0,1 0 0 0 0,-1 1 0 0 0,0-1 0 0 0,0 0 0 0 0,1 0 0 0 0,-2 0 0 0 0,1 0 0 0 0,0 0 0 0 0,-1 1-79 0 0,1-2 69 0 0,1-1-5 0 0,-17 2 64 0 0,16-21-148 0 0,8-17-245 0 0,12 8-34 0 0,16-11-37 0 0,-30 36 326 0 0,7 2-54 0 0,20 18 168 0 0,12 27 506 0 0,-36-37-735 0 0,-6-5 45 0 0,0 1-1 0 0,1-1 1 0 0,-1 0 0 0 0,0 0-1 0 0,1 0 1 0 0,0 0 0 0 0,-1 0-1 0 0,1-1 1 0 0,0 1 0 0 0,0-1-1 0 0,0 0 1 0 0,0 0-1 0 0,0 0 1 0 0,0 0 0 0 0,0 0-1 0 0,1-1 1 0 0,-1 1 0 0 0,0-1-1 0 0,0 0 1 0 0,1 0 0 0 0,-1 0-1 0 0,3-1 81 0 0,2 0-4004 0 0,-2-1-1226 0 0</inkml:trace>
  <inkml:trace contextRef="#ctx0" brushRef="#br1" timeOffset="168169.188">16791 10314 12528 0 0,'0'0'281'0'0,"0"0"40"0"0,0 0 22 0 0,-10 9 80 0 0,-21 55 2155 0 0,29-43-2149 0 0,2-19-309 0 0,0-2 0 0 0,13 14 728 0 0,-10-15-859 0 0,0 0-1 0 0,-1 0 0 0 0,1-1 0 0 0,-1 1 0 0 0,1-1 0 0 0,-1 1 0 0 0,1-1 1 0 0,-1 0-1 0 0,0 0 0 0 0,0 0 0 0 0,0 0 0 0 0,0 0 0 0 0,0 0 0 0 0,0 0 0 0 0,-1-1 1 0 0,1 1-1 0 0,-1-1 0 0 0,1 1 0 0 0,-1-1 0 0 0,0 0 0 0 0,0 1 0 0 0,0-1 1 0 0,0 0-1 0 0,-1 0 0 0 0,1 0 12 0 0,8-19-576 0 0,-7 24 602 0 0,0-1-1 0 0,0 1 0 0 0,0-1 1 0 0,0 1-1 0 0,-1 0 0 0 0,1 0 1 0 0,0 0-1 0 0,-1 0 0 0 0,0 0 1 0 0,1 0-1 0 0,-1 0 0 0 0,0 0 1 0 0,0 0-1 0 0,0 1 0 0 0,-1-1 1 0 0,1 0-1 0 0,0 1 0 0 0,-1-1 1 0 0,0 0-1 0 0,1 1 0 0 0,-1-1 1 0 0,0 2-26 0 0,8 50 397 0 0,-7-53-344 0 0,-1-1-47 0 0,0 0-250 0 0,0 0-120 0 0,0 0-731 0 0,0 0-2965 0 0,0 0-1270 0 0</inkml:trace>
  <inkml:trace contextRef="#ctx0" brushRef="#br1" timeOffset="168426.415">17039 10282 11312 0 0,'0'0'332'0'0,"0"0"-4"0"0,0 1-210 0 0,-1 4 249 0 0,1-1 0 0 0,-1 1 0 0 0,-1 0 0 0 0,1 0 0 0 0,-1-1 0 0 0,1 1 0 0 0,-1-1 0 0 0,-1 1 1 0 0,1-1-1 0 0,-1 0 0 0 0,1 0 0 0 0,-1 0 0 0 0,-3 3-367 0 0,-5 9 617 0 0,5-7-504 0 0,-1 0-1 0 0,0-1 0 0 0,-1 0 1 0 0,0 0-1 0 0,0 0 0 0 0,-1-1 1 0 0,0-1-1 0 0,0 1 0 0 0,-10 4-112 0 0,-35 5-3056 0 0,48-16-2594 0 0</inkml:trace>
  <inkml:trace contextRef="#ctx0" brushRef="#br1" timeOffset="168684.239">16864 10379 9728 0 0,'0'0'222'0'0,"7"0"300"0"0,17 3-250 0 0,26 23 3982 0 0,-30-6-3996 0 0,-3-1-405 0 0,-13-14-960 0 0,-3-4-3919 0 0</inkml:trace>
  <inkml:trace contextRef="#ctx0" brushRef="#br1" timeOffset="168858.763">17229 10346 13016 0 0,'0'0'297'0'0,"0"0"39"0"0,0 0 17 0 0,0 0-37 0 0,15 0-194 0 0,96 12 4021 0 0,12-6-4500 0 0,-102-7-4977 0 0,-12-2-214 0 0</inkml:trace>
  <inkml:trace contextRef="#ctx0" brushRef="#br1" timeOffset="169120.88">17677 10135 11808 0 0,'0'0'266'0'0,"0"0"44"0"0,0 0 11 0 0,0 0-38 0 0,3 15 722 0 0,21 145 4757 0 0,-21-93-5582 0 0,-4-40-145 0 0,1-25-120 0 0,-1 0-1 0 0,1 0 1 0 0,-1-1-1 0 0,1 1 0 0 0,0 0 1 0 0,0 0-1 0 0,0 0 1 0 0,0 0-1 0 0,0 0 1 0 0,0 0-1 0 0,0 0 1 0 0,1 0-1 0 0,-1 0 1 0 0,1 0-1 0 0,-1 0 1 0 0,1-1-1 0 0,0 1 0 0 0,0 0 1 0 0,0 0-1 0 0,0-1 1 0 0,0 1-1 0 0,0 0 1 0 0,0-1-1 0 0,1 1 1 0 0,-1-1-1 0 0,2 2 86 0 0,3 1-4388 0 0,-1-1-1370 0 0</inkml:trace>
  <inkml:trace contextRef="#ctx0" brushRef="#br1" timeOffset="169409.812">17999 10412 13016 0 0,'0'0'297'0'0,"0"0"39"0"0,0 0 17 0 0,0 0-37 0 0,-10 0 2183 0 0,-194 18 601 0 0,87-3-3216 0 0,45-17-637 0 0,42-2-4985 0 0,21 2 12 0 0</inkml:trace>
  <inkml:trace contextRef="#ctx0" brushRef="#br1" timeOffset="169698.193">17824 10098 11672 0 0,'-1'-2'74'0'0,"-1"-1"0"0"0,0 1 0 0 0,0-1 0 0 0,-1 1 1 0 0,1 0-1 0 0,0 0 0 0 0,-1 0 0 0 0,0 0 0 0 0,1 0 0 0 0,-1 1 1 0 0,0-1-1 0 0,0 1 0 0 0,0 0 0 0 0,0 0 0 0 0,0 0 1 0 0,0 0-1 0 0,0 0 0 0 0,0 1 0 0 0,0-1 0 0 0,0 1 0 0 0,0 0 1 0 0,-3 0-75 0 0,-111 8 424 0 0,105-6-517 0 0,0-1 1 0 0,1 2-1 0 0,-1-1 1 0 0,1 2-1 0 0,-1 0 1 0 0,1 0-1 0 0,0 1 1 0 0,-10 6 92 0 0,14-6-3170 0 0,-2-2-1056 0 0</inkml:trace>
  <inkml:trace contextRef="#ctx0" brushRef="#br1" timeOffset="170147.883">18001 10278 13016 0 0,'0'0'297'0'0,"4"7"708"0"0,4 36-778 0 0,-22 27 1225 0 0,4-51-866 0 0,11-27-127 0 0,1 2-526 0 0,0 1 16 0 0,0-1 0 0 0,-1 1-1 0 0,2 0 1 0 0,-1 0 0 0 0,1 0 0 0 0,-1 1 0 0 0,1-1 0 0 0,1 1-1 0 0,-1-1 1 0 0,1 1 0 0 0,-1 0 0 0 0,1 0 0 0 0,1 0 0 0 0,-1 1-1 0 0,0 0 1 0 0,1 0 0 0 0,-1 0 0 0 0,1 0 0 0 0,0 1 0 0 0,4-2 51 0 0,16 13 0 0 0,-4 22 66 0 0,-2 43 2675 0 0,-19-73-2587 0 0,0-1-62 0 0,0 0-20 0 0,0 0 17 0 0,0 0-1 0 0,0 0-35 0 0,12-22-666 0 0,-11 19 546 0 0,1-1-19 0 0,-1 1 0 0 0,1-1 1 0 0,0 1-1 0 0,0-1 0 0 0,1 1 1 0 0,-1 0-1 0 0,1 0 0 0 0,0 0 1 0 0,-1 0-1 0 0,1 1 0 0 0,1-1 1 0 0,-1 1-1 0 0,0-1 0 0 0,0 1 1 0 0,1 0-1 0 0,0 0 0 0 0,-1 1 1 0 0,1-1 85 0 0,-1 2 2 0 0,0 0 1 0 0,0 0 0 0 0,-1 1-1 0 0,1-1 1 0 0,0 1 0 0 0,0 0-1 0 0,-1 0 1 0 0,1-1 0 0 0,0 2-1 0 0,-1-1 1 0 0,1 0-1 0 0,-1 0 1 0 0,0 1 0 0 0,1 0-1 0 0,-1-1 1 0 0,0 1 0 0 0,0 0-1 0 0,1 1-2 0 0,5 3 91 0 0,49 46-252 0 0,-50-47-70 0 0</inkml:trace>
  <inkml:trace contextRef="#ctx0" brushRef="#br1" timeOffset="170388.623">18459 10311 13328 0 0,'0'0'298'0'0,"0"0"46"0"0,0 0 24 0 0,0 0-38 0 0,0 15 435 0 0,0-3 100 0 0,1-1-1 0 0,-1 0 1 0 0,2 0 0 0 0,0 0 0 0 0,0 0 0 0 0,1 0 0 0 0,0 0-1 0 0,2 2-864 0 0,1 8 48 0 0,-6-19-262 0 0,0-2-104 0 0,0 0-30 0 0,0 0-158 0 0,0 0-650 0 0,0 0-284 0 0,0 0-58 0 0,0 0-5 0 0</inkml:trace>
  <inkml:trace contextRef="#ctx0" brushRef="#br1" timeOffset="170771.432">18538 10197 9760 0 0,'0'0'284'0'0,"0"0"1"0"0,2 1-126 0 0,4 5-10 0 0,0 1 0 0 0,0-1 0 0 0,-1 1 0 0 0,0 1 0 0 0,-1-1 0 0 0,1 1 0 0 0,-1-1 0 0 0,-1 1 0 0 0,1 0 0 0 0,-2 1 0 0 0,1-1 0 0 0,-1 1 0 0 0,0-1 0 0 0,-1 1 0 0 0,0-1 0 0 0,0 4-149 0 0,11 41 140 0 0,-12-49-116 0 0,0-3-15 0 0,0-1-201 0 0,0 0-96 0 0,0 0-21 0 0,0 0-111 0 0,0 0-454 0 0,6-23-3198 0 0,-2-8 2109 0 0,13-34 4236 0 0,-17 64-2099 0 0,1 0 0 0 0,-1-1-1 0 0,1 1 1 0 0,0-1 0 0 0,-1 1 0 0 0,1 0 0 0 0,0-1 0 0 0,0 1 0 0 0,0 0 0 0 0,0 0 0 0 0,0 0 0 0 0,0-1-1 0 0,0 1 1 0 0,0 0 0 0 0,1 1 0 0 0,-1-1 0 0 0,0 0 0 0 0,0 0 0 0 0,1 0 0 0 0,-1 1 0 0 0,1-1 0 0 0,-1 1-1 0 0,1-1 1 0 0,-1 1 0 0 0,1 0 0 0 0,-1-1 0 0 0,1 1 0 0 0,-1 0 0 0 0,1 0 0 0 0,-1 0 0 0 0,1 0 0 0 0,-1 0-1 0 0,1 0 1 0 0,-1 1 0 0 0,1-1 0 0 0,-1 0 0 0 0,1 1 0 0 0,-1-1 0 0 0,1 1 0 0 0,-1 0 0 0 0,0-1 0 0 0,1 1-174 0 0,48 64 2559 0 0,-18-4-1447 0 0,-28-52-1173 0 0,1 5 389 0 0,-4-3-5314 0 0,-1-7-798 0 0</inkml:trace>
  <inkml:trace contextRef="#ctx0" brushRef="#br1" timeOffset="171596.908">18950 10674 10960 0 0,'0'0'322'0'0,"0"0"-7"0"0,-22 0 2234 0 0,-91 6 264 0 0,-32 10-1461 0 0,-43-10-423 0 0,72-6-195 0 0,-361 4-173 0 0,262 7-417 0 0,126-10-144 0 0,-50 2 88 0 0,-428-1-88 0 0,448-2 0 0 0,43 0 0 0 0,-92 0 0 0 0,50 4 0 0 0,32-2 0 0 0,-27 3 88 0 0,-54 3 128 0 0,106-8-216 0 0,54 0-20 0 0,5 0-85 0 0,-13-2-408 0 0,14 2 110 0 0,-3-3-1788 0 0,3 2-4280 0 0</inkml:trace>
  <inkml:trace contextRef="#ctx0" brushRef="#br1" timeOffset="177328.006">19281 10682 14832 0 0,'9'-6'1481'0'0,"22"-10"-877"0"0,115-14 3646 0 0,-60 25-3762 0 0,-59 8-578 0 0,-26-3-373 0 0,-1 0-129 0 0,0 0-812 0 0,0 1-3349 0 0,0 6-1432 0 0</inkml:trace>
  <inkml:trace contextRef="#ctx0" brushRef="#br1" timeOffset="177528.164">19250 10796 12896 0 0,'0'0'374'0'0,"-1"0"1"0"0,-3 0-147 0 0,2 0 249 0 0,19 13 2620 0 0,68-1-263 0 0,136-9-2806 0 0,-202-4-4919 0 0,-1-1-1727 0 0</inkml:trace>
  <inkml:trace contextRef="#ctx0" brushRef="#br1" timeOffset="-183813.332">16471 10977 6352 0 0,'6'-3'29'0'0,"-8"-7"359"0"0,-2 6-368 0 0,3 3 37 0 0,1 0 0 0 0,-1 0 0 0 0,1 0 0 0 0,-1 0 0 0 0,1 0 0 0 0,0 0 0 0 0,-1 0 0 0 0,1 0 0 0 0,0 0 0 0 0,-1 0 0 0 0,1 0 0 0 0,0 0-1 0 0,0 0 1 0 0,0 0 0 0 0,0 0 0 0 0,0 0 0 0 0,0 0 0 0 0,0 0 0 0 0,1 0 0 0 0,-1 0 0 0 0,0 0 0 0 0,1 0 0 0 0,-1 0 0 0 0,0 0 0 0 0,1 0 0 0 0,-1 0 0 0 0,1 0 0 0 0,-1 0 0 0 0,1 0 0 0 0,0 1 0 0 0,-1-1 0 0 0,1 0 0 0 0,0 0-1 0 0,0 1 1 0 0,0-2-57 0 0,-10-5 5106 0 0,0 62-2884 0 0,-2-4-1701 0 0,-3-11-233 0 0,13 44 299 0 0,18-13-14 0 0,-13-32-285 0 0,2-4-16 0 0,-16 13 30 0 0,10-27-198 0 0,-7-13 90 0 0,7 2 0 0 0,-2-10-42 0 0,2 0-60 0 0,-3-30 172 0 0,-8 13-148 0 0,4-7 26 0 0,4-25-300 0 0,13-11-196 0 0,3 13 200 0 0,-3-1 60 0 0,3-39 84 0 0,-8 40-44 0 0,6 1 54 0 0,-2 19-64 0 0,-11 24 64 0 0,5 0 11 0 0,-18-10-22 0 0,13 12-31 0 0,17-4 146 0 0,-20 35-86 0 0,-9 0-248 0 0,7 30 1026 0 0,1-16-754 0 0,17 19-42 0 0,-19 23-386 0 0,-4-40 796 0 0,20-10-410 0 0,-2-17 0 0 0,-2-13 0 0 0,7 7-12 0 0,-11-12-56 0 0,0-1-45 0 0,0 0-14 0 0,0 0-1 0 0,2 7-3182 0 0,0-7-2651 0 0</inkml:trace>
  <inkml:trace contextRef="#ctx0" brushRef="#br1" timeOffset="-182788.977">16192 10892 8952 0 0,'0'0'200'0'0,"0"0"33"0"0,0 0 15 0 0,2 0-36 0 0,4 0-147 0 0,112-2 3723 0 0,58-9-2422 0 0,-33-9-1214 0 0,-113 16 337 0 0,-45 11 16 0 0,-170 14-259 0 0,90-20-172 0 0,142-9 43 0 0,61 2-1236 0 0,-90 6 751 0 0</inkml:trace>
  <inkml:trace contextRef="#ctx0" brushRef="#br1" timeOffset="-181755.271">17057 11124 10712 0 0,'0'0'241'0'0,"0"0"38"0"0,0 0 11 0 0,0 0-28 0 0,13 2-137 0 0,191 18 2094 0 0,-197-20-2363 0 0</inkml:trace>
  <inkml:trace contextRef="#ctx0" brushRef="#br1" timeOffset="-181474.091">17174 11023 10824 0 0,'-4'-10'1536'0'0,"14"57"432"0"0,5 28 443 0 0,-10-58-2021 0 0,-1 0 0 0 0,-1 0 0 0 0,-1 0 1 0 0,0 1-1 0 0,-1-1 0 0 0,-1 0 0 0 0,-1 15-390 0 0,-6 9 260 0 0,-4-1-63 0 0,10-29-33 0 0,1-8-7465 0 0,0-3 1783 0 0</inkml:trace>
  <inkml:trace contextRef="#ctx0" brushRef="#br1" timeOffset="-181269.296">17790 10864 11072 0 0,'0'0'324'0'0,"0"0"-3"0"0,-12 7-190 0 0,7 0 141 0 0,-1 1 0 0 0,2-1-1 0 0,-1 1 1 0 0,1 0 0 0 0,0 0 0 0 0,1 1 0 0 0,0-1 0 0 0,0 1 0 0 0,1-1 0 0 0,0 1 0 0 0,1 0 0 0 0,0 0 0 0 0,0 0 0 0 0,1 0 0 0 0,0 5-272 0 0,-2 8 394 0 0,12 122 1416 0 0,-5-106-1576 0 0,-3-23-159 0 0,0 0-1 0 0,-2 1 1 0 0,1-1 0 0 0,-2 1 0 0 0,0-1 0 0 0,-1 1 0 0 0,-3 11-75 0 0,5-7-3080 0 0,1-12 1647 0 0</inkml:trace>
  <inkml:trace contextRef="#ctx0" brushRef="#br1" timeOffset="-180382.679">17544 10775 11912 0 0,'-17'1'832'0'0,"13"0"-822"0"0,5 19 108 0 0,7-14 8 0 0,1 0 0 0 0,0 0 0 0 0,0-1 0 0 0,0 0 0 0 0,0-1 0 0 0,1 0 0 0 0,0 0 0 0 0,0-1 0 0 0,0 0 0 0 0,0-1 0 0 0,9 1-126 0 0,196 13 562 0 0,-85-18 622 0 0,-113 1-808 0 0,-21-2 307 0 0,-246 9-91 0 0,140 6-432 0 0,109-12-48 0 0,1 0-200 0 0,0 0-82 0 0,0 0-20 0 0,0 0-6 0 0,19 3-1170 0 0,-7-1-2533 0 0,2 1-1271 0 0</inkml:trace>
  <inkml:trace contextRef="#ctx0" brushRef="#br1" timeOffset="-171367.294">16698 11350 7040 0 0,'0'0'202'0'0,"0"0"86"0"0,0 0 192 0 0,0 0 86 0 0,0 0 11 0 0,0 0-10 0 0,0 0-66 0 0,-15-3 878 0 0,-96 9 2261 0 0,-129 24-1233 0 0,218-24-2047 0 0,36-5-40 0 0,161-35-320 0 0,-108 20 0 0 0,-62 14 11 0 0,-4 0 44 0 0,-16 0 107 0 0,-112 16 96 0 0,28 0-536 0 0,99-15-702 0 0,-2-1-3309 0 0,-3 2-1417 0 0</inkml:trace>
  <inkml:trace contextRef="#ctx0" brushRef="#br1" timeOffset="-170315.037">16440 11538 9584 0 0,'12'-3'1052'0'0,"-11"3"-791"0"0,6-2 1475 0 0,5 16-25 0 0,-2-1-1244 0 0,-4 4 98 0 0,-7 17 107 0 0,-19-6-217 0 0,1-15-159 0 0,18-13-200 0 0,1 0-81 0 0,1 0 0 0 0,-1 0 0 0 0,0-1-1 0 0,0 1 1 0 0,0 0 0 0 0,0-1-1 0 0,0 1 1 0 0,0 0 0 0 0,0 0-1 0 0,0-1 1 0 0,0 1 0 0 0,0 0-1 0 0,0 0 1 0 0,0-1 0 0 0,0 1-1 0 0,0 0 1 0 0,0-1 0 0 0,0 1 0 0 0,0 0-1 0 0,0 0 1 0 0,0-1 0 0 0,0 1-1 0 0,-1 0 1 0 0,1 0 0 0 0,0-1-1 0 0,0 1 1 0 0,0 0 0 0 0,0 0-1 0 0,0 0 1 0 0,-1-1 0 0 0,1 1-1 0 0,0 0 1 0 0,0 0 0 0 0,0 0 0 0 0,-1 0-1 0 0,1-1 1 0 0,0 1 0 0 0,0 0-1 0 0,-1 0 1 0 0,1 0 0 0 0,0 0-1 0 0,0 0 1 0 0,-1 0 0 0 0,1 0-1 0 0,0 0 1 0 0,-1 0 0 0 0,1 0-1 0 0,0 0 1 0 0,0 0 0 0 0,-1 0 0 0 0,1 0-1 0 0,0 0 1 0 0,0 0 0 0 0,-1 0-1 0 0,1 0 1 0 0,0 0 0 0 0,0 0-1 0 0,-1 0 1 0 0,1 0 0 0 0,0 1-1 0 0,0-1 1 0 0,-1 0-15 0 0,7-24 119 0 0,11-35 1 0 0,-10 23-110 0 0,0 21-10 0 0,14-8 0 0 0,25 11-88 0 0,-29 18-58 0 0,18 24 4 0 0,-15 35 158 0 0,-19-37 279 0 0,-1-26-230 0 0,0-2-1 0 0,0 0 0 0 0,0 0 2 0 0,0 0 8 0 0,0 0 20 0 0,0 0 8 0 0,1-8 2 0 0,9-30-93 0 0,-9 32-6 0 0,0-1 1 0 0,1 1-1 0 0,0 0 0 0 0,0 0 1 0 0,1 0-1 0 0,0 0 0 0 0,0 0 1 0 0,0 0-1 0 0,1 1 0 0 0,4-5-5 0 0,-5 7-13 0 0,-2 3-51 0 0,0 0 8 0 0,21 22-20 0 0,-20-18 77 0 0,25 72-65 0 0,-26-75 16 0 0,0 1 0 0 0,-1-1-1 0 0,1 1 1 0 0,0-1-1 0 0,0 0 1 0 0,1 1-1 0 0,-1-1 1 0 0,0 0 0 0 0,0 0-1 0 0,1 0 1 0 0,-1 0-1 0 0,0 0 1 0 0,1 0-1 0 0,-1 0 1 0 0,1 0 0 0 0,-1-1-1 0 0,1 1 1 0 0,-1-1-1 0 0,1 1 1 0 0,0-1-1 0 0,-1 1 1 0 0,1-1 0 0 0,0 0-1 0 0,-1 0 1 0 0,1 0-1 0 0,0 0 1 0 0,-1 0-1 0 0,1 0 1 0 0,0 0 0 0 0,-1-1-1 0 0,1 1 1 0 0,0-1-1 0 0,-1 1 1 0 0,1-1-1 0 0,-1 1 1 0 0,1-1 0 0 0,0 0 47 0 0,2-2-256 0 0,1 0-1 0 0,-1 0 0 0 0,0 0 0 0 0,0-1 0 0 0,0 1 0 0 0,0-1 1 0 0,-1 0-1 0 0,1 0 0 0 0,-1 0 0 0 0,0-1 0 0 0,0 1 0 0 0,-1-1 1 0 0,1 0-1 0 0,-1 0 0 0 0,0 0 0 0 0,-1 0 0 0 0,1 0 0 0 0,-1 0 1 0 0,0 0-1 0 0,0 0 0 0 0,0-1 258 0 0,-1-24 115 0 0,-16 31 1913 0 0,12 5-1844 0 0,1 0 0 0 0,-1 0 1 0 0,2 0-1 0 0,-1 0 1 0 0,1 0-1 0 0,0 1 1 0 0,0-1-1 0 0,0 1 0 0 0,1 0 1 0 0,0-1-1 0 0,1 1 1 0 0,-1 0-1 0 0,1 0 0 0 0,1-1 1 0 0,-1 1-1 0 0,1 0 1 0 0,0-1-1 0 0,1 1 0 0 0,0 0-184 0 0,6 16 246 0 0,-7-22-216 0 0,0 0 1 0 0,0-1 0 0 0,1 1-1 0 0,-1-1 1 0 0,0 1 0 0 0,1-1-1 0 0,-1 0 1 0 0,1 1-1 0 0,-1-1 1 0 0,0 0 0 0 0,1 0-1 0 0,-1 0 1 0 0,1 0-1 0 0,-1 0 1 0 0,0 0 0 0 0,1-1-1 0 0,-1 1 1 0 0,1 0 0 0 0,-1-1-1 0 0,0 1 1 0 0,1-1-1 0 0,-1 1 1 0 0,0-1 0 0 0,0 0-1 0 0,1 1 1 0 0,-1-1-1 0 0,0 0-30 0 0,4-4 47 0 0,0 0 0 0 0,-1 0 0 0 0,0 0 0 0 0,1-1 0 0 0,-2 1 0 0 0,1-1 0 0 0,-1 0 0 0 0,0 0-1 0 0,0 0 1 0 0,0-1 0 0 0,-1 1 0 0 0,1-4-47 0 0,8-30 0 0 0,-25 49-233 0 0,9-3 215 0 0,1 0-1 0 0,0 0 1 0 0,0 1 0 0 0,0-1-1 0 0,1 1 1 0 0,0 0 0 0 0,0-1 0 0 0,1 2-1 0 0,-1-1 1 0 0,0 6 18 0 0,-1 3-242 0 0,-2 12-35 0 0,8-10-4988 0 0,0-12-33 0 0</inkml:trace>
  <inkml:trace contextRef="#ctx0" brushRef="#br1" timeOffset="-169961.684">17008 11487 9848 0 0,'0'0'222'0'0,"0"0"30"0"0,1 0 19 0 0,7 2 98 0 0,-8-2 93 0 0,4 27 1782 0 0,-38 36 94 0 0,30-58-2285 0 0,0-1-1 0 0,0 0 0 0 0,0 0 1 0 0,0 0-1 0 0,-1 0 1 0 0,1-1-1 0 0,-1 1 1 0 0,0-1-1 0 0,0-1 0 0 0,0 1 1 0 0,-1-1-1 0 0,1 0 1 0 0,-1 0-1 0 0,1 0 1 0 0,-1-1-1 0 0,1 1 0 0 0,-1-2 1 0 0,0 1-1 0 0,0 0 1 0 0,0-1-1 0 0,1 0 0 0 0,-3-1-52 0 0,7 1 8 0 0,1-1-1 0 0,-1 1 0 0 0,0-1 1 0 0,1 1-1 0 0,-1-1 0 0 0,0 0 1 0 0,1 1-1 0 0,-1-1 0 0 0,1 0 1 0 0,-1 1-1 0 0,1-1 0 0 0,-1 0 1 0 0,1 1-1 0 0,0-1 0 0 0,-1 0 1 0 0,1 0-1 0 0,0 0 0 0 0,-1 1 1 0 0,1-1-1 0 0,0 0 0 0 0,0 0 1 0 0,0 0-1 0 0,0 0 0 0 0,0 0 1 0 0,0 1-1 0 0,0-1 0 0 0,0 0 1 0 0,0 0-1 0 0,0 0 0 0 0,1 0 1 0 0,-1 0-1 0 0,0 1 0 0 0,0-1 1 0 0,1 0-1 0 0,-1 0 0 0 0,1 0-7 0 0,0-1 0 0 0,1 0 0 0 0,-1 1 0 0 0,1-1 0 0 0,0 1 0 0 0,-1-1 0 0 0,1 1 0 0 0,0-1 0 0 0,0 1 0 0 0,0 0 0 0 0,0 0 0 0 0,0 0 0 0 0,0 0 0 0 0,0 0 0 0 0,0 1 0 0 0,0-1 0 0 0,1 0 0 0 0,-1 1 0 0 0,0 0 0 0 0,0 0 0 0 0,1-1 0 0 0,-1 1 0 0 0,0 0 0 0 0,0 1 0 0 0,1-1 0 0 0,-1 0 0 0 0,0 1 0 0 0,0-1 0 0 0,0 1 0 0 0,1 0 0 0 0,-1 0 0 0 0,0 0 0 0 0,0 0 0 0 0,57 28-128 0 0,29 31-1730 0 0,-79-52-3707 0 0</inkml:trace>
  <inkml:trace contextRef="#ctx0" brushRef="#br1" timeOffset="-169152.627">17618 11390 8432 0 0,'0'0'190'0'0,"4"-8"500"0"0,-4 4-612 0 0,0 3 322 0 0,0 1 108 0 0,0 0 18 0 0,14-8 1608 0 0,51 11-1052 0 0,-56-1-1049 0 0,1-1 1 0 0,-1 0-1 0 0,0 0 1 0 0,1-1 0 0 0,-1 0-1 0 0,1-1 1 0 0,-1 0-1 0 0,1 0 1 0 0,-1-1 0 0 0,1-1-34 0 0,-70 3 757 0 0,-45 16-225 0 0,63-15 314 0 0,45-10-199 0 0,65-10-1418 0 0,-51 16-3056 0 0,-2 1-1573 0 0</inkml:trace>
  <inkml:trace contextRef="#ctx0" brushRef="#br1" timeOffset="-168376.623">18033 11301 8264 0 0,'0'0'182'0'0,"0"0"29"0"0,-1 0 14 0 0,-1 3-27 0 0,1 21 438 0 0,-24 110 5504 0 0,8-88-3815 0 0,16-46-2179 0 0,1 0-2 0 0,0 0-10 0 0,-9-19 212 0 0,11 10-365 0 0,0 0-1 0 0,1 1 1 0 0,0-1-1 0 0,0 0 0 0 0,1 1 1 0 0,0 0-1 0 0,0 0 0 0 0,1 0 1 0 0,0 1-1 0 0,1-1 0 0 0,2-2 20 0 0,44-39-128 0 0,-47 47 107 0 0,-3 1 9 0 0,-1 0 1 0 0,0 0-1 0 0,1 0 1 0 0,-1 1 0 0 0,1-1-1 0 0,-1 1 1 0 0,1-1-1 0 0,-1 1 1 0 0,1 0-1 0 0,-1-1 1 0 0,1 1-1 0 0,-1 0 1 0 0,1 0 0 0 0,-1 0-1 0 0,1 0 1 0 0,-1 0-1 0 0,1 1 1 0 0,-1-1-1 0 0,1 0 1 0 0,-1 1-1 0 0,1-1 1 0 0,-1 1 0 0 0,1-1-1 0 0,-1 1 1 0 0,1 0-1 0 0,-1 0 1 0 0,0 0 11 0 0,2 1-21 0 0,-1 1 1 0 0,0 0-1 0 0,1-1 0 0 0,-1 1 1 0 0,0 0-1 0 0,-1 1 0 0 0,1-1 1 0 0,0 0-1 0 0,-1 0 1 0 0,0 1-1 0 0,0-1 0 0 0,0 1 1 0 0,0-1-1 0 0,0 1 0 0 0,-1 0 21 0 0,4 54 18 0 0,-8-16 462 0 0,4-41-354 0 0,0-1 2 0 0,0 0-1 0 0,0 0-6 0 0,0 0-1 0 0,0 0 0 0 0,0 0 7 0 0,0 0 29 0 0,0 0 17 0 0,0-17 331 0 0,1 11-515 0 0,1-1-1 0 0,0 1 1 0 0,0 0 0 0 0,0-1-1 0 0,1 1 1 0 0,0 0-1 0 0,0 0 1 0 0,0 1-1 0 0,1-1 1 0 0,0 1-1 0 0,0-1 1 0 0,1 1-1 0 0,-1 0 1 0 0,1 1 0 0 0,0-1-1 0 0,0 1 1 0 0,1 0-1 0 0,-1 0 1 0 0,1 1-1 0 0,0 0 1 0 0,0 0-1 0 0,2-1 12 0 0,4 3-104 0 0,2 14 16 0 0,-11-7 111 0 0,1-1 0 0 0,-1 0-1 0 0,0 1 1 0 0,0-1 0 0 0,0 1-1 0 0,-1 0 1 0 0,0 0 0 0 0,0 0 0 0 0,0 0-1 0 0,-1 0 1 0 0,1 3-23 0 0,7 27 426 0 0,7 5-42 0 0,-16-40-309 0 0,8 10 84 0 0,-6-11-224 0 0,0 0 0 0 0,0 0-1 0 0,0 0 1 0 0,0 0 0 0 0,0-1 0 0 0,0 1 0 0 0,0-1 0 0 0,0 1 0 0 0,0-1 0 0 0,0 1 0 0 0,0-1 0 0 0,0 0-1 0 0,0 0 1 0 0,0 0 0 0 0,-1 0 0 0 0,1-1 0 0 0,-1 1 0 0 0,1 0 0 0 0,0-1 0 0 0,-1 1 0 0 0,0-1 0 0 0,1 1-1 0 0,-1-1 1 0 0,0 0 0 0 0,0 1 0 0 0,0-1 0 0 0,0 0 0 0 0,0 0 0 0 0,-1 0 0 0 0,1 0 0 0 0,0-1 65 0 0,8-9-1733 0 0,-2 1-2621 0 0,-1 1-1222 0 0</inkml:trace>
  <inkml:trace contextRef="#ctx0" brushRef="#br1" timeOffset="-167865.216">18461 11367 9880 0 0,'0'0'290'0'0,"0"0"-3"0"0,0 0-48 0 0,0 0 489 0 0,0 0 229 0 0,4 14 1666 0 0,5 80 991 0 0,-6-61-3233 0 0,-3-33-309 0 0,0 0-26 0 0,0 0-104 0 0,0 0-10 0 0,-4-22-1414 0 0,2 11 516 0 0,1 0-1 0 0,0 0 1 0 0,0 0 0 0 0,1 0 0 0 0,1 0-1 0 0,0 1 1 0 0,0-1 0 0 0,1 0 0 0 0,1 0 0 0 0,-1 0-1 0 0,2 1 1 0 0,-1 0 0 0 0,2-2 966 0 0,18-20 766 0 0,-22 31 110 0 0,35 15 4831 0 0,-15 20-4052 0 0,-4 48-1123 0 0,-17-81-506 0 0,6 109 4006 0 0,-6-109-3664 0 0,0-1-15 0 0,0 0-1 0 0,0 0-25 0 0,0 0-107 0 0,5-14 257 0 0,-4 5-499 0 0,0 0-1 0 0,0 0 0 0 0,1 1 0 0 0,0-1 0 0 0,0 1 0 0 0,1-1 0 0 0,0 1 1 0 0,1 0-1 0 0,-1 0 0 0 0,2 0 0 0 0,-1 0 0 0 0,1 1 0 0 0,0 0 1 0 0,1 0-1 0 0,0 0 0 0 0,0 1 0 0 0,0-1 0 0 0,1 2 0 0 0,0-1 0 0 0,0 1 1 0 0,0 0-1 0 0,4-2 23 0 0,-7 6-9 0 0,0 1 1 0 0,0 0 0 0 0,0 0-1 0 0,0 0 1 0 0,0 1-1 0 0,-1-1 1 0 0,1 1 0 0 0,0 0-1 0 0,0 0 1 0 0,-1 0-1 0 0,1 1 1 0 0,0-1 0 0 0,-1 1-1 0 0,1 0 1 0 0,-1 0-1 0 0,0 0 1 0 0,0 0 0 0 0,0 1-1 0 0,0-1 1 0 0,0 1-1 0 0,0 0 1 0 0,-1 0 0 0 0,1 0-1 0 0,-1 0 1 0 0,0 0-1 0 0,0 1 1 0 0,0-1 0 0 0,0 0-1 0 0,-1 1 1 0 0,1 0-1 0 0,0 2 9 0 0,5 6-157 0 0,18 28-1461 0 0,-19-32-4867 0 0</inkml:trace>
  <inkml:trace contextRef="#ctx0" brushRef="#br1" timeOffset="-166430.369">19962 10843 6792 0 0,'0'0'149'0'0,"0"0"23"0"0,0 0 13 0 0,0 0 41 0 0,0 0 119 0 0,0 0 51 0 0,0 0 11 0 0,0 0-3 0 0,0 0-16 0 0,0 0-4 0 0,0 0 0 0 0,0 0-12 0 0,7-3 528 0 0,75-13 1528 0 0,18 11-1456 0 0,212 10 1405 0 0,-47 0-1683 0 0,-29 1-322 0 0,-27-1-88 0 0,42 12-156 0 0,71-1-64 0 0,-245-11-64 0 0,15 3 54 0 0,4-2-44 0 0,41 5-10 0 0,-20-5-64 0 0,64 2 128 0 0,83-6 94 0 0,-113 1-350 0 0,173 0 202 0 0,-143-12-63 0 0,-24-4 106 0 0,-117 10 353 0 0,-20 1-1307 0 0,-1 1-4133 0 0,-16 1-700 0 0</inkml:trace>
  <inkml:trace contextRef="#ctx0" brushRef="#br1" timeOffset="-165682.655">20578 11184 7168 0 0,'6'-13'545'0'0,"2"-11"-232"0"0,-3 5 1728 0 0,-5 7 3092 0 0,0 26-4693 0 0,-29 195 2519 0 0,28-148-1616 0 0,6-29-1227 0 0,-5 44-664 0 0,-1-69-433 0 0,-4 2-6031 0 0,-2-3 2039 0 0</inkml:trace>
  <inkml:trace contextRef="#ctx0" brushRef="#br1" timeOffset="-165409.776">20455 11557 9528 0 0,'0'0'216'0'0,"-12"0"514"0"0,7-6 4355 0 0,20 4-4894 0 0,65-11 1593 0 0,55-5-719 0 0,-24 8-537 0 0,-91 2-1609 0 0,-20 8 554 0 0</inkml:trace>
  <inkml:trace contextRef="#ctx0" brushRef="#br1" timeOffset="-165113.019">20388 11159 11256 0 0,'0'0'256'0'0,"7"-3"621"0"0,94-45 1866 0 0,43 1 1548 0 0,-135 45-4277 0 0,0 0 0 0 0,0 1 0 0 0,0 0-1 0 0,0 1 1 0 0,0 0 0 0 0,0 0-1 0 0,0 1 1 0 0,0 0 0 0 0,0 1 0 0 0,0 0-1 0 0,0 0 1 0 0,0 1 0 0 0,0 0-1 0 0,5 3-13 0 0,-7-1-1484 0 0,2 3-5039 0 0</inkml:trace>
  <inkml:trace contextRef="#ctx0" brushRef="#br1" timeOffset="-164742.23">20919 11303 11792 0 0,'0'0'342'0'0,"0"0"4"0"0,6 6-210 0 0,-3-2 20 0 0,-1 1 0 0 0,1 0 1 0 0,-1 0-1 0 0,1 0 0 0 0,-1 0 0 0 0,-1 0 1 0 0,1 1-1 0 0,-1-1 0 0 0,0 0 1 0 0,0 1-1 0 0,-1-1 0 0 0,1 1 1 0 0,-1-1-1 0 0,0 1 0 0 0,-1-1 1 0 0,1 1-1 0 0,-2 3-156 0 0,-20 144 2674 0 0,19-134-2496 0 0,2-13-121 0 0,0-1 1 0 0,0 1 0 0 0,1-1 0 0 0,-1 1 0 0 0,1-1-1 0 0,1 1 1 0 0,-1-1 0 0 0,1 1 0 0 0,0-1 0 0 0,0 1-1 0 0,1-1 1 0 0,-1 1-58 0 0,9 4-36 0 0,-4-7-5285 0 0,0-3-468 0 0</inkml:trace>
  <inkml:trace contextRef="#ctx0" brushRef="#br1" timeOffset="-164522.689">21268 11328 12752 0 0,'15'3'969'0'0,"43"13"-374"0"0,46 19 1303 0 0,-27-29-2971 0 0,-73-6-4364 0 0</inkml:trace>
  <inkml:trace contextRef="#ctx0" brushRef="#br1" timeOffset="-164267.896">21400 11186 12440 0 0,'0'0'281'0'0,"0"0"40"0"0,0 0 22 0 0,0 2-40 0 0,-12 171 3631 0 0,11-61-2806 0 0,14-24-607 0 0,-13-86-512 0 0,1-1 0 0 0,0 0 0 0 0,-1 0-1 0 0,1 1 1 0 0,0-1 0 0 0,0 0-1 0 0,0 0 1 0 0,0 0 0 0 0,0 0 0 0 0,0 0-1 0 0,0 0 1 0 0,0 0 0 0 0,0 0-1 0 0,0 0 1 0 0,0-1 0 0 0,1 1 0 0 0,-1 0-1 0 0,0-1 1 0 0,0 1 0 0 0,1-1-1 0 0,-1 1 1 0 0,1-1 0 0 0,-1 0 0 0 0,0 0-1 0 0,1 0-8 0 0,14-1-5845 0 0,-7-1-31 0 0</inkml:trace>
  <inkml:trace contextRef="#ctx0" brushRef="#br1" timeOffset="-163993.168">21888 11078 11832 0 0,'0'0'266'0'0,"0"0"44"0"0,0 0 12 0 0,0 8 65 0 0,-5 117 180 0 0,-3-58 1333 0 0,3 111 1275 0 0,5-131-4580 0 0,0-47-4845 0 0</inkml:trace>
  <inkml:trace contextRef="#ctx0" brushRef="#br1" timeOffset="-163704.912">21774 11497 10912 0 0,'-16'3'1189'0'0,"37"-1"4238"0"0,33 4-4053 0 0,13-11-893 0 0,-20 2-161 0 0,62-13-652 0 0,-97 9-401 0 0,-7 3-4273 0 0,-7 1-858 0 0</inkml:trace>
  <inkml:trace contextRef="#ctx0" brushRef="#br1" timeOffset="-163372.444">21735 11132 12696 0 0,'0'0'289'0'0,"0"0"40"0"0,5-5 326 0 0,56-28 3311 0 0,17 19-1622 0 0,-26 20-2092 0 0,46 16-330 0 0,-78-16-2500 0 0,-12-4-593 0 0,4 3-3149 0 0</inkml:trace>
  <inkml:trace contextRef="#ctx0" brushRef="#br1" timeOffset="-163123.075">22237 11345 11072 0 0,'0'0'324'0'0,"0"0"-3"0"0,0 0-182 0 0,0 0-17 0 0,0 0 20 0 0,0 0 2 0 0,0 0 29 0 0,2 0 124 0 0,48 16 1531 0 0,-46-14-1781 0 0,28 37 324 0 0,-32-35-363 0 0,0 1 1 0 0,0-1 0 0 0,-1 0 0 0 0,1 1 0 0 0,-1-1-1 0 0,0 0 1 0 0,0 0 0 0 0,-1 1 0 0 0,1-1 0 0 0,-1 0-1 0 0,0 0 1 0 0,0-1 0 0 0,-1 1 0 0 0,1 0 0 0 0,-1-1 0 0 0,1 1-1 0 0,-1-1 1 0 0,0 0 0 0 0,-1 0 0 0 0,1 0 0 0 0,0 0-1 0 0,-1 0 1 0 0,0-1-9 0 0,-55 56 770 0 0,59-57-717 0 0,0 0 0 0 0,-1-1 0 0 0,1 1 0 0 0,0 0 0 0 0,-1 0 0 0 0,1-1 0 0 0,0 1 0 0 0,0 0 0 0 0,0 0 0 0 0,0-1 0 0 0,0 1 0 0 0,-1 0 0 0 0,1 0 0 0 0,1-1 0 0 0,-1 1 0 0 0,0 0 0 0 0,0 0 0 0 0,0-1 0 0 0,0 1 0 0 0,0 0 0 0 0,1-1 0 0 0,-1 1 0 0 0,0 0 0 0 0,1 0 0 0 0,-1-1 0 0 0,1 1 0 0 0,-1-1 0 0 0,0 1 0 0 0,1 0 0 0 0,-1-1 0 0 0,1 1 0 0 0,0-1 0 0 0,-1 1 0 0 0,1-1 0 0 0,-1 1 0 0 0,1-1 0 0 0,0 0 0 0 0,-1 1 0 0 0,1-1 0 0 0,0 0 0 0 0,-1 1 0 0 0,1-1 0 0 0,0 0 0 0 0,0 0 0 0 0,-1 0 0 0 0,1 0 0 0 0,0 0 0 0 0,0 0 0 0 0,-1 0 0 0 0,1 0 0 0 0,0 0 0 0 0,0 0-53 0 0,46 6 398 0 0,54-18-1270 0 0,-89 7 205 0 0</inkml:trace>
  <inkml:trace contextRef="#ctx0" brushRef="#br1" timeOffset="-136625.578">20581 10377 5280 0 0,'0'0'152'0'0,"0"0"88"0"0,0 0 244 0 0,0 0 105 0 0,0 0 19 0 0,0 0 0 0 0,0 0-28 0 0,0 0-17 0 0,0 0-3 0 0,0 0-24 0 0,16 6 1341 0 0,6 24-628 0 0,8 8-479 0 0,-6 10-373 0 0,36 21 536 0 0,-59-67-694 0 0,10 12 364 0 0,-3-1-349 0 0,-8-12-159 0 0,1 0 7 0 0,15 14 226 0 0,-15-15-208 0 0,19 5 1079 0 0,-19-7-1142 0 0,1 0-1 0 0,0 1 1 0 0,-1-1 0 0 0,1 0-1 0 0,-1 0 1 0 0,0 0-1 0 0,0 0 1 0 0,1 0 0 0 0,-1 0-1 0 0,-1 0 1 0 0,1-1-1 0 0,0 1 1 0 0,0 0 0 0 0,-1 0-1 0 0,1-1 1 0 0,-1 1-1 0 0,0 0 1 0 0,0-1 0 0 0,0 1-1 0 0,0 0 1 0 0,0-1-1 0 0,-1-1-56 0 0,4-76 452 0 0,-4 12-254 0 0,-1 11-68 0 0,5-71 36 0 0,19-30 300 0 0,-7 74-338 0 0,-5 40-128 0 0,11 0 0 0 0,-3 28-5741 0 0,-18 16 4569 0 0,1 0-20 0 0,4 0-6 0 0</inkml:trace>
  <inkml:trace contextRef="#ctx0" brushRef="#br1" timeOffset="-136080.005">20906 9867 7920 0 0,'0'0'174'0'0,"0"0"29"0"0,0 0 13 0 0,-1 0-31 0 0,-2-2-85 0 0,2 2 218 0 0,1 0 79 0 0,13-5 5166 0 0,43 4-5275 0 0,-52 1 50 0 0,137-5 975 0 0,5 2-550 0 0,-32 5-310 0 0,-22-2-374 0 0,-6-3 85 0 0,74 2 57 0 0,171-6 65 0 0,-175 1-145 0 0,6 6 140 0 0,-161 0-531 0 0,-1 0-64 0 0,0 0-7 0 0,0 0-67 0 0,0 0-259 0 0,0 0-110 0 0,0 0-965 0 0,0 0-3794 0 0</inkml:trace>
  <inkml:trace contextRef="#ctx0" brushRef="#br1" timeOffset="-135024.418">21275 10055 9416 0 0,'0'0'208'0'0,"0"0"33"0"0,0 0 16 0 0,1 1 4131 0 0,3 18-3746 0 0,0 35 382 0 0,-1 28-744 0 0,-1 2-201 0 0,-7-26 51 0 0,5-35-1677 0 0,0-22 1005 0 0,-24 22-2674 0 0,23-22 2544 0 0,-19 6-1712 0 0,-13 0 2032 0 0,10-5 1297 0 0,4-3 1879 0 0,28 8 991 0 0,18-4-3303 0 0,-26-3-431 0 0,20 0 437 0 0,74-6 786 0 0,-3-2-564 0 0,-58 5-573 0 0,-29 1-114 0 0,-4 2-13 0 0,-1 0-106 0 0,0 0-70 0 0,0 0-22 0 0,-15-4-1453 0 0,3 2-3153 0 0,3 0-508 0 0</inkml:trace>
  <inkml:trace contextRef="#ctx0" brushRef="#br1" timeOffset="-134766.966">21059 10129 8496 0 0,'0'0'190'0'0,"0"0"28"0"0,0 0 10 0 0,0 0 70 0 0,9-17 2188 0 0,44-4 1682 0 0,45 23-1347 0 0,36 7-3532 0 0,-95-5 64 0 0,-21-1-2378 0 0,-9-2-2369 0 0</inkml:trace>
  <inkml:trace contextRef="#ctx0" brushRef="#br1" timeOffset="-134505.257">21562 10300 9584 0 0,'0'0'216'0'0,"0"0"32"0"0,0 0 12 0 0,-3 13 1208 0 0,-17 74 1831 0 0,0-10-2126 0 0,12-21-367 0 0,7-54-709 0 0,12 13 249 0 0,5 3-1522 0 0,-15-18-2825 0 0,-1 0-1295 0 0</inkml:trace>
  <inkml:trace contextRef="#ctx0" brushRef="#br1" timeOffset="-133818.896">21820 10107 9960 0 0,'0'0'222'0'0,"0"0"30"0"0,0 0 20 0 0,0 0-24 0 0,0 0-144 0 0,0 0-25 0 0,0 0 8 0 0,16 11 4721 0 0,-2-1-3841 0 0,-5-9-956 0 0,-7-1 42 0 0,-2 0 11 0 0,0 0 0 0 0,0 0 0 0 0,0 0 4 0 0,0 0 12 0 0,0 0-6 0 0,0 0 18 0 0,0 0 10 0 0,0 0 2 0 0,0 0 0 0 0,0 0-4 0 0,0 0-17 0 0,0 0-10 0 0,0 0-1 0 0,-8 171 136 0 0,3-5-80 0 0,7-132-56 0 0,5-14-497 0 0,-7-19-75 0 0,1 0-1100 0 0,2 4-4250 0 0</inkml:trace>
  <inkml:trace contextRef="#ctx0" brushRef="#br1" timeOffset="-133514.546">21759 10515 11488 0 0,'0'4'1320'0'0,"2"-4"-964"0"0,143-6 4366 0 0,-68-1-4403 0 0,-75 6-426 0 0,59-6 67 0 0,-36 0-5436 0 0,-16 4 62 0 0</inkml:trace>
  <inkml:trace contextRef="#ctx0" brushRef="#br1" timeOffset="-133323.427">21787 10203 10272 0 0,'-30'-30'1305'0'0,"29"29"-638"0"0,17-18 3873 0 0,32 14-4238 0 0,-41 5-50 0 0,111 8-335 0 0,-68-1-5082 0 0,-35-6-37 0 0</inkml:trace>
  <inkml:trace contextRef="#ctx0" brushRef="#br1" timeOffset="-132901.3">22091 10350 10680 0 0,'0'0'241'0'0,"6"-1"328"0"0,6 0-165 0 0,1-1-1 0 0,-1 2 1 0 0,0-1-1 0 0,1 2 0 0 0,-1 0 1 0 0,0 0-1 0 0,10 3-403 0 0,-21-4 308 0 0,21 21 998 0 0,-22 10-928 0 0,-1-25-338 0 0,-1-1-1 0 0,0 0 1 0 0,0 0-1 0 0,0 0 1 0 0,-1 0 0 0 0,0 0-1 0 0,0-1 1 0 0,0 1-1 0 0,0-1 1 0 0,-1 0 0 0 0,1 0-1 0 0,-4 3-39 0 0,-16 19 436 0 0,23-25-462 0 0,-1 0 62 0 0,0-1 1 0 0,0 1-1 0 0,0-1 0 0 0,1 1 1 0 0,-1 0-1 0 0,0-1 1 0 0,0 1-1 0 0,1 0 0 0 0,-1-1 1 0 0,1 1-1 0 0,-1 0 0 0 0,1 0 1 0 0,-1 0-1 0 0,1 0 1 0 0,-1-1-1 0 0,1 1 0 0 0,0 0 1 0 0,0 0-1 0 0,-1 0 0 0 0,1 0 1 0 0,0 0-1 0 0,0 0 1 0 0,0 0-1 0 0,0 0 0 0 0,0 0 1 0 0,0 0-1 0 0,0 0 0 0 0,0 0 1 0 0,0 0-1 0 0,1 0 1 0 0,-1 0-1 0 0,0 0 0 0 0,1-1 1 0 0,-1 1-1 0 0,1 0 0 0 0,-1 0 1 0 0,1 0-1 0 0,-1 0 1 0 0,1-1-1 0 0,-1 1 0 0 0,1 0 1 0 0,0 0-1 0 0,-1-1 0 0 0,1 1-36 0 0,43 10 1200 0 0,51-11-1114 0 0,-25-5-2138 0 0,-60 2-4453 0 0</inkml:trace>
  <inkml:trace contextRef="#ctx0" brushRef="#br1" timeOffset="-85272.024">13070 12034 4752 0 0,'0'0'101'0'0,"0"0"22"0"0,0 0 6 0 0,6-2 6 0 0,58-25 3722 0 0,-27 18-410 0 0,-62 22-3031 0 0,-48 15-91 0 0,-105 10 410 0 0,83-24 1069 0 0,67-3-910 0 0,26 5-605 0 0,11 49 622 0 0,2-21-742 0 0,9 59 743 0 0,-24-14-82 0 0,-8-48-580 0 0,-9-7-34 0 0,18-35-370 0 0,0 0-1 0 0,0 1 0 0 0,1-1 0 0 0,-1-1 0 0 0,0 1 1 0 0,1 0-1 0 0,-1-1 0 0 0,1 1 0 0 0,-1-1 0 0 0,1 1 1 0 0,0-1-1 0 0,0 0 0 0 0,0 0 0 0 0,0 0 0 0 0,0-1 1 0 0,0 1-1 0 0,1 0 0 0 0,-1-1 0 0 0,1 1 0 0 0,-1-1 1 0 0,1 1-1 0 0,0-1 0 0 0,0 0 0 0 0,0 1 0 0 0,0-1 1 0 0,1 0-1 0 0,-1 0 0 0 0,1 0 0 0 0,0 1 0 0 0,-1-1 1 0 0,1 0 154 0 0,-5-15-821 0 0,2 13 706 0 0,1-1 1 0 0,0 1-1 0 0,0-1 1 0 0,0 1-1 0 0,1-1 1 0 0,0 0 0 0 0,0 0-1 0 0,0 0 1 0 0,1 0-1 0 0,-1 0 1 0 0,1 0-1 0 0,1 1 1 0 0,-1-1 0 0 0,1 0-1 0 0,0 0 1 0 0,1 0-1 0 0,1-5 115 0 0,14 2 270 0 0,-16 9-206 0 0,0 0 0 0 0,32-2 216 0 0,12 2-96 0 0,41-5 560 0 0,-53 2-408 0 0,-32 3-262 0 0,-1 0-3 0 0,0 0-2 0 0,0 0-3 0 0,0 0-2 0 0,-7 22 288 0 0,-38 32 16 0 0,33-30-176 0 0,11-23-118 0 0,1-1 1 0 0,1 11 240 0 0,3-10-281 0 0,-1-1 1 0 0,1 0-1 0 0,-1 1 1 0 0,1-1 0 0 0,-1-1-1 0 0,1 1 1 0 0,-1 0 0 0 0,1-1-1 0 0,-1 0 1 0 0,0 0 0 0 0,1 0-1 0 0,-1 0 1 0 0,0 0 0 0 0,0-1-1 0 0,0 1 1 0 0,1-1 0 0 0,-2 0-1 0 0,1 0 1 0 0,0 0 0 0 0,1-2-35 0 0,26-15 21 0 0,-22 12-24 0 0,-1 0 1 0 0,1 0-1 0 0,0 1 0 0 0,1 1 1 0 0,-1-1-1 0 0,1 1 0 0 0,0 0 1 0 0,1 1-1 0 0,-1 0 0 0 0,1 1 1 0 0,-1 0-1 0 0,1 1 0 0 0,0-1 1 0 0,0 2-1 0 0,0-1 0 0 0,7 1 3 0 0,-15 2-7 0 0,1 0 0 0 0,0 0 0 0 0,0 0 0 0 0,-1 1-1 0 0,1-1 1 0 0,-1 1 0 0 0,0-1 0 0 0,1 1 0 0 0,-1 0-1 0 0,0 0 1 0 0,0-1 0 0 0,0 2 0 0 0,0-1 0 0 0,0 0-1 0 0,0 0 1 0 0,-1 1 0 0 0,1-1 0 0 0,-1 1 0 0 0,0-1 0 0 0,1 1-1 0 0,-1 0 1 0 0,0-1 0 0 0,-1 1 0 0 0,1 0 0 0 0,0 0-1 0 0,-1 0 1 0 0,0-1 0 0 0,1 1 0 0 0,-1 0 0 0 0,-1 1 6 0 0,4 37 261 0 0,-3-41-229 0 0,0 1 0 0 0,0 0-1 0 0,0-1 1 0 0,0 1 0 0 0,0-1-1 0 0,-1 1 1 0 0,1 0-1 0 0,0-1 1 0 0,0 1 0 0 0,-1-1-1 0 0,1 1 1 0 0,0-1 0 0 0,-1 1-1 0 0,1-1 1 0 0,-1 1-1 0 0,1-1 1 0 0,0 1 0 0 0,-1-1-1 0 0,1 0 1 0 0,-1 1 0 0 0,1-1-1 0 0,-1 0 1 0 0,1 1-1 0 0,-1-1 1 0 0,0 0 0 0 0,1 0-1 0 0,-1 0 1 0 0,1 1-1 0 0,-1-1 1 0 0,0 0 0 0 0,1 0-1 0 0,-1 0 1 0 0,1 0 0 0 0,-1 0-1 0 0,0 0 1 0 0,1 0-1 0 0,-1 0 1 0 0,1 0 0 0 0,-1 0-1 0 0,0 0 1 0 0,1-1 0 0 0,-1 1-1 0 0,1 0 1 0 0,-1 0-1 0 0,1-1 1 0 0,-1 1 0 0 0,0 0-1 0 0,1-1 1 0 0,-1 1-1 0 0,1 0 1 0 0,0-1 0 0 0,-1 1-1 0 0,1-1 1 0 0,-1 1 0 0 0,1-1-1 0 0,0 1 1 0 0,-1-1-1 0 0,1 1 1 0 0,-1-1-31 0 0,0-2 48 0 0,0 0-1 0 0,-1 0 1 0 0,1 0 0 0 0,0 0-1 0 0,0 0 1 0 0,1-1-1 0 0,-1 1 1 0 0,1 0 0 0 0,-1 0-1 0 0,1-1 1 0 0,0 1-1 0 0,0 0 1 0 0,0 0 0 0 0,1-1-1 0 0,-1 1 1 0 0,1 0 0 0 0,0 0-1 0 0,0-1 1 0 0,0 1-1 0 0,1-2-47 0 0,3-13 79 0 0,-4 10-56 0 0,1 0 1 0 0,1 0 0 0 0,-1 0-1 0 0,1 0 1 0 0,1 0-1 0 0,0 1 1 0 0,0-1 0 0 0,0 1-1 0 0,1 0 1 0 0,0 0 0 0 0,0 1-1 0 0,1-1 1 0 0,-1 1 0 0 0,1 0-1 0 0,1 1 1 0 0,-1 0-1 0 0,1 0 1 0 0,6-4-24 0 0,-7 6-84 0 0,-1 1 1 0 0,1 0-1 0 0,0 0 0 0 0,0 0 1 0 0,0 0-1 0 0,0 1 0 0 0,0 0 1 0 0,0 1-1 0 0,1-1 0 0 0,-1 1 1 0 0,0 0-1 0 0,2 1 84 0 0,25 5-6253 0 0,-21-3 604 0 0</inkml:trace>
  <inkml:trace contextRef="#ctx0" brushRef="#br1" timeOffset="-84846.66">13704 12013 8896 0 0,'15'-3'5677'0'0,"11"41"-4367"0"0,-25-38-1123 0 0,1 8-32 0 0,1 0 0 0 0,-1 0 0 0 0,0-1 0 0 0,0 1 0 0 0,-1 1 0 0 0,0-1 0 0 0,-1 0 0 0 0,0 0 0 0 0,0 0 0 0 0,0 0 0 0 0,-2 5-155 0 0,-4 112 1232 0 0,2-83-1090 0 0,2 12 87 0 0,-1-47-190 0 0,3-6-151 0 0,0-1-179 0 0,0 0-77 0 0,0 0-15 0 0,0 0-41 0 0,-13-22-4741 0 0,4 14 563 0 0,4 2 1082 0 0</inkml:trace>
  <inkml:trace contextRef="#ctx0" brushRef="#br1" timeOffset="-84601.412">13641 12321 7280 0 0,'-13'2'548'0'0,"-9"-1"-30"0"0,9-1 5128 0 0,55 7-4628 0 0,0-2 1 0 0,1-1-1 0 0,0-2 1 0 0,13-3-1019 0 0,17 2 489 0 0,-48-6-413 0 0,-18 5-140 0 0,-6 0-264 0 0,-1 0-97 0 0,0 0-723 0 0,0-2-2980 0 0,-2-4-1274 0 0</inkml:trace>
  <inkml:trace contextRef="#ctx0" brushRef="#br1" timeOffset="-84293.757">13643 12023 9152 0 0,'0'0'208'0'0,"0"0"33"0"0,0 0 14 0 0,0 0 53 0 0,13-8 2106 0 0,-5 4-1994 0 0,0 0 0 0 0,1 0 0 0 0,0 1 0 0 0,0 0 0 0 0,0 1 0 0 0,0 0 0 0 0,0 0 0 0 0,0 1 0 0 0,0 0 0 0 0,1 1 0 0 0,-1 0 0 0 0,0 0 0 0 0,6 2-420 0 0,89 12 161 0 0,-75-12-78 0 0,-15-1-1297 0 0,-1 1-3546 0 0,-4 1-540 0 0</inkml:trace>
  <inkml:trace contextRef="#ctx0" brushRef="#br1" timeOffset="-83990.905">14080 12193 8376 0 0,'0'0'190'0'0,"0"0"28"0"0,0 0 8 0 0,5 14 604 0 0,-1 54 3274 0 0,-8-17-2586 0 0,7 14-389 0 0,0-5-559 0 0,4-50-319 0 0,-2-8-5683 0 0,-5-2 276 0 0</inkml:trace>
  <inkml:trace contextRef="#ctx0" brushRef="#br1" timeOffset="-83736.287">14278 12182 10968 0 0,'0'0'248'0'0,"0"0"34"0"0,13-2 385 0 0,115-3 3420 0 0,1 9-3885 0 0,-120-2-320 0 0,-2-1-2 0 0</inkml:trace>
  <inkml:trace contextRef="#ctx0" brushRef="#br1" timeOffset="-83581.63">14330 12267 12440 0 0,'0'0'281'0'0,"0"0"40"0"0,0 0 22 0 0,0 0-40 0 0,0 0-178 0 0,2 0 8 0 0,186 4 2912 0 0,-170-3-3166 0 0,8-1-4631 0 0,-14-1-454 0 0</inkml:trace>
  <inkml:trace contextRef="#ctx0" brushRef="#br1" timeOffset="-83279.326">14932 11920 12552 0 0,'4'-5'1840'0'0,"15"121"479"0"0,-12 15-1860 0 0,-1-55-266 0 0,13-14 21 0 0,-19-60-288 0 0,1 5-4821 0 0,1-1-521 0 0</inkml:trace>
  <inkml:trace contextRef="#ctx0" brushRef="#br1" timeOffset="-82998.14">15125 12277 11256 0 0,'0'0'256'0'0,"0"0"34"0"0,0 0 21 0 0,0 0-35 0 0,-14-6 899 0 0,-63 11 3806 0 0,-1-1-3519 0 0,-99-2-1798 0 0,143-13-3337 0 0,30 9 2467 0 0</inkml:trace>
  <inkml:trace contextRef="#ctx0" brushRef="#br1" timeOffset="-82716.954">15049 11961 11672 0 0,'-4'-17'816'0'0,"2"14"-738"0"0,0 1 0 0 0,1 0 0 0 0,-1 0 0 0 0,0 1 0 0 0,0-1 1 0 0,-1 0-1 0 0,1 1 0 0 0,0-1 0 0 0,0 1 0 0 0,-1 0 1 0 0,1 0-1 0 0,-1 0 0 0 0,1 0 0 0 0,-1 0 0 0 0,1 0 0 0 0,-1 1 1 0 0,0-1-1 0 0,1 1 0 0 0,-2 0-78 0 0,-1-1 132 0 0,-11-3 161 0 0,0 1 1 0 0,0 0-1 0 0,0 1 1 0 0,-1 1-1 0 0,1 1 1 0 0,-1 0 0 0 0,-1 1-294 0 0,-52 20-712 0 0,69-20 205 0 0,1-1-18 0 0</inkml:trace>
  <inkml:trace contextRef="#ctx0" brushRef="#br1" timeOffset="-82388.908">15250 12214 12528 0 0,'0'0'281'0'0,"0"0"40"0"0,0 0 22 0 0,0 0-39 0 0,2 1-197 0 0,20 13-26 0 0,-21-12-57 0 0,0-1 1 0 0,0 1-1 0 0,-1-1 0 0 0,1 1 1 0 0,0 0-1 0 0,0-1 0 0 0,-1 1 1 0 0,1 0-1 0 0,-1 0 1 0 0,0-1-1 0 0,0 1 0 0 0,1 0 1 0 0,-1 0-1 0 0,0-1 0 0 0,0 1 1 0 0,-1 0-1 0 0,1 0 0 0 0,0-1 1 0 0,0 1-1 0 0,-1 0 1 0 0,1 0-1 0 0,-1 0-24 0 0,-2 4 32 0 0,1-1 0 0 0,-1 0-1 0 0,0-1 1 0 0,0 1 0 0 0,-1 0 0 0 0,1-1 0 0 0,-1 0 0 0 0,0 0-1 0 0,0 0 1 0 0,-1 0 0 0 0,1 0 0 0 0,-1-1 0 0 0,0 0 0 0 0,1 0-1 0 0,-2 0 1 0 0,1-1-32 0 0,-33 25 110 0 0,-1-11 220 0 0,38-15-44 0 0,1-1-14 0 0,0 0-68 0 0,0 0-32 0 0,1 0-5 0 0,69 8 1553 0 0,-61-8-1720 0 0,-1 1-1 0 0,1 0 0 0 0,0 0 0 0 0,-1 1 0 0 0,1 0 0 0 0,-1 0 1 0 0,0 1-1 0 0,0 0 0 0 0,0 0 0 0 0,0 1 0 0 0,0 1 1 0 0,-6-4-1304 0 0,6 0-4774 0 0</inkml:trace>
  <inkml:trace contextRef="#ctx0" brushRef="#br1" timeOffset="-80652.715">14567 12915 8448 0 0,'0'-32'678'0'0,"8"-9"3900"0"0,-7 41-4518 0 0,-1 0 0 0 0,0 0 0 0 0,0 0 0 0 0,0 0 0 0 0,0 0 0 0 0,1 0 0 0 0,-1 0 0 0 0,0 0 0 0 0,0 0 0 0 0,0 0 0 0 0,0 0 0 0 0,0 0 0 0 0,1 0 0 0 0,-1 0 0 0 0,0 0 0 0 0,0 0 0 0 0,0 0 0 0 0,0 0 0 0 0,1 0 0 0 0,-1 0 0 0 0,0 0 0 0 0,0 0 0 0 0,0 0 0 0 0,0-1 0 0 0,0 1 0 0 0,0 0 0 0 0,1 0 0 0 0,-1 0 0 0 0,0 0 0 0 0,0 0 0 0 0,0 0 0 0 0,0-1 1 0 0,0 1-1 0 0,0 0 0 0 0,0 0 0 0 0,0 0 0 0 0,0 0 0 0 0,0 0 0 0 0,0-1 0 0 0,0 1 0 0 0,0 0 0 0 0,0 0 0 0 0,0 0 0 0 0,0 0 0 0 0,0-1 0 0 0,0 1 0 0 0,0 0 0 0 0,0 0-60 0 0,11 17 572 0 0,20 73 1578 0 0,12 74-3322 0 0,19-61 1594 0 0,-33-73 164 0 0,-28-30-438 0 0,16-3 546 0 0,-14 0-614 0 0,1 0 0 0 0,0 0 0 0 0,-1 0 0 0 0,0-1 0 0 0,0 1 0 0 0,0-1 0 0 0,0 1 0 0 0,0-1 0 0 0,-1 0 0 0 0,1 0 0 0 0,-1 0 0 0 0,0-1 0 0 0,-1 1 0 0 0,1 0 0 0 0,-1-1 0 0 0,1-1-80 0 0,19-113 620 0 0,-2-48-610 0 0,-4 92-10 0 0,-2 53 0 0 0,-1 24-168 0 0,21 47-1972 0 0,-17-21-4622 0 0,-10-17 1225 0 0</inkml:trace>
  <inkml:trace contextRef="#ctx0" brushRef="#br1" timeOffset="-80322.88">15153 12868 12608 0 0,'-16'-5'1384'0'0,"11"5"-1202"0"0,0 0 0 0 0,1 0 0 0 0,-1 1 0 0 0,1-1 0 0 0,-1 1 0 0 0,1 0 0 0 0,-1 0 0 0 0,1 1 0 0 0,0-1 0 0 0,-1 1 0 0 0,1 0 0 0 0,0 0 0 0 0,0 1-1 0 0,0-1 1 0 0,1 1 0 0 0,-2 0-182 0 0,-2 3 132 0 0,0 0-1 0 0,0 0 1 0 0,1 1-1 0 0,-1-1 1 0 0,2 2-1 0 0,-1-1 0 0 0,1 0 1 0 0,0 1-1 0 0,0 0 1 0 0,1 0-1 0 0,0 1 1 0 0,0-1-1 0 0,1 1 0 0 0,-1 6-131 0 0,1-6 40 0 0,1 1 0 0 0,1 0 0 0 0,-1 0-1 0 0,2 0 1 0 0,-1 0 0 0 0,1 0 0 0 0,1 0-1 0 0,0 0 1 0 0,0 0 0 0 0,2 3-40 0 0,-2-9 10 0 0,0 1-1 0 0,0-1 1 0 0,1 0 0 0 0,-1 1 0 0 0,1-1-1 0 0,0 0 1 0 0,0 0 0 0 0,1-1 0 0 0,-1 1 0 0 0,1 0-1 0 0,0-1 1 0 0,0 1 0 0 0,0-1 0 0 0,0 0-1 0 0,2 1-9 0 0,45 26 235 0 0,-44-28-292 0 0,0 0-1 0 0,0-1 1 0 0,0 0 0 0 0,0 0-1 0 0,0 0 1 0 0,0-1 0 0 0,0 0-1 0 0,0 0 1 0 0,0 0-1 0 0,0-1 1 0 0,4-1 57 0 0,38-11-3754 0 0,-35 8 2137 0 0</inkml:trace>
  <inkml:trace contextRef="#ctx0" brushRef="#br1" timeOffset="-79829.122">15290 12928 12264 0 0,'0'0'273'0'0,"0"0"40"0"0,0 0 23 0 0,0 0-33 0 0,0 12 69 0 0,11 78 2131 0 0,-6-31-1718 0 0,5 29 121 0 0,16 51-367 0 0,-28-127-668 0 0,-8-40-1021 0 0,7 19 585 0 0,-1-5-51 0 0,0 0 1 0 0,2-1-1 0 0,0 0 0 0 0,0 1 0 0 0,1-1 1 0 0,1 0-1 0 0,0 0 0 0 0,2 1 1 0 0,0-8 615 0 0,1-11-569 0 0,18-29 225 0 0,-17 55 495 0 0,1 0 0 0 0,0 0-1 0 0,1 0 1 0 0,-1 1 0 0 0,1-1 0 0 0,1 1 0 0 0,-1 1 0 0 0,1-1 0 0 0,0 1 0 0 0,0 1 0 0 0,0-1 0 0 0,1 1 0 0 0,0 0 0 0 0,0 1 0 0 0,1-1-151 0 0,-4 3 159 0 0,0-1 0 0 0,1 1 0 0 0,-1 0 0 0 0,1 0 0 0 0,-1 1 0 0 0,1 0 0 0 0,-1 0 0 0 0,1 0 0 0 0,-1 0 0 0 0,1 1 0 0 0,-1 0 0 0 0,1 0 0 0 0,-1 1 0 0 0,0-1 0 0 0,1 1 0 0 0,-1 0 1 0 0,2 2-160 0 0,1 20 606 0 0,-7-23-583 0 0,0-1-1 0 0,-1 1 1 0 0,1-1-1 0 0,0 1 1 0 0,-1 0-1 0 0,1-1 0 0 0,-1 1 1 0 0,1 0-1 0 0,-1 0 1 0 0,1-1-1 0 0,-1 1 1 0 0,1 0-1 0 0,-1 0 1 0 0,0 0-1 0 0,1 0 1 0 0,-1 0-1 0 0,0-1 1 0 0,0 1-1 0 0,0 0 1 0 0,0 0-1 0 0,0 0 1 0 0,0 0-1 0 0,0 0 0 0 0,0 0 1 0 0,0 0-1 0 0,0 0 1 0 0,0 0-1 0 0,0-1 1 0 0,-1 1-1 0 0,1 0 1 0 0,0 0-1 0 0,-1 0 1 0 0,1 0-1 0 0,-1-1 1 0 0,1 1-1 0 0,-1 0 1 0 0,1 0-1 0 0,-1-1 1 0 0,1 1-1 0 0,-1 0 0 0 0,0-1-22 0 0,-44 41 1280 0 0,30-34-1213 0 0,-1-1 0 0 0,0-1-1 0 0,0 0 1 0 0,0-1-1 0 0,0-1 1 0 0,-1-1-1 0 0,1 0 1 0 0,-1-1-1 0 0,0 0 1 0 0,-5-2-67 0 0,-10-13-851 0 0,30-6-2649 0 0,8 14 2002 0 0</inkml:trace>
  <inkml:trace contextRef="#ctx0" brushRef="#br1" timeOffset="-79475.648">15667 12798 10656 0 0,'16'0'241'0'0,"-13"0"38"0"0,-3 0 10 0 0,0 0-33 0 0,1 1-164 0 0,29 29 855 0 0,1 15 1237 0 0,10 39 330 0 0,-28-7-1493 0 0,-14-69-949 0 0,-1-1 0 0 0,1 1 0 0 0,-1-1 0 0 0,-1 0 0 0 0,0 0 0 0 0,0 0 0 0 0,0 0 0 0 0,-1-1 0 0 0,1 1 0 0 0,-2-1 0 0 0,1 0 0 0 0,-1 0 0 0 0,0 0 0 0 0,0-1 0 0 0,0 1 0 0 0,-1-1 0 0 0,0-1 0 0 0,0 1 0 0 0,0-1 0 0 0,-1 0-72 0 0,-73 32-253 0 0,35-31-1575 0 0,45-5 1081 0 0,-6-3-978 0 0,5 3 847 0 0</inkml:trace>
  <inkml:trace contextRef="#ctx0" brushRef="#br1" timeOffset="-79224.505">16336 12893 16272 0 0,'70'-33'1783'0'0,"-49"26"-1742"0"0,42-3 1213 0 0,-10 26-616 0 0,-33-1-6226 0 0,-11-9-604 0 0</inkml:trace>
  <inkml:trace contextRef="#ctx0" brushRef="#br1" timeOffset="-79031.968">16239 13032 16352 0 0,'0'0'373'0'0,"0"0"55"0"0,1-1 20 0 0,75-19 586 0 0,75-6 3065 0 0,-133 26-4163 0 0,-1 0 0 0 0,0 1-1 0 0,0 1 1 0 0,-1 0 0 0 0,1 2 0 0 0,14 4 64 0 0,-12-2-5398 0 0,2 2-1881 0 0</inkml:trace>
  <inkml:trace contextRef="#ctx0" brushRef="#br1" timeOffset="-66991.784">20002 10254 4808 0 0,'0'0'101'0'0,"0"0"22"0"0,0 0 8 0 0,-1-1-14 0 0,-7-1-42 0 0,8 2 183 0 0,0 0 74 0 0,0 0 11 0 0,0 0 17 0 0,0 0 66 0 0,0 0 29 0 0,0 0 8 0 0,0 0-33 0 0,0 0-139 0 0,0 0-60 0 0,0 0-9 0 0,0 0-19 0 0,0 0-62 0 0,0 0-21 0 0,0 0-6 0 0,0 0 0 0 0,0 0 13 0 0,0 0 8 0 0,0 0 1 0 0,0 0-8 0 0,11-13 384 0 0,-1 6-223 0 0,0 1 1 0 0,1 0 0 0 0,0 1 0 0 0,0 0 0 0 0,0 0-1 0 0,0 1 1 0 0,1 1 0 0 0,0 0 0 0 0,1 0-290 0 0,108 0 1080 0 0,-117 4-1050 0 0,0-1 0 0 0,0 1 0 0 0,0 0 1 0 0,0 0-1 0 0,-1 1 0 0 0,1-1 1 0 0,0 1-1 0 0,0-1 0 0 0,-1 1 0 0 0,1 0 1 0 0,-1 1-1 0 0,0-1 0 0 0,1 1 1 0 0,-1-1-1 0 0,0 1 0 0 0,0 0 0 0 0,-1 0 1 0 0,1 0-1 0 0,-1 1 0 0 0,1-1 1 0 0,-1 0-1 0 0,0 1 0 0 0,0 0 0 0 0,-1-1 1 0 0,1 1-1 0 0,-1 0 0 0 0,0 0 1 0 0,0 0-31 0 0,-4 13 438 0 0,2-13-436 0 0,0-1 0 0 0,0 1-1 0 0,0 0 1 0 0,-1-1 0 0 0,1 1-1 0 0,-1-1 1 0 0,0 1 0 0 0,0-1-1 0 0,0 0 1 0 0,0 0 0 0 0,-1 0-1 0 0,1 0 1 0 0,-1 0 0 0 0,0 0 0 0 0,-1 0-2 0 0,-83 59-264 0 0,41-40 338 0 0,-56 30-10 0 0,94-42 0 0 0,7-9-10 0 0,2 1 20 0 0,-1 0 0 0 0,0 0 1 0 0,1 0-1 0 0,-1 0 0 0 0,1 0 1 0 0,0 0-1 0 0,0 0 0 0 0,0 0 1 0 0,0 0-1 0 0,0 0 1 0 0,0 0-1 0 0,0 0 0 0 0,0-1 1 0 0,1 1-1 0 0,-1-1 0 0 0,1 1 1 0 0,-1-1-1 0 0,1 1 1 0 0,0-1-1 0 0,-1 0 0 0 0,1 0 1 0 0,0 0-1 0 0,0 0 0 0 0,0 0 1 0 0,0 0-1 0 0,0 0 0 0 0,1 0-74 0 0,9 1 221 0 0,-1-1 0 0 0,1 0 0 0 0,0-1 0 0 0,0 0-1 0 0,0-1 1 0 0,-1 0 0 0 0,1-1 0 0 0,0 0 0 0 0,5-2-221 0 0,80-6 700 0 0,-20 17-636 0 0,-69-5-116 0 0,1 1-481 0 0,0 0-1228 0 0,0-3-4860 0 0</inkml:trace>
  <inkml:trace contextRef="#ctx0" brushRef="#br1" timeOffset="-57662.095">18026 12618 6880 0 0,'-10'-7'688'0'0,"-23"-36"2816"0"0,36 33 498 0 0,-3 10-3932 0 0,15 8 58 0 0,5 10-8 0 0,-2 2 0 0 0,0 0 0 0 0,-2 1 0 0 0,0 0 0 0 0,11 21-120 0 0,-16-22 14 0 0,1 0 1 0 0,-2 1 0 0 0,-1 1-1 0 0,-1 0 1 0 0,0 0 0 0 0,0 10-15 0 0,-4-18 55 0 0,-1 2 0 0 0,-1-1 1 0 0,0 0-1 0 0,-1 0 0 0 0,0 1 1 0 0,-2-1-1 0 0,1 0 1 0 0,-2 1-1 0 0,0-1 0 0 0,-1 0 1 0 0,-1 0-1 0 0,0 0 0 0 0,-2 2-55 0 0,4-13 105 0 0,1 1-1 0 0,-1-1 0 0 0,-1-1 0 0 0,1 1 0 0 0,0 0 0 0 0,-1 0 0 0 0,0-1 0 0 0,0 0 0 0 0,0 1 0 0 0,0-1 0 0 0,-1 0 0 0 0,1-1 0 0 0,-1 1 0 0 0,0 0 0 0 0,1-1 1 0 0,-1 0-1 0 0,0 0 0 0 0,-1 0 0 0 0,1-1 0 0 0,0 1-104 0 0,0-3 69 0 0,1-1 0 0 0,0 1 0 0 0,-1-1 0 0 0,1 0 1 0 0,0 0-1 0 0,0 0 0 0 0,1 0 0 0 0,-1 0 0 0 0,0-1 1 0 0,1 1-1 0 0,-1-1 0 0 0,1 0 0 0 0,0 0 0 0 0,0 0 0 0 0,0 0 1 0 0,0 0-1 0 0,0 0 0 0 0,1 0 0 0 0,-1-1 0 0 0,1 1 0 0 0,0 0 1 0 0,0-1-1 0 0,0 1 0 0 0,1-1 0 0 0,-1 0 0 0 0,1 0-69 0 0,-4-21 108 0 0,2 0 0 0 0,0 0 0 0 0,2 0 0 0 0,1-1 0 0 0,1 1 0 0 0,1 0 0 0 0,1 0 0 0 0,1 1 0 0 0,1-1 0 0 0,2 1 0 0 0,0 0 0 0 0,1 1 0 0 0,2 0 0 0 0,2-3-108 0 0,84-129 512 0 0,-32 67-224 0 0,-4 15-200 0 0,-61 73-180 0 0,-1 0-1 0 0,1 1 0 0 0,0-1 0 0 0,0 0 1 0 0,-1 1-1 0 0,1-1 0 0 0,0 1 0 0 0,0-1 1 0 0,0 0-1 0 0,0 1 0 0 0,-1-1 0 0 0,1 1 1 0 0,0-1-1 0 0,0 0 0 0 0,0 1 0 0 0,0-1 0 0 0,0 1 1 0 0,0-1-1 0 0,0 0 0 0 0,0 1 0 0 0,0-1 1 0 0,0 1-1 0 0,0-1 0 0 0,1 0 0 0 0,-1 1 1 0 0,0-1-1 0 0,0 1 0 0 0,0-1 0 0 0,0 0 1 0 0,1 1-1 0 0,-1-1 0 0 0,0 0 0 0 0,0 1 1 0 0,1-1-1 0 0,-1 0 0 0 0,0 0 0 0 0,1 1 1 0 0,-1-1-1 0 0,0 0 0 0 0,1 0 0 0 0,-1 1 1 0 0,0-1-1 0 0,1 0 0 0 0,-1 0 0 0 0,0 0 1 0 0,1 0-1 0 0,-1 1 0 0 0,1-1 0 0 0,-1 0 1 0 0,0 0-1 0 0,1 0 0 0 0,-1 0 0 0 0,1 0 1 0 0,-1 0-1 0 0,1 0 0 0 0,-1 0 0 0 0,0 0 1 0 0,1 0-1 0 0,-1-1 0 0 0,1 1 93 0 0,-5 11-1554 0 0</inkml:trace>
  <inkml:trace contextRef="#ctx0" brushRef="#br1" timeOffset="-57204.894">18385 12913 9184 0 0,'0'0'208'0'0,"0"0"33"0"0,0 0 14 0 0,0 0 9 0 0,0 0 34 0 0,0 0 20 0 0,-3 5 360 0 0,-12 77 3761 0 0,17-33-3278 0 0,-1 2-232 0 0,0-44-838 0 0,0 0 0 0 0,-1 0 0 0 0,0 1 0 0 0,0-1 1 0 0,-1 0-1 0 0,0 1 0 0 0,0-1 0 0 0,0 0 0 0 0,-1 0 0 0 0,-1 1-91 0 0,1 6 161 0 0,2-12-65 0 0,0-1 0 0 0,0 5-28 0 0,0-5-117 0 0,0-1-51 0 0,0 0-11 0 0,11-8-1269 0 0,-6 2-345 0 0,0 1-4105 0 0</inkml:trace>
  <inkml:trace contextRef="#ctx0" brushRef="#br1" timeOffset="-56741.613">18474 12977 11168 0 0,'4'-7'792'0'0,"-1"6"-643"0"0,0 0 1 0 0,1 0-1 0 0,-1 0 1 0 0,0 0-1 0 0,1 1 1 0 0,-1 0-1 0 0,1-1 0 0 0,-1 1 1 0 0,1 1-1 0 0,-1-1 1 0 0,1 0-1 0 0,-1 1 1 0 0,1 0-1 0 0,-1 0 1 0 0,0 0-1 0 0,1 0 1 0 0,-1 0-1 0 0,0 1 1 0 0,0-1-1 0 0,0 1 1 0 0,0 0-1 0 0,0 0 1 0 0,0 0-1 0 0,-1 0 1 0 0,1 1-1 0 0,1 1-149 0 0,-1-3 78 0 0,-1 1 0 0 0,1 0 0 0 0,0 0 0 0 0,-1 0-1 0 0,0 1 1 0 0,1-1 0 0 0,-1 0 0 0 0,0 1 0 0 0,0 0 0 0 0,0-1 0 0 0,-1 1-1 0 0,1 0 1 0 0,0 0 0 0 0,-1 0 0 0 0,0 0 0 0 0,0 0 0 0 0,0 0-1 0 0,0 0 1 0 0,0 0 0 0 0,-1 1 0 0 0,0-1 0 0 0,1 0 0 0 0,-1 0 0 0 0,0 1-1 0 0,-1-1 1 0 0,1 0 0 0 0,0 1 0 0 0,-1-1 0 0 0,0 0 0 0 0,0 0-1 0 0,0 0-77 0 0,-3 5 91 0 0,-1-1 0 0 0,0-1-1 0 0,-1 1 1 0 0,0-1-1 0 0,0 0 1 0 0,0 0-1 0 0,0 0 1 0 0,-1-1 0 0 0,0 0-1 0 0,0-1 1 0 0,-1 1-1 0 0,1-1 1 0 0,-1-1-1 0 0,-8 4-90 0 0,-14 6 784 0 0,30-13-670 0 0,0 0 39 0 0,0 0 20 0 0,0 0 3 0 0,0 0-13 0 0,0 0-55 0 0,0 0-20 0 0,22 6 249 0 0,39 2-43 0 0,3 8-209 0 0,-25-10-3174 0 0,-35-6 1743 0 0</inkml:trace>
  <inkml:trace contextRef="#ctx0" brushRef="#br1" timeOffset="-54555.86">18882 12647 9728 0 0,'0'0'284'0'0,"0"0"1"0"0,9-4 1142 0 0,-12 8 972 0 0,0 2-2666 0 0,-55 107 3274 0 0,39-38-1815 0 0,19-4-502 0 0,13-9-452 0 0,-11-56-220 0 0,0 0 0 0 0,0 0 0 0 0,1-1 0 0 0,-1 0-1 0 0,1 1 1 0 0,1-1 0 0 0,-1 0 0 0 0,1 0-1 0 0,-1-1 1 0 0,1 1 0 0 0,1-1 0 0 0,-1 1 0 0 0,1-2-1 0 0,-1 1 1 0 0,1 0 0 0 0,0-1 0 0 0,1 0-1 0 0,2 2-17 0 0,33 13-438 0 0,-21-13-4775 0 0,-8-2-663 0 0</inkml:trace>
  <inkml:trace contextRef="#ctx0" brushRef="#br1" timeOffset="-54049.396">19146 12800 13536 0 0,'0'0'306'0'0,"0"0"46"0"0,0 0 22 0 0,0-1-49 0 0,17-19-46 0 0,-15 20-219 0 0,96-14 2314 0 0,-13 9-889 0 0,-30 1-948 0 0,50 5-238 0 0,-98 1-329 0 0,-5-1-134 0 0,-2-1-75 0 0,0 0-17 0 0,0 0-33 0 0,-94 5-2659 0 0,-44 28 2725 0 0,135-33 282 0 0,1 1 0 0 0,-1-1 1 0 0,1 1-1 0 0,0-1 0 0 0,-1 1 0 0 0,1 0 0 0 0,0 0 0 0 0,0 0 1 0 0,0 0-1 0 0,-1 1 0 0 0,1-1 0 0 0,1 0 0 0 0,-1 1 0 0 0,0 0 0 0 0,0-1 1 0 0,0 1-1 0 0,1 0 0 0 0,-1 0 0 0 0,1 0 0 0 0,-1 0 0 0 0,1 0 1 0 0,0 0-1 0 0,0 0 0 0 0,0 0 0 0 0,0 1 0 0 0,0-1 0 0 0,1 0 0 0 0,-1 1 1 0 0,1-1-1 0 0,-1 1 0 0 0,1-1 0 0 0,0 0 0 0 0,0 1 0 0 0,0-1 1 0 0,0 1-1 0 0,0-1 0 0 0,1 1 0 0 0,-1-1 0 0 0,1 0 0 0 0,-1 1 0 0 0,1-1-59 0 0,3 2 99 0 0,0 1-1 0 0,1-1 0 0 0,-1-1 0 0 0,1 1 0 0 0,0-1 0 0 0,-1 0 0 0 0,1 0 0 0 0,1 0 0 0 0,-1 0 1 0 0,0-1-1 0 0,1 0 0 0 0,2 0-98 0 0,166 23 616 0 0,-166-25-1435 0 0,0-2-3531 0 0,-8 2 3879 0 0,9-3-5694 0 0</inkml:trace>
  <inkml:trace contextRef="#ctx0" brushRef="#br1" timeOffset="-53788.627">19597 12645 12032 0 0,'0'0'273'0'0,"0"0"40"0"0,15 3 410 0 0,31 8-276 0 0,-33-7-57 0 0,-1 1 1 0 0,-1 0 0 0 0,1 1 0 0 0,-1 0 0 0 0,0 1-1 0 0,0 0 1 0 0,-1 1 0 0 0,0 0 0 0 0,0 1 0 0 0,-1 0-1 0 0,0 0 1 0 0,0 1 0 0 0,-1 0 0 0 0,-1 1 0 0 0,0 0-1 0 0,0 0 1 0 0,-1 0 0 0 0,5 12-391 0 0,-9-14 89 0 0,0 0-1 0 0,-1 0 1 0 0,0 0 0 0 0,0 0-1 0 0,0 0 1 0 0,-1 0 0 0 0,-1 0-1 0 0,0 0 1 0 0,0 0 0 0 0,0 0-1 0 0,-1-1 1 0 0,-1 1 0 0 0,0 0-1 0 0,0-1 1 0 0,0 0 0 0 0,-1 0-1 0 0,0 0 1 0 0,-1 0 0 0 0,0 0-1 0 0,0-1 1 0 0,0 0 0 0 0,-1 0-1 0 0,0 0 1 0 0,-1-1 0 0 0,1 0-1 0 0,-1 0 1 0 0,0-1 0 0 0,-1 1-1 0 0,1-2 1 0 0,-2 1-89 0 0,-91 46-51 0 0,30-21-3614 0 0,44-22-3589 0 0</inkml:trace>
  <inkml:trace contextRef="#ctx0" brushRef="#br1" timeOffset="-23914.72">22744 10210 7656 0 0,'0'0'166'0'0,"-3"-11"422"0"0,12-70 2323 0 0,-1 34 392 0 0,4 9-1345 0 0,17-24 1011 0 0,-29 61-2857 0 0,0 1-4 0 0,0 0-17 0 0,-3 0 961 0 0,0 14-1035 0 0,1 1 0 0 0,0-1-1 0 0,1 0 1 0 0,1 1 0 0 0,0-1 0 0 0,1 1 0 0 0,0 0-17 0 0,1 33-1 0 0,5 45 55 0 0,-2 74 242 0 0,-14-75-35 0 0,-3-25 208 0 0,12-66-357 0 0,0 0-18 0 0,-3 3-61 0 0,3-3 39 0 0,0-1 7 0 0,0 0-7 0 0,0 0 13 0 0,0 0-14 0 0,0 0-1 0 0,0-9 74 0 0,-12-109 192 0 0,12-37-416 0 0,10-19-309 0 0,1 106 314 0 0,2-3 1 0 0,-11 67 20 0 0,3 19-10 0 0,9 80-64 0 0,14 110 128 0 0,-7-7 64 0 0,-18-170-10 0 0,4-7-92 0 0,-7-20-212 0 0,0-1-93 0 0,0 0-921 0 0,0 0-3804 0 0,0 0-1630 0 0</inkml:trace>
  <inkml:trace contextRef="#ctx0" brushRef="#br1" timeOffset="-23369.329">23004 10110 13912 0 0,'4'-9'952'0'0,"1"7"-872"0"0,0 0 0 0 0,0-1 1 0 0,1 2-1 0 0,-1-1 1 0 0,1 0-1 0 0,-1 1 1 0 0,1 0-1 0 0,-1 1 1 0 0,1-1-1 0 0,0 1 1 0 0,-1 0-1 0 0,1 0 1 0 0,0 1-1 0 0,-1 0 1 0 0,1 0-1 0 0,-1 0 0 0 0,1 0 1 0 0,-1 1-1 0 0,0 0 1 0 0,2 1-81 0 0,1 0 133 0 0,1 0 1 0 0,-1 1-1 0 0,-1 0 0 0 0,1 1 1 0 0,0-1-1 0 0,-1 1 1 0 0,0 1-1 0 0,0-1 0 0 0,-1 1 1 0 0,1 0-1 0 0,-1 1 0 0 0,-1 0 1 0 0,1 0-1 0 0,-1 0 1 0 0,0 0-1 0 0,-1 1 0 0 0,0 0 1 0 0,0 0-1 0 0,0 0 0 0 0,-1 0 1 0 0,-1 1-1 0 0,1-1 1 0 0,-1 1-1 0 0,-1 0 0 0 0,1 5-133 0 0,-2 49 344 0 0,-35 0 143 0 0,30-58-468 0 0,0 0 1 0 0,-1 0-1 0 0,0 0 0 0 0,0-1 1 0 0,0 0-1 0 0,0 0 0 0 0,-1 0 1 0 0,0-1-1 0 0,0 0 0 0 0,0 0 1 0 0,0-1-1 0 0,0 0 0 0 0,0 0 1 0 0,-1 0-1 0 0,1-1 0 0 0,0 0 1 0 0,-1-1-1 0 0,1 0 0 0 0,-1 0 1 0 0,1-1-1 0 0,-1 1 0 0 0,-4-2-19 0 0,10 1 27 0 0,-1 0 0 0 0,1 0-1 0 0,-1 0 1 0 0,1 0 0 0 0,0 0-1 0 0,-1-1 1 0 0,1 1 0 0 0,0-1-1 0 0,0 1 1 0 0,0-1 0 0 0,0 0-1 0 0,0 0 1 0 0,1 0-1 0 0,-1 0 1 0 0,0 0 0 0 0,1 0-1 0 0,0 0 1 0 0,-1 0 0 0 0,1-1-1 0 0,0 1 1 0 0,0 0 0 0 0,0-1-1 0 0,1 1 1 0 0,-1-1 0 0 0,0 1-1 0 0,1-1 1 0 0,0 0 0 0 0,0 1-1 0 0,0-1 1 0 0,0 1 0 0 0,0-1-1 0 0,0 0 1 0 0,1-1-27 0 0,24-84 871 0 0,-15 68-781 0 0,1 1 1 0 0,1 1-1 0 0,1 0 1 0 0,0 0-1 0 0,1 1 1 0 0,10-8-91 0 0,102-122 232 0 0,-49 43 242 0 0,-51 47-383 0 0,-24 52 649 0 0,3 10-11937 0 0,-2 4 5268 0 0</inkml:trace>
  <inkml:trace contextRef="#ctx0" brushRef="#br1" timeOffset="-23086.469">23394 10189 9648 0 0,'0'0'216'0'0,"0"0"32"0"0,0 0 12 0 0,3 5 16 0 0,-1 0 113 0 0,0 0 1 0 0,0 0 0 0 0,0 0 0 0 0,-1 0 0 0 0,0 0-1 0 0,0 0 1 0 0,0 0 0 0 0,0 1 0 0 0,-1-1 0 0 0,0 0-1 0 0,0 0 1 0 0,0 1 0 0 0,-1-1 0 0 0,0 4-390 0 0,-2 22 1478 0 0,-6 96 1577 0 0,9-74-3166 0 0,13-60-2745 0 0,-6 0 1409 0 0</inkml:trace>
  <inkml:trace contextRef="#ctx0" brushRef="#br1" timeOffset="-22758.414">23547 10224 11720 0 0,'0'0'264'0'0,"0"0"34"0"0,7 0 310 0 0,2 1-373 0 0,0 0 0 0 0,0 0 0 0 0,-1 1-1 0 0,1 0 1 0 0,0 0 0 0 0,-1 1 0 0 0,0 0-1 0 0,0 1 1 0 0,0 0 0 0 0,0 0 0 0 0,0 1-1 0 0,-1 0 1 0 0,1 0 0 0 0,-1 0 0 0 0,1 3-235 0 0,-6-6 63 0 0,-1 0 0 0 0,0 0 0 0 0,1 1 1 0 0,-1-1-1 0 0,0 0 0 0 0,-1 1 0 0 0,1-1 1 0 0,0 1-1 0 0,-1-1 0 0 0,1 1 1 0 0,-1-1-1 0 0,0 1 0 0 0,1-1 0 0 0,-1 1 1 0 0,-1-1-1 0 0,1 1 0 0 0,0 0 1 0 0,-1-1-1 0 0,1 1 0 0 0,-1-1 0 0 0,0 0 1 0 0,0 1-1 0 0,0-1 0 0 0,0 1 0 0 0,0-1 1 0 0,0 0-1 0 0,0 0 0 0 0,-1 0 1 0 0,0 0-1 0 0,1 0 0 0 0,-1 0 0 0 0,0 0 1 0 0,0 0-1 0 0,0-1 0 0 0,0 1 1 0 0,0-1-1 0 0,0 1 0 0 0,0-1 0 0 0,-1 0-63 0 0,-76 48 188 0 0,-12 10 380 0 0,90-58-469 0 0,1-1-10 0 0,0 0 9 0 0,7 0 196 0 0,25-2-171 0 0,0-1 0 0 0,0-1-1 0 0,-1-2 1 0 0,30-9-123 0 0,-23 2-2047 0 0,-20 7-4700 0 0</inkml:trace>
  <inkml:trace contextRef="#ctx0" brushRef="#br1" timeOffset="-22278.875">23842 9946 11376 0 0,'0'0'256'0'0,"0"0"34"0"0,0 0 21 0 0,0 0-35 0 0,7-7 0 0 0,-4 5 4617 0 0,25 0-1870 0 0,-26 2-2870 0 0,-2 0-8 0 0,13-2 1349 0 0,-9 4-1404 0 0,-2-1-70 0 0,-1 1 0 0 0,1 0-1 0 0,0 0 1 0 0,-1 0-1 0 0,1 0 1 0 0,-1 0 0 0 0,1 0-1 0 0,-1 0 1 0 0,0 1 0 0 0,0-1-1 0 0,0 0 1 0 0,0 1-1 0 0,-1-1 1 0 0,1 1 0 0 0,-1-1-1 0 0,1 1 1 0 0,-1-1 0 0 0,0 1-1 0 0,0-1 1 0 0,0 1-1 0 0,0-1 1 0 0,0 1 0 0 0,-1 2-20 0 0,1 12 64 0 0,-1 84 162 0 0,-7 16-58 0 0,7-25-42 0 0,8-10 238 0 0,2 10-480 0 0,-6-3 446 0 0,-5-69-817 0 0,-4-16-6296 0 0,3-2-504 0 0</inkml:trace>
  <inkml:trace contextRef="#ctx0" brushRef="#br1" timeOffset="-14765.502">17778 12552 6248 0 0,'1'-1'133'0'0,"7"-53"382"0"0,5-5 341 0 0,17-26 4653 0 0,-30 85-4996 0 0,0 0-7 0 0,0 0-28 0 0,0 0-106 0 0,0 0-48 0 0,0 0-10 0 0,0 0 18 0 0,0 0 83 0 0,0 0 39 0 0,0 0 8 0 0,0 0-32 0 0,0 71 1324 0 0,-3 41-834 0 0,-12 38 494 0 0,-16 122 290 0 0,16-146-1030 0 0,13-113-635 0 0,1 0 1 0 0,0 0-1 0 0,1 0 0 0 0,0 1 0 0 0,1-1 1 0 0,0 0-1 0 0,3 9-39 0 0,-3 27-2712 0 0,-2-27-4226 0 0,-2-11 482 0 0</inkml:trace>
  <inkml:trace contextRef="#ctx0" brushRef="#br1" timeOffset="-13662.102">20103 12298 8032 0 0,'0'0'182'0'0,"0"0"29"0"0,-7-2 236 0 0,-13 7 3106 0 0,19-4-2810 0 0,-5 13 1314 0 0,-12 48 637 0 0,-1 153 986 0 0,-14 8-1553 0 0,2 50-422 0 0,28-212-1435 0 0,3-34-137 0 0,3-1-56 0 0,-3-25-166 0 0,3 16-3818 0 0,-3-12-1592 0 0,-3 2-1589 0 0</inkml:trace>
  <inkml:trace contextRef="#ctx0" brushRef="#br1" timeOffset="-8132.844">20459 12700 5904 0 0,'0'0'132'0'0,"0"0"17"0"0,0 0 11 0 0,0 0 91 0 0,0 0 354 0 0,0 0 158 0 0,0 0 33 0 0,0 0-32 0 0,0 0-151 0 0,0 0-62 0 0,0 0-9 0 0,0 0-31 0 0,0 0-114 0 0,0 0-49 0 0,0 0-10 0 0,6 10 767 0 0,-2-7-896 0 0,1-1-1 0 0,0-1 1 0 0,0 1-1 0 0,-1 0 1 0 0,1-1 0 0 0,0 0-1 0 0,0 0 1 0 0,0-1 0 0 0,0 0-1 0 0,0 1 1 0 0,1-2-1 0 0,-1 1 1 0 0,0 0 0 0 0,0-1-1 0 0,0 0 1 0 0,-1 0 0 0 0,4-2-209 0 0,20 0 403 0 0,94 3-399 0 0,-116 2-61 0 0,5 1-5313 0 0,-9-3 10 0 0</inkml:trace>
  <inkml:trace contextRef="#ctx0" brushRef="#br1" timeOffset="-7861.215">20464 12860 10064 0 0,'-10'-5'1682'0'0,"14"7"1930"0"0,89 21-716 0 0,-26-13-2291 0 0,29-5-105 0 0,11 1-4346 0 0,-92-6-1891 0 0</inkml:trace>
  <inkml:trace contextRef="#ctx0" brushRef="#br1" timeOffset="-6476.197">21528 12110 10392 0 0,'0'0'233'0'0,"3"-7"678"0"0,9 55 3551 0 0,-7 34-3749 0 0,3 10-97 0 0,-2-36-32 0 0,-5-11 327 0 0,-2-45-806 0 0,1 0-1 0 0,0 0-1 0 0,0 0-6 0 0,0 0-1 0 0,-2 0-70 0 0,-1-1 0 0 0,0 0-1 0 0,0 1 1 0 0,0-1-1 0 0,1 0 1 0 0,-1-1 0 0 0,0 1-1 0 0,1-1 1 0 0,-1 1 0 0 0,1-1-1 0 0,-1 0 1 0 0,1 1-1 0 0,0-1 1 0 0,0-1 0 0 0,0 1-1 0 0,0 0 1 0 0,0 0-1 0 0,0-1 1 0 0,1 1 0 0 0,-1-1-1 0 0,1 1 1 0 0,-1-2-26 0 0,-34-34 8 0 0,34 38-13 0 0,0 0-1 0 0,-1 0 1 0 0,1 0-1 0 0,0 1 1 0 0,0-1-1 0 0,0 1 1 0 0,0-1-1 0 0,0 1 1 0 0,0 0-1 0 0,0 0 1 0 0,0 0-1 0 0,0 0 1 0 0,0 0-1 0 0,0 0 0 0 0,0 0 1 0 0,1 1-1 0 0,-1-1 1 0 0,1 1-1 0 0,-1-1 1 0 0,1 1-1 0 0,-1 0 1 0 0,1-1-1 0 0,0 1 1 0 0,0 0-1 0 0,0 0 1 0 0,0 0-1 0 0,0 0 1 0 0,0 0-1 0 0,0 0 1 0 0,1 0-1 0 0,-1 0 0 0 0,1 0 1 0 0,0 1-1 0 0,-1 0 6 0 0,-2 53 66 0 0,5-45-16 0 0,20 27 658 0 0,-17-36-610 0 0,-1 0 0 0 0,1 0 0 0 0,-1-1 0 0 0,1 0 0 0 0,0 0 0 0 0,-1 0 0 0 0,1 0 0 0 0,0-1 0 0 0,0 0 0 0 0,0 0 0 0 0,0 0 0 0 0,-1 0 0 0 0,1-1 0 0 0,0 0 0 0 0,0 0 0 0 0,-1 0 0 0 0,1-1 0 0 0,-1 1 0 0 0,3-2-98 0 0,4 0 94 0 0,34-9 186 0 0,0-2 0 0 0,-2-1 0 0 0,30-16-280 0 0,-3-25 23 0 0,-67 51-83 0 0,1 0 0 0 0,-1 0-1 0 0,-1 0 1 0 0,1 0 0 0 0,-1-1 0 0 0,0 1 0 0 0,0-1-1 0 0,0 0 1 0 0,-1 1 0 0 0,0-1 0 0 0,0-3 60 0 0,4-10-93 0 0,-11-33 5 0 0,-15 22 24 0 0,-4 33 11 0 0,-2 11 42 0 0,-21 40-95 0 0,41-43 20 0 0,-9 48 22 0 0,15-57 64 0 0,1 1 0 0 0,-1-1 1 0 0,1 1-1 0 0,0-1 0 0 0,0 1 0 0 0,0-1 0 0 0,1 1 0 0 0,-1-1 0 0 0,1 1 0 0 0,-1-1 0 0 0,1 1 0 0 0,0-1 0 0 0,0 1 0 0 0,0-1 0 0 0,0 0 0 0 0,0 1 0 0 0,1-1 1 0 0,-1 0-1 0 0,0 0 0 0 0,1 0 0 0 0,0 0 0 0 0,0 0 0 0 0,-1 0 0 0 0,1-1 0 0 0,9 13 9 0 0,-6-10-6 0 0,0-1 1 0 0,0 0-1 0 0,0 1 0 0 0,0-2 0 0 0,1 1 1 0 0,-1-1-1 0 0,1 0 0 0 0,-1 0 1 0 0,1 0-1 0 0,0-1 0 0 0,0 0 1 0 0,0 0-1 0 0,0 0 0 0 0,0-1 0 0 0,0 0 1 0 0,0 0-1 0 0,4-1-3 0 0,2 0-370 0 0,1-1-1 0 0,0-1 1 0 0,0 0-1 0 0,-1-1 1 0 0,0 0 0 0 0,0-1-1 0 0,0 0 1 0 0,0-1-1 0 0,-1 0 1 0 0,0-1-1 0 0,0-1 371 0 0,81-66-2791 0 0,-86 68 2695 0 0,0 0 0 0 0,-1 0 0 0 0,1 0 0 0 0,-1-1 0 0 0,-1 0 0 0 0,1 0 0 0 0,-1 0 0 0 0,0-1 0 0 0,-1 0 0 0 0,0 1 0 0 0,1-4 96 0 0,1 0 208 0 0,-5 10-182 0 0,0 1 0 0 0,1-1 0 0 0,-1 1 0 0 0,1-1-1 0 0,-1 1 1 0 0,0-1 0 0 0,1 1 0 0 0,-1-1 0 0 0,0 0 0 0 0,0 1 0 0 0,1-1-1 0 0,-1 1 1 0 0,0-1 0 0 0,0 0 0 0 0,0 1 0 0 0,0-1 0 0 0,0 0-1 0 0,0 1 1 0 0,0-1 0 0 0,0 1 0 0 0,0-1 0 0 0,0 0 0 0 0,0 1-1 0 0,0-1 1 0 0,-1 0 0 0 0,1 1 0 0 0,0-1 0 0 0,0 1 0 0 0,-1-1-1 0 0,1 0 1 0 0,0 1 0 0 0,-1-1 0 0 0,1 1 0 0 0,0-1 0 0 0,-1 1-1 0 0,1-1 1 0 0,-1 1 0 0 0,1 0 0 0 0,-1-1 0 0 0,1 1 0 0 0,-1-1-1 0 0,1 1 1 0 0,-1 0 0 0 0,1 0 0 0 0,-1-1 0 0 0,0 1-26 0 0,-4 0 153 0 0,0 0-1 0 0,-1 0 1 0 0,1 1 0 0 0,0-1-1 0 0,-1 1 1 0 0,1 0 0 0 0,0 1 0 0 0,0-1-1 0 0,0 1 1 0 0,0 0 0 0 0,0 0-1 0 0,0 1 1 0 0,1 0 0 0 0,-1-1 0 0 0,1 1-1 0 0,0 1 1 0 0,0-1 0 0 0,0 1-1 0 0,0 0 1 0 0,0-1 0 0 0,1 2 0 0 0,0-1-1 0 0,0 0 1 0 0,-3 5-153 0 0,-18 58 455 0 0,28-43 227 0 0,-3-23-576 0 0,18 3 228 0 0,76-8 189 0 0,-74 13-587 0 0,-17-6 54 0 0,1-1 0 0 0,-1 2 0 0 0,0-1 0 0 0,0 0 0 0 0,0 1 0 0 0,0 0 1 0 0,-1 0-1 0 0,0 0 0 0 0,0 0 0 0 0,0 0 0 0 0,0 1 0 0 0,0 0 0 0 0,-1-1 0 0 0,0 1 0 0 0,0 0 0 0 0,0 0 0 0 0,-1 0 0 0 0,2 5 10 0 0,-1 0-6 0 0,-1 1-1 0 0,1-1 1 0 0,-2 0-1 0 0,1 1 1 0 0,-1-1-1 0 0,-1 1 1 0 0,0-1-1 0 0,0 0 0 0 0,-1 1 1 0 0,-1-1-1 0 0,-2 7 7 0 0,4-10 40 0 0,0 0-1 0 0,-1 0 0 0 0,0 0 1 0 0,0-1-1 0 0,0 1 0 0 0,-1-1 0 0 0,0 1 1 0 0,0-1-1 0 0,-1 0 0 0 0,0 0 1 0 0,0-1-1 0 0,0 1 0 0 0,-1-1 1 0 0,1 0-1 0 0,-1 0 0 0 0,0 0 1 0 0,-1-1-1 0 0,1 0 0 0 0,-1 0 0 0 0,0 0 1 0 0,0-1-1 0 0,0 0 0 0 0,-1 0 1 0 0,1 0-1 0 0,-2 0-39 0 0,3-3 34 0 0,-1 1 0 0 0,1-1 0 0 0,-1 0 0 0 0,1 0-1 0 0,-1-1 1 0 0,1 1 0 0 0,-1-1 0 0 0,1-1 0 0 0,0 1 0 0 0,-1-1 0 0 0,1 0 0 0 0,0 0 0 0 0,0 0 0 0 0,0-1-1 0 0,1 1 1 0 0,-1-1 0 0 0,0 0 0 0 0,1-1 0 0 0,0 1 0 0 0,0-1 0 0 0,0 0 0 0 0,0 0 0 0 0,1 0-1 0 0,-1-1 1 0 0,1 1 0 0 0,-2-4-34 0 0,4 3-12 0 0,-1-1 0 0 0,1 1 0 0 0,1-1 0 0 0,-1 1 0 0 0,1-1 0 0 0,0 0 0 0 0,0 1 0 0 0,0-1 0 0 0,1 1 0 0 0,0-1-1 0 0,0 1 1 0 0,0-1 0 0 0,1 1 0 0 0,0 0 0 0 0,0 0 0 0 0,0 0 0 0 0,1-1 12 0 0,51-78-2467 0 0,-7 36-1912 0 0,-26 27-1601 0 0</inkml:trace>
  <inkml:trace contextRef="#ctx0" brushRef="#br1" timeOffset="-5550.334">22339 12174 10680 0 0,'0'0'241'0'0,"0"0"38"0"0,0 0 11 0 0,0 0-28 0 0,0 0-120 0 0,0 0 125 0 0,0 0 76 0 0,0 0 10 0 0,3 6 390 0 0,15 64 1727 0 0,-12 60-518 0 0,-6-121-663 0 0,2-18-1283 0 0,1 1 0 0 0,0 0 0 0 0,1 0 0 0 0,0 1 0 0 0,1-1 0 0 0,-1 1 0 0 0,1 0 0 0 0,0 0 0 0 0,1 0 0 0 0,0 1 0 0 0,0 0 0 0 0,0 0 0 0 0,1 1 0 0 0,0-1 0 0 0,0 1 0 0 0,0 1 0 0 0,1-1 0 0 0,0 2 0 0 0,-1-1 0 0 0,1 1 0 0 0,1 0 0 0 0,-1 0 0 0 0,0 1 0 0 0,1 0 0 0 0,-1 1 0 0 0,4-1-6 0 0,141-9-76 0 0,-104 2 76 0 0,-47 9 2 0 0,0-1 0 0 0,1 1-1 0 0,-1-1 1 0 0,0 0-1 0 0,1 0 1 0 0,-1 0 0 0 0,0 0-1 0 0,0 0 1 0 0,0 0-1 0 0,0-1 1 0 0,0 1 0 0 0,0-1-1 0 0,0 1 1 0 0,0-1-1 0 0,-1 0 1 0 0,1 0 0 0 0,-1 0-1 0 0,1 0 1 0 0,-1 0-1 0 0,0 0 1 0 0,0 0 0 0 0,0 0-1 0 0,0-1 1 0 0,0 1-1 0 0,0 0 1 0 0,0-1 0 0 0,-1 1-1 0 0,0 0 1 0 0,1-1-1 0 0,-1 1 1 0 0,0-1 0 0 0,0 1-1 0 0,0-1 1 0 0,0 1-1 0 0,-1-1 1 0 0,1 1 0 0 0,-1 0-1 0 0,1-1 1 0 0,-1 1-1 0 0,0 0-1 0 0,-1 0-7 0 0,-1 1 0 0 0,0-1 0 0 0,1 1 0 0 0,-1 0 0 0 0,0 0 0 0 0,0 1 0 0 0,1-1 0 0 0,-1 0 0 0 0,0 1 0 0 0,0 0-1 0 0,0 0 1 0 0,0 0 0 0 0,0 0 0 0 0,0 0 0 0 0,0 0 0 0 0,1 1 0 0 0,-1-1 0 0 0,0 1 0 0 0,0 0 0 0 0,0 0 0 0 0,1 0-1 0 0,-1 0 1 0 0,0 1 0 0 0,1-1 0 0 0,-1 1 0 0 0,1-1 0 0 0,0 1 0 0 0,0 0 0 0 0,-1 0 0 0 0,1 0 0 0 0,0 0 0 0 0,0 1 7 0 0,-9 4-46 0 0,-19 25 46 0 0,24-25 0 0 0,0 1 0 0 0,1-1 0 0 0,0 1 0 0 0,1 0 0 0 0,0 1 0 0 0,0-1 0 0 0,1 1 0 0 0,-3 7 0 0 0,3-6 0 0 0,2-8 15 0 0,0 0 0 0 0,-1 0 0 0 0,1 0-1 0 0,0 1 1 0 0,1-1 0 0 0,-1 0-1 0 0,0 1 1 0 0,1-1 0 0 0,-1 1-1 0 0,1-1 1 0 0,0 1 0 0 0,0-1 0 0 0,0 1-1 0 0,0-1 1 0 0,0 1 0 0 0,1-1-1 0 0,-1 1 1 0 0,1-1 0 0 0,-1 0-1 0 0,1 1 1 0 0,0-1 0 0 0,0 0 0 0 0,0 1-1 0 0,0-1 1 0 0,0 0 0 0 0,1 0-1 0 0,-1 0 1 0 0,1 0 0 0 0,-1 0-1 0 0,1 0 1 0 0,0 0 0 0 0,0-1 0 0 0,0 1-1 0 0,0-1 1 0 0,0 1 0 0 0,0-1-1 0 0,1 1-14 0 0,7-1 67 0 0,-1 0-1 0 0,1 0 0 0 0,-1-1 0 0 0,1 0 0 0 0,-1 0 0 0 0,1-1 0 0 0,-1-1 0 0 0,1 0 0 0 0,-1 0 0 0 0,0 0 1 0 0,0-1-1 0 0,3-2-66 0 0,11-6-48 0 0,-1-1 0 0 0,0-1 0 0 0,-1-2 0 0 0,-1 0 0 0 0,0 0 0 0 0,-1-2 0 0 0,-1-1 0 0 0,9-10 48 0 0,4-18-186 0 0,-34 35 122 0 0,-1 13 69 0 0,1-1 0 0 0,-1 1-1 0 0,0 0 1 0 0,1 0-1 0 0,-1 0 1 0 0,1 0-1 0 0,0 1 1 0 0,-1-1-1 0 0,1 1 1 0 0,0 0-1 0 0,1 0 1 0 0,-1 0 0 0 0,0 0-1 0 0,1 1-4 0 0,-1-1 39 0 0,-3 3-24 0 0,1 0 0 0 0,-1 1-1 0 0,2 0 1 0 0,-1-1 0 0 0,1 1 0 0 0,0 1-1 0 0,0-1 1 0 0,1 1 0 0 0,0-1 0 0 0,0 1-1 0 0,1 0 1 0 0,0 0 0 0 0,1 0 0 0 0,-2 8-15 0 0,4-13 20 0 0,-1-1 0 0 0,0 0 0 0 0,1 1 0 0 0,-1-1 0 0 0,1 0 0 0 0,-1 0 0 0 0,1 1 0 0 0,0-1 0 0 0,0 0-1 0 0,0 0 1 0 0,0 0 0 0 0,1 0 0 0 0,-1 0 0 0 0,0 0 0 0 0,1-1 0 0 0,0 1 0 0 0,-1 0 0 0 0,1-1 0 0 0,0 1 0 0 0,0-1 0 0 0,-1 0 0 0 0,1 1 0 0 0,0-1 0 0 0,1 0 0 0 0,-1 0 0 0 0,0 0 0 0 0,0 0 0 0 0,0-1 0 0 0,0 1 0 0 0,1-1 0 0 0,-1 1 0 0 0,0-1 0 0 0,3 0-20 0 0,76-1 170 0 0,24-33-4998 0 0,-84 26 3230 0 0</inkml:trace>
  <inkml:trace contextRef="#ctx0" brushRef="#br1" timeOffset="-5046.863">23553 12094 11000 0 0,'-6'1'530'0'0,"-3"3"-443"0"0,-15 6 607 0 0,1 1 0 0 0,0 1-1 0 0,0 1 1 0 0,1 1 0 0 0,1 0 0 0 0,-14 14-694 0 0,32-25 54 0 0,1-1 1 0 0,-1 1 0 0 0,1-1 0 0 0,0 1 0 0 0,0 0 0 0 0,0 0-1 0 0,0 0 1 0 0,1 0 0 0 0,-1 1 0 0 0,1-1 0 0 0,0 0 0 0 0,-1 1-1 0 0,2-1 1 0 0,-1 1 0 0 0,0-1 0 0 0,1 1 0 0 0,-1-1 0 0 0,1 1-1 0 0,0-1 1 0 0,0 1 0 0 0,1-1 0 0 0,-1 1 0 0 0,1 2-55 0 0,2-3 52 0 0,0 0 0 0 0,0-1 0 0 0,0 1 0 0 0,0-1 0 0 0,0 1 1 0 0,0-1-1 0 0,1 0 0 0 0,-1-1 0 0 0,1 1 0 0 0,-1 0 0 0 0,1-1 0 0 0,-1 0 0 0 0,1 0 0 0 0,0 0 1 0 0,0 0-1 0 0,0-1 0 0 0,0 1 0 0 0,0-1 0 0 0,-1 0 0 0 0,1 0 0 0 0,0-1 0 0 0,0 1 1 0 0,0-1-1 0 0,0 0 0 0 0,-1 0 0 0 0,2 0-52 0 0,-3 1 19 0 0,1 0-4 0 0,1 0-1 0 0,0 0 0 0 0,0-1 1 0 0,0 1-1 0 0,-1-1 0 0 0,1 0 1 0 0,0 0-1 0 0,0 0 0 0 0,-1-1 0 0 0,1 1 1 0 0,-1-1-1 0 0,0 0 0 0 0,1 0 1 0 0,-1 0-1 0 0,0 0 0 0 0,0 0 1 0 0,0-1-1 0 0,0 1 0 0 0,-1-1 0 0 0,1 0 1 0 0,-1 0-1 0 0,1 0 0 0 0,-1 0 1 0 0,0 0-1 0 0,0-1 0 0 0,-1 1 1 0 0,1-1-1 0 0,-1 1 0 0 0,1-1 1 0 0,-1 1-1 0 0,0-1 0 0 0,-1 0 0 0 0,1-3-14 0 0,-1-3-52 0 0,1 8 39 0 0,0 1 0 0 0,-1-1 0 0 0,1 0 0 0 0,-1 1 0 0 0,0-1 0 0 0,0 0 0 0 0,1 0 0 0 0,-1 1 0 0 0,0-1 0 0 0,0 0 0 0 0,-1 0 0 0 0,1 1 0 0 0,0-1 0 0 0,-1 0 0 0 0,1 1 0 0 0,-1-1 0 0 0,1 0-1 0 0,-1 1 1 0 0,0-1 0 0 0,0 1 0 0 0,1-1 0 0 0,-1 1 0 0 0,0-1 0 0 0,-1 1 0 0 0,1-1 0 0 0,0 1 0 0 0,0 0 0 0 0,0 0 0 0 0,-1 0 0 0 0,1 0 0 0 0,-1 0 0 0 0,1 0 0 0 0,-1 0 0 0 0,1 0 0 0 0,-1 0 0 0 0,1 1 0 0 0,-1-1 0 0 0,0 1 0 0 0,1-1-1 0 0,-1 1 1 0 0,0 0 0 0 0,-1-1 13 0 0,-14 4-192 0 0,16-2 128 0 0,1-1 0 0 0,2 0 11 0 0,11 5 11 0 0,0-1 0 0 0,1-1 0 0 0,0 0 0 0 0,0-1 0 0 0,0 0 0 0 0,0-1 1 0 0,0-1-1 0 0,0 0 0 0 0,0-1 0 0 0,0-1 0 0 0,10-2 42 0 0,-12 3-242 0 0,-1-1 0 0 0,0 0 0 0 0,1-1 0 0 0,-1 0 0 0 0,0 0 0 0 0,-1-1 0 0 0,1-1 0 0 0,-1 0 0 0 0,0 0 0 0 0,7-6 242 0 0,-7 4-222 0 0,0 0 0 0 0,-1-1-1 0 0,-1 0 1 0 0,1-1 0 0 0,-1 0 0 0 0,-1 0 0 0 0,0-1 0 0 0,5-8 222 0 0,33-96-982 0 0,-44 113 1033 0 0,-1 0 0 0 0,1 0 0 0 0,-1 0 0 0 0,1 0 0 0 0,-1 0 0 0 0,0 0 0 0 0,0 0 0 0 0,1 0 0 0 0,-1 0 0 0 0,0 0 0 0 0,0 0 0 0 0,0 0 0 0 0,0 0 0 0 0,0 0 0 0 0,0 0 0 0 0,0 0 0 0 0,-1 0 0 0 0,1 0 0 0 0,0 0 0 0 0,0 0 0 0 0,-1 0 0 0 0,1 0 0 0 0,-1 0 0 0 0,1 0 0 0 0,-1 0 0 0 0,1 0 0 0 0,-1 0 0 0 0,0 1 0 0 0,1-1 0 0 0,-1 0 0 0 0,0 0 0 0 0,0 1 0 0 0,1-1 0 0 0,-1 0 0 0 0,0 1 0 0 0,0-1 0 0 0,0 1 0 0 0,0-1 0 0 0,0 1 0 0 0,0-1 0 0 0,0 1 0 0 0,0 0 0 0 0,0-1 0 0 0,0 1 0 0 0,0 0 0 0 0,0 0 0 0 0,0 0 0 0 0,0 0 0 0 0,0 0 0 0 0,0 0 0 0 0,0 0 0 0 0,0 0 0 0 0,0 0 0 0 0,0 1 0 0 0,0-1 0 0 0,0 0 0 0 0,0 1 0 0 0,0-1 0 0 0,0 0 0 0 0,0 1 0 0 0,0 0 0 0 0,0-1 1 0 0,-1 1-52 0 0,-8 10 160 0 0,-1 1 0 0 0,1 0 1 0 0,1 0-1 0 0,0 1 0 0 0,1 0 1 0 0,0 1-1 0 0,1 0 1 0 0,1 0-1 0 0,0 0 0 0 0,1 1 1 0 0,0 0-1 0 0,-2 14-160 0 0,-3 3 211 0 0,1-2-134 0 0,2 1 0 0 0,1 0 0 0 0,1 1 0 0 0,2-1 0 0 0,1 1 0 0 0,1 0 0 0 0,2 0 0 0 0,1 0-77 0 0,10 32 806 0 0,-3-26-6229 0 0,-9-30-423 0 0</inkml:trace>
  <inkml:trace contextRef="#ctx0" brushRef="#br1" timeOffset="-4782.607">23673 12321 14048 0 0,'7'-13'1073'0'0,"0"7"-971"0"0,1 1 0 0 0,0-1 1 0 0,0 2-1 0 0,1-1 0 0 0,-1 1 1 0 0,1 1-1 0 0,0 0 0 0 0,0 0 0 0 0,0 0 1 0 0,0 1-1 0 0,1 1 0 0 0,-1-1 0 0 0,0 2 1 0 0,8-1-103 0 0,3-1 320 0 0,8 0-134 0 0,0 1 0 0 0,0 1-1 0 0,-1 1 1 0 0,1 2 0 0 0,21 5-186 0 0,-25-4-11 0 0</inkml:trace>
  <inkml:trace contextRef="#ctx0" brushRef="#br1" timeOffset="-4022">21462 12961 12752 0 0,'-9'-26'1400'0'0,"9"20"-1372"0"0,-16 8 710 0 0,5 6-458 0 0,1 1 0 0 0,0 0 1 0 0,1 0-1 0 0,0 1 0 0 0,1 0 0 0 0,-1 1 0 0 0,2 0 0 0 0,0 0 0 0 0,-5 11-280 0 0,-23 38 679 0 0,32-54-651 0 0,0 0 0 0 0,0 0 0 0 0,1 1 1 0 0,0-1-1 0 0,1 1 0 0 0,0-1 0 0 0,0 1 0 0 0,0 0 0 0 0,0-1 0 0 0,1 1 0 0 0,0 0 0 0 0,1 3-28 0 0,1-6 19 0 0,0-1-1 0 0,0 0 0 0 0,1 0 0 0 0,-1 0 0 0 0,1 0 0 0 0,-1 0 0 0 0,1 0 0 0 0,0-1 0 0 0,0 0 0 0 0,0 1 0 0 0,1-1 0 0 0,-1 0 0 0 0,0 0 0 0 0,1-1 0 0 0,-1 1 0 0 0,1-1 1 0 0,0 0-1 0 0,-1 0 0 0 0,1 0 0 0 0,0 0 0 0 0,0 0 0 0 0,-1-1 0 0 0,1 0 0 0 0,0 0 0 0 0,0 0 0 0 0,0 0 0 0 0,0-1 0 0 0,0 1 0 0 0,-1-1 0 0 0,1 0 0 0 0,2-1-18 0 0,93-37-2295 0 0,-51 16 665 0 0,-25 6 668 0 0,-35 12 898 0 0,8 6 134 0 0,-1 0 0 0 0,1 0 1 0 0,0 1-1 0 0,0 0 1 0 0,0 0-1 0 0,0 0 0 0 0,0 0 1 0 0,0 1-1 0 0,1 0 1 0 0,-1-1-1 0 0,1 1 1 0 0,0 0-1 0 0,0 1 0 0 0,0-1 1 0 0,0 1-1 0 0,0-1 1 0 0,1 1-1 0 0,0 0 1 0 0,0 0-1 0 0,0 0 0 0 0,0 0 1 0 0,0 0-1 0 0,1 0 1 0 0,0 0-1 0 0,-1 1 0 0 0,2-1 1 0 0,-1 2-71 0 0,1-4 21 0 0,0 0 1 0 0,0 0-1 0 0,0 0 1 0 0,0-1-1 0 0,0 1 0 0 0,1 0 1 0 0,-1 0-1 0 0,0-1 1 0 0,1 1-1 0 0,0 0 1 0 0,-1-1-1 0 0,1 1 1 0 0,0 0-1 0 0,0-1 0 0 0,0 1 1 0 0,0-1-1 0 0,0 1 1 0 0,0-1-1 0 0,1 0 1 0 0,-1 0-1 0 0,0 1 0 0 0,1-1 1 0 0,-1 0-1 0 0,1 0 1 0 0,-1 0-1 0 0,1 0 1 0 0,-1-1-1 0 0,1 1 0 0 0,0 0 1 0 0,-1-1-1 0 0,1 1 1 0 0,0-1-1 0 0,0 1 1 0 0,-1-1-1 0 0,1 0 1 0 0,0 0-1 0 0,0 0 0 0 0,0 0 1 0 0,1 0-22 0 0,5-2 196 0 0,1 1-72 0 0,0-1 0 0 0,1-1 0 0 0,-1 0 0 0 0,-1 0 0 0 0,1 0 0 0 0,0-1 0 0 0,-1 0 0 0 0,0-1 0 0 0,0 0 0 0 0,0-1-124 0 0,20-42 130 0 0,-49-4 124 0 0,-18 16-941 0 0,-20 22-3993 0 0,53 14 3466 0 0</inkml:trace>
  <inkml:trace contextRef="#ctx0" brushRef="#br1" timeOffset="-2562.405">21746 12915 11720 0 0,'15'19'2532'0'0,"-2"11"-743"0"0,24 57 680 0 0,-22-8-1204 0 0,-14-69-1225 0 0,0-1 0 0 0,-1 1-1 0 0,0-1 1 0 0,-1 1-1 0 0,0-1 1 0 0,0 1 0 0 0,-1-1-1 0 0,0 0 1 0 0,-1 0-1 0 0,-2 6-39 0 0,-12 2 444 0 0,5-53-273 0 0,12 30-209 0 0,1 0 0 0 0,0 0 0 0 0,1 0 0 0 0,-1 0 0 0 0,1 0 0 0 0,0 1 0 0 0,1-1 0 0 0,0 1 0 0 0,-1-1 0 0 0,2 1 0 0 0,-1 0 0 0 0,1 0 0 0 0,-1 0 0 0 0,1 1 0 0 0,0-1 0 0 0,1 1 0 0 0,-1 0 0 0 0,1 0 0 0 0,0 0-1 0 0,0 1 1 0 0,0 0 0 0 0,1 0 0 0 0,2-1 38 0 0,-6 3-20 0 0,0 0 0 0 0,1 1 0 0 0,-1-1 0 0 0,1 1 0 0 0,-1-1 0 0 0,1 1 0 0 0,-1 0 0 0 0,1 0 0 0 0,-1 0 0 0 0,1 0 0 0 0,-1 0 0 0 0,1 1 0 0 0,-1-1 0 0 0,0 1 0 0 0,1 0 0 0 0,-1-1 0 0 0,0 1 0 0 0,1 0 0 0 0,-1 0 0 0 0,0 1 0 0 0,0-1 0 0 0,0 0 0 0 0,0 1 0 0 0,0-1 0 0 0,0 1 0 0 0,0 0 20 0 0,47 36 344 0 0,22 24 392 0 0,-66-60-694 0 0,0-1 1 0 0,0 1-1 0 0,0-1 0 0 0,0 0 0 0 0,0 0 0 0 0,1-1 0 0 0,-1 0 0 0 0,0 0 0 0 0,0 0 0 0 0,1 0 1 0 0,-1-1-1 0 0,0 0 0 0 0,0 0 0 0 0,0 0 0 0 0,0-1 0 0 0,0 0 0 0 0,0 0 0 0 0,0 0 0 0 0,0 0 0 0 0,-1-1 1 0 0,1 0-1 0 0,-1 0 0 0 0,0 0 0 0 0,0 0 0 0 0,0-1 0 0 0,0 0 0 0 0,0 0 0 0 0,-1 0 0 0 0,0 0 1 0 0,0 0-1 0 0,0 0 0 0 0,0-1 0 0 0,-1 0 0 0 0,1 0 0 0 0,-1 1 0 0 0,-1-1 0 0 0,1 0 0 0 0,0-2-42 0 0,3-96-1074 0 0,-5 102 1065 0 0,0-1 0 0 0,0 0 1 0 0,-1 0-1 0 0,1 1 0 0 0,0-1 0 0 0,-1 0 1 0 0,0 1-1 0 0,1-1 0 0 0,-1 0 1 0 0,0 1-1 0 0,0-1 0 0 0,1 1 0 0 0,-1-1 1 0 0,0 1-1 0 0,-1 0 0 0 0,1-1 1 0 0,0 1-1 0 0,0 0 0 0 0,-1 0 0 0 0,1 0 1 0 0,0 0-1 0 0,-1 0 0 0 0,1 0 1 0 0,-1 0-1 0 0,1 0 0 0 0,-1 1 0 0 0,0-1 1 0 0,0 0 8 0 0,-20 12-132 0 0,-11 44 22 0 0,29-26 110 0 0,8 15 0 0 0,13-31 84 0 0,-11-14-67 0 0,0 0 0 0 0,0-1-1 0 0,0 0 1 0 0,-1 0 0 0 0,1 0-1 0 0,-1-1 1 0 0,1 1 0 0 0,-1-2-1 0 0,0 1 1 0 0,0 0 0 0 0,-1-1-1 0 0,1 0 1 0 0,-1 0 0 0 0,1 0-1 0 0,-1-1 1 0 0,2-3-17 0 0,74-62-804 0 0,-77 68 778 0 0,-1 1 0 0 0,0 0-1 0 0,0-1 1 0 0,1 1 0 0 0,-1 0-1 0 0,1 0 1 0 0,-1 1 0 0 0,1-1 0 0 0,-1 0-1 0 0,1 1 1 0 0,-1 0 0 0 0,1-1 0 0 0,0 1-1 0 0,-1 0 1 0 0,1 0 0 0 0,-1 1-1 0 0,1-1 1 0 0,0 0 0 0 0,-1 1 0 0 0,1 0-1 0 0,-1 0 1 0 0,1-1 0 0 0,-1 1 0 0 0,0 1-1 0 0,1-1 1 0 0,-1 0 0 0 0,0 1 0 0 0,0-1-1 0 0,0 1 1 0 0,0-1 0 0 0,0 1-1 0 0,0 0 1 0 0,0 0 0 0 0,0 0 0 0 0,-1 0-1 0 0,1 0 1 0 0,-1 0 0 0 0,0 1 0 0 0,1-1-1 0 0,-1 0 1 0 0,0 1 0 0 0,0-1 0 0 0,-1 1-1 0 0,1-1 1 0 0,0 1 0 0 0,-1-1-1 0 0,0 2 27 0 0,10 103 630 0 0,-9-97-257 0 0,2-16 182 0 0,5-7-526 0 0,4-1-65 0 0,1 1 0 0 0,0 1 0 0 0,1 0 0 0 0,1 1 0 0 0,0 0 0 0 0,0 1 0 0 0,1 1 0 0 0,0 0 0 0 0,1 1 0 0 0,15-5 36 0 0,84-34-11 0 0,-52 17-255 0 0,-52 22 252 0 0,-11 8 10 0 0,-1-1 0 0 0,0 1-1 0 0,1-1 1 0 0,-1 1 0 0 0,0 0-1 0 0,1-1 1 0 0,-1 1-1 0 0,0-1 1 0 0,0 1 0 0 0,0 0-1 0 0,1-1 1 0 0,-1 1 0 0 0,0-1-1 0 0,0 1 1 0 0,0-1 0 0 0,0 1-1 0 0,0-1 1 0 0,0 1 0 0 0,0-1-1 0 0,0 1 1 0 0,0 0-1 0 0,0-1 1 0 0,0 1 0 0 0,0-1-1 0 0,0 1 1 0 0,0-1 0 0 0,-1 1-1 0 0,1-1 1 0 0,0 1 0 0 0,0-1-1 0 0,0 1 1 0 0,-1 0-1 0 0,1-1 1 0 0,0 1 0 0 0,-1 0-1 0 0,1-1 1 0 0,0 1 0 0 0,-1-1-1 0 0,1 1 1 0 0,0 0 0 0 0,-1 0-1 0 0,1-1 1 0 0,0 1-1 0 0,-1 0 5 0 0,-49-12-784 0 0,33 16 681 0 0,0 0 1 0 0,0 1-1 0 0,0 0 0 0 0,1 2 0 0 0,-1 0 0 0 0,-4 3 103 0 0,0 0-35 0 0,-53 53 23 0 0,73-62 31 0 0,0 0 0 0 0,-1 0 0 0 0,1 1 0 0 0,0-1 0 0 0,0 1 0 0 0,0-1 0 0 0,0 1 0 0 0,0-1-1 0 0,0 1 1 0 0,1-1 0 0 0,-1 1 0 0 0,0 0 0 0 0,1-1 0 0 0,-1 1 0 0 0,1 0 0 0 0,0 0 0 0 0,-1-1 0 0 0,1 1-1 0 0,0 0 1 0 0,0 0 0 0 0,0-1 0 0 0,0 1 0 0 0,1 0 0 0 0,-1 0 0 0 0,0-1 0 0 0,1 1 0 0 0,-1 0-1 0 0,1 0 1 0 0,0-1 0 0 0,-1 1 0 0 0,1-1 0 0 0,0 1 0 0 0,0-1 0 0 0,0 1 0 0 0,0-1 0 0 0,0 1 0 0 0,1-1-1 0 0,-1 0 1 0 0,0 0 0 0 0,1 1 0 0 0,-1-1 0 0 0,0 0 0 0 0,1 0 0 0 0,0-1 0 0 0,-1 1 0 0 0,1 0-1 0 0,0 0-18 0 0,8 2 74 0 0,0-1 0 0 0,0 0 0 0 0,0 0 0 0 0,0-1 0 0 0,0-1 0 0 0,0 0 0 0 0,1 0 0 0 0,-1-1 0 0 0,0 0-1 0 0,0-1 1 0 0,0 0 0 0 0,0 0 0 0 0,-1-1 0 0 0,4-2-74 0 0,86-48 117 0 0,-95 50-128 0 0,-1 1-1 0 0,1-1 0 0 0,0 1 0 0 0,0 0 0 0 0,0 0 1 0 0,0 0-1 0 0,0 0 0 0 0,0 1 0 0 0,0 0 0 0 0,0-1 1 0 0,1 2-1 0 0,-1-1 0 0 0,1 0 0 0 0,-1 1 1 0 0,0 0-1 0 0,1 0 0 0 0,-1 0 0 0 0,1 1 0 0 0,2 0 12 0 0,-5 1-5 0 0,0-1 0 0 0,0 1 0 0 0,0 0-1 0 0,0 0 1 0 0,-1 0 0 0 0,1 0-1 0 0,0 0 1 0 0,-1 1 0 0 0,0-1 0 0 0,1 0-1 0 0,-1 1 1 0 0,0-1 0 0 0,0 1 0 0 0,0-1-1 0 0,-1 1 1 0 0,1 0 0 0 0,0-1-1 0 0,-1 1 1 0 0,0 0 0 0 0,0-1 0 0 0,0 1-1 0 0,0 0 1 0 0,0 0 0 0 0,0-1 0 0 0,-1 1-1 0 0,0 0 6 0 0,3 24 53 0 0,-4 8 154 0 0,34-64 798 0 0,-22 15-1129 0 0,1 0 0 0 0,1 1 0 0 0,0 0 0 0 0,1 1 0 0 0,0 0 0 0 0,13-8 124 0 0,-23 17-19 0 0,-1 0 0 0 0,1 1-1 0 0,0-1 1 0 0,0 1 0 0 0,0 0 0 0 0,0 0-1 0 0,1 0 1 0 0,-1 0 0 0 0,0 1-1 0 0,1-1 1 0 0,0 1 0 0 0,-1 0-1 0 0,1 0 1 0 0,-1 0 0 0 0,1 1-1 0 0,0-1 1 0 0,0 1 0 0 0,-1 0 0 0 0,1 0-1 0 0,0 0 1 0 0,0 0 0 0 0,-1 1-1 0 0,1 0 1 0 0,0-1 0 0 0,0 2 19 0 0,3 2-9 0 0,1 1-1 0 0,-1 0 1 0 0,0 0 0 0 0,0 1 0 0 0,0 0 0 0 0,-1 0-1 0 0,0 1 1 0 0,0 0 0 0 0,1 2 9 0 0,14 15 5 0 0,-12-14-368 0 0,17 14 998 0 0,-4-20-6704 0 0,-15-6 59 0 0</inkml:trace>
  <inkml:trace contextRef="#ctx0" brushRef="#br1" timeOffset="-2061.202">23430 12874 11432 0 0,'0'0'256'0'0,"0"0"34"0"0,0 0 22 0 0,-9 10 78 0 0,-80 91 3604 0 0,22 0-1583 0 0,55-69-1506 0 0,13-30-829 0 0,-1-1 1 0 0,1 0-1 0 0,0 1 1 0 0,-1-1-1 0 0,1 0 1 0 0,0 1-1 0 0,0-1 0 0 0,0 0 1 0 0,0 0-1 0 0,0 0 1 0 0,1 0-1 0 0,-1 0 1 0 0,0 0-1 0 0,0 0 0 0 0,1 0 1 0 0,-1 0-1 0 0,0-1 1 0 0,1 1-1 0 0,-1-1 0 0 0,1 1 1 0 0,-1-1-1 0 0,2 1-76 0 0,2 0 49 0 0,-1 0-1 0 0,1-1 1 0 0,0 1-1 0 0,-1-1 1 0 0,1 0 0 0 0,0-1-1 0 0,0 1 1 0 0,-1-1-1 0 0,1 0 1 0 0,0 0-1 0 0,-1 0 1 0 0,1-1-1 0 0,0 1-48 0 0,13-4 41 0 0,20-4 5 0 0,-1-2 0 0 0,-1-1 0 0 0,0-2 0 0 0,0-2 0 0 0,-1-1 0 0 0,7-6-46 0 0,64-44 84 0 0,-106 67-84 0 0,0 0 0 0 0,0 0 0 0 0,-1-1 0 0 0,1 1-1 0 0,0 0 1 0 0,-1 0 0 0 0,1 0 0 0 0,0 0 0 0 0,0 0 0 0 0,-1-1 0 0 0,1 1-1 0 0,0 0 1 0 0,0 0 0 0 0,0 0 0 0 0,-1-1 0 0 0,1 1 0 0 0,0 0-1 0 0,0 0 1 0 0,0-1 0 0 0,-1 1 0 0 0,1 0 0 0 0,0 0 0 0 0,0-1-1 0 0,0 1 1 0 0,0 0 0 0 0,0 0 0 0 0,0-1 0 0 0,0 1 0 0 0,0 0-1 0 0,0-1 1 0 0,0 1 0 0 0,0 0 0 0 0,0-1 0 0 0,0 1 0 0 0,0 0-1 0 0,0 0 1 0 0,0-1 0 0 0,0 1 0 0 0,0 0 0 0 0,0-1 0 0 0,0 1-1 0 0,0 0 1 0 0,1 0 0 0 0,-1-1 0 0 0,0 1 0 0 0,0 0 0 0 0,0 0-1 0 0,0-1 1 0 0,1 1 0 0 0,-1 0 0 0 0,0 0 0 0 0,0 0 0 0 0,0-1-1 0 0,1 1 1 0 0,-1 0 0 0 0,0 0 0 0 0,1 0 0 0 0,-1 0 0 0 0,0 0-1 0 0,0-1 1 0 0,1 1 0 0 0,-1 0 0 0 0,0 0 0 0 0,1 0 0 0 0,-1 0 0 0 0,-110 46-182 0 0,97-39 204 0 0,0 0 0 0 0,1 1 0 0 0,0 1 0 0 0,0 0 0 0 0,1 1 0 0 0,0 0 0 0 0,-3 4-22 0 0,14-14 17 0 0,-1 1 0 0 0,1-1 0 0 0,-1 1 1 0 0,1-1-1 0 0,0 1 0 0 0,0 0 0 0 0,-1-1 0 0 0,1 1 1 0 0,0 0-1 0 0,0-1 0 0 0,0 1 0 0 0,-1-1 0 0 0,1 1 1 0 0,0 0-1 0 0,0-1 0 0 0,0 1 0 0 0,0 0 1 0 0,0-1-1 0 0,0 1 0 0 0,1 0 0 0 0,-1-1 0 0 0,0 1 1 0 0,0 0-1 0 0,0-1 0 0 0,1 1 0 0 0,-1-1 0 0 0,0 1 1 0 0,1 0-1 0 0,-1-1 0 0 0,0 1 0 0 0,1-1 1 0 0,-1 1-1 0 0,1-1 0 0 0,-1 1 0 0 0,1-1 0 0 0,-1 1 1 0 0,1-1-1 0 0,-1 0 0 0 0,1 1 0 0 0,-1-1 1 0 0,1 0-1 0 0,0 1 0 0 0,-1-1 0 0 0,1 0 0 0 0,-1 0 1 0 0,1 0-1 0 0,0 1 0 0 0,-1-1 0 0 0,1 0-17 0 0,35 10 267 0 0,-2-7-360 0 0,0-2-1 0 0,1-1 1 0 0,-1-1-1 0 0,0-2 1 0 0,1-2-1 0 0,0-1 94 0 0,-18 4-5643 0 0,0 1-1912 0 0</inkml:trace>
  <inkml:trace contextRef="#ctx0" brushRef="#br1" timeOffset="-1739.541">24130 13021 20879 0 0,'-3'-20'2091'0'0,"2"19"-1899"0"0,1 1-100 0 0,0 0-11 0 0,0 0-1 0 0,0 0 0 0 0,0 0 0 0 0,0 0 0 0 0,0 0 0 0 0,13 9-1056 0 0,-7-3-4518 0 0,-3 0-1915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6:12.856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10 1017 4808 0 0,'0'0'101'0'0,"0"0"22"0"0,0 0 8 0 0,-1-1-14 0 0,-7-6 1956 0 0,13 8-2090 0 0,73 14 649 0 0,50 2-190 0 0,48-10-20 0 0,-71 6-120 0 0,-5 4-96 0 0,-56-9-184 0 0,1-3 1 0 0,0-1-1 0 0,30-2-22 0 0,-5 0 9 0 0,71 6-23 0 0,8 0-44 0 0,69-7 58 0 0,101-7 0 0 0,104-22 64 0 0,-100 6-54 0 0,125-25 44 0 0,155-15-54 0 0,-261 24 248 0 0,-167 23-276 0 0,398-51-144 0 0,-63 8 172 0 0,-237 27 64 0 0,166-25-64 0 0,110-6 136 0 0,-172 24-136 0 0,-77 6 154 0 0,-157 18-76 0 0,-6-6-12 0 0,240-21 152 0 0,-85 23-78 0 0,46 1-66 0 0,-73 0-20 0 0,127-3-54 0 0,-118 13 64 0 0,-25 9-64 0 0,0-12 0 0 0,-47 3 64 0 0,302-21-64 0 0,-470 25 0 0 0,219-7 0 0 0,81-15 64 0 0,-151 15-64 0 0,124-10 53 0 0,188-23 54 0 0,-114 4-107 0 0,-245 28 0 0 0,400-32 64 0 0,-90 9-64 0 0,-102 14 0 0 0,-197 9 0 0 0,111 10 0 0 0,109-11 0 0 0,-127 7 0 0 0,247-5 0 0 0,-155 0 0 0 0,134-8 53 0 0,-360 6 189 0 0,1 5 0 0 0,72 5-242 0 0,-61 6 361 0 0,73-17-547 0 0,66 9 338 0 0,-164 10-99 0 0,0-4 0 0 0,20-6-53 0 0,52 1 128 0 0,79 19 102 0 0,-96-9-54 0 0,50-6-112 0 0,32 18 53 0 0,-162-12-74 0 0,0-3-1 0 0,1-3 1 0 0,10-4-43 0 0,224 22 280 0 0,-95-14 7 0 0,98-6 293 0 0,-19 5-308 0 0,-69-11-272 0 0,-66 14 160 0 0,8 0 225 0 0,140-8 190 0 0,-165 12-663 0 0,69 14 152 0 0,83 16-64 0 0,-273-39 80 0 0,0 1 0 0 0,0 0 0 0 0,0 1 0 0 0,-1 1 0 0 0,1 0 0 0 0,-1 0 0 0 0,0 2 0 0 0,7 4-80 0 0,43 27-2942 0 0,-56-35-1772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0:19.82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182 431 9672 0 0,'0'0'216'0'0,"-1"-17"576"0"0,-11-24 657 0 0,-9-57 3036 0 0,23 29-2894 0 0,-2 32-773 0 0,-2 3 334 0 0,2 33-1010 0 0,0 1-29 0 0,0 0-8 0 0,0 0-3 0 0,1 1-13 0 0,3 8-75 0 0,-1-1 0 0 0,1 1-1 0 0,-1-1 1 0 0,-1 1 0 0 0,0 0 0 0 0,0 0 0 0 0,0 0-1 0 0,-1 0 1 0 0,-1 1 0 0 0,0-1 0 0 0,0 7-14 0 0,1 11-7 0 0,8 72 7 0 0,2 20 0 0 0,20 20 142 0 0,-13-89-36 0 0,6-16 128 0 0,-23-33-156 0 0,9-2 82 0 0,-5-2-117 0 0,0-1-1 0 0,-1 0 1 0 0,1 0-1 0 0,-1 0 0 0 0,1 0 1 0 0,-1-1-1 0 0,0 0 0 0 0,-1 1 1 0 0,1-1-1 0 0,-1-1 1 0 0,0 1-1 0 0,0 0 0 0 0,-1-1 1 0 0,0 0-1 0 0,0 1 1 0 0,0-1-1 0 0,0 0 0 0 0,-1 0 1 0 0,0 0-1 0 0,0 0 0 0 0,-1-6-42 0 0,2 4 30 0 0,13-58 174 0 0,16-98-192 0 0,-26 139-22 0 0,2 43-141 0 0,17 129 64 0 0,11-22 34 0 0,-34-123 55 0 0,0 0 1 0 0,0 0-1 0 0,0 0 0 0 0,0-1 1 0 0,0 1-1 0 0,0 0 0 0 0,1 0 0 0 0,-1-1 1 0 0,1 1-1 0 0,-1-1 0 0 0,1 0 1 0 0,0 1-1 0 0,-1-1 0 0 0,1 0 1 0 0,0 0-1 0 0,0 0 0 0 0,0 0 1 0 0,0 0-1 0 0,0 0 0 0 0,0-1 0 0 0,0 1 1 0 0,0-1-1 0 0,0 1 0 0 0,0-1 1 0 0,0 0-1 0 0,1 0-2 0 0,2-2 52 0 0,0 0 1 0 0,0-1-1 0 0,0 1 0 0 0,-1-1 1 0 0,0 0-1 0 0,1 0 1 0 0,-1-1-1 0 0,0 1 0 0 0,-1-1 1 0 0,1 0-1 0 0,-1 0 0 0 0,1 0 1 0 0,-1-1-1 0 0,0 1 1 0 0,-1-1-1 0 0,1 1 0 0 0,-1-1 1 0 0,0 0-1 0 0,0 0 0 0 0,0 0 1 0 0,-1 0-1 0 0,0 0 1 0 0,0-1-1 0 0,0 1 0 0 0,-1 0 1 0 0,0-1-1 0 0,0 1-52 0 0,8-27 211 0 0,8-68 141 0 0,-17-50-262 0 0,-26 65 67 0 0,27 84-282 0 0,-1 0 0 0 0,1 1 0 0 0,-1-1 0 0 0,1 0 1 0 0,0 0-1 0 0,0 1 0 0 0,-1-1 0 0 0,1 0 0 0 0,0 0 0 0 0,0 0 0 0 0,0 1 1 0 0,0-1-1 0 0,0 0 0 0 0,0 0 0 0 0,0 0 0 0 0,0 1 0 0 0,0-1 0 0 0,1 0 1 0 0,-1 0-1 0 0,0 0 0 0 0,0 1 0 0 0,1-1 0 0 0,-1 0 0 0 0,1 0 0 0 0,-1 1 1 0 0,0-1-1 0 0,1 0 0 0 0,-1 1 0 0 0,1-1 0 0 0,0 0 0 0 0,-1 1 0 0 0,1-1 1 0 0,-1 1-1 0 0,1-1 0 0 0,0 1 0 0 0,-1 0 0 0 0,1-1 0 0 0,0 1 0 0 0,0-1 1 0 0,-1 1-1 0 0,1 0 0 0 0,0 0 0 0 0,0-1 0 0 0,0 1 0 0 0,-1 0 0 0 0,1 0 1 0 0,0 0-1 0 0,0 0 0 0 0,0 0 0 0 0,0 0 0 0 0,-1 0 125 0 0,6 2-1599 0 0</inkml:trace>
  <inkml:trace contextRef="#ctx0" brushRef="#br0" timeOffset="7167.598">5579 148 13312 0 0,'-4'-2'165'0'0,"-2"-1"21"0"0,1 2 2814 0 0,6 15-1232 0 0,-1 161 1608 0 0,-5-80-3010 0 0,-2-5-209 0 0,2-25-50 0 0,5 6 19 0 0,-8-10-7 0 0,7-60-236 0 0,1 1-67 0 0,-2 5-198 0 0,1-4-5576 0 0,1-3-939 0 0</inkml:trace>
  <inkml:trace contextRef="#ctx0" brushRef="#br0" timeOffset="7592.771">5573 532 12552 0 0,'24'0'1256'0'0,"-17"3"-1136"0"0,76-16 4038 0 0,-12-10-1637 0 0,-46 14-1961 0 0,-22 8-530 0 0,1 0 0 0 0,-1 0 0 0 0,1 0-1 0 0,-1 0 1 0 0,0-1 0 0 0,0 1 0 0 0,1-1 0 0 0,-1 0-1 0 0,0 0 1 0 0,-1 0 0 0 0,1 0 0 0 0,0-1-1 0 0,-1 1 1 0 0,1-1 0 0 0,-1 0-30 0 0,23-37 233 0 0,-24 1-75 0 0,-12 12-548 0 0,-1 20 257 0 0,2 8-54 0 0,-1 0 160 0 0,1 1 0 0 0,0 0 0 0 0,0 1 0 0 0,-1 0 0 0 0,2 0 0 0 0,-1 1 0 0 0,0 0 0 0 0,1 1 0 0 0,0 0 0 0 0,0 1 0 0 0,0 0-1 0 0,0 0 1 0 0,-6 7 27 0 0,-12 43 78 0 0,13 6 84 0 0,19-8-151 0 0,2-36 53 0 0,14 13 261 0 0,-13-28-367 0 0,0-1 0 0 0,0-1 0 0 0,0 0-1 0 0,0 0 1 0 0,0 0 0 0 0,0-1 0 0 0,1 0 0 0 0,-1-1-1 0 0,0 0 1 0 0,0 0 0 0 0,0 0 0 0 0,0-1-1 0 0,0-1 1 0 0,0 1 0 0 0,1-2 42 0 0,57-23-3600 0 0,-42 17 2258 0 0</inkml:trace>
  <inkml:trace contextRef="#ctx0" brushRef="#br0" timeOffset="7893.451">6273 374 13128 0 0,'-2'0'297'0'0,"-7"2"-153"0"0,0 0 0 0 0,0 0 0 0 0,0 1-1 0 0,0 0 1 0 0,0 0 0 0 0,1 1 0 0 0,-1 0 0 0 0,1 1 0 0 0,-5 3-144 0 0,-10 5 400 0 0,18-11-309 0 0,1 0 0 0 0,-1 1 1 0 0,1-1-1 0 0,0 1 0 0 0,0 0 1 0 0,0 0-1 0 0,0 0 0 0 0,0 0 1 0 0,1 1-1 0 0,-1 0 1 0 0,1-1-1 0 0,0 1 0 0 0,0 1 1 0 0,1-1-1 0 0,-1 0 0 0 0,1 1 1 0 0,0-1-1 0 0,0 1 0 0 0,-1 3-91 0 0,4 0 46 0 0,0-1 0 0 0,1 0 0 0 0,0 0 0 0 0,0 0 0 0 0,1 0 0 0 0,0 0 0 0 0,0 0 0 0 0,1-1 0 0 0,-1 1 0 0 0,2-1 0 0 0,-1 0 0 0 0,0 0 0 0 0,1-1 0 0 0,0 1 0 0 0,1-1 0 0 0,-1 0 0 0 0,5 2-46 0 0,51 49 1210 0 0,-32-28 182 0 0,-27-26-1006 0 0,-2-2-30 0 0,0 0-18 0 0,0 0-2 0 0,-15 18 680 0 0,8-15-927 0 0,0-1-1 0 0,0 0 1 0 0,0 0-1 0 0,0-1 0 0 0,0 0 1 0 0,0 0-1 0 0,0-1 0 0 0,0 0 1 0 0,0 0-1 0 0,-8-1-88 0 0,-95-12-1865 0 0,78 8-3402 0 0,4 1-1804 0 0</inkml:trace>
  <inkml:trace contextRef="#ctx0" brushRef="#br0" timeOffset="4943.736">4270 301 11256 0 0,'0'0'330'0'0,"1"-12"124"0"0,1 2 8332 0 0,1 18-9174 0 0,14 67 1027 0 0,0 145-309 0 0,-3-85-90 0 0,-3-91-160 0 0,-7-35-12 0 0,-3-7-14 0 0,-1-2-120 0 0,0 0-30 0 0,0 0-66 0 0,0 0-281 0 0,8-9-1426 0 0,-11-15-918 0 0,2 8 1225 0 0</inkml:trace>
  <inkml:trace contextRef="#ctx0" brushRef="#br0" timeOffset="5252.902">4257 208 9936 0 0,'-1'-5'135'0'0,"0"1"0"0"0,0 0 0 0 0,1-1 0 0 0,-1 1 0 0 0,1-1 0 0 0,0 1 0 0 0,0-1 0 0 0,1 1 0 0 0,-1-1 0 0 0,1 1 0 0 0,0-1 0 0 0,0 1 0 0 0,0 0 0 0 0,1-1 0 0 0,0 1 0 0 0,-1 0 0 0 0,1 0 0 0 0,1 0 0 0 0,-1 0 0 0 0,1 1 0 0 0,-1-1 0 0 0,1 1 0 0 0,1-1-135 0 0,0 0 273 0 0,1 0 0 0 0,-1 0 0 0 0,1 0 0 0 0,0 1 0 0 0,0 0 0 0 0,1 0 0 0 0,-1 0 0 0 0,1 1 0 0 0,-1-1 0 0 0,1 1 0 0 0,0 1 0 0 0,0-1 0 0 0,0 1 0 0 0,0 0 0 0 0,0 1 0 0 0,0-1 0 0 0,0 1 0 0 0,0 0 0 0 0,0 0-1 0 0,0 1 1 0 0,0 0 0 0 0,0 0 0 0 0,0 1-273 0 0,5-1 168 0 0,-1 1 0 0 0,0 1 0 0 0,0 0 0 0 0,-1 0 0 0 0,1 1 0 0 0,-1 0 0 0 0,1 1 0 0 0,-1-1 0 0 0,-1 2 0 0 0,1 0 0 0 0,-1 0 0 0 0,5 5-168 0 0,-10-9 42 0 0,0 1 0 0 0,0 0-1 0 0,-1 0 1 0 0,0 0 0 0 0,0 0 0 0 0,0 0-1 0 0,0 1 1 0 0,0-1 0 0 0,0 1-1 0 0,-1-1 1 0 0,0 1 0 0 0,0 0 0 0 0,0-1-1 0 0,0 1 1 0 0,0 0 0 0 0,-1 0-1 0 0,0 0 1 0 0,0 0 0 0 0,0-1 0 0 0,0 1-1 0 0,0 0 1 0 0,-1 0 0 0 0,0 0-1 0 0,1-1 1 0 0,-2 1 0 0 0,1 0-1 0 0,0-1 1 0 0,-1 1 0 0 0,1-1 0 0 0,-1 1-1 0 0,0-1 1 0 0,-2 2-42 0 0,-9 7-20 0 0,-1 0 0 0 0,0-1 0 0 0,-1 0 0 0 0,-1-2 0 0 0,1 1 1 0 0,-1-2-1 0 0,-1 0 0 0 0,0-1 0 0 0,0-1 0 0 0,0-1 0 0 0,-1 0 0 0 0,1-1 0 0 0,-1-1 0 0 0,-3 0 20 0 0,-46 3-3744 0 0,58-8 414 0 0,8 1 1621 0 0</inkml:trace>
  <inkml:trace contextRef="#ctx0" brushRef="#br0" timeOffset="5821.392">4545 380 9904 0 0,'5'5'179'0'0,"0"1"0"0"0,0-1 0 0 0,-1 1 1 0 0,1 0-1 0 0,-1 1 0 0 0,-1-1 0 0 0,0 1 1 0 0,1-1-1 0 0,-2 1 0 0 0,1 0 0 0 0,-1 0 1 0 0,0 0-1 0 0,-1 0 0 0 0,0 0 0 0 0,0 1 1 0 0,0-1-1 0 0,-1 0 0 0 0,0 1 0 0 0,0-1 1 0 0,-1 0-1 0 0,0 1 0 0 0,0-1 0 0 0,-1 0 1 0 0,0 0-1 0 0,-2 6-179 0 0,-19 42 2004 0 0,-6-9-26 0 0,8-27-490 0 0,20-18-1270 0 0,1-1-96 0 0,-5-14 106 0 0,20-55 60 0 0,27-15-302 0 0,39 2-554 0 0,-66 72 477 0 0,53-21-60 0 0,-65 31 148 0 0,-1-1-8 0 0,1 0 1 0 0,0 0-1 0 0,-1 0 1 0 0,1 0-1 0 0,0 1 1 0 0,-1-1-1 0 0,1 1 1 0 0,0 0-1 0 0,-1 0 1 0 0,1 0-1 0 0,0 0 1 0 0,0 0-1 0 0,-1 1 1 0 0,1-1-1 0 0,0 1 1 0 0,-1 0-1 0 0,1 0 1 0 0,-1 0-1 0 0,1 0 1 0 0,-1 0 0 0 0,1 0-1 0 0,-1 1 1 0 0,0-1-1 0 0,1 1 1 0 0,-1 0-1 0 0,0-1 1 0 0,0 1-1 0 0,0 0 1 0 0,0 0-1 0 0,-1 0 1 0 0,1 1-1 0 0,-1-1 1 0 0,1 0-1 0 0,-1 1 1 0 0,1 0 10 0 0,-3 13-14 0 0,0-1 0 0 0,-1 1 0 0 0,0-1-1 0 0,-1 0 1 0 0,-1 1 0 0 0,-1-1 0 0 0,0-1 0 0 0,-1 1 0 0 0,0-1 0 0 0,-1 0 0 0 0,-1 0 0 0 0,0-1 0 0 0,-1 0 0 0 0,-1 1 14 0 0,6-8 2 0 0,-20 56 62 0 0,24-61-7 0 0,14 10 187 0 0,-8-10-187 0 0,-1 0 0 0 0,0 0 0 0 0,1-1 0 0 0,-1 1 0 0 0,1-1 0 0 0,-1-1 0 0 0,1 1 0 0 0,-1-1 0 0 0,1 0 0 0 0,-1 0 0 0 0,0 0 0 0 0,1-1 0 0 0,-1 0 0 0 0,4-2-57 0 0,-2 2 41 0 0,0 0 6 0 0,1-1 0 0 0,-1 0 0 0 0,0-1 0 0 0,0 0 0 0 0,0 0 0 0 0,0 0 0 0 0,-1-1 0 0 0,0 0 0 0 0,0 0 0 0 0,0-1 0 0 0,0 1 0 0 0,-1-1 0 0 0,0-1 0 0 0,0 1 0 0 0,-1-1-47 0 0,-2 4 22 0 0,0 0-5 0 0,0-1 0 0 0,0 1 0 0 0,0 0 0 0 0,0-1 0 0 0,-1 1 0 0 0,1-1 0 0 0,-1 1 0 0 0,0-1 0 0 0,0 0 0 0 0,-1 1 0 0 0,1-1 0 0 0,-1 0 0 0 0,1 0 0 0 0,-1 0 0 0 0,0 1 0 0 0,-1-1 0 0 0,1 0 0 0 0,-1-2-17 0 0,0 3-6 0 0,0-1 0 0 0,0 1 0 0 0,-1-1 0 0 0,1 1 0 0 0,-1-1 0 0 0,0 1 0 0 0,1 0 0 0 0,-1 0 0 0 0,-1-1 0 0 0,1 2 0 0 0,0-1 0 0 0,-1 0 0 0 0,0 0 0 0 0,0 1 0 0 0,1-1-1 0 0,-1 1 1 0 0,-1 0 0 0 0,1 0 0 0 0,0 0 0 0 0,0 1 0 0 0,-1-1 0 0 0,1 1 0 0 0,-1 0 0 0 0,0-1 6 0 0,-3 0-331 0 0,-1 0 0 0 0,0 0-1 0 0,0 1 1 0 0,1 0 0 0 0,-1 0 0 0 0,0 1 0 0 0,0 0-1 0 0,0 1 1 0 0,0-1 0 0 0,0 2 0 0 0,0-1-1 0 0,-2 1 332 0 0,2 0-4373 0 0,2-1-1269 0 0</inkml:trace>
  <inkml:trace contextRef="#ctx0" brushRef="#br0" timeOffset="6245.741">5193 186 9960 0 0,'1'0'41'0'0,"1"-1"-1"0"0,0 1 1 0 0,0-1 0 0 0,0 1 0 0 0,0-1 0 0 0,0 0 0 0 0,0 0-1 0 0,-1 0 1 0 0,1 0 0 0 0,0 0 0 0 0,-1-1 0 0 0,1 1 0 0 0,-1 0 0 0 0,1-1-1 0 0,-1 1 1 0 0,0-1 0 0 0,1 1 0 0 0,-1-1 0 0 0,0 0 0 0 0,0 0-1 0 0,0 1 1 0 0,0-1 0 0 0,-1 0 0 0 0,1 0 0 0 0,0 0 0 0 0,-1 0-1 0 0,0 0 1 0 0,1 0 0 0 0,-1 0 0 0 0,0 0-41 0 0,-1-1 214 0 0,0 1 0 0 0,0 0-1 0 0,-1 0 1 0 0,1 0 0 0 0,-1 0 0 0 0,0 0 0 0 0,1 0 0 0 0,-1 0-1 0 0,0 0 1 0 0,0 1 0 0 0,0-1 0 0 0,0 1 0 0 0,-1-1 0 0 0,1 1-1 0 0,0 0 1 0 0,0 0 0 0 0,-1 0 0 0 0,1 0 0 0 0,-1 0-1 0 0,1 0 1 0 0,-1 1 0 0 0,1 0 0 0 0,-1-1 0 0 0,1 1 0 0 0,-1 0-1 0 0,0 0 1 0 0,1 0 0 0 0,-1 0 0 0 0,1 1 0 0 0,-1-1-1 0 0,1 1 1 0 0,-1-1 0 0 0,1 1 0 0 0,-1 0-214 0 0,-82 40 1216 0 0,79-36-1165 0 0,2 0 0 0 0,-1 1 0 0 0,0-1 0 0 0,1 1 0 0 0,0 0 1 0 0,1 0-1 0 0,-1 0 0 0 0,1 0 0 0 0,0 1 0 0 0,1-1 0 0 0,0 1 0 0 0,0 0 0 0 0,0 0 0 0 0,0 4-51 0 0,1-8 8 0 0,10 78 145 0 0,10 50 465 0 0,5 49 194 0 0,-22-145-512 0 0,0 137 676 0 0,-11-148-750 0 0,8-24-146 0 0,-23 3-169 0 0,-10-27-4835 0 0,28 16-1950 0 0</inkml:trace>
  <inkml:trace contextRef="#ctx0" brushRef="#br0" timeOffset="6683.584">4856 510 13304 0 0,'7'-1'642'0'0,"89"-27"2325"0"0,54 3 1185 0 0,-45 9-5406 0 0,-65 2-5205 0 0,-33 11 4087 0 0,5-2-3228 0 0,-12-1 5557 0 0,0 6 1579 0 0,0 0 80 0 0,0 0-60 0 0,0 0-313 0 0,0 0-141 0 0,0 0-22 0 0,0 0-50 0 0,0 0-186 0 0,-6 22 1385 0 0,2 39 400 0 0,3-43-2149 0 0,-1 0 0 0 0,2 0 1 0 0,1 0-1 0 0,0 0 0 0 0,1 0 0 0 0,3 10-480 0 0,1 3 236 0 0,-6-30-156 0 0,0-1-13 0 0,0 0-123 0 0,0 0-52 0 0,0 0-11 0 0,0 0-195 0 0,-3 0-2314 0 0,-3 0 1066 0 0</inkml:trace>
  <inkml:trace contextRef="#ctx0" brushRef="#br0" timeOffset="6915.054">5223 270 13592 0 0,'0'0'306'0'0,"0"0"46"0"0,6-1 195 0 0,-1-1 253 0 0,12-3 5 0 0,-17 5-6695 0 0</inkml:trace>
  <inkml:trace contextRef="#ctx0" brushRef="#br0" timeOffset="27620.013">10949 706 11976 0 0,'41'-2'1200'0'0,"11"-9"-984"0"0,18-22 3943 0 0,-33 6-2384 0 0,9-20-479 0 0,15-77-131 0 0,-55 108-1087 0 0,-1 0 1 0 0,-1 0-1 0 0,0-1 0 0 0,-1 1 0 0 0,-1-1 0 0 0,-1 0 0 0 0,0 0 0 0 0,-1 1 0 0 0,-1-1 0 0 0,-1 0 0 0 0,0 0 0 0 0,-1 1 1 0 0,-1-1-1 0 0,-1 0-78 0 0,-47-77 1069 0 0,25 85-932 0 0,14 18-137 0 0,6 0-19 0 0,-14 36-127 0 0,13-2 67 0 0,11-13 54 0 0,1 0 1 0 0,1-1-1 0 0,1 1 0 0 0,2-1 0 0 0,8 19 25 0 0,52 91-72 0 0,-64-130 78 0 0,0-1 0 0 0,0 1 0 0 0,0-1 0 0 0,1 0 0 0 0,0-1 0 0 0,1 1 0 0 0,0-1 0 0 0,0 0 0 0 0,0 0 0 0 0,1-1 0 0 0,0 0 0 0 0,0 0 0 0 0,1-1 0 0 0,-1 0 0 0 0,1 0-1 0 0,0 0 1 0 0,1-1 0 0 0,-1-1 0 0 0,1 1 0 0 0,0-1 0 0 0,0-1 0 0 0,0 0 0 0 0,0 0 0 0 0,0-1 0 0 0,0 0 0 0 0,4 0-6 0 0,-10-2 2 0 0,1 0 0 0 0,-1 0 0 0 0,0 0 0 0 0,0 0 1 0 0,-1 0-1 0 0,1-1 0 0 0,0 0 0 0 0,0 1 0 0 0,-1-1 0 0 0,1 0 0 0 0,-1 0 1 0 0,1-1-1 0 0,-1 1 0 0 0,0 0 0 0 0,0-1 0 0 0,0 1 0 0 0,0-1 0 0 0,-1 0 0 0 0,1 0 1 0 0,-1 1-1 0 0,1-1 0 0 0,-1 0 0 0 0,0 0 0 0 0,0-1 0 0 0,0 0-2 0 0,21-47-176 0 0,11-12-60 0 0,-28 58 206 0 0,-4 4-60 0 0,1 1 77 0 0,-1 1-1 0 0,0-1 1 0 0,1 1 0 0 0,-1 0-1 0 0,1 0 1 0 0,-1 0-1 0 0,0 0 1 0 0,0 0 0 0 0,0 0-1 0 0,0 0 1 0 0,0 0-1 0 0,0 0 1 0 0,0 0 0 0 0,0 1-1 0 0,0-1 1 0 0,0 0-1 0 0,0 1 1 0 0,-1-1 0 0 0,1 1-1 0 0,-1-1 1 0 0,1 1-1 0 0,-1-1 1 0 0,1 1 0 0 0,-1-1-1 0 0,0 1 14 0 0,7 14-5 0 0,11 23-75 0 0,22 15 64 0 0,-15-37 16 0 0,-2-15-284 0 0,-12-7-1428 0 0,-4-1-3341 0 0,-3-2-1769 0 0</inkml:trace>
  <inkml:trace contextRef="#ctx0" brushRef="#br0" timeOffset="27848.278">11615 246 13856 0 0,'-15'0'392'0'0,"15"0"88"0"0,0 0-384 0 0,6-3-96 0 0,-3 3 0 0 0,-3 0 0 0 0,0 0 0 0 0,0 0 0 0 0,0 0 0 0 0,6 0 64 0 0,4 3-64 0 0,-1 3 0 0 0,-3-1 0 0 0,0 0 0 0 0,3 1-264 0 0,-3 2-24 0 0,0 3 0 0 0,1-5 0 0 0</inkml:trace>
  <inkml:trace contextRef="#ctx0" brushRef="#br0" timeOffset="28534.805">11855 650 11376 0 0,'0'0'256'0'0,"0"0"34"0"0,0 13 393 0 0,11 56 4103 0 0,5-41-1819 0 0,-16-27-2814 0 0,0-1-14 0 0,0 0-55 0 0,2-1-51 0 0,0 0 0 0 0,-1 0 0 0 0,1 0-1 0 0,0-1 1 0 0,-1 1 0 0 0,1 0 0 0 0,-1-1 0 0 0,1 1 0 0 0,-1-1-1 0 0,0 0 1 0 0,1 1 0 0 0,-1-1 0 0 0,0 0 0 0 0,0 0 0 0 0,0 0 0 0 0,-1 0-1 0 0,1 0 1 0 0,0 0 0 0 0,-1 0 0 0 0,1 0 0 0 0,-1 0 0 0 0,0 0-1 0 0,0 0 1 0 0,1 0 0 0 0,-1 0 0 0 0,-1 0 0 0 0,1 0 0 0 0,0 0-1 0 0,0 0 1 0 0,-1-1-33 0 0,0-10 27 0 0,1 1-1 0 0,0-1 0 0 0,0 0 0 0 0,2 1 1 0 0,-1-1-1 0 0,2 1 0 0 0,-1-1 1 0 0,2 1-1 0 0,0 0 0 0 0,0 0 0 0 0,1 0 1 0 0,1 1-1 0 0,0-1 0 0 0,7-9-26 0 0,26 0-72 0 0,-27 25 60 0 0,9 10-60 0 0,-14-5 24 0 0,24 89 102 0 0,-4-24 448 0 0,-13-49 42 0 0,-11-22-499 0 0,-1 0-1 0 0,1 0 1 0 0,0 0 0 0 0,0-1-1 0 0,0 1 1 0 0,1-1-1 0 0,-1 0 1 0 0,0 0 0 0 0,1 0-1 0 0,-1 0 1 0 0,1-1-1 0 0,0 1 1 0 0,0-1-1 0 0,0 0 1 0 0,-1 0 0 0 0,1-1-1 0 0,0 1 1 0 0,0-1-1 0 0,0 0 1 0 0,0 0 0 0 0,0 0-1 0 0,0 0 1 0 0,0-1-1 0 0,0 1 1 0 0,0-1-1 0 0,0 0 1 0 0,0 0 0 0 0,-1-1-1 0 0,1 1 1 0 0,0-1-1 0 0,-1 0 1 0 0,1 0-45 0 0,5-7 26 0 0,-1-1-1 0 0,0 0 1 0 0,0 0 0 0 0,-1 0-1 0 0,-1-1 1 0 0,0 0 0 0 0,0-1-1 0 0,-1 1 1 0 0,0-1 0 0 0,-1 0-1 0 0,-1 0 1 0 0,0 0 0 0 0,0-1-1 0 0,-1 1 1 0 0,-1-1 0 0 0,0 1-1 0 0,-1-2-25 0 0,0 13 0 0 0,2-9-52 0 0,0 0 0 0 0,-1 0 0 0 0,-1 0-1 0 0,0 0 1 0 0,0 0 0 0 0,-1 0 0 0 0,0 0 0 0 0,-1 0 0 0 0,0 0 0 0 0,-3-7 52 0 0,5 15-11 0 0,-1 1 0 0 0,0 0 0 0 0,1 0 0 0 0,-1 0 0 0 0,0 0 0 0 0,0 0 0 0 0,0 0 1 0 0,0 0-1 0 0,1 0 0 0 0,-1 0 0 0 0,0 0 0 0 0,-1 0 0 0 0,1 1 0 0 0,0-1 1 0 0,0 0-1 0 0,0 1 0 0 0,0-1 0 0 0,-1 1 0 0 0,1-1 0 0 0,0 1 0 0 0,0 0 0 0 0,-1-1 1 0 0,1 1-1 0 0,0 0 0 0 0,-1 0 0 0 0,1 0 0 0 0,0 0 0 0 0,0 0 0 0 0,-1 0 0 0 0,1 1 1 0 0,0-1-1 0 0,-1 0 0 0 0,1 0 0 0 0,0 1 0 0 0,0-1 0 0 0,-1 1 0 0 0,1-1 1 0 0,0 1-1 0 0,0 0 0 0 0,0 0 0 0 0,0-1 0 0 0,0 1 0 0 0,0 0 0 0 0,0 0 0 0 0,0 0 1 0 0,0 0-1 0 0,0 0 0 0 0,1 0 0 0 0,-1 0 0 0 0,0 0 0 0 0,0 0 0 0 0,1 1 11 0 0,-4 4-20 0 0,1 1-1 0 0,1 0 0 0 0,-1 0 1 0 0,1 0-1 0 0,1 0 1 0 0,-1 0-1 0 0,1 0 0 0 0,0 0 1 0 0,1 0-1 0 0,-1 0 0 0 0,2 1 1 0 0,-1-1-1 0 0,1 0 1 0 0,0 0-1 0 0,1 2 21 0 0,14 58-11 0 0,-15-63 23 0 0,1 0-1 0 0,0 1 0 0 0,-1-1 1 0 0,2 0-1 0 0,-1 0 0 0 0,0 0 1 0 0,1 0-1 0 0,0 0 0 0 0,0-1 1 0 0,0 1-1 0 0,0-1 0 0 0,1 0 1 0 0,-1 0-1 0 0,1 0 0 0 0,0 0 1 0 0,0 0-1 0 0,0-1 0 0 0,2 1-11 0 0,2 0 11 0 0,0 0 0 0 0,0-1 0 0 0,0 0 0 0 0,0-1 1 0 0,0 0-1 0 0,0 0 0 0 0,0-1 0 0 0,1 1 0 0 0,-1-2 0 0 0,0 1 0 0 0,0-1 0 0 0,0-1 0 0 0,3 0-11 0 0,32-19-2817 0 0,-33 12 1414 0 0</inkml:trace>
  <inkml:trace contextRef="#ctx0" brushRef="#br0" timeOffset="29043.678">12772 508 9904 0 0,'9'-11'746'0'0,"8"3"-304"0"0,-16 8 360 0 0,-1 0 252 0 0,0 0 39 0 0,0 0-44 0 0,-12-6 1212 0 0,8 5-2193 0 0,1 0-1 0 0,-1 1 0 0 0,1-1 0 0 0,-1 1 1 0 0,0 0-1 0 0,1 0 0 0 0,-1 0 0 0 0,1 0 1 0 0,-1 1-1 0 0,1-1 0 0 0,-1 1 0 0 0,1 0 1 0 0,-1 0-1 0 0,1 0 0 0 0,-1 1 0 0 0,1-1 1 0 0,0 1-1 0 0,0 0 0 0 0,0 0 0 0 0,0 0 1 0 0,0 0-1 0 0,0 0 0 0 0,1 1 0 0 0,-1-1 1 0 0,1 1-1 0 0,-1 0 0 0 0,1-1 0 0 0,0 1 0 0 0,0 0 1 0 0,0 1-1 0 0,1-1 0 0 0,-1 0 0 0 0,1 0 1 0 0,0 1-1 0 0,-1-1 0 0 0,1 1 0 0 0,0 1-67 0 0,2 3 27 0 0,1 0-1 0 0,0 0 1 0 0,0-1 0 0 0,0 1-1 0 0,1-1 1 0 0,0 0-1 0 0,1 0 1 0 0,-1 0-1 0 0,1 0 1 0 0,1-1-1 0 0,-1 1 1 0 0,1-1-1 0 0,0 0 1 0 0,3 3-27 0 0,25 36 463 0 0,-8 4 454 0 0,-25-48-701 0 0,-7 13 512 0 0,4-11-708 0 0,0-1-1 0 0,0 0 0 0 0,0 0 0 0 0,0 0 0 0 0,0-1 0 0 0,-1 1 1 0 0,1-1-1 0 0,-1 0 0 0 0,1 1 0 0 0,-1-2 0 0 0,1 1 1 0 0,-1 0-1 0 0,0-1 0 0 0,1 1 0 0 0,-1-1 0 0 0,0 0 1 0 0,1 0-1 0 0,-1-1 0 0 0,0 1 0 0 0,1-1 0 0 0,-1 0 1 0 0,0 0-1 0 0,-1 0-19 0 0,-14-2-948 0 0,3 2-426 0 0,-4-2-74 0 0</inkml:trace>
  <inkml:trace contextRef="#ctx0" brushRef="#br0" timeOffset="23531.818">8308 374 11488 0 0,'0'0'264'0'0,"0"0"34"0"0,-12-3 393 0 0,-55-7 937 0 0,65 10-1570 0 0,-7-1 289 0 0,-1 1 1 0 0,1 0-1 0 0,0 1 0 0 0,0-1 0 0 0,0 2 0 0 0,0 0 0 0 0,0 0 1 0 0,0 0-1 0 0,0 1 0 0 0,1 0 0 0 0,-9 5-347 0 0,11-5 66 0 0,5-2-52 0 0,0-1 0 0 0,0 0 0 0 0,0 1 0 0 0,0-1 0 0 0,0 0 0 0 0,0 1 0 0 0,-1 0 0 0 0,1-1 0 0 0,0 1-1 0 0,0 0 1 0 0,1-1 0 0 0,-1 1 0 0 0,0 0 0 0 0,0 0 0 0 0,0 0 0 0 0,0 0 0 0 0,1 0 0 0 0,-1 0 0 0 0,0 0 0 0 0,1 0 0 0 0,-1 0 0 0 0,1 0 0 0 0,-1 0 0 0 0,1 0 0 0 0,0 0 0 0 0,-1 0 0 0 0,1 1-1 0 0,0-1 1 0 0,0 0 0 0 0,0 0 0 0 0,0 0 0 0 0,0 1 0 0 0,0-1 0 0 0,0 0 0 0 0,0 0 0 0 0,0 0 0 0 0,1 0 0 0 0,-1 1 0 0 0,0-1 0 0 0,1 0 0 0 0,-1 0 0 0 0,1 0 0 0 0,-1 0 0 0 0,1 0 0 0 0,0 0-1 0 0,-1 0 1 0 0,1 0-14 0 0,71 72 112 0 0,-45-43-112 0 0,6 12 0 0 0,-27-37 2 0 0,8 20 140 0 0,-13-22-86 0 0,-1 0 0 0 0,0 0 0 0 0,0 0 0 0 0,-1 0 0 0 0,1-1 0 0 0,-1 1 0 0 0,1 0 0 0 0,-1 0 0 0 0,0 0 0 0 0,0 0 0 0 0,0 0 0 0 0,-1-1 0 0 0,1 1 0 0 0,-1-1 0 0 0,1 1 0 0 0,-1-1 0 0 0,0 1 0 0 0,0-1 0 0 0,0 0 0 0 0,0 0 0 0 0,0 0 0 0 0,-1 0 0 0 0,-1 1-56 0 0,-6 2 85 0 0,-1 0 0 0 0,0-1 0 0 0,-1 0 0 0 0,1-1 0 0 0,-1 0 0 0 0,1-1 0 0 0,-1 0 1 0 0,0-1-1 0 0,0 0 0 0 0,0-1 0 0 0,0 0 0 0 0,1-1 0 0 0,-1-1 0 0 0,0 1 0 0 0,0-2 0 0 0,1 0 0 0 0,-2 0-85 0 0,2-1-97 0 0,10 4 36 0 0,0 0 1 0 0,0 0-1 0 0,0 0 0 0 0,0 0 1 0 0,0-1-1 0 0,-1 1 1 0 0,1 0-1 0 0,0 0 0 0 0,0-1 1 0 0,0 1-1 0 0,0 0 1 0 0,0-1-1 0 0,0 1 0 0 0,0-1 1 0 0,0 0-1 0 0,0 1 0 0 0,0-1 1 0 0,1 0-1 0 0,-1 0 1 0 0,0 1-1 0 0,0-1 0 0 0,0 0 1 0 0,1 0-1 0 0,-1 0 1 0 0,1 0-1 0 0,-1 0 0 0 0,0 0 1 0 0,1 0-1 0 0,0 0 0 0 0,-1 0 1 0 0,1 0-1 0 0,0 0 1 0 0,-1 0-1 0 0,1 0 0 0 0,0 0 1 0 0,0-1-1 0 0,0 1 1 0 0,0 0-1 0 0,0 0 0 0 0,0 0 1 0 0,0 0-1 0 0,1-1 61 0 0,3-3-4784 0 0,3 2-1482 0 0</inkml:trace>
  <inkml:trace contextRef="#ctx0" brushRef="#br0" timeOffset="23859.128">8373 458 13248 0 0,'0'0'298'0'0,"8"1"840"0"0,-6 0-962 0 0,1-1 0 0 0,-1 1 0 0 0,0 0 0 0 0,0 0 0 0 0,0 0 0 0 0,0 1 0 0 0,0-1 1 0 0,0 0-1 0 0,0 1 0 0 0,0-1 0 0 0,-1 1 0 0 0,1 0 0 0 0,-1-1 0 0 0,1 1 1 0 0,-1 0-1 0 0,0 0 0 0 0,1 0 0 0 0,-1 0 0 0 0,0 1-176 0 0,6 18 292 0 0,-1 0-1 0 0,-1 1 1 0 0,-1 0-1 0 0,-1 0 1 0 0,0 0-1 0 0,-2 20-291 0 0,0-24 119 0 0,6 122 97 0 0,-1-74-103 0 0,-2 15-25 0 0,-2-59-2249 0 0,-2-22 1094 0 0</inkml:trace>
  <inkml:trace contextRef="#ctx0" brushRef="#br0" timeOffset="24189.476">8434 582 12032 0 0,'-12'-8'356'0'0,"9"5"-8"0"0,3 2-239 0 0,1-1 0 0 0,-1 0 0 0 0,0 0 0 0 0,0 1 0 0 0,1-1 0 0 0,-1 0 0 0 0,1 1 0 0 0,-1-1 0 0 0,1 0 0 0 0,0 1 0 0 0,0-1 0 0 0,0 1 0 0 0,-1-1 0 0 0,1 1 0 0 0,1-1 0 0 0,-1 1 1 0 0,0 0-1 0 0,0 0 0 0 0,0-1 0 0 0,1 1 0 0 0,-1 0 0 0 0,1 0 0 0 0,-1 0 0 0 0,2 0-109 0 0,5-5 775 0 0,-5 4-636 0 0,0 1 1 0 0,1-1 0 0 0,-1 1 0 0 0,1-1 0 0 0,-1 1 0 0 0,1 0-1 0 0,-1 0 1 0 0,1 1 0 0 0,0-1 0 0 0,0 1 0 0 0,-1 0 0 0 0,1 0-1 0 0,0 0 1 0 0,-1 0 0 0 0,1 1 0 0 0,0 0 0 0 0,3 0-140 0 0,8 1 166 0 0,33 8 90 0 0,1 7 72 0 0,-44-15-286 0 0,-1-1 0 0 0,1 1 0 0 0,-1 0 0 0 0,1 1 0 0 0,-1-1-1 0 0,0 1 1 0 0,0-1 0 0 0,0 1 0 0 0,0 0 0 0 0,0 1 0 0 0,-1-1 0 0 0,0 1-1 0 0,2 1-41 0 0,-4-3 11 0 0,0-1 0 0 0,0 0 0 0 0,0 1 0 0 0,0-1 0 0 0,-1 1 0 0 0,1-1 0 0 0,0 1 0 0 0,-1-1 0 0 0,1 1 0 0 0,-1-1 0 0 0,0 1 0 0 0,1 0 0 0 0,-1-1 0 0 0,0 1 0 0 0,0 0 0 0 0,0-1 0 0 0,0 1 0 0 0,0 0 0 0 0,-1-1 0 0 0,1 1 0 0 0,0-1 0 0 0,-1 1 0 0 0,1-1 0 0 0,-1 1 0 0 0,0-1 0 0 0,1 1 0 0 0,-1-1 0 0 0,0 1 0 0 0,0-1 0 0 0,0 0 0 0 0,0 1 0 0 0,0-1 0 0 0,0 0 0 0 0,-1 0 0 0 0,1 0 0 0 0,0 0 0 0 0,0 0 0 0 0,-1 0 0 0 0,0 1-11 0 0,-60 26-29 0 0,-23-10-1656 0 0,48-17-4307 0 0,19-3 590 0 0</inkml:trace>
  <inkml:trace contextRef="#ctx0" brushRef="#br0" timeOffset="24688.558">8434 644 7976 0 0,'2'1'174'0'0,"18"3"571"0"0,0 1 0 0 0,0-2-1 0 0,1-1 1 0 0,-1 0 0 0 0,1-2-1 0 0,3 0-744 0 0,135-31 4869 0 0,-54-10-3853 0 0,-101 39-991 0 0,1 0-1 0 0,0-1 0 0 0,0 0 0 0 0,-1 1 1 0 0,0-2-1 0 0,0 1 0 0 0,0-1 0 0 0,0 1 1 0 0,0-1-1 0 0,-1 0 0 0 0,1 0 0 0 0,-1-1 1 0 0,0 1-1 0 0,0-1 0 0 0,-1 1 0 0 0,1-1 0 0 0,0-4-24 0 0,3-6 76 0 0,-10-22 122 0 0,5 35-164 0 0,-1 0 1 0 0,0 0 0 0 0,0 0-1 0 0,0 0 1 0 0,-1 1 0 0 0,1-1-1 0 0,0 0 1 0 0,-1 0 0 0 0,1 0-1 0 0,-1 0 1 0 0,0 0 0 0 0,1 1-1 0 0,-1-1 1 0 0,0 0 0 0 0,0 0-1 0 0,0 1 1 0 0,0-1 0 0 0,-1 1-1 0 0,1-1 1 0 0,0 1 0 0 0,-1 0-1 0 0,1-1 1 0 0,-1 1 0 0 0,1 0-1 0 0,-1 0 1 0 0,1 0 0 0 0,-1 0-1 0 0,0 0 1 0 0,0 0 0 0 0,1 1-1 0 0,-1-1 1 0 0,0 0 0 0 0,0 1-1 0 0,0 0 1 0 0,0-1 0 0 0,0 1-1 0 0,0 0 1 0 0,0 0 0 0 0,0 0-1 0 0,1 0 1 0 0,-1 0 0 0 0,0 1-1 0 0,0-1 1 0 0,0 0 0 0 0,0 1-1 0 0,0 0 1 0 0,0-1-35 0 0,-28 30 29 0 0,8 10 121 0 0,8 11 172 0 0,19 0 14 0 0,-1-16-8 0 0,17-5 16 0 0,-6-18-232 0 0,-10-10-193 0 0,1 0 0 0 0,0 0 0 0 0,0 0-1 0 0,0 0 1 0 0,0-1 0 0 0,0 0 0 0 0,0 0 0 0 0,1-1-1 0 0,-1 0 1 0 0,0 0 0 0 0,0 0 0 0 0,1-1-1 0 0,-1 0 1 0 0,0 0 0 0 0,3-1 81 0 0,54-23-6340 0 0,-48 17 715 0 0</inkml:trace>
  <inkml:trace contextRef="#ctx0" brushRef="#br0" timeOffset="25004.134">9101 522 9408 0 0,'31'-11'797'0'0,"-38"12"3019"0"0,-21 5-953 0 0,-18 11-1854 0 0,-1 11 225 0 0,38-14-484 0 0,7-11-694 0 0,0-1 0 0 0,0 0 0 0 0,1 0 0 0 0,-1 1 0 0 0,1-1 0 0 0,0 1 0 0 0,0-1 0 0 0,0 1 0 0 0,0 0 0 0 0,0-1 0 0 0,1 1 1 0 0,-1 0-1 0 0,1 0 0 0 0,-1-1 0 0 0,1 1 0 0 0,0 0 0 0 0,0 0 0 0 0,1 0 0 0 0,-1-1 0 0 0,0 1 0 0 0,1 0 0 0 0,0 0 0 0 0,-1-1 0 0 0,1 1 0 0 0,0 0 0 0 0,1-1 0 0 0,-1 1 1 0 0,0-1-1 0 0,1 0 0 0 0,-1 1 0 0 0,1-1 0 0 0,0 0 0 0 0,0 0 0 0 0,0 0 0 0 0,0 0 0 0 0,0 0 0 0 0,0 0 0 0 0,0-1 0 0 0,1 1 0 0 0,0 0-56 0 0,10 5 96 0 0,1 0 0 0 0,0 0 0 0 0,0-2 0 0 0,0 0 0 0 0,1 0 0 0 0,0-1-1 0 0,0-1 1 0 0,0-1 0 0 0,1 0 0 0 0,-1 0 0 0 0,6-2-96 0 0,-6 0-353 0 0,-1-1 1 0 0,1 0-1 0 0,-1-1 1 0 0,0-1-1 0 0,0 0 1 0 0,0-1-1 0 0,11-4 353 0 0,-12 2-2235 0 0,1-1-4580 0 0</inkml:trace>
  <inkml:trace contextRef="#ctx0" brushRef="#br0" timeOffset="25275.328">9466 415 11832 0 0,'0'0'266'0'0,"0"0"44"0"0,0 0 12 0 0,0 0-34 0 0,-2 1-189 0 0,-15 34 2001 0 0,14-22-1525 0 0,1 0 1 0 0,1 1-1 0 0,0-1 1 0 0,1 0-1 0 0,0 1 1 0 0,2-1 0 0 0,-1 0-1 0 0,4 13-575 0 0,2 30 1090 0 0,30 72 157 0 0,-27-91-2834 0 0,-10-36-3455 0 0,0-1-1639 0 0</inkml:trace>
  <inkml:trace contextRef="#ctx0" brushRef="#br0" timeOffset="26379.754">9361 576 11256 0 0,'16'-6'857'0'0,"-6"3"-333"0"0,1 0-1 0 0,1 0 1 0 0,-1 1-1 0 0,0 0 1 0 0,0 1-1 0 0,1 0 1 0 0,-1 1 0 0 0,1 0-1 0 0,-1 1 1 0 0,11 2-524 0 0,-12-1 167 0 0,0 0 0 0 0,0 1 0 0 0,0 0 0 0 0,-1 0 0 0 0,1 1 0 0 0,-1 1 1 0 0,0-1-1 0 0,0 1 0 0 0,-1 1 0 0 0,1 0 0 0 0,-1 0 0 0 0,-1 0 0 0 0,1 1 0 0 0,-1 0 0 0 0,2 3-167 0 0,58 75 323 0 0,-40-50-186 0 0,-26-33-89 0 0,1 1-20 0 0,-2-2 47 0 0,0-1-6 0 0,0 0 5 0 0,0 0 31 0 0,0 0-13 0 0,0 0-11 0 0,-2-19 71 0 0,11-47-848 0 0,1 47 321 0 0,32-38-979 0 0,55 13-1342 0 0,-54 29 1082 0 0,40-4-1418 0 0,-13 20 2184 0 0,-69-1 922 0 0,-1 0 32 0 0,-1 7 779 0 0,-44 29 1644 0 0,23-23-1941 0 0,-109 78 1254 0 0,124-85-1766 0 0,-29 46 767 0 0,35-51-797 0 0,1 1 0 0 0,-1 0 0 0 0,1-1 0 0 0,0 1 0 0 0,0 0 0 0 0,-1-1 0 0 0,1 1 0 0 0,0 0 0 0 0,1-1 0 0 0,-1 1 0 0 0,0 0 0 0 0,0-1 0 0 0,1 1 0 0 0,-1-1 0 0 0,0 1 0 0 0,1 0-1 0 0,0-1 1 0 0,-1 1 0 0 0,1-1 0 0 0,0 0 0 0 0,0 1 0 0 0,0-1 0 0 0,0 1 0 0 0,0-1 0 0 0,0 0 0 0 0,0 0 0 0 0,1 0 0 0 0,-1 0 0 0 0,0 0 0 0 0,1 0 0 0 0,-1 0 0 0 0,0 0-1 0 0,1 0 1 0 0,-1 0 0 0 0,1-1 0 0 0,-1 1 0 0 0,1-1 0 0 0,0 1 0 0 0,-1-1 0 0 0,1 0 0 0 0,0 1 0 0 0,-1-1 0 0 0,1 0 0 0 0,0 0 0 0 0,-1 0 0 0 0,1-1-46 0 0,8 0-12 0 0,0-1-1 0 0,-1-1 1 0 0,1 1 0 0 0,-1-2 0 0 0,1 1-1 0 0,-1-1 1 0 0,-1-1 0 0 0,1 0 0 0 0,0 0-1 0 0,-1 0 1 0 0,0-1 0 0 0,-1-1 0 0 0,1 1-1 0 0,-1-1 1 0 0,0 0 0 0 0,-1-1 0 0 0,0 0-1 0 0,0 0 1 0 0,0 0 0 0 0,-1-1 0 0 0,-1 1-1 0 0,3-6 13 0 0,31-37-913 0 0,-31 40 837 0 0,-7 10 4 0 0,0 1-8 0 0,4 16-103 0 0,7 19 182 0 0,-10-29 30 0 0,1 1 0 0 0,0-1 0 0 0,0 0 0 0 0,1 0 0 0 0,-1 0 1 0 0,1 0-1 0 0,1 0 0 0 0,-1 0 0 0 0,1-1 0 0 0,0 0 0 0 0,1 1-29 0 0,2 0 114 0 0,0-1 1 0 0,0-1-1 0 0,0 1 0 0 0,1-1 0 0 0,-1 0 0 0 0,1-1 1 0 0,0 0-1 0 0,0 0 0 0 0,0 0 0 0 0,1-1 0 0 0,-1-1 1 0 0,1 1-1 0 0,-1-1 0 0 0,1-1 0 0 0,-1 1 0 0 0,1-2 1 0 0,0 1-1 0 0,-1-1 0 0 0,1 0 0 0 0,-1-1 0 0 0,0 0 1 0 0,1 0-1 0 0,-1-1 0 0 0,0 0 0 0 0,0-1 0 0 0,-1 1 1 0 0,1-2-1 0 0,-1 1 0 0 0,0-1 0 0 0,0 0 0 0 0,0 0 1 0 0,3-4-115 0 0,1-5 53 0 0,-1-1 1 0 0,-1 0 0 0 0,0-1-1 0 0,-1 0 1 0 0,0-1 0 0 0,-1 1-1 0 0,-1-2 1 0 0,2-13-54 0 0,5-62-525 0 0,-13 80 415 0 0,-1 0 0 0 0,-1 0 1 0 0,0 0-1 0 0,-1-1 0 0 0,0 2 1 0 0,-1-1-1 0 0,0 0 0 0 0,-1 1 110 0 0,4 11-5 0 0,0-4-16 0 0,0 1 1 0 0,-1-1 0 0 0,0 1 0 0 0,0 0-1 0 0,0 0 1 0 0,0 0 0 0 0,-1 0-1 0 0,1 0 1 0 0,-1 0 0 0 0,0 0 0 0 0,0 1-1 0 0,0 0 1 0 0,-1 0 0 0 0,1 0 0 0 0,-1 0-1 0 0,0 0 1 0 0,0 1 0 0 0,-3-2 20 0 0,6 3-1 0 0,0 0-1 0 0,-1 1 1 0 0,1-1 0 0 0,-1 1 0 0 0,1 0-1 0 0,-1-1 1 0 0,0 1 0 0 0,1 0 0 0 0,-1 0 0 0 0,1 0-1 0 0,-1 0 1 0 0,1 0 0 0 0,-1 0 0 0 0,1 1 0 0 0,-1-1-1 0 0,1 0 1 0 0,-1 1 0 0 0,1-1 0 0 0,-1 1-1 0 0,1 0 1 0 0,-1-1 0 0 0,1 1 0 0 0,0 0 0 0 0,-1 0-1 0 0,1 0 1 0 0,0 0 0 0 0,0 0 0 0 0,0 0 0 0 0,0 0-1 0 0,0 0 1 0 0,0 1 0 0 0,0-1 0 0 0,0 0-1 0 0,0 1 1 0 0,0-1 0 0 0,1 0 0 0 0,-1 1 0 0 0,1-1-1 0 0,-1 1 1 0 0,1-1 0 0 0,-1 1 0 0 0,1-1 0 0 0,0 1-1 0 0,0 0 2 0 0,-16 85 0 0 0,18-56 316 0 0,2 0-1 0 0,1 0 1 0 0,1 0-1 0 0,8 21-315 0 0,-10-37 226 0 0,32 74 1224 0 0,-30-77-1320 0 0,1 0 0 0 0,0 0 0 0 0,0-1 0 0 0,1 0 0 0 0,1 0 0 0 0,0-1 1 0 0,0 0-1 0 0,1-1 0 0 0,0 0 0 0 0,1 0 0 0 0,0-1 0 0 0,0 0 0 0 0,1-1 1 0 0,0-1-1 0 0,0 0 0 0 0,0 0 0 0 0,1-1 0 0 0,4 1-130 0 0,19 9-1972 0 0,-36-15 896 0 0</inkml:trace>
  <inkml:trace contextRef="#ctx0" brushRef="#br0" timeOffset="22834.198">7276 462 7312 0 0,'0'0'209'0'0,"0"0"104"0"0,0 0 290 0 0,-7-17 3720 0 0,6 15-4101 0 0,-1 1 0 0 0,1-1 1 0 0,0 1-1 0 0,-1-1 0 0 0,0 1 1 0 0,1 0-1 0 0,-1 0 1 0 0,0 0-1 0 0,1 0 0 0 0,-1 0 1 0 0,0 0-1 0 0,0 0 1 0 0,0 0-1 0 0,0 1 0 0 0,0-1 1 0 0,0 1-1 0 0,0 0 0 0 0,0-1 1 0 0,0 1-1 0 0,0 0 1 0 0,0 0-1 0 0,-1 0-222 0 0,-69 18 2009 0 0,70-18-1929 0 0,-103 58 765 0 0,98-54-822 0 0,0 1 1 0 0,0 0-1 0 0,1 0 0 0 0,0 1 0 0 0,0 0 1 0 0,0 0-1 0 0,1 0 0 0 0,0 1 1 0 0,0-1-1 0 0,1 1 0 0 0,0 0 1 0 0,0 1-1 0 0,0-1 0 0 0,1 1 0 0 0,-2 6-23 0 0,3-8 0 0 0,1-5 0 0 0,1 0 0 0 0,-1 1 0 0 0,1-1 0 0 0,0 0 0 0 0,-1 1 0 0 0,1-1 0 0 0,0 1 0 0 0,0-1 0 0 0,0 0 0 0 0,0 1 0 0 0,0-1 0 0 0,0 0 0 0 0,0 1 0 0 0,0-1 0 0 0,0 1 0 0 0,1-1 0 0 0,-1 0 0 0 0,1 1 0 0 0,-1-1 0 0 0,1 0 0 0 0,-1 0 0 0 0,1 1 0 0 0,0-1 0 0 0,0 0 0 0 0,-1 0 0 0 0,1 0 0 0 0,2 4 11 0 0,0-1 1 0 0,0 1-1 0 0,1-1 0 0 0,-1 0 0 0 0,1 0 0 0 0,0-1 0 0 0,0 1 0 0 0,0-1 0 0 0,1 0 0 0 0,-1 0 0 0 0,1 0 0 0 0,0 0 0 0 0,-1-1 0 0 0,1 0 1 0 0,0 0-1 0 0,1 0 0 0 0,-1-1 0 0 0,0 1 0 0 0,0-1 0 0 0,1-1 0 0 0,-1 1 0 0 0,0-1 0 0 0,1 0 0 0 0,-1 0 0 0 0,1 0 0 0 0,4-2-11 0 0,-4 1 22 0 0,0 0 0 0 0,0-1 0 0 0,-1 0 0 0 0,1 0-1 0 0,0 0 1 0 0,-1-1 0 0 0,1 0 0 0 0,-1 0 0 0 0,0 0 0 0 0,0-1-1 0 0,0 0 1 0 0,-1 0 0 0 0,1 0 0 0 0,-1 0 0 0 0,0-1-1 0 0,0 1 1 0 0,-1-1 0 0 0,1 0 0 0 0,-1 0 0 0 0,0-1 0 0 0,0 1-1 0 0,1-5-21 0 0,-3 4 34 0 0,0-1-1 0 0,0 1 0 0 0,-1-1 0 0 0,1 1 0 0 0,-2-1 0 0 0,1 1 0 0 0,-1-1 1 0 0,0 1-1 0 0,0 0 0 0 0,0-1 0 0 0,-1 1 0 0 0,0 0 0 0 0,-1 0 1 0 0,1 0-1 0 0,-1 0 0 0 0,-3-4-33 0 0,-33-53-155 0 0,39 60-100 0 0,1 0-1 0 0,0 0 0 0 0,0-1 0 0 0,0 1 1 0 0,1 0-1 0 0,-1 0 0 0 0,0 1 0 0 0,1-1 1 0 0,0 0-1 0 0,0 0 0 0 0,0 1 0 0 0,0-1 1 0 0,0 1-1 0 0,1 0 0 0 0,-1 0 0 0 0,1-1 1 0 0,-1 2-1 0 0,1-1 0 0 0,0 0 1 0 0,0 0-1 0 0,0 1 0 0 0,0 0 0 0 0,0-1 1 0 0,0 1-1 0 0,0 0 0 0 0,0 1 0 0 0,0-1 1 0 0,2 0 255 0 0,10-6-1143 0 0,28-13-1344 0 0,-25 13 1874 0 0,-1-1 1 0 0,0-1-1 0 0,-1 0 1 0 0,0-1-1 0 0,0-1 1 0 0,-1-1-1 0 0,2-2 613 0 0,31-38 1517 0 0,-14 4 2433 0 0,-30 38-3327 0 0,-3 8-442 0 0,0 0 0 0 0,0 0 0 0 0,0 0 0 0 0,0 0 0 0 0,0-1-1 0 0,-1 1 1 0 0,1 0 0 0 0,-1 0 0 0 0,1-1 0 0 0,-1 1 0 0 0,0 0-1 0 0,0-1 1 0 0,0 1 0 0 0,0 0 0 0 0,-1-1 0 0 0,1 1 0 0 0,0 0-1 0 0,-1-1 1 0 0,0 1 0 0 0,1 0 0 0 0,-1 0 0 0 0,0 0 0 0 0,0-1-1 0 0,-1 0-180 0 0,-1 0 126 0 0,0 1 0 0 0,0-1-1 0 0,0 1 1 0 0,0 0-1 0 0,0 0 1 0 0,0 0 0 0 0,-1 0-1 0 0,1 1 1 0 0,-1-1-1 0 0,1 1 1 0 0,-1 0 0 0 0,0 0-1 0 0,0 0 1 0 0,1 0-1 0 0,-1 1 1 0 0,0-1 0 0 0,0 1-1 0 0,0 0 1 0 0,1 0-1 0 0,-1 1 1 0 0,0-1 0 0 0,0 1-1 0 0,0 0 1 0 0,1 0-1 0 0,-1 0 1 0 0,0 0 0 0 0,1 0-1 0 0,-1 1 1 0 0,1 0-1 0 0,-2 1-125 0 0,-10 4 92 0 0,12-6-77 0 0,0 0 0 0 0,-1 1 0 0 0,2-1 0 0 0,-1 1 0 0 0,0-1 0 0 0,0 1 0 0 0,0 0 0 0 0,1 0 0 0 0,-1 0 0 0 0,1 0 0 0 0,-1 1 0 0 0,1-1 0 0 0,0 1 0 0 0,0-1 0 0 0,0 1 0 0 0,0 0 0 0 0,1 0 0 0 0,-1 0 0 0 0,1-1 0 0 0,-1 4-15 0 0,1-1-1 0 0,0 0 0 0 0,0 0-1 0 0,0 1 1 0 0,1-1 0 0 0,0 0-1 0 0,0 0 1 0 0,0 1 0 0 0,1-1-1 0 0,0 0 1 0 0,0 0 0 0 0,0 0-1 0 0,2 5 2 0 0,15 67 0 0 0,1 23 0 0 0,-1 42 0 0 0,-14-119 40 0 0,-2 0-1 0 0,-1 0 1 0 0,0-1 0 0 0,-2 1-1 0 0,-1 0 1 0 0,0 0-1 0 0,-2-1 1 0 0,0 1-1 0 0,-7 15-39 0 0,10-34-9 0 0,-2 1-1 0 0,1 0 1 0 0,0-1-1 0 0,-1 1 1 0 0,0-1-1 0 0,0 0 1 0 0,0 0-1 0 0,0 0 1 0 0,-1-1-1 0 0,1 1 1 0 0,-1-1-1 0 0,0 0 1 0 0,0 0-1 0 0,0 0 1 0 0,-1 0-1 0 0,1-1 1 0 0,-1 1-1 0 0,-1-1 10 0 0,-34-2-5195 0 0,33-4-994 0 0</inkml:trace>
  <inkml:trace contextRef="#ctx0" brushRef="#br0" timeOffset="23098.308">7229 623 10896 0 0,'0'0'317'0'0,"9"0"114"0"0,36-14 1797 0 0,40-8 1506 0 0,47 11-2997 0 0,-62 4-2435 0 0,-55 6-4291 0 0</inkml:trace>
  <inkml:trace contextRef="#ctx0" brushRef="#br0" timeOffset="4198.19">2632 454 7040 0 0,'0'0'202'0'0,"-7"-14"1404"0"0,7 11-1255 0 0,0 1-1 0 0,0-1 1 0 0,-1 1 0 0 0,1-1 0 0 0,-1 1 0 0 0,0-1-1 0 0,0 1 1 0 0,1 0 0 0 0,-1 0 0 0 0,-1-1 0 0 0,1 1-1 0 0,0 0 1 0 0,-1 0 0 0 0,1 0 0 0 0,-1 0 0 0 0,1 0-1 0 0,-1 1 1 0 0,0-1 0 0 0,0 0 0 0 0,0 1 0 0 0,0-1 0 0 0,0 1-1 0 0,0 0 1 0 0,0 0 0 0 0,0 0 0 0 0,-1-1-351 0 0,-2 2 187 0 0,0-1-1 0 0,1 1 1 0 0,-1 0 0 0 0,0 1-1 0 0,0-1 1 0 0,1 1 0 0 0,-1 0 0 0 0,0 0-1 0 0,1 0 1 0 0,-1 0 0 0 0,1 1 0 0 0,-1 0-1 0 0,-1 1-186 0 0,-8 2 186 0 0,-46 49 159 0 0,55-47-328 0 0,0 0-1 0 0,0 0 0 0 0,1 0 1 0 0,0 1-1 0 0,0 0 0 0 0,0-1 0 0 0,1 2 1 0 0,0-1-1 0 0,1 0 0 0 0,0 0 1 0 0,0 1-1 0 0,1-1 0 0 0,0 1 1 0 0,0 0-1 0 0,1-1 0 0 0,0 1 0 0 0,1-1 1 0 0,0 1-17 0 0,5 11 78 0 0,4-7-6 0 0,21 6 104 0 0,-28-18-152 0 0,1 0-1 0 0,-1-1 0 0 0,1 1 0 0 0,-1-1 0 0 0,1 0 0 0 0,-1 0 1 0 0,1 0-1 0 0,-1 0 0 0 0,1-1 0 0 0,-1 1 0 0 0,1-1 1 0 0,-1 0-1 0 0,1 0 0 0 0,-1 0 0 0 0,0 0 0 0 0,1-1 0 0 0,-1 0 1 0 0,0 1-1 0 0,0-1 0 0 0,0 0 0 0 0,0 0 0 0 0,-1-1 1 0 0,1 1-1 0 0,0-1 0 0 0,0 0-23 0 0,52-74 373 0 0,-52 71-338 0 0,16-63 168 0 0,-20-5-150 0 0,-18 88-229 0 0,16-5 149 0 0,1 0 0 0 0,0 0-1 0 0,0 1 1 0 0,1-1 0 0 0,0 1-1 0 0,1-1 1 0 0,0 1 0 0 0,0-1-1 0 0,1 1 1 0 0,1-1 0 0 0,-1 1-1 0 0,2 1 28 0 0,-2-6 1 0 0,0 0 0 0 0,0-1-1 0 0,0 1 1 0 0,0-1-1 0 0,1 0 1 0 0,0 1-1 0 0,0-1 1 0 0,0 0 0 0 0,1 0-1 0 0,-1 0 1 0 0,1 0-1 0 0,0-1 1 0 0,0 1 0 0 0,0-1-1 0 0,1 0 1 0 0,-1 0-1 0 0,1 0 1 0 0,1 1-1 0 0,15 2 137 0 0,-12-8-104 0 0,-1 0 0 0 0,0-1 0 0 0,0 1 0 0 0,0-2-1 0 0,0 1 1 0 0,0 0 0 0 0,-1-1 0 0 0,1-1 0 0 0,-1 1 0 0 0,0-1-1 0 0,0 0 1 0 0,-1 0 0 0 0,0 0 0 0 0,0-1 0 0 0,0 0 0 0 0,0 0-1 0 0,-1 0 1 0 0,0-1 0 0 0,0 0 0 0 0,-1 1 0 0 0,0-1 0 0 0,0 0-1 0 0,-1-1 1 0 0,2-6-33 0 0,21-45 0 0 0,11 0-242 0 0,-35 58 183 0 0,-1 1-26 0 0,0 0 15 0 0,0 0 6 0 0,3 14-10 0 0,21 148-182 0 0,-9-124 256 0 0,0-21-43 0 0,7-23 250 0 0,-16 0-164 0 0,0 0 1 0 0,-1 0-1 0 0,0 0 0 0 0,0-1 1 0 0,-1 0-1 0 0,1 0 1 0 0,-1 0-1 0 0,-1-1 1 0 0,0 1-1 0 0,1-2-43 0 0,1-4-20 0 0,47-61-33 0 0,-37 57-175 0 0,-3 26 144 0 0,39 51-55 0 0,-21-13 213 0 0,13 12 112 0 0,-41-56-176 0 0,0 0-1 0 0,0 0 1 0 0,1-1-1 0 0,0 1 1 0 0,-1-1-1 0 0,1 1 1 0 0,0-1-1 0 0,0 0 1 0 0,0 0-1 0 0,1 0 1 0 0,-1 0-1 0 0,0-1 1 0 0,1 1-1 0 0,-1-1 1 0 0,1 0-1 0 0,-1 0 1 0 0,1 0-1 0 0,0-1 1 0 0,-1 1-1 0 0,1-1 1 0 0,0 0-1 0 0,-1 0 1 0 0,1 0-1 0 0,3-1-9 0 0,48-16-884 0 0,-3-18-642 0 0,-26 12 933 0 0,-17 17 435 0 0,0-1 0 0 0,0 0 0 0 0,-1-1 0 0 0,0 1 0 0 0,-1-2 1 0 0,0 1-1 0 0,0-1 0 0 0,0 0 0 0 0,-1 0 0 0 0,-1-1 0 0 0,0 0 0 0 0,0 0 0 0 0,2-8 158 0 0,-7 17 40 0 0,1 0 0 0 0,-1-1 0 0 0,0 1 0 0 0,0 0 0 0 0,0-1-1 0 0,0 1 1 0 0,0 0 0 0 0,0-1 0 0 0,-1 1 0 0 0,1 0 0 0 0,0-1-1 0 0,-1 1 1 0 0,1 0 0 0 0,-1-1 0 0 0,1 1 0 0 0,-1 0 0 0 0,0 0-1 0 0,1 0 1 0 0,-1 0 0 0 0,0 0 0 0 0,0-1 0 0 0,0 1 0 0 0,0 1-1 0 0,0-1 1 0 0,0 0 0 0 0,0 0 0 0 0,0 0 0 0 0,0 0-1 0 0,0 1 1 0 0,0-1 0 0 0,-1 1 0 0 0,1-1 0 0 0,0 1 0 0 0,0-1-1 0 0,-1 1 1 0 0,1-1 0 0 0,0 1 0 0 0,-1 0 0 0 0,1 0 0 0 0,0 0-1 0 0,-2 0-39 0 0,-56 6 1527 0 0,53-2-1499 0 0,0-1 0 0 0,0 2-1 0 0,0-1 1 0 0,1 1-1 0 0,0-1 1 0 0,0 1-1 0 0,0 1 1 0 0,0-1 0 0 0,1 1-1 0 0,0 0 1 0 0,0 0-1 0 0,1 0 1 0 0,0 0 0 0 0,0 1-1 0 0,0-1 1 0 0,1 1-1 0 0,0 0 1 0 0,0 0-1 0 0,0 0 1 0 0,1 0 0 0 0,0 0-1 0 0,1 0 1 0 0,0 0-1 0 0,0 0 1 0 0,0 0 0 0 0,1 0-1 0 0,0 0 1 0 0,0 0-1 0 0,1 0 1 0 0,-1 0-1 0 0,2 0 1 0 0,1 3-28 0 0,-3-7 12 0 0,1 0-1 0 0,0 0 1 0 0,-1 0-1 0 0,1-1 1 0 0,0 1-1 0 0,0-1 1 0 0,1 0-1 0 0,-1 0 1 0 0,0 1-1 0 0,1-1 1 0 0,0-1-1 0 0,-1 1 1 0 0,1 0-1 0 0,0-1 1 0 0,0 1-1 0 0,0-1 1 0 0,0 0-1 0 0,0 0 1 0 0,0 0 0 0 0,0 0-1 0 0,0-1 1 0 0,0 1-1 0 0,1-1 1 0 0,-1 0-1 0 0,0 0 1 0 0,0 0-1 0 0,0 0 1 0 0,1 0-1 0 0,-1-1 1 0 0,0 1-1 0 0,3-2-11 0 0,0 0 34 0 0,0 1 1 0 0,1-1-1 0 0,-1-1 0 0 0,0 1 0 0 0,0-1 0 0 0,-1 0 0 0 0,1-1 0 0 0,-1 1 0 0 0,1-1 1 0 0,-1 0-1 0 0,0 0 0 0 0,-1-1 0 0 0,1 0 0 0 0,-1 0 0 0 0,2-2-34 0 0,3-6 44 0 0,-2 0-1 0 0,0 0 1 0 0,-1 0-1 0 0,0-1 0 0 0,0 0 1 0 0,-2 0-1 0 0,0-1-43 0 0,22-86 140 0 0,-12-43-208 0 0,-15 117 59 0 0,1 15 10 0 0,0 0 0 0 0,-1-1 0 0 0,0 1 0 0 0,-1 0 0 0 0,-1 0-1 0 0,0 0 1 0 0,0 0 0 0 0,-1 1 0 0 0,-1-1 0 0 0,-3-5-1 0 0,3 7 73 0 0,5 8-65 0 0,0 1 0 0 0,-1-1 0 0 0,1 1 0 0 0,0-1 0 0 0,-1 1 0 0 0,0-1 0 0 0,1 1 0 0 0,-1 0 0 0 0,0-1 1 0 0,0 1-1 0 0,0 0 0 0 0,1-1 0 0 0,-1 1 0 0 0,-1 0 0 0 0,1 0 0 0 0,0 0 0 0 0,0 0 0 0 0,0 0 0 0 0,0 0 0 0 0,-1 0 0 0 0,1 1 0 0 0,-1-1 0 0 0,1 0 0 0 0,0 1 0 0 0,-1-1 0 0 0,1 1 1 0 0,-1-1-1 0 0,1 1 0 0 0,-1 0 0 0 0,1 0 0 0 0,-1-1 0 0 0,1 1 0 0 0,-2 0-8 0 0,-6 20 39 0 0,-1 43-270 0 0,7 21 156 0 0,11 68 3 0 0,12-46 72 0 0,5-35 0 0 0,5 8 220 0 0,-2-27-208 0 0,-20-38 173 0 0,-3-7-6886 0 0,0 0-550 0 0</inkml:trace>
  <inkml:trace contextRef="#ctx0" brushRef="#br0" timeOffset="426.034">807 353 10768 0 0,'0'0'241'0'0,"0"0"38"0"0,0 0 13 0 0,0 0-26 0 0,0 0-95 0 0,0 0 234 0 0,0 0 126 0 0,3 6 1965 0 0,1 6-1949 0 0,-1 1 0 0 0,-1-1 0 0 0,0 1 0 0 0,0 0 0 0 0,-1 0 0 0 0,-1 0 0 0 0,0 0 0 0 0,-1-1 0 0 0,0 1 0 0 0,-2 3-547 0 0,-6 85 848 0 0,8-35-544 0 0,4-53-212 0 0,-2-12-76 0 0,15-2-4256 0 0,-14-7-2315 0 0</inkml:trace>
  <inkml:trace contextRef="#ctx0" brushRef="#br0" timeOffset="675.628">819 260 11968 0 0,'-9'-11'825'0'0,"11"-1"765"0"0,8 17-3812 0 0,-7-4 226 0 0,3 2-2377 0 0</inkml:trace>
  <inkml:trace contextRef="#ctx0" brushRef="#br0" timeOffset="1233.995">1218 344 11488 0 0,'-3'-3'562'0'0,"-4"0"-395"0"0,0 0 0 0 0,1 0 0 0 0,-1 0 1 0 0,0 1-1 0 0,0 0 0 0 0,-1 1 0 0 0,1-1 0 0 0,0 2 0 0 0,0-1 0 0 0,-8 1-167 0 0,11-1 329 0 0,-3 1 31 0 0,-1 0 1 0 0,1 0-1 0 0,0 0 0 0 0,0 1 0 0 0,0 0 0 0 0,-1 1 1 0 0,1 0-1 0 0,0 0 0 0 0,1 0 0 0 0,-1 1 0 0 0,0 0 1 0 0,1 0-1 0 0,-6 4-360 0 0,7-4 67 0 0,1 0 1 0 0,0 0-1 0 0,-1 1 1 0 0,1 0-1 0 0,1 0 1 0 0,-1 0-1 0 0,1 0 1 0 0,-1 1-1 0 0,1-1 1 0 0,0 1-1 0 0,1 0 1 0 0,-1 0-1 0 0,1 0 0 0 0,0 0 1 0 0,0 0-1 0 0,1 1 1 0 0,-1-1-1 0 0,1 1-67 0 0,0 0 13 0 0,0 0-1 0 0,0 0 1 0 0,1 0-1 0 0,0-1 1 0 0,0 1-1 0 0,0 0 0 0 0,1 0 1 0 0,0 0-1 0 0,0 0 1 0 0,0-1-1 0 0,1 1 1 0 0,0-1-1 0 0,0 1 1 0 0,0-1-1 0 0,1 1 0 0 0,-1-1 1 0 0,1 0-1 0 0,1 0 1 0 0,-1 0-1 0 0,1-1 1 0 0,0 1-1 0 0,0-1 1 0 0,0 0-1 0 0,0 0 1 0 0,1 0-1 0 0,0-1 0 0 0,2 2-12 0 0,-1-2 8 0 0,0-1 0 0 0,1 0 0 0 0,-1 0 0 0 0,0 0 0 0 0,1-1-1 0 0,-1 0 1 0 0,0 0 0 0 0,1 0 0 0 0,0-1 0 0 0,-1 0-1 0 0,1-1 1 0 0,-1 1 0 0 0,1-1 0 0 0,-1 0 0 0 0,0-1 0 0 0,1 0-1 0 0,-1 0 1 0 0,0 0 0 0 0,0-1 0 0 0,0 1 0 0 0,0-2 0 0 0,-1 1-1 0 0,1 0 1 0 0,-1-1 0 0 0,0 0 0 0 0,0-1 0 0 0,0 1-1 0 0,0-1 1 0 0,-1 0 0 0 0,0 0 0 0 0,0 0 0 0 0,0 0 0 0 0,-1-1-1 0 0,0 0 1 0 0,0 1 0 0 0,0-1 0 0 0,-1-1 0 0 0,2-3-8 0 0,15-91-439 0 0,-16 33-24 0 0,-9-59-19 0 0,-7 12 480 0 0,4 55 390 0 0,6 49 168 0 0,7 36-368 0 0,11 83-134 0 0,-7-45-44 0 0,-2 51 240 0 0,-6 1 268 0 0,-5 15 106 0 0,8 1-296 0 0,6-95-309 0 0,-8-36-123 0 0,0 0 0 0 0,-1 1 1 0 0,1-1-1 0 0,0 1 0 0 0,-1-1 0 0 0,1 0 1 0 0,0 0-1 0 0,-1 1 0 0 0,1-1 0 0 0,0 0 1 0 0,-1 0-1 0 0,1 0 0 0 0,0 0 0 0 0,0 0 0 0 0,-1 0 1 0 0,1 0-1 0 0,0 0 0 0 0,0 0 0 0 0,-1 0 1 0 0,1 0-1 0 0,0 0 0 0 0,0-1 0 0 0,-1 1 1 0 0,1 0-1 0 0,0-1 0 0 0,-1 1 0 0 0,1 0 0 0 0,0-1 1 0 0,-1 1-1 0 0,1-1 0 0 0,-1 1 0 0 0,1 0 1 0 0,-1-1-1 0 0,1 0 0 0 0,0 0 104 0 0,7-6-2256 0 0,-1-4-3802 0 0</inkml:trace>
  <inkml:trace contextRef="#ctx0" brushRef="#br0" timeOffset="1545.429">1546 227 12032 0 0,'0'0'273'0'0,"0"0"40"0"0,0 0 21 0 0,0 0-44 0 0,-1 0-191 0 0,-13 14 322 0 0,12-9-132 0 0,0-1 0 0 0,0 1 0 0 0,0 0 0 0 0,1 0 0 0 0,0 0 1 0 0,0 0-1 0 0,0 1 0 0 0,0-1 0 0 0,1 0 0 0 0,0 0 0 0 0,0 0 0 0 0,0 1 0 0 0,1-1 0 0 0,0 1-289 0 0,0 20 742 0 0,6 55 708 0 0,24 116-793 0 0,-26-176-410 0 0,-1-6-1569 0 0,-2-4-3900 0 0,-2-11-955 0 0</inkml:trace>
  <inkml:trace contextRef="#ctx0" brushRef="#br0" timeOffset="1821.877">1374 347 13128 0 0,'0'0'297'0'0,"0"0"39"0"0,0 0 20 0 0,0 0-29 0 0,7 0-203 0 0,167-5 3354 0 0,-79-9-5220 0 0,-80 8-4146 0 0</inkml:trace>
  <inkml:trace contextRef="#ctx0" brushRef="#br0" timeOffset="2150.402">1739 72 11544 0 0,'0'0'264'0'0,"0"7"629"0"0,-10 65 534 0 0,8-7-179 0 0,0-16-440 0 0,2 0-1 0 0,3 0 1 0 0,1 0 0 0 0,3 1-808 0 0,3 44 987 0 0,-4-49-470 0 0,-6-43-431 0 0,0 1-100 0 0,-1 6 473 0 0,-1-15-118 0 0,1-3-362 0 0,1 0-1 0 0,0 1 0 0 0,1-1 0 0 0,0 0 1 0 0,0 1-1 0 0,1-1 0 0 0,0 1 0 0 0,0-1 1 0 0,1 1-1 0 0,2-5 22 0 0,0-2-95 0 0,-2 6 42 0 0,-1 0 0 0 0,2 0 0 0 0,0 1 0 0 0,0 0 0 0 0,0 0 1 0 0,1 0-1 0 0,0 0 0 0 0,1 1 0 0 0,-1-1 0 0 0,1 1 0 0 0,1 1 0 0 0,0-1 0 0 0,-1 1 0 0 0,2 1 0 0 0,6-5 53 0 0,-12 9 7 0 0,1 0 0 0 0,-1 0 1 0 0,0 0-1 0 0,1 1 0 0 0,-1-1 1 0 0,1 1-1 0 0,-1 0 1 0 0,1 0-1 0 0,-1 0 0 0 0,1 0 1 0 0,-1 0-1 0 0,1 0 0 0 0,-1 1 1 0 0,1-1-1 0 0,-1 1 0 0 0,0 0 1 0 0,1 0-1 0 0,-1 0 0 0 0,0 0 1 0 0,1 0-1 0 0,-1 0 1 0 0,0 0-1 0 0,0 1 0 0 0,0-1 1 0 0,0 1-1 0 0,0 0 0 0 0,-1-1 1 0 0,1 1-1 0 0,0 0 0 0 0,-1 0 1 0 0,1 0-1 0 0,-1 0 0 0 0,0 1-7 0 0,39 75 520 0 0,-19-2-128 0 0,-9 23-232 0 0,-8-82-670 0 0,1-2-5189 0 0,-8-6-747 0 0</inkml:trace>
  <inkml:trace contextRef="#ctx0" brushRef="#br0" timeOffset="36945.454">2242 541 7256 0 0,'0'0'165'0'0,"0"0"22"0"0,0 0 7 0 0,0 0 77 0 0,0 0 276 0 0,0 0 117 0 0,0 0 28 0 0,-13-11 3226 0 0,-8 10-2407 0 0,-46 21 930 0 0,44-2-2059 0 0,19-16-337 0 0,1 0-1 0 0,-1 0 1 0 0,1 0-1 0 0,0 1 0 0 0,0-1 1 0 0,0 1-1 0 0,0 0 1 0 0,1 0-1 0 0,-1 0 1 0 0,1 0-1 0 0,-1 0 1 0 0,1 0-1 0 0,0 1 1 0 0,0-1-1 0 0,1 1 0 0 0,-1 1-44 0 0,6 22 183 0 0,21-8-50 0 0,36 5 177 0 0,1-5 420 0 0,-60-19-608 0 0,21 13 388 0 0,-7-2 122 0 0,-15-10-512 0 0,-1-1 0 0 0,0 0-9 0 0,2 10 98 0 0,-4-6-193 0 0,0-1 0 0 0,-1 1-1 0 0,1-1 1 0 0,-1 0 0 0 0,0 0-1 0 0,0 0 1 0 0,0 0-1 0 0,0-1 1 0 0,0 1 0 0 0,-1-1-1 0 0,1 0 1 0 0,-1 0 0 0 0,1 0-1 0 0,-1 0 1 0 0,0-1 0 0 0,0 1-1 0 0,0-1 1 0 0,0 0-1 0 0,0 0 1 0 0,0-1 0 0 0,0 1-1 0 0,0-1 1 0 0,0 0 0 0 0,0 0-1 0 0,-4 0-15 0 0,-11 2 25 0 0,-77 7-7107 0 0,81-7 429 0 0</inkml:trace>
  <inkml:trace contextRef="#ctx0" brushRef="#br0" timeOffset="39922.028">12921 1083 4320 0 0,'0'0'99'0'0,"0"0"11"0"0,0 0 9 0 0,-6 4 1074 0 0,-39 9 2474 0 0,5 0-1783 0 0,-95-8 596 0 0,-10-20-1656 0 0,-57 4-311 0 0,33 5-370 0 0,-131-16 235 0 0,99-5-324 0 0,44 16-54 0 0,-120 19 170 0 0,47-3 76 0 0,38 4-118 0 0,41-13-128 0 0,28 7 53 0 0,-80-2 108 0 0,44-9 104 0 0,-178 9 219 0 0,106-2 288 0 0,109 8-476 0 0,-87-14 344 0 0,59 1-33 0 0,122 6-501 0 0,-20 1 45 0 0,0-3 0 0 0,1-1 0 0 0,-31-7-151 0 0,30 2 182 0 0,-1 2 0 0 0,1 2 0 0 0,-1 2 0 0 0,-33 4-182 0 0,-55 0 134 0 0,-60-16 105 0 0,26 17-122 0 0,63 3-53 0 0,-83-17-64 0 0,29 16 64 0 0,42-5-64 0 0,-180-19 64 0 0,30-8 0 0 0,-76 8 0 0 0,11-9 0 0 0,-118-4-41 0 0,118 23-38 0 0,23 12 15 0 0,149 0 0 0 0,-165-1 0 0 0,-6-2 0 0 0,-69-8 64 0 0,188 6-53 0 0,-8-1 106 0 0,-462 3 11 0 0,287-1-64 0 0,-359 0 64 0 0,625 1-128 0 0,-163 5 64 0 0,173-8 0 0 0,-32 1-64 0 0,56 4 0 0 0,-86-7 64 0 0,-14 5 118 0 0,9 5-54 0 0,37-7 10 0 0,44-8-20 0 0,74 8-108 0 0,32 0 1 0 0,1 2 13 0 0,1 0-112 0 0,0 0-52 0 0,0 0-11 0 0,0 0-163 0 0,0 0-685 0 0,1 1-302 0 0,4 2-61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9-17T08:31:09.419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19 1,'-3'1,"-1"1,0 0,1-1,1 0,0 0,1-1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1:11.5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25 528 7072 0 0,'-6'3'405'0'0,"0"5"60"0"0,5-7-14 0 0,1-1 12 0 0,-6 6 2273 0 0,9 58 2698 0 0,-3-10-2550 0 0,-6-23-1539 0 0,4-26-1306 0 0,1-4-98 0 0,7-5 1439 0 0,-3-2-1316 0 0,-1 0 0 0 0,0 0 1 0 0,0 0-1 0 0,0 0 0 0 0,-1 0 0 0 0,0-1 0 0 0,0 1 0 0 0,0 0 0 0 0,-1-1 0 0 0,0 1 0 0 0,0-1-64 0 0,1-24 87 0 0,32-170 617 0 0,-2 110-704 0 0,13-3-441 0 0,-22 77 405 0 0,0 28-247 0 0,-17-7 296 0 0,0 1 0 0 0,-1 0 0 0 0,0 0 0 0 0,0 0 0 0 0,0 1 0 0 0,-1-1 0 0 0,0 1 0 0 0,0 0 0 0 0,0 0 0 0 0,-1 0 0 0 0,1 0 0 0 0,-2 1 0 0 0,2 1-13 0 0,10 28-33 0 0,39 115-295 0 0,-22-81 328 0 0,18 4 240 0 0,-37-58-240 0 0,4-3 0 0 0,-14-12 11 0 0,0-1 1 0 0,0 1-1 0 0,1-1 0 0 0,-1 0 0 0 0,0 1 0 0 0,0-1 1 0 0,0 0-1 0 0,0 0 0 0 0,0 1 0 0 0,0-1 0 0 0,1 0 0 0 0,-1 0 1 0 0,0 0-1 0 0,0-1 0 0 0,0 1 0 0 0,0 0 0 0 0,1 0 1 0 0,-1-1-1 0 0,0 1 0 0 0,0 0 0 0 0,0-1 0 0 0,0 1 0 0 0,0-1 1 0 0,0 0-1 0 0,0 1 0 0 0,0-1 0 0 0,0 0 0 0 0,0 1 0 0 0,-1-1 1 0 0,1 0-1 0 0,0 0 0 0 0,0 0 0 0 0,-1 0 0 0 0,1 0 1 0 0,0 0-1 0 0,-1 0 0 0 0,1 0 0 0 0,-1 0 0 0 0,1 0 0 0 0,-1-1-11 0 0,16-47 569 0 0,-1-144 218 0 0,-2 90-734 0 0,-7-31 307 0 0,0 91-306 0 0,-4 15-62 0 0,27 28-2348 0 0,-9 12-1230 0 0,-9-2-2327 0 0,-3-2-69 0 0</inkml:trace>
  <inkml:trace contextRef="#ctx0" brushRef="#br0" timeOffset="552.742">886 311 12008 0 0,'0'0'266'0'0,"0"0"44"0"0,1-2 15 0 0,0 1-217 0 0,0-1 0 0 0,0 0 0 0 0,-1 0 0 0 0,1 0 1 0 0,-1 0-1 0 0,1 0 0 0 0,-1 0 0 0 0,0 0 0 0 0,0 0 0 0 0,0 0 0 0 0,0 0 0 0 0,0 0 1 0 0,0 0-1 0 0,-1 0 0 0 0,1 0 0 0 0,-1 0 0 0 0,1 0 0 0 0,-1 1 0 0 0,0-1 0 0 0,0 0 1 0 0,1 0-1 0 0,-1 0 0 0 0,-1 1 0 0 0,1-1 0 0 0,0 0 0 0 0,0 1 0 0 0,-1-1 0 0 0,1 1 1 0 0,0 0-1 0 0,-1-1 0 0 0,-1 0-108 0 0,-1 0 273 0 0,-1-1 1 0 0,1 1 0 0 0,-1 1-1 0 0,1-1 1 0 0,-1 0-1 0 0,0 1 1 0 0,0 0 0 0 0,0 0-1 0 0,0 1 1 0 0,1-1-1 0 0,-1 1 1 0 0,0 0 0 0 0,0 0-1 0 0,0 1 1 0 0,-1 0-274 0 0,0 0 96 0 0,0 1 1 0 0,0 0-1 0 0,0 0 1 0 0,1 0-1 0 0,-1 1 1 0 0,0 0-1 0 0,1 0 1 0 0,0 1-1 0 0,0-1 0 0 0,0 1 1 0 0,0 1-1 0 0,0-1 1 0 0,1 0-1 0 0,0 1 1 0 0,0 0-1 0 0,0 0 1 0 0,-1 3-97 0 0,0-2-3 0 0,1 0 0 0 0,1 0 1 0 0,-1 0-1 0 0,1 1 0 0 0,0 0 1 0 0,0 0-1 0 0,1 0 0 0 0,0 0 1 0 0,0 0-1 0 0,1 0 0 0 0,0 0 1 0 0,0 0-1 0 0,0 1 0 0 0,1-1 1 0 0,1 0-1 0 0,-1 1 0 0 0,1-1 1 0 0,0 0-1 0 0,0 0 0 0 0,1 0 1 0 0,0 0-1 0 0,1 0 0 0 0,-1 0 1 0 0,1 0-1 0 0,1-1 0 0 0,3 7 3 0 0,-6-12 14 0 0,1 1 0 0 0,0-1-1 0 0,-1 0 1 0 0,1 0 0 0 0,0 1-1 0 0,0-1 1 0 0,0 0 0 0 0,0 0-1 0 0,0-1 1 0 0,0 1 0 0 0,0 0-1 0 0,0-1 1 0 0,0 1-1 0 0,0-1 1 0 0,0 0 0 0 0,1 0-1 0 0,-1 0 1 0 0,0 0 0 0 0,0 0-1 0 0,0 0 1 0 0,0 0 0 0 0,1-1-1 0 0,-1 1 1 0 0,0-1 0 0 0,0 0-1 0 0,0 1 1 0 0,0-1 0 0 0,0 0-1 0 0,0 0 1 0 0,0 0 0 0 0,-1-1-1 0 0,1 1 1 0 0,1-1-14 0 0,53-53 181 0 0,-50 48-159 0 0,-1-1 0 0 0,1-1-1 0 0,-2 1 1 0 0,1 0 0 0 0,-1-1-1 0 0,0 0 1 0 0,-1 0 0 0 0,3-9-22 0 0,4-22 146 0 0,-10 35-146 0 0,6 59 0 0 0,1 21 15 0 0,13 57 210 0 0,-12-116-145 0 0,7-4-169 0 0,-12-13-142 0 0,0 0 0 0 0,-1 0 0 0 0,1 0 1 0 0,-1 0-1 0 0,1-1 0 0 0,-1 1 0 0 0,0-1 0 0 0,0 0 0 0 0,1 1 1 0 0,-1-1-1 0 0,0 0 0 0 0,-1 0 0 0 0,1 0 0 0 0,0 0 0 0 0,-1-1 1 0 0,1 1-1 0 0,-1 0 0 0 0,1-1 0 0 0,-1 1 0 0 0,0-1 0 0 0,0 0 0 0 0,0 0 231 0 0,3-11-1919 0 0</inkml:trace>
  <inkml:trace contextRef="#ctx0" brushRef="#br0" timeOffset="850.106">1120 95 12264 0 0,'15'-31'1444'0'0,"-15"30"-851"0"0,0 1 188 0 0,0 0 34 0 0,0 0-22 0 0,0 0-121 0 0,0 0-52 0 0,0 8 565 0 0,-9 215 2189 0 0,6-156-3075 0 0,1-41-211 0 0,2 0-1 0 0,0-1 1 0 0,2 1-1 0 0,4 25-87 0 0,-2 34-132 0 0,-3-83 299 0 0,-1-1-1446 0 0,1 0-5553 0 0,-1-1 310 0 0</inkml:trace>
  <inkml:trace contextRef="#ctx0" brushRef="#br0" timeOffset="1420.403">1012 371 13016 0 0,'1'-1'65'0'0,"-1"1"25"0"0,0-1 1 0 0,0 0-1 0 0,0 1 1 0 0,0-1-1 0 0,1 0 1 0 0,-1 1-1 0 0,0-1 1 0 0,1 1-1 0 0,-1-1 1 0 0,0 1-1 0 0,1-1 1 0 0,-1 1-1 0 0,1-1 1 0 0,-1 1-1 0 0,1-1 1 0 0,-1 1-1 0 0,1 0 1 0 0,-1-1-1 0 0,1 1 1 0 0,-1 0 0 0 0,1-1-1 0 0,-1 1 1 0 0,1 0-1 0 0,0 0 1 0 0,-1-1-1 0 0,1 1 1 0 0,0 0-1 0 0,-1 0 1 0 0,1 0-1 0 0,-1 0 1 0 0,1 0-1 0 0,0 0 1 0 0,-1 0-1 0 0,1 0 1 0 0,0 0-1 0 0,-1 0 1 0 0,1 0-1 0 0,0 1 1 0 0,-1-1-1 0 0,1 0-90 0 0,6 1 10 0 0,15 2 346 0 0,0-1-1 0 0,0-1 1 0 0,0-1-1 0 0,0 0 1 0 0,0-2-1 0 0,0-1 0 0 0,8-2-355 0 0,89-36 528 0 0,-78 24-384 0 0,-37 17-144 0 0,-5 1 15 0 0,-7 16 138 0 0,0-3-56 0 0,2-6-14 0 0,1 1 1 0 0,0 0-1 0 0,0 0 1 0 0,1 0-1 0 0,1 0 1 0 0,-1 1-1 0 0,1-1 1 0 0,1 1-1 0 0,-2 8-83 0 0,4-9 34 0 0,-2 1-14 0 0,2-1 1 0 0,-1 0-1 0 0,1 0 0 0 0,0 0 1 0 0,1 0-1 0 0,0 0 1 0 0,1 0-1 0 0,0 0 0 0 0,0 0 1 0 0,1 0-21 0 0,-1-6 64 0 0,0-1 0 0 0,1 0 0 0 0,-1 0 0 0 0,1 0 0 0 0,-1 0 0 0 0,1-1 1 0 0,0 1-1 0 0,-1-1 0 0 0,1 1 0 0 0,0-1 0 0 0,0 0 0 0 0,0 0 0 0 0,0 0 0 0 0,0 0 1 0 0,0-1-1 0 0,1 1 0 0 0,-1-1 0 0 0,0 0 0 0 0,0 0 0 0 0,0 0 0 0 0,3-1-64 0 0,3-1 49 0 0,0-1 0 0 0,0 0 0 0 0,0 0-1 0 0,0-1 1 0 0,-1 0 0 0 0,0-1 0 0 0,1 0-1 0 0,-2 0 1 0 0,1-1 0 0 0,0 0 0 0 0,-1 0-1 0 0,0-1 1 0 0,-1 1 0 0 0,0-2 0 0 0,0 1-1 0 0,0-1 1 0 0,-1 0 0 0 0,0 0 0 0 0,0 0 0 0 0,-1-1-1 0 0,1-4-48 0 0,40-83-382 0 0,-44 91 128 0 0,-3 12 194 0 0,1 3 51 0 0,0 1 0 0 0,1 0 0 0 0,1 0 0 0 0,-1 0 0 0 0,2 0 0 0 0,0 0 0 0 0,0-1 0 0 0,1 1 0 0 0,0-1 0 0 0,1 0 0 0 0,0 1 0 0 0,1-2 0 0 0,0 1 0 0 0,0 0 0 0 0,1-1 0 0 0,6 7 9 0 0,-11-14 6 0 0,1 0 0 0 0,0 0 0 0 0,0 0 0 0 0,-1 0 0 0 0,2-1 0 0 0,-1 1-1 0 0,0 0 1 0 0,0-1 0 0 0,0 0 0 0 0,1 1 0 0 0,-1-1 0 0 0,1 0 0 0 0,-1 0 0 0 0,1 0 0 0 0,-1-1-1 0 0,1 1 1 0 0,0-1 0 0 0,-1 1 0 0 0,1-1 0 0 0,0 0 0 0 0,-1 0 0 0 0,1 0 0 0 0,0 0-1 0 0,-1 0 1 0 0,1-1 0 0 0,-1 1 0 0 0,1-1 0 0 0,0 0 0 0 0,-1 0 0 0 0,1 0 0 0 0,-1 0 0 0 0,0 0-1 0 0,1 0 1 0 0,1-2-6 0 0,10-13-1403 0 0,-9 2-4319 0 0,-3 3-1048 0 0</inkml:trace>
  <inkml:trace contextRef="#ctx0" brushRef="#br0" timeOffset="2490.625">1812 272 8496 0 0,'0'0'190'0'0,"0"0"28"0"0,0 0 10 0 0,0 1-26 0 0,0 4-160 0 0,35 54 4982 0 0,-11-22-2617 0 0,-8 19-480 0 0,5 58-718 0 0,-12-72 687 0 0,-21-119-849 0 0,14 66-1043 0 0,0-1-1 0 0,1 1 1 0 0,0-1 0 0 0,1 1-1 0 0,1 0 1 0 0,0 1 0 0 0,0-1-1 0 0,1 1 1 0 0,0 0 0 0 0,1 0 0 0 0,0 1-1 0 0,0 0 1 0 0,1 0 0 0 0,0 1-1 0 0,1 0 1 0 0,0 0 0 0 0,2-1-4 0 0,69-24-484 0 0,-70 31-35 0 0,1 1 1 0 0,0 0-1 0 0,0 0 1 0 0,0 1 0 0 0,0 0-1 0 0,0 1 1 0 0,0 0-1 0 0,5 2 519 0 0,39 2-6023 0 0,-27 0 2083 0 0,-27-5 3307 0 0,-1 0 140 0 0,0 0 531 0 0,0 0 144 0 0,0 0 96 0 0,0 0 398 0 0,-7 4 1066 0 0,-78 61 4114 0 0,73-54-5391 0 0,1 0 0 0 0,0 0 1 0 0,1 1-1 0 0,1 1 1 0 0,0 0-1 0 0,0 0 1 0 0,1 0-1 0 0,-5 13-465 0 0,8 10 502 0 0,19-21 120 0 0,-9-15-587 0 0,-1 0-1 0 0,1-1 0 0 0,-1 0 0 0 0,0 1 0 0 0,1-2 1 0 0,-1 1-1 0 0,0 0 0 0 0,0-1 0 0 0,0 0 1 0 0,0 0-1 0 0,0 0 0 0 0,0 0 0 0 0,-1-1 0 0 0,1 0 1 0 0,-1 1-1 0 0,1-1 0 0 0,-1-1 0 0 0,1 0-34 0 0,74-83 226 0 0,-76 83-252 0 0,1 0-1 0 0,-1 0 1 0 0,1 0 0 0 0,0 1 0 0 0,0-1 0 0 0,1 1 0 0 0,-1 0 0 0 0,1 0 0 0 0,-1 0 0 0 0,1 1 0 0 0,0-1 0 0 0,0 1-1 0 0,0 0 1 0 0,1 0 26 0 0,-4 1-93 0 0,31 24-154 0 0,-6 28 247 0 0,-23-47 32 0 0,-1 1 0 0 0,1-1 1 0 0,0 0-1 0 0,0 1 0 0 0,1-1 0 0 0,-1-1 0 0 0,1 1 0 0 0,0-1 0 0 0,0 1 0 0 0,0-1 0 0 0,0 0 0 0 0,1 0 0 0 0,-1-1 0 0 0,1 1 0 0 0,-1-1 0 0 0,1 0 0 0 0,0-1 0 0 0,0 1 0 0 0,0-1 0 0 0,0 0 0 0 0,0 0 0 0 0,1 0 1 0 0,-1-1-1 0 0,0 1 0 0 0,0-1 0 0 0,4-1-32 0 0,-1 0 96 0 0,-1 0 0 0 0,0-1 1 0 0,1 0-1 0 0,-1 0 0 0 0,0-1 1 0 0,0 0-1 0 0,0 0 0 0 0,0-1 0 0 0,-1 0 1 0 0,1 0-1 0 0,-1 0 0 0 0,0-1 1 0 0,0 0-1 0 0,-1 0 0 0 0,0 0 1 0 0,0-1-1 0 0,1 0-96 0 0,12-19 62 0 0,50-86 269 0 0,-61 89-326 0 0,0 0 0 0 0,-1 0 0 0 0,-1-1 1 0 0,-1 0-1 0 0,-1 1 0 0 0,-2-1 0 0 0,0 0 0 0 0,-1 0 0 0 0,-1 0 0 0 0,-3-13-5 0 0,5 34-7 0 0,-1 0-1 0 0,0 0 1 0 0,0 0 0 0 0,0-1 0 0 0,0 1-1 0 0,-1 0 1 0 0,1 0 0 0 0,-1 0 0 0 0,1 0-1 0 0,-1 0 1 0 0,0 0 0 0 0,1 0 0 0 0,-1 0-1 0 0,0 0 1 0 0,0 0 0 0 0,-1 0 0 0 0,1 0-1 0 0,0 1 1 0 0,-1-1 0 0 0,1 0 0 0 0,-1 1-1 0 0,1-1 1 0 0,-1 1 0 0 0,0 0 0 0 0,1-1-1 0 0,-1 1 1 0 0,0 0 0 0 0,0 0 0 0 0,0 0 0 0 0,0 0-1 0 0,0 1 1 0 0,0-1 0 0 0,0 0 0 0 0,0 1-1 0 0,-1 0 1 0 0,1-1 0 0 0,0 1 0 0 0,0 0-1 0 0,0 0 8 0 0,-3 3-24 0 0,1 1-1 0 0,-1 0 1 0 0,1-1-1 0 0,0 1 1 0 0,1 1-1 0 0,-1-1 1 0 0,1 0-1 0 0,-1 1 0 0 0,2 0 1 0 0,-1 0-1 0 0,0 0 1 0 0,1 0-1 0 0,0 0 1 0 0,0 0-1 0 0,-1 5 25 0 0,-1 2-3 0 0,0 0-1 0 0,0 0 0 0 0,1 0 1 0 0,1 1-1 0 0,0-1 1 0 0,0 1-1 0 0,1 0 0 0 0,1-1 1 0 0,0 1-1 0 0,1-1 1 0 0,1 1-1 0 0,0 0 0 0 0,0-1 1 0 0,1 0-1 0 0,1 0 1 0 0,0 0-1 0 0,0 0 1 0 0,2 0-1 0 0,-1-1 0 0 0,6 8 4 0 0,70 94 736 0 0,-54-76-401 0 0,86 45-99 0 0,-104-79-2141 0 0,-9-3 735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1:15.1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0 703 13072 0 0,'13'-2'1309'0'0,"-5"-2"-968"0"0,0-1-1 0 0,0 1 1 0 0,-1-1 0 0 0,1 0 0 0 0,-1-1-1 0 0,0 1 1 0 0,-1-2 0 0 0,1 1-1 0 0,-1-1 1 0 0,-1 1 0 0 0,1-2 0 0 0,-1 1-1 0 0,0-1 1 0 0,-1 1 0 0 0,2-4-341 0 0,8-12 691 0 0,-1-2-451 0 0,-2-1-1 0 0,-1 0 0 0 0,-1-1 0 0 0,-1 0 0 0 0,-2 0 0 0 0,0-1 1 0 0,-2 0-1 0 0,-1 0 0 0 0,-1 0 0 0 0,-2 0 0 0 0,-1 0 0 0 0,-1-1 0 0 0,-1 1 1 0 0,-1 1-1 0 0,-2-1 0 0 0,-7-21-239 0 0,-18-35 523 0 0,27 78-513 0 0,-5 12-10 0 0,-18 61-77 0 0,16 0-89 0 0,6-37 150 0 0,0 0 1 0 0,1 0 0 0 0,2 0-1 0 0,2 1 1 0 0,0-1-1 0 0,2 3 16 0 0,1-10 0 0 0,1 0 0 0 0,0 0 0 0 0,2 0 0 0 0,0-1 0 0 0,2 0 0 0 0,0 0 0 0 0,2-1 0 0 0,0 0 0 0 0,2 0 0 0 0,0-2 0 0 0,4 5 0 0 0,-13-19 5 0 0,1-1 0 0 0,0 0 0 0 0,0 0 1 0 0,1 0-1 0 0,-1-1 0 0 0,1 1 0 0 0,0-1 0 0 0,-1 0 0 0 0,1 0 0 0 0,1-1 0 0 0,-1 1 0 0 0,0-1 0 0 0,1-1 0 0 0,-1 1 0 0 0,1-1 0 0 0,-1 0 0 0 0,1 0 0 0 0,0 0 1 0 0,-1-1-1 0 0,1 0 0 0 0,0 0 0 0 0,-1 0 0 0 0,1-1 0 0 0,0 0 0 0 0,-1 0 0 0 0,1 0 0 0 0,-1-1 0 0 0,1 0 0 0 0,-1 0 0 0 0,3-1-5 0 0,1-3 6 0 0,-1 1 1 0 0,1-2-1 0 0,-1 1 0 0 0,0-1 0 0 0,0-1 0 0 0,-1 1 0 0 0,0-1 0 0 0,-1 0 1 0 0,1-1-1 0 0,-1 0 0 0 0,-1 0 0 0 0,0 0 0 0 0,4-9-6 0 0,33-61-210 0 0,-33 59-64 0 0,-9 29 260 0 0,-1 0-1 0 0,2 1 0 0 0,-1-1 0 0 0,1 0 1 0 0,1 0-1 0 0,-1 0 0 0 0,1 0 0 0 0,1-1 1 0 0,0 1-1 0 0,0 0 0 0 0,1-1 1 0 0,0 0-1 0 0,0 0 0 0 0,1 0 0 0 0,0 0 1 0 0,1-1-1 0 0,-1 0 0 0 0,1 0 0 0 0,1 0 1 0 0,-1-1-1 0 0,1 0 0 0 0,2 1 15 0 0,-7-5-95 0 0,1-1 1 0 0,0 1-1 0 0,0-1 0 0 0,-1 0 0 0 0,1 0 0 0 0,0 0 1 0 0,0 0-1 0 0,0 0 0 0 0,0-1 0 0 0,0 1 0 0 0,0-1 1 0 0,0 0-1 0 0,0 0 0 0 0,0 0 0 0 0,0 0 0 0 0,1 0 1 0 0,-1-1-1 0 0,0 1 0 0 0,0-1 0 0 0,-1 0 0 0 0,1 0 1 0 0,0 0-1 0 0,0 0 0 0 0,0-1 0 0 0,-1 1 0 0 0,1-1 0 0 0,0 0 1 0 0,-1 0-1 0 0,0 1 0 0 0,1-1 0 0 0,-1-1 0 0 0,0 1 1 0 0,0 0-1 0 0,0-1 0 0 0,0 1 0 0 0,-1-1 0 0 0,2-1 95 0 0,3-6-7347 0 0</inkml:trace>
  <inkml:trace contextRef="#ctx0" brushRef="#br0" timeOffset="247.086">547 171 15232 0 0,'0'0'348'0'0,"0"0"49"0"0,0 0 19 0 0,0 0-50 0 0,0 0-219 0 0,1 1-44 0 0,80 58-1076 0 0,-71-51 193 0 0</inkml:trace>
  <inkml:trace contextRef="#ctx0" brushRef="#br0" timeOffset="809.183">743 520 11808 0 0,'0'0'266'0'0,"0"0"44"0"0,-1 9 294 0 0,-8 27-395 0 0,4 7 3165 0 0,5-14 127 0 0,0-26-2214 0 0,9-30-879 0 0,16-21-284 0 0,11-2-112 0 0,10-1-22 0 0,-26 42-60 0 0,15 7-10 0 0,28 32 232 0 0,-47 2-141 0 0,7 8 96 0 0,-9 11-22 0 0,5-19 28 0 0,-10-27-56 0 0,-7-4-41 0 0,0 0 0 0 0,0 1 0 0 0,0-1 1 0 0,0 0-1 0 0,0 0 0 0 0,1-1 0 0 0,-1 1 0 0 0,0 0 0 0 0,1-1 0 0 0,-1 1 1 0 0,0-1-1 0 0,1 0 0 0 0,-1 1 0 0 0,1-1 0 0 0,-1-1 0 0 0,0 1 0 0 0,1 0 0 0 0,-1 0 1 0 0,0-1-1 0 0,1 0 0 0 0,-1 1 0 0 0,0-1 0 0 0,1 0 0 0 0,-1 0-16 0 0,40-26 288 0 0,-3-41 236 0 0,-35 55-511 0 0,6-64-6 0 0,-5 15-77 0 0,-7 53-31 0 0,-13-14-201 0 0,13 22 222 0 0,0 3 20 0 0,0-2 43 0 0,0 1 0 0 0,0 0 0 0 0,0 0 0 0 0,0 0-1 0 0,1 0 1 0 0,-1 0 0 0 0,0 0 0 0 0,1 0-1 0 0,-1 1 1 0 0,1-1 0 0 0,-1 1 0 0 0,1-1-1 0 0,0 1 1 0 0,-1-1 0 0 0,1 1 0 0 0,0 0 0 0 0,0-1-1 0 0,0 1 1 0 0,0 0 0 0 0,1 0 0 0 0,-1 1 17 0 0,-21 68-130 0 0,22-19 130 0 0,5-41-10 0 0,28 32 244 0 0,20-19 45 0 0,91-13 210 0 0,-82-22-7139 0 0,-49 9-539 0 0</inkml:trace>
  <inkml:trace contextRef="#ctx0" brushRef="#br0" timeOffset="2011.448">1559 497 9760 0 0,'0'-52'1868'0'0,"-7"35"3089"0"0,2 25-443 0 0,16 69-3848 0 0,8-21-456 0 0,-10-36-129 0 0,22 23 126 0 0,-27-41-174 0 0,1 1 0 0 0,-1-2 0 0 0,1 1 0 0 0,0 0 0 0 0,-1-1 1 0 0,1 0-1 0 0,0 0 0 0 0,0-1 0 0 0,0 1 0 0 0,0-1 0 0 0,0 0 0 0 0,0 0 0 0 0,0 0 0 0 0,0-1 0 0 0,0 0 0 0 0,-1 0 0 0 0,1 0 0 0 0,0-1 0 0 0,0 1 0 0 0,-1-1 0 0 0,1 0 0 0 0,-1-1 0 0 0,0 1 0 0 0,0-1 0 0 0,0 0 0 0 0,0 0 0 0 0,0 0 0 0 0,0 0 0 0 0,-1-1 0 0 0,1 1 0 0 0,1-3-33 0 0,46-72 304 0 0,-47 69-304 0 0,4 5 0 0 0,6 6-53 0 0,-9 1 47 0 0,0 1 1 0 0,0-1-1 0 0,0 1 0 0 0,-1 0 1 0 0,1 1-1 0 0,-1-1 0 0 0,0 1 1 0 0,0-1-1 0 0,-1 1 0 0 0,1 1 1 0 0,-1 0 5 0 0,25 30-21 0 0,-24-30 35 0 0,1-1 0 0 0,-1 0 0 0 0,1 0 0 0 0,0 0 0 0 0,0-1 0 0 0,1 0 0 0 0,-1 0 0 0 0,1 0 0 0 0,0 0 0 0 0,0-1 0 0 0,0 0 0 0 0,0-1 0 0 0,0 1 0 0 0,1-1-1 0 0,0 0 1 0 0,-1 0 0 0 0,1-1 0 0 0,0 0 0 0 0,-1-1 0 0 0,1 1 0 0 0,0-1 0 0 0,0 0 0 0 0,0-1 0 0 0,5 0-14 0 0,-8-1 40 0 0,-1 0-1 0 0,0 0 1 0 0,0 0 0 0 0,0 0 0 0 0,0-1-1 0 0,0 1 1 0 0,0-1 0 0 0,-1 1 0 0 0,1-1-1 0 0,-1 0 1 0 0,0 0 0 0 0,0 0 0 0 0,0 0-1 0 0,0-1 1 0 0,0 1 0 0 0,-1 0 0 0 0,0-1-1 0 0,1 1 1 0 0,-1-1 0 0 0,-1 0 0 0 0,1 1-1 0 0,0-1 1 0 0,-1 0 0 0 0,0 1 0 0 0,0-1-1 0 0,0 0 1 0 0,0 0 0 0 0,-1-1-40 0 0,0-6 64 0 0,0 0 0 0 0,-1 0 0 0 0,-1 0 0 0 0,0 0 0 0 0,-1 0 0 0 0,0 1 0 0 0,0-1 0 0 0,-6-9-64 0 0,-45-69-24 0 0,28 61-272 0 0,24 27-257 0 0,6-1-8700 0 0,1 3 7778 0 0,7-1-4507 0 0</inkml:trace>
  <inkml:trace contextRef="#ctx0" brushRef="#br0" timeOffset="2303.647">2175 324 12784 0 0,'0'0'289'0'0,"0"0"40"0"0,15 8 531 0 0,1 56 3827 0 0,1 0-2146 0 0,15 14-888 0 0,-2-1-1029 0 0,-17-52-405 0 0,-13-25-320 0 0,0 0 1 0 0,0 0-127 0 0,0 0-576 0 0,3-14-7152 0 0,-6 4 1555 0 0</inkml:trace>
  <inkml:trace contextRef="#ctx0" brushRef="#br0" timeOffset="2491.221">2231 245 12480 0 0,'-22'-12'365'0'0,"11"-22"824"0"0,11 35-1100 0 0,0-1 0 0 0,0 0-1 0 0,1 0 1 0 0,-1 0-1 0 0,0 0 1 0 0,0 0 0 0 0,1 1-1 0 0,-1-1 1 0 0,0 0 0 0 0,1 0-1 0 0,-1 0 1 0 0,0 0-1 0 0,0 0 1 0 0,1 0 0 0 0,-1 0-1 0 0,0 0 1 0 0,1 0 0 0 0,-1 0-1 0 0,0 0 1 0 0,1 0 0 0 0,-1 0-1 0 0,0 0 1 0 0,0-1-1 0 0,1 1 1 0 0,-1 0 0 0 0,0 0-1 0 0,0 0 1 0 0,1 0 0 0 0,-1 0-1 0 0,0-1 1 0 0,0 1 0 0 0,1 0-1 0 0,-1 0 1 0 0,0 0-1 0 0,0-1 1 0 0,0 1 0 0 0,1 0-1 0 0,-1 0 1 0 0,0-1 0 0 0,0 1-1 0 0,0 0 1 0 0,0 0 0 0 0,0-1-1 0 0,1 1 1 0 0,-1 0-1 0 0,0-1 1 0 0,0 1 0 0 0,0 0-1 0 0,0 0 1 0 0,0-1 0 0 0,0 1-1 0 0,0 0 1 0 0,0-1-1 0 0,0 1 1 0 0,0 0 0 0 0,0-1-1 0 0,0 1 1 0 0,-1 0 0 0 0,1 0-1 0 0,0-1 1 0 0,0 1 0 0 0,0 0-1 0 0,0 0 1 0 0,0-1-1 0 0,0 1 1 0 0,-1 0 0 0 0,1 0-1 0 0,0-1-88 0 0,15 6 338 0 0,33 40-612 0 0,-29-17-3533 0 0,-14-20 2369 0 0</inkml:trace>
  <inkml:trace contextRef="#ctx0" brushRef="#br0" timeOffset="3130.779">2670 326 14464 0 0,'14'-2'528'0'0,"-14"2"-510"0"0,0 0 0 0 0,-1 0 0 0 0,1-1 0 0 0,0 1 0 0 0,0 0 0 0 0,0 0 0 0 0,0 0 0 0 0,-1-1 0 0 0,1 1 0 0 0,0 0 0 0 0,0 0 0 0 0,0-1 0 0 0,0 1 0 0 0,0 0 0 0 0,0-1 0 0 0,0 1 0 0 0,0 0 0 0 0,0 0 1 0 0,0-1-1 0 0,0 1 0 0 0,0 0 0 0 0,0-1 0 0 0,0 1 0 0 0,0 0 0 0 0,0 0 0 0 0,0-1 0 0 0,0 1 0 0 0,0 0 0 0 0,0 0 0 0 0,0-1 0 0 0,0 1 0 0 0,0 0 0 0 0,1 0 0 0 0,-1-1 0 0 0,0 1 0 0 0,0 0 0 0 0,0 0 0 0 0,1-1 1 0 0,-1 1-1 0 0,0 0 0 0 0,0 0 0 0 0,0 0 0 0 0,1 0 0 0 0,-1-1 0 0 0,0 1 0 0 0,0 0 0 0 0,1 0 0 0 0,-1 0 0 0 0,0 0 0 0 0,1 0 0 0 0,-1 0 0 0 0,0 0-18 0 0,-9-4 257 0 0,0 1-1 0 0,-1 0 1 0 0,1 1 0 0 0,-1 0-1 0 0,1 1 1 0 0,-1 0 0 0 0,0 0-1 0 0,0 1 1 0 0,0 0-1 0 0,1 1 1 0 0,-1 0 0 0 0,0 1-1 0 0,1 0 1 0 0,-1 0 0 0 0,1 1-1 0 0,0 0 1 0 0,0 1 0 0 0,0 0-1 0 0,0 0 1 0 0,0 1-1 0 0,1 0 1 0 0,0 0 0 0 0,-1 2-257 0 0,3-1 16 0 0,0-1 1 0 0,0 1 0 0 0,1 0-1 0 0,0 1 1 0 0,0-1 0 0 0,1 1 0 0 0,0 0-1 0 0,0 0 1 0 0,0 0 0 0 0,1 1-1 0 0,0-1 1 0 0,1 1 0 0 0,0 0 0 0 0,0-1-1 0 0,0 1 1 0 0,1 0 0 0 0,0 1-17 0 0,1-2 18 0 0,0-1 0 0 0,0 1-1 0 0,1-1 1 0 0,0 1 0 0 0,0-1 0 0 0,0 1 0 0 0,1-1 0 0 0,0 0 0 0 0,0 0 0 0 0,0 0 0 0 0,1 0 0 0 0,0 0 0 0 0,0-1 0 0 0,1 1 0 0 0,0-1 0 0 0,0 0 0 0 0,0 0 0 0 0,0 0 0 0 0,1 0-1 0 0,0-1 1 0 0,-1 0 0 0 0,2 0 0 0 0,-1 0 0 0 0,0 0 0 0 0,1-1 0 0 0,0 0 0 0 0,0 0 0 0 0,0-1 0 0 0,0 0 0 0 0,0 0 0 0 0,0 0 0 0 0,1-1 0 0 0,3 1-18 0 0,-1-2 36 0 0,1 0 1 0 0,0-1 0 0 0,0 0 0 0 0,0 0-1 0 0,0-1 1 0 0,-1-1 0 0 0,1 0 0 0 0,-1 0-1 0 0,1-1 1 0 0,-1 0 0 0 0,0 0 0 0 0,-1-1 0 0 0,1 0-1 0 0,5-5-36 0 0,-9 4 32 0 0,0-1 0 0 0,0 0 0 0 0,-1 0 0 0 0,0 0 0 0 0,0 0 0 0 0,0-1 0 0 0,-1 1 0 0 0,0-1 0 0 0,-1 0 0 0 0,0 0 0 0 0,0 0 0 0 0,0 0 0 0 0,-1 0 0 0 0,0-2-32 0 0,-5-137-321 0 0,-17-1-299 0 0,-4 56 609 0 0,15 43 306 0 0,38 100 250 0 0,6 59-545 0 0,-22-63 64 0 0,-3 1 0 0 0,-1 0 0 0 0,0 48-64 0 0,-1-2 0 0 0,8 0 75 0 0,8-31 96 0 0,-5-55-555 0 0,8-31-3046 0 0,-19 10 1846 0 0</inkml:trace>
  <inkml:trace contextRef="#ctx0" brushRef="#br0" timeOffset="3424.597">2992 144 14112 0 0,'0'0'322'0'0,"0"0"45"0"0,0 0 17 0 0,0 0-45 0 0,1 1-162 0 0,2 2 5 0 0,-1 0 1 0 0,1 1-1 0 0,-1-1 1 0 0,0 1-1 0 0,0 0 0 0 0,0-1 1 0 0,0 1-1 0 0,-1 0 1 0 0,1 0-1 0 0,-1 0 1 0 0,0 0-1 0 0,0 1 1 0 0,-1-1-1 0 0,1 0 0 0 0,-1 0 1 0 0,0 0-1 0 0,0 1 1 0 0,-1-1-1 0 0,1 0 1 0 0,-1 3-183 0 0,1 24 544 0 0,31 158 1465 0 0,-17-127-1761 0 0,8 53 83 0 0,-22-109-336 0 0,-2 1-377 0 0,0-7-6204 0 0,-3 0-83 0 0</inkml:trace>
  <inkml:trace contextRef="#ctx0" brushRef="#br0" timeOffset="3701.834">2841 400 13880 0 0,'71'-15'3103'0'0,"54"12"-11"0"0,40-6-2336 0 0,-105-10-1012 0 0,-27-3-2993 0 0,-27 12 1571 0 0</inkml:trace>
  <inkml:trace contextRef="#ctx0" brushRef="#br0" timeOffset="4035.737">3080 66 13184 0 0,'99'-12'1008'0'0,"-78"10"-580"0"0,-3 4 120 0 0,-8 17 1351 0 0,-8-13-1644 0 0,15 46 1204 0 0,7 25-501 0 0,6 37-168 0 0,-5 27 384 0 0,-16-62-580 0 0,-9-79-637 0 0,0 0 65 0 0,1 0 1 0 0,-1 0-1 0 0,0 0 0 0 0,0 0 0 0 0,1 0 0 0 0,-1 0 0 0 0,0-1 0 0 0,1 1 0 0 0,-1 0 0 0 0,0 0 1 0 0,1 0-1 0 0,-1 0 0 0 0,0 0 0 0 0,1 0 0 0 0,-1 0 0 0 0,0 0 0 0 0,1 1 0 0 0,-1-1 0 0 0,0 0 1 0 0,1 0-1 0 0,-1 0 0 0 0,0 0 0 0 0,1 0 0 0 0,-1 0 0 0 0,0 1 0 0 0,0-1 0 0 0,1 0 0 0 0,-1 0 1 0 0,0 0-1 0 0,0 1 0 0 0,1-1 0 0 0,-1 0 0 0 0,0 0 0 0 0,0 1 0 0 0,0-1 0 0 0,1 0 1 0 0,-1 1-1 0 0,0-1 0 0 0,0 0 0 0 0,0 0 0 0 0,0 1 0 0 0,0-1 0 0 0,0 0 0 0 0,0 1 0 0 0,0-1 1 0 0,1 0-1 0 0,-1 1 0 0 0,0-1 0 0 0,0 0 0 0 0,0 1 0 0 0,-1-1 0 0 0,1 0 0 0 0,0 1 0 0 0,0-1 1 0 0,0 0-1 0 0,0 1 0 0 0,0-1 0 0 0,0 0 0 0 0,0 1 0 0 0,-1-1 0 0 0,1 0 0 0 0,0 0 0 0 0,0 1 1 0 0,0-1-1 0 0,-1 0 0 0 0,1 0 0 0 0,0 1 0 0 0,-1-1-22 0 0,15-29 217 0 0,-2 8-225 0 0,27-36-61 0 0,-38 56 67 0 0,0 0 0 0 0,1-1 0 0 0,0 1 0 0 0,-1 0 0 0 0,1 0 0 0 0,0 0 0 0 0,-1 0 0 0 0,1 0 0 0 0,0 0 0 0 0,0 0 0 0 0,0 1 0 0 0,0-1 0 0 0,0 1 0 0 0,0-1 0 0 0,0 1 0 0 0,0 0 0 0 0,0 0 0 0 0,0 0 0 0 0,0 0 0 0 0,0 0 0 0 0,0 0-1 0 0,0 0 1 0 0,0 1 0 0 0,0-1 0 0 0,0 1 0 0 0,-1 0 0 0 0,1-1 0 0 0,0 1 0 0 0,0 0 0 0 0,0 0 0 0 0,-1 0 2 0 0,58 57 235 0 0,-10 8 134 0 0,31 12 991 0 0,-74-74-1284 0 0,0 0 1 0 0,0 0-1 0 0,1-1 0 0 0,-1 0 1 0 0,1 0-1 0 0,0 0 0 0 0,-1-1 0 0 0,1 0 1 0 0,0-1-1 0 0,1 1 0 0 0,-1-1 1 0 0,0-1-1 0 0,0 1 0 0 0,5-1-76 0 0,-1-5-317 0 0,-11 1-7870 0 0,-1-1 280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1:34.0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18 274 6848 0 0,'13'-92'3452'0'0,"-12"48"496"0"0,-14 1 739 0 0,7 29-1367 0 0,11 62-3320 0 0,9 59 64 0 0,10 75 64 0 0,-10-104-128 0 0,6 16 64 0 0,-18-88-64 0 0,-2-2-40 0 0,0-3-161 0 0,4-10-294 0 0,-1-77-2907 0 0,-12 18 474 0 0,-22-103-3332 0 0,-9 66 8555 0 0,22 46 1270 0 0,18 57-3479 0 0,0 1 1 0 0,-1-1-1 0 0,1 1 0 0 0,0-1 0 0 0,1 1 1 0 0,-1-1-1 0 0,0 1 0 0 0,0-1 1 0 0,1 1-1 0 0,-1-1 0 0 0,0 1 1 0 0,1 0-1 0 0,0-1 0 0 0,-1 1 1 0 0,1 0-1 0 0,0-1 0 0 0,0 1 1 0 0,0 0-1 0 0,0 0 0 0 0,0-1 1 0 0,0 1-1 0 0,0 0 0 0 0,0 0 1 0 0,0 0-1 0 0,0 0 0 0 0,0 1 1 0 0,1-1-1 0 0,-1 0 0 0 0,0 0 0 0 0,1 1 1 0 0,-1-1-1 0 0,1 1 0 0 0,-1-1 1 0 0,2 1-87 0 0,51-10 785 0 0,-53 10-791 0 0,15 0 69 0 0,1 0-1 0 0,-1 1 0 0 0,0 1 1 0 0,0 0-1 0 0,1 2 0 0 0,-1-1 0 0 0,-1 2 1 0 0,1 0-1 0 0,-1 1 0 0 0,0 1 1 0 0,0 0-1 0 0,-1 1 0 0 0,0 1 0 0 0,6 4-62 0 0,-8-4 103 0 0,0 0-1 0 0,-1 1 0 0 0,0 1 0 0 0,0 0 1 0 0,-1 0-1 0 0,-1 1 0 0 0,0 0 0 0 0,0 0 0 0 0,1 6-102 0 0,-8-14 50 0 0,0 1-1 0 0,-1-1 0 0 0,1 1 1 0 0,-1 0-1 0 0,0 0 1 0 0,-1 0-1 0 0,1 0 0 0 0,-1 0 1 0 0,0-1-1 0 0,0 1 0 0 0,0 0 1 0 0,-1 0-1 0 0,0 0 1 0 0,0 0-1 0 0,0 0 0 0 0,0-1 1 0 0,-1 1-1 0 0,0 0 0 0 0,0-1 1 0 0,0 0-1 0 0,-1 1 1 0 0,1-1-1 0 0,-1 0 0 0 0,0 0 1 0 0,0 0-1 0 0,0-1 0 0 0,-1 1 1 0 0,1-1-1 0 0,-1 1 0 0 0,0-1 1 0 0,0-1-1 0 0,0 1 1 0 0,0 0-1 0 0,-1-1 0 0 0,-4 2-49 0 0,-22 10 56 0 0,-7 3 10 0 0,0-1 0 0 0,-1-2 0 0 0,0-2 0 0 0,-5 0-66 0 0,-2-2 0 0 0,34-7-38 0 0,11-2-154 0 0,1-1-32 0 0,0 0 6 0 0,19-4-864 0 0,118-33-4859 0 0,63-13-1674 0 0,-147 40 8586 0 0,-51 10-363 0 0,-2 0 28 0 0,3 1 264 0 0,2-1-256 0 0,-3 2 2656 0 0,7 68 1183 0 0,-9-65-4438 0 0,1-1 0 0 0,0 0 0 0 0,0 0 0 0 0,0 0-1 0 0,0 0 1 0 0,1 0 0 0 0,-1 0 0 0 0,1 0 0 0 0,0 0-1 0 0,0-1 1 0 0,0 1 0 0 0,1-1 0 0 0,-1 1 0 0 0,1-1-1 0 0,0 0 1 0 0,0 0 0 0 0,0 0 0 0 0,0 0 0 0 0,1-1-1 0 0,-1 1 1 0 0,1-1 0 0 0,0 0 0 0 0,-1 0 0 0 0,1 0-1 0 0,0-1 1 0 0,0 1 0 0 0,0-1 0 0 0,0 0 0 0 0,0 0-1 0 0,1 0-44 0 0,-5-1 2 0 0,8 1 54 0 0,0 0 1 0 0,0-1 0 0 0,-1 0-1 0 0,1 0 1 0 0,0-1 0 0 0,0 0-1 0 0,-1 0 1 0 0,1 0 0 0 0,-1-1-1 0 0,5-2-56 0 0,6-3 120 0 0,-11 5-67 0 0,0-1-1 0 0,1 1 1 0 0,-1-2-1 0 0,-1 1 0 0 0,1-1 1 0 0,0 0-1 0 0,-1 0 0 0 0,0-1 1 0 0,0 0-1 0 0,0 0 0 0 0,1-2-52 0 0,-5 6 23 0 0,1-1-1 0 0,-1 0 1 0 0,0 0-1 0 0,0 0 1 0 0,0 0-1 0 0,0 0 1 0 0,0 0 0 0 0,0-1-1 0 0,-1 1 1 0 0,1-1-1 0 0,-1 1 1 0 0,0-1-1 0 0,1 0 1 0 0,-1 1-1 0 0,0-1 1 0 0,-1 0-1 0 0,1 0 1 0 0,0 0-1 0 0,-1 0 1 0 0,0 0-1 0 0,1 1 1 0 0,-1-1-1 0 0,0 0 1 0 0,-1 0-1 0 0,1 0 1 0 0,0 0 0 0 0,-1 0-1 0 0,0 0 1 0 0,0 0-1 0 0,0 1 1 0 0,0-1-1 0 0,0 0 1 0 0,0 1-1 0 0,-1-1 1 0 0,1 0-1 0 0,-1 1 1 0 0,1 0-1 0 0,-2-1-22 0 0,-4-3 25 0 0,-1-1-1 0 0,0 1 1 0 0,-1 1-1 0 0,1-1 1 0 0,-1 2 0 0 0,0-1-1 0 0,0 1 1 0 0,-1 0-1 0 0,1 1 1 0 0,-1 0-1 0 0,0 1 1 0 0,0 0-1 0 0,0 1 1 0 0,0 0-1 0 0,-9 0-24 0 0,-42 12-888 0 0,61-4-2898 0 0,24 4 1085 0 0,-15-11 1602 0 0,3 0-18 0 0</inkml:trace>
  <inkml:trace contextRef="#ctx0" brushRef="#br0" timeOffset="366.482">937 255 11312 0 0,'0'0'256'0'0,"0"-7"621"0"0,0 4-702 0 0,1 1 3372 0 0,6 8-3205 0 0,14 60 1635 0 0,10 43-140 0 0,3 57-639 0 0,-15-57-557 0 0,-4-49-430 0 0,-13-53-146 0 0,-2-7-126 0 0,0-1 0 0 0,0 1 1 0 0,0-1-1 0 0,0 0 0 0 0,0 1 0 0 0,0-1 0 0 0,0 1 1 0 0,0-1-1 0 0,0 1 0 0 0,1-1 0 0 0,-1 1 0 0 0,0-1 0 0 0,0 1 1 0 0,0 0-1 0 0,0-1 0 0 0,1 1 0 0 0,-1-1 0 0 0,0 1 1 0 0,1-1-1 0 0,-1 1 0 0 0,0 0 0 0 0,1-1 0 0 0,-1 1 1 0 0,0-1-1 0 0,1 1 0 0 0,-1 0 0 0 0,1 0 0 0 0,-1-1 1 0 0,0 1-1 0 0,1 0 0 0 0,-1 0 0 0 0,1-1 0 0 0,-1 1 1 0 0,1 0-1 0 0,-1 0 0 0 0,1 0 0 0 0,-1 0 0 0 0,1 0 1 0 0,-1 0-1 0 0,1 0 0 0 0,-1 0 0 0 0,1 0 0 0 0,-1 0 0 0 0,1 0 1 0 0,-1 0-1 0 0,1 0 0 0 0,-1 0 0 0 0,1 0 0 0 0,-1 1 1 0 0,1-1-1 0 0,-1 0 0 0 0,1 0 0 0 0,-1 0 0 0 0,1 1 1 0 0,-1-1-1 0 0,0 0 0 0 0,1 1 0 0 0,-1-1 0 0 0,1 0 1 0 0,-1 1-1 0 0,0-1 0 0 0,0 1 0 0 0,1-1 0 0 0,-1 0 1 0 0,0 1-1 0 0,1-1 61 0 0,1-9-4600 0 0,-1 0-1361 0 0</inkml:trace>
  <inkml:trace contextRef="#ctx0" brushRef="#br0" timeOffset="709.415">1050 397 9384 0 0,'-1'-3'127'0'0,"0"0"1"0"0,0 1 0 0 0,0-1 0 0 0,0 0-1 0 0,1 0 1 0 0,-1 1 0 0 0,1-1 0 0 0,0 0-1 0 0,-1 0 1 0 0,1 0 0 0 0,1 0 0 0 0,-1 0-1 0 0,0 0 1 0 0,1 1 0 0 0,0-1 0 0 0,-1 0-1 0 0,1 0 1 0 0,0 1 0 0 0,0-1 0 0 0,1 0-1 0 0,-1 1 1 0 0,0-1 0 0 0,1 1 0 0 0,0 0-1 0 0,-1-1 1 0 0,1 1 0 0 0,0 0 0 0 0,0 0-1 0 0,0 0 1 0 0,1 0 0 0 0,-1 1 0 0 0,1-1-128 0 0,1-2 192 0 0,0 1 0 0 0,0-1 0 0 0,1 1 1 0 0,0 1-1 0 0,-1-1 0 0 0,1 0 0 0 0,0 1 1 0 0,0 0-1 0 0,0 0 0 0 0,0 1 0 0 0,1 0 1 0 0,-1-1-1 0 0,0 2 0 0 0,0-1 1 0 0,1 1-1 0 0,-1-1 0 0 0,1 1 0 0 0,-1 1 1 0 0,0-1-1 0 0,1 1 0 0 0,-1 0 0 0 0,0 0 1 0 0,1 1-1 0 0,-1-1 0 0 0,3 3-192 0 0,-4-2 111 0 0,1 0 0 0 0,-1 0 0 0 0,0 0 0 0 0,-1 1 0 0 0,1-1 0 0 0,0 1 0 0 0,-1 0 1 0 0,1 1-1 0 0,-1-1 0 0 0,0 0 0 0 0,0 1 0 0 0,0 0 0 0 0,-1-1 0 0 0,1 1 0 0 0,-1 0 0 0 0,0 0 0 0 0,0 2-111 0 0,-2-3 51 0 0,0-1 0 0 0,0 1-1 0 0,-1-1 1 0 0,1 1 0 0 0,-1-1-1 0 0,0 1 1 0 0,1-1 0 0 0,-1 1 0 0 0,0-1-1 0 0,-1 0 1 0 0,1 1 0 0 0,0-1-1 0 0,-1 0 1 0 0,1 0 0 0 0,-1 0 0 0 0,0 0-1 0 0,0 0 1 0 0,1 0 0 0 0,-1 0 0 0 0,0-1-1 0 0,-1 1 1 0 0,-1 0-51 0 0,-8 6 124 0 0,-1 0 0 0 0,0-1-1 0 0,0-1 1 0 0,-1 0 0 0 0,0-1 0 0 0,0 0-1 0 0,0-1 1 0 0,-10 1-124 0 0,-20 6 31 0 0,35-8-277 0 0,-1 0-1 0 0,0-1 1 0 0,0 0-1 0 0,-1-1 1 0 0,1 0-1 0 0,0-1 1 0 0,0 0-1 0 0,0-1 1 0 0,-1 0-1 0 0,-2-1 247 0 0,12-5-4598 0 0,6 1-1018 0 0</inkml:trace>
  <inkml:trace contextRef="#ctx0" brushRef="#br0" timeOffset="1044.781">1322 230 11616 0 0,'0'0'340'0'0,"0"0"-6"0"0,2 0-214 0 0,0 0 42 0 0,0 1-1 0 0,0-1 0 0 0,1 1 1 0 0,-1 0-1 0 0,0 0 1 0 0,0-1-1 0 0,0 1 0 0 0,0 0 1 0 0,0 1-1 0 0,0-1 0 0 0,0 0 1 0 0,0 1-1 0 0,-1-1 1 0 0,1 1-1 0 0,-1-1 0 0 0,1 1 1 0 0,-1 0-1 0 0,1 0 1 0 0,-1 0-1 0 0,0-1 0 0 0,0 1 1 0 0,0 0-1 0 0,0 1 0 0 0,0-1 1 0 0,0 0-1 0 0,0 1-161 0 0,17 64 2293 0 0,-17-63-2177 0 0,29 135 2024 0 0,-2 65-954 0 0,-28-114-1048 0 0,0-84-138 0 0,-2 0-10 0 0,1-4-49 0 0,-11-14-660 0 0,-7-64-6110 0 0,14 57 4943 0 0</inkml:trace>
  <inkml:trace contextRef="#ctx0" brushRef="#br0" timeOffset="1358.689">1417 321 8984 0 0,'0'-4'234'0'0,"0"1"0"0"0,0 0 1 0 0,1-1-1 0 0,-1 1 0 0 0,1 0 1 0 0,0 0-1 0 0,0-1 0 0 0,0 1 1 0 0,0 0-1 0 0,0 0 0 0 0,1 0 1 0 0,-1 0-1 0 0,1 0 0 0 0,0 0 1 0 0,0 1-1 0 0,0-1 0 0 0,0 1 1 0 0,1-1-1 0 0,-1 1 0 0 0,1 0 1 0 0,-1 0-1 0 0,1 0 0 0 0,0 0 1 0 0,2-1-235 0 0,3 0 397 0 0,1 1 0 0 0,-1 0 1 0 0,1 0-1 0 0,0 0 1 0 0,0 1-1 0 0,-1 1 1 0 0,1 0-1 0 0,0 0 1 0 0,0 0-1 0 0,8 3-397 0 0,-5-2 304 0 0,-8-1-229 0 0,-1 0-1 0 0,1 1 0 0 0,-1 0 1 0 0,1 0-1 0 0,-1 0 1 0 0,1 0-1 0 0,-1 0 1 0 0,0 1-1 0 0,0-1 1 0 0,0 1-1 0 0,0 0 0 0 0,0 0 1 0 0,0 0-1 0 0,0 0 1 0 0,0 0-1 0 0,-1 1 1 0 0,1-1-1 0 0,-1 1 1 0 0,0 0-1 0 0,0 0 0 0 0,0 0 1 0 0,0 0-1 0 0,0 0 1 0 0,-1 0-1 0 0,1 0 1 0 0,-1 1-1 0 0,0-1 1 0 0,0 0-1 0 0,0 1 1 0 0,-1-1-1 0 0,1 1 0 0 0,-1-1 1 0 0,0 1-1 0 0,1-1 1 0 0,-2 1-1 0 0,1-1 1 0 0,0 1-1 0 0,-1 0 1 0 0,1-1-1 0 0,-1 0 0 0 0,0 1 1 0 0,-1-1-1 0 0,1 1-74 0 0,-7 5 79 0 0,0-1 0 0 0,0 0 1 0 0,0-1-1 0 0,-1 0 0 0 0,0 0 0 0 0,-1-1 0 0 0,0 0 0 0 0,0-1 0 0 0,0 0 0 0 0,0 0 0 0 0,-1-1 0 0 0,0 0 0 0 0,-3 0-79 0 0,-1 1 44 0 0,-1 0-156 0 0,-1 0 1 0 0,0-2-1 0 0,-1 0 0 0 0,1-1 0 0 0,0 0 0 0 0,-1-2 1 0 0,-5 0 111 0 0,5-5-1338 0 0,17 4 717 0 0,1-7-2075 0 0,0 0 1166 0 0</inkml:trace>
  <inkml:trace contextRef="#ctx0" brushRef="#br0" timeOffset="2342.44">1728 24 10880 0 0,'7'-8'248'0'0,"-5"7"34"0"0,7-10 388 0 0,-8 9-539 0 0,4 1 4251 0 0,0 6-2714 0 0,-4-4-1276 0 0,8 18 633 0 0,0 47 200 0 0,4 17-169 0 0,-1-11-296 0 0,6 26 159 0 0,10 5-174 0 0,-13-73-619 0 0,-14-29-173 0 0,0 0 0 0 0,0 0 0 0 0,0-1 0 0 0,0 1 0 0 0,-1-1 0 0 0,1 1 0 0 0,0 0 0 0 0,0-1 0 0 0,0 0 0 0 0,0 1 0 0 0,0-1 0 0 0,0 0 1 0 0,0 1-1 0 0,1-1 0 0 0,-1 0 0 0 0,0 0 0 0 0,0 0 0 0 0,0 0 0 0 0,0 0 0 0 0,0 0 0 0 0,0 0 0 0 0,0 0 0 0 0,0 0 0 0 0,0-1 0 0 0,0 1 1 0 0,0 0-1 0 0,0-1 0 0 0,0 1 0 0 0,0-1 0 0 0,0 1 0 0 0,0-1 0 0 0,0 1 0 0 0,0-1 0 0 0,0 0 0 0 0,0 0 0 0 0,0 0 47 0 0,21-28-3126 0 0,-17 23 2222 0 0,-3 3 823 0 0,0 0 0 0 0,0 1 0 0 0,1-1 0 0 0,-1 1 0 0 0,1 0 0 0 0,-1 0-1 0 0,1 0 1 0 0,0 0 0 0 0,-1 0 0 0 0,1 0 0 0 0,0 1 0 0 0,0 0 0 0 0,0-1-1 0 0,1 1 1 0 0,-1 0 0 0 0,0 0 0 0 0,0 1 0 0 0,2-1 81 0 0,55-15 1630 0 0,16-11 28 0 0,-69 24-1565 0 0,0-1 1 0 0,-1 0-1 0 0,1 0 0 0 0,-1 0 1 0 0,0-1-1 0 0,0 0 1 0 0,0 0-1 0 0,-1-1 1 0 0,0 0-1 0 0,0 0 0 0 0,0 0 1 0 0,-1 0-1 0 0,1-2-93 0 0,2-23 307 0 0,-7 28-288 0 0,0 1 0 0 0,0-1 0 0 0,0 1-1 0 0,0-1 1 0 0,-1 1 0 0 0,1 0 0 0 0,-1-1 0 0 0,1 1 0 0 0,-1 0 0 0 0,0-1 0 0 0,0 1 0 0 0,0 0-1 0 0,0 0 1 0 0,0 0 0 0 0,-1 0 0 0 0,1 0 0 0 0,-1 0 0 0 0,1 0 0 0 0,-1 0 0 0 0,0 1-1 0 0,1-1 1 0 0,-1 1 0 0 0,0-1 0 0 0,0 1 0 0 0,0-1 0 0 0,0 1 0 0 0,-1 0 0 0 0,1 0-1 0 0,0 0 1 0 0,0 1 0 0 0,-1-1 0 0 0,1 0 0 0 0,0 1 0 0 0,-1-1 0 0 0,1 1 0 0 0,-1 0-1 0 0,1 0 1 0 0,-1 0-19 0 0,-3 1 3 0 0,0 0 0 0 0,0 0 0 0 0,0 0 0 0 0,1 1 0 0 0,-1 0 0 0 0,1 0 0 0 0,-1 1 0 0 0,1 0 0 0 0,0-1 0 0 0,0 2 0 0 0,0-1 0 0 0,0 1 0 0 0,0-1 0 0 0,1 1 0 0 0,0 1 0 0 0,0-1 0 0 0,0 0 0 0 0,0 1 0 0 0,1 0 0 0 0,-1 0 0 0 0,1 0-1 0 0,1 0 1 0 0,-1 1 0 0 0,1-1 0 0 0,0 1 0 0 0,0-1 0 0 0,0 3-3 0 0,1-2 0 0 0,0 0 0 0 0,0 0 0 0 0,1-1 0 0 0,0 1 0 0 0,0 0 0 0 0,1 0 0 0 0,0 0 0 0 0,0 0 0 0 0,0 0 0 0 0,0-1 0 0 0,2 5 0 0 0,-2-7 2 0 0,1 0-1 0 0,-1-1 0 0 0,0 1 1 0 0,1 0-1 0 0,0 0 0 0 0,0-1 1 0 0,-1 1-1 0 0,2-1 0 0 0,-1 0 1 0 0,0 1-1 0 0,0-1 0 0 0,1 0 1 0 0,-1 0-1 0 0,1-1 0 0 0,-1 1 1 0 0,1 0-1 0 0,0-1 0 0 0,0 0 1 0 0,0 1-1 0 0,0-1 1 0 0,0 0-1 0 0,0-1 0 0 0,0 1 1 0 0,0 0-1 0 0,0-1 0 0 0,0 0 1 0 0,0 0-1 0 0,1 0 0 0 0,-1 0 1 0 0,0 0-1 0 0,1-1-1 0 0,4 1 10 0 0,1-2-1 0 0,0 1 1 0 0,-1-1 0 0 0,0-1-1 0 0,1 1 1 0 0,-1-1 0 0 0,0-1 0 0 0,-1 0-1 0 0,1 0 1 0 0,6-5-10 0 0,73-70-929 0 0,-81 73 822 0 0,0-1 0 0 0,0 1 0 0 0,1 0 0 0 0,0 1 0 0 0,0-1 0 0 0,1 2 0 0 0,-1-1 0 0 0,1 1 0 0 0,0 0 0 0 0,0 0 0 0 0,0 1 0 0 0,1 0 0 0 0,7-2 107 0 0,-12 6-6 0 0,0 0 0 0 0,-1 1 0 0 0,1-1 0 0 0,0 0 0 0 0,-1 1 0 0 0,1 0 0 0 0,-1 0 1 0 0,1 0-1 0 0,-1 0 0 0 0,0 1 0 0 0,0-1 0 0 0,0 1 0 0 0,0 0 0 0 0,0-1 0 0 0,-1 1 0 0 0,1 1 0 0 0,-1-1 0 0 0,0 0 0 0 0,0 1 0 0 0,0-1 0 0 0,-1 1 0 0 0,1 0 6 0 0,49 90 512 0 0,-33-147 2586 0 0,-11 34-3069 0 0,0 1 1 0 0,1 0 0 0 0,1 1 0 0 0,0-1 0 0 0,1 2 0 0 0,1 0-1 0 0,1 0 1 0 0,8-8-30 0 0,22-20-150 0 0,36-17-4756 0 0,-66 52 3402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1:37.5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32 384 10080 0 0,'0'0'230'0'0,"-7"-4"541"0"0,3 1-619 0 0,-1-1 1322 0 0,-3 0 3428 0 0,5 10-4644 0 0,-1 78 1642 0 0,4-73-1831 0 0,0 1-1 0 0,0-1 0 0 0,1 0 0 0 0,1 1 0 0 0,0-1 0 0 0,0 0 0 0 0,1 0 1 0 0,0 0-1 0 0,5 10-68 0 0,-7-19 26 0 0,0 0 0 0 0,1 0 0 0 0,-1 0 0 0 0,0-1 0 0 0,1 1 0 0 0,-1 0 0 0 0,1-1 0 0 0,0 1 0 0 0,-1-1 0 0 0,1 1 0 0 0,0-1 0 0 0,0 0 0 0 0,0 0 0 0 0,0 0-1 0 0,0 0 1 0 0,0 0 0 0 0,0 0 0 0 0,0 0 0 0 0,0-1 0 0 0,1 1 0 0 0,-1-1 0 0 0,0 0 0 0 0,0 1 0 0 0,1-1 0 0 0,-1 0 0 0 0,0 0 0 0 0,0-1 0 0 0,1 1 0 0 0,-1 0 0 0 0,0-1 0 0 0,0 1 0 0 0,0-1 0 0 0,0 0 0 0 0,1 0 0 0 0,-1 0 0 0 0,0 0 0 0 0,0 0 0 0 0,-1 0 0 0 0,1 0 0 0 0,0-1 0 0 0,0 1 0 0 0,-1-1 0 0 0,1 1 0 0 0,0-1 0 0 0,-1 0 0 0 0,0 1 0 0 0,1-1 0 0 0,-1 0 0 0 0,1-2-26 0 0,65-126 561 0 0,-54 107-614 0 0,1 30-38 0 0,-5 6 33 0 0,56 65-116 0 0,-59-73 206 0 0,0 0 0 0 0,0-1 0 0 0,0 0 0 0 0,1 0 0 0 0,-1 0 0 0 0,1-1 0 0 0,0 0 0 0 0,0 0 0 0 0,1-1 0 0 0,-1 0 0 0 0,0 0 0 0 0,1-1 0 0 0,-1 0 0 0 0,1 0 0 0 0,-1-1 0 0 0,1 0 0 0 0,-1 0 0 0 0,8-2-32 0 0,-11 1 43 0 0,0-1 0 0 0,0 0-1 0 0,-1 0 1 0 0,1 0-1 0 0,0-1 1 0 0,-1 0-1 0 0,0 1 1 0 0,0-1 0 0 0,1 0-1 0 0,-2 0 1 0 0,1-1-1 0 0,0 1 1 0 0,-1-1 0 0 0,1 1-1 0 0,-1-1 1 0 0,0 0-1 0 0,0 0 1 0 0,-1 0 0 0 0,1 0-1 0 0,-1 0 1 0 0,0 0-1 0 0,0 0 1 0 0,0-1 0 0 0,-1 1-1 0 0,1 0 1 0 0,-1 0-1 0 0,0-1 1 0 0,0 1-1 0 0,-1 0 1 0 0,1-1 0 0 0,-1 1-1 0 0,0 0 1 0 0,0 0-1 0 0,0 0 1 0 0,-1 0 0 0 0,1 0-1 0 0,-3-4-42 0 0,-12-52 124 0 0,6 31-82 0 0,8 23-74 0 0,0-1 0 0 0,0 1 0 0 0,0 0 1 0 0,-1 0-1 0 0,0 0 0 0 0,0 0 0 0 0,0 1 0 0 0,-1-1 0 0 0,0 1 0 0 0,0 0 0 0 0,-3-3 32 0 0,2 2 203 0 0,4 4-3016 0 0,1 2-4331 0 0,0 0 1068 0 0</inkml:trace>
  <inkml:trace contextRef="#ctx0" brushRef="#br0" timeOffset="285.626">608 252 12960 0 0,'0'0'297'0'0,"8"3"702"0"0,9 15-879 0 0,5 15 1857 0 0,12 32 1663 0 0,-12-15-2174 0 0,-2-7-615 0 0,-19-40-820 0 0,0 0 0 0 0,0 0 0 0 0,1-1 0 0 0,-1 1 0 0 0,1-1 0 0 0,0 1 0 0 0,0-1 0 0 0,0 0 0 0 0,0 0 0 0 0,0 1 0 0 0,0-1 0 0 0,1-1 0 0 0,-1 1 0 0 0,1 0 1 0 0,-1-1-1 0 0,1 1 0 0 0,-1-1 0 0 0,2 1-31 0 0,20 28 322 0 0,-23-30-239 0 0,-1 0 10 0 0,-1 1-120 0 0,1-1-1 0 0,-1 1 0 0 0,0 0 1 0 0,0-1-1 0 0,0 1 0 0 0,0-1 1 0 0,0 0-1 0 0,0 1 1 0 0,0-1-1 0 0,0 0 0 0 0,0 0 1 0 0,0 1-1 0 0,0-1 0 0 0,0 0 1 0 0,0 0-1 0 0,0 0 1 0 0,0 0-1 0 0,0 0 0 0 0,0-1 1 0 0,0 1-1 0 0,0 0 0 0 0,0 0 1 0 0,0-1-1 0 0,0 1 0 0 0,0 0 1 0 0,0-1-1 0 0,0 1 1 0 0,0-1-1 0 0,0 0 28 0 0,0-6-6576 0 0,1 0-310 0 0</inkml:trace>
  <inkml:trace contextRef="#ctx0" brushRef="#br0" timeOffset="547.161">682 169 11464 0 0,'1'0'333'0'0,"19"-5"155"0"0,5 8 445 0 0,-20 5-4570 0 0,-7 0-488 0 0</inkml:trace>
  <inkml:trace contextRef="#ctx0" brushRef="#br0" timeOffset="992.569">1081 276 11920 0 0,'36'-5'266'0'0,"-50"7"285"0"0,1 2 0 0 0,0-1-1 0 0,0 2 1 0 0,0 0 0 0 0,0 0-1 0 0,1 1 1 0 0,0 1-1 0 0,0 0 1 0 0,-10 8-551 0 0,12-8 190 0 0,6-4-153 0 0,-1-1 0 0 0,1 1 0 0 0,-1 0 0 0 0,1 0 0 0 0,0 0 0 0 0,0 1 0 0 0,1-1 0 0 0,-1 1 0 0 0,1 0 0 0 0,-1 0 0 0 0,1 0 0 0 0,0 1 0 0 0,1-1-1 0 0,-1 1 1 0 0,1-1 0 0 0,0 1 0 0 0,0 0 0 0 0,0 0 0 0 0,1 0 0 0 0,0 0 0 0 0,0 0 0 0 0,0 0 0 0 0,0 0 0 0 0,1 0 0 0 0,0 1 0 0 0,0 2-37 0 0,14 56 362 0 0,-10-52-265 0 0,18 17 302 0 0,-16-27-323 0 0,1-1 0 0 0,-1 0 0 0 0,1 0 0 0 0,-1 0 0 0 0,1-1 0 0 0,-1 0 0 0 0,1 0 0 0 0,-1-1 0 0 0,1 0 0 0 0,-1 0 0 0 0,1 0 0 0 0,-1-1 0 0 0,0 0 0 0 0,1 0 0 0 0,-1-1 0 0 0,0 1 0 0 0,0-1 0 0 0,-1-1 0 0 0,1 1 0 0 0,1-2-76 0 0,-1-1 35 0 0,0 0-1 0 0,0-1 0 0 0,-1 0 1 0 0,1 0-1 0 0,-2 0 0 0 0,1-1 1 0 0,-1 1-1 0 0,0-1 0 0 0,0 0 0 0 0,-1 0 1 0 0,0 0-1 0 0,-1-1 0 0 0,1 1 1 0 0,-2-1-1 0 0,1 0-34 0 0,4-16 53 0 0,-3-46 27 0 0,4-30-641 0 0,-11 6-116 0 0,-5 11 626 0 0,-12 48 835 0 0,20 35-671 0 0,1 1-1 0 0,-1 2-18 0 0,-12 60-156 0 0,25 16 73 0 0,2-26 210 0 0,-1 6 134 0 0,6 31 778 0 0,-13-35-351 0 0,13 10-46 0 0,7-11-448 0 0,-12-22-144 0 0,0-9 50 0 0,-11-14-59 0 0,-1-6-8917 0 0,-9-7 1766 0 0</inkml:trace>
  <inkml:trace contextRef="#ctx0" brushRef="#br0" timeOffset="1249.931">1412 155 13472 0 0,'0'0'306'0'0,"12"4"868"0"0,7 23 497 0 0,-7 21 617 0 0,-3 56 411 0 0,-2-3-1574 0 0,10-9-733 0 0,-7-26-248 0 0,-6-42-197 0 0,-5-23-218 0 0,1-1-70 0 0,-19 4-3490 0 0,13-8 2118 0 0,-3-1-13 0 0</inkml:trace>
  <inkml:trace contextRef="#ctx0" brushRef="#br0" timeOffset="1515.68">1264 394 10240 0 0,'31'-12'1453'0'0,"98"4"4821"0"0,83 5-3248 0 0,-174 1-3024 0 0,33-6 306 0 0,-33-15-4166 0 0,-32 15-2571 0 0</inkml:trace>
  <inkml:trace contextRef="#ctx0" brushRef="#br0" timeOffset="1956.386">1618 74 11544 0 0,'122'0'562'0'0,"-121"0"-524"0"0,0 0 0 0 0,0 0 0 0 0,0 0 0 0 0,0 0 0 0 0,0 0-1 0 0,0 0 1 0 0,0 0 0 0 0,0 0 0 0 0,0 0 0 0 0,-1 1 0 0 0,1-1-1 0 0,0 0 1 0 0,0 1 0 0 0,0-1 0 0 0,0 1 0 0 0,0-1 0 0 0,0 1-1 0 0,-1-1 1 0 0,1 1 0 0 0,0 0 0 0 0,0-1 0 0 0,-1 1 0 0 0,1 0 0 0 0,-1 0-1 0 0,1-1 1 0 0,0 1 0 0 0,-1 0 0 0 0,1 0 0 0 0,-1 0 0 0 0,0 0-1 0 0,1 0 1 0 0,-1 0 0 0 0,0 0 0 0 0,0-1 0 0 0,1 1 0 0 0,-1 0 0 0 0,0 0-1 0 0,0 0 1 0 0,0 0 0 0 0,0 0 0 0 0,0 0 0 0 0,0 1-38 0 0,1 7 784 0 0,-3 24 902 0 0,14 8-151 0 0,5 44 627 0 0,-4-25-987 0 0,-10 23 92 0 0,-3-3-661 0 0,-1-68-409 0 0,8-16 438 0 0,-6 4-637 0 0,88-128-660 0 0,-85 124 642 0 0,-1 0-1 0 0,0 1 1 0 0,1-1-1 0 0,-1 1 1 0 0,1 0-1 0 0,0 0 1 0 0,0 0-1 0 0,1 0 1 0 0,-1 1-1 0 0,0-1 1 0 0,1 1-1 0 0,-1 0 1 0 0,1 1 0 0 0,0-1-1 0 0,0 1 1 0 0,0 0-1 0 0,0 0 1 0 0,0 0-1 0 0,0 1 1 0 0,0 0-1 0 0,-1 0 1 0 0,5 0 20 0 0,22 25 110 0 0,8 19 190 0 0,11 37 444 0 0,-4-19 184 0 0,-22-21-693 0 0,-18-27-182 0 0,-5 0-257 0 0,-2-11 471 0 0,-2 7-7786 0 0,1-2-24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2:07.3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185 378 6272 0 0,'0'0'182'0'0,"0"-1"-8"0"0,15-25 800 0 0,9-56 5418 0 0,-24 78-6185 0 0,0 0 0 0 0,-1 0 0 0 0,1 1 0 0 0,-1-1 0 0 0,0 0 0 0 0,0 0 0 0 0,0 1 0 0 0,-1-1 0 0 0,1 0 0 0 0,-1 1 0 0 0,0 0 0 0 0,0-1 0 0 0,0 1 0 0 0,-1 0 0 0 0,1 0 0 0 0,-1 0 0 0 0,1 0 0 0 0,-1 1 0 0 0,0-1 0 0 0,0 1 0 0 0,0-1 0 0 0,0 1 0 0 0,-1 0 0 0 0,1 0 0 0 0,-1 1 0 0 0,1-1 0 0 0,-3 0-207 0 0,4 1 84 0 0,-1 0 0 0 0,0 0 0 0 0,1 0 0 0 0,-1 0 0 0 0,0 0 0 0 0,0 1-1 0 0,0-1 1 0 0,0 1 0 0 0,1 0 0 0 0,-1 0 0 0 0,0 0 0 0 0,0 0 0 0 0,0 1-1 0 0,0-1 1 0 0,0 1 0 0 0,1-1 0 0 0,-1 1 0 0 0,0 0 0 0 0,0 0 0 0 0,1 1-1 0 0,-1-1 1 0 0,1 0 0 0 0,-1 1 0 0 0,1-1 0 0 0,-1 1 0 0 0,1 0 0 0 0,0 0-1 0 0,0 0 1 0 0,-1 1-84 0 0,-3 1 61 0 0,0 0-1 0 0,1 0 0 0 0,0 0 1 0 0,0 1-1 0 0,0 0 0 0 0,0 0 0 0 0,1 0 1 0 0,0 0-1 0 0,0 1 0 0 0,0 0 1 0 0,0 0-1 0 0,1 0 0 0 0,0 0 0 0 0,1 0 1 0 0,-1 0-1 0 0,1 1 0 0 0,0 0 1 0 0,1 0-61 0 0,-3 13 67 0 0,2 1 1 0 0,0 0-1 0 0,1 0 1 0 0,1 0-1 0 0,1 0 1 0 0,1 0-1 0 0,1 0 1 0 0,0 0-1 0 0,2-1 1 0 0,1 1-1 0 0,1 3-67 0 0,-4-17-7 0 0,0-1 1 0 0,1 1-1 0 0,0-1 0 0 0,0 0 0 0 0,0 0 0 0 0,0 0 0 0 0,1 0 0 0 0,0-1 0 0 0,0 0 1 0 0,1 0-1 0 0,-1 0 0 0 0,1-1 0 0 0,0 0 0 0 0,0 0 0 0 0,1 0 0 0 0,-1-1 0 0 0,1 0 0 0 0,0 0 1 0 0,0-1-1 0 0,0 0 0 0 0,0 0 0 0 0,0 0 0 0 0,0-1 0 0 0,0 0 0 0 0,1-1 0 0 0,-1 1 1 0 0,0-1-1 0 0,1-1 0 0 0,-1 0 0 0 0,0 0 0 0 0,0 0 0 0 0,0-1 0 0 0,0 1 0 0 0,0-2 1 0 0,0 1-1 0 0,0-1 0 0 0,0 0 0 0 0,4-4 7 0 0,-4 3-78 0 0,2-2-100 0 0,0 0-1 0 0,-1 0 1 0 0,0-1-1 0 0,0 0 1 0 0,0 0-1 0 0,-1-1 1 0 0,0 0-1 0 0,0 0 1 0 0,-1 0-1 0 0,4-9 179 0 0,-9 15-35 0 0,0 2 26 0 0,0-1 0 0 0,-1 0 1 0 0,1 0-1 0 0,-1 0 0 0 0,1 0 0 0 0,-1 0 0 0 0,1 0 0 0 0,-1 1 0 0 0,0-1 0 0 0,1 0 0 0 0,-1 0 0 0 0,0 0 0 0 0,0 0 1 0 0,0 0-1 0 0,0 0 0 0 0,0 0 0 0 0,0 0 0 0 0,0 0 0 0 0,0 0 0 0 0,0 0 0 0 0,0 0 0 0 0,-1 0 0 0 0,1 0 1 0 0,0 0-1 0 0,-1 0 0 0 0,1 0 0 0 0,-1 0 0 0 0,1 0 0 0 0,-1 0 0 0 0,1 1 0 0 0,-1-1 0 0 0,0-1 9 0 0,0 2-10 0 0,-1 0 0 0 0,1 0 0 0 0,0 0-1 0 0,-1-1 1 0 0,1 1 0 0 0,0 1 0 0 0,0-1-1 0 0,-1 0 1 0 0,1 0 0 0 0,0 0 0 0 0,-1 1-1 0 0,1-1 1 0 0,0 0 0 0 0,0 1 0 0 0,-1-1 0 0 0,1 1-1 0 0,0 0 1 0 0,0-1 0 0 0,0 1 0 0 0,0 0-1 0 0,0 0 1 0 0,0 0 0 0 0,0 0 0 0 0,0 0-1 0 0,-1 0 11 0 0,-1 2-39 0 0,2-2 49 0 0,-1 0 0 0 0,1 0 1 0 0,0 1-1 0 0,-1-1 0 0 0,1 1 1 0 0,0-1-1 0 0,0 1 1 0 0,0-1-1 0 0,0 1 0 0 0,0 0 1 0 0,0-1-1 0 0,0 1 0 0 0,1 0 1 0 0,-1 0-1 0 0,1 0 0 0 0,-1-1 1 0 0,1 1-1 0 0,0 0 0 0 0,-1 0 1 0 0,1 0-1 0 0,0 0 0 0 0,0 0 1 0 0,0 0-1 0 0,1 0 0 0 0,-1 0 1 0 0,0 0-11 0 0,2 2-1 0 0,1-1 1 0 0,-1 1 0 0 0,0 0 0 0 0,1 0-1 0 0,0-1 1 0 0,0 0 0 0 0,0 1 0 0 0,0-1-1 0 0,0 0 1 0 0,1-1 0 0 0,-1 1 0 0 0,1-1 0 0 0,0 1-1 0 0,0-1 1 0 0,0 0 0 0 0,0 0 0 0 0,0-1-1 0 0,0 1 1 0 0,0-1 0 0 0,1 0 0 0 0,-1 0-1 0 0,1 0 1 0 0,1 0 12 0 0,0-1-1 0 0,1 1 0 0 0,-1-1 0 0 0,0-1 0 0 0,1 1 0 0 0,-1-1 0 0 0,0 0 1 0 0,0 0-1 0 0,0 0 0 0 0,0-1 0 0 0,0 0 0 0 0,0-1 0 0 0,2 0-11 0 0,-5 2 10 0 0,-1-1 0 0 0,1 1 0 0 0,-1 0 0 0 0,1-1 0 0 0,-1 0 0 0 0,0 1 0 0 0,0-1 0 0 0,0 0 0 0 0,0 0 0 0 0,0 0-1 0 0,0 0 1 0 0,0-1 0 0 0,-1 1 0 0 0,1 0 0 0 0,-1-1 0 0 0,1 0 0 0 0,-1 1 0 0 0,0-1 0 0 0,0 1 0 0 0,0-1 0 0 0,-1 0 0 0 0,1 0 0 0 0,-1 1-1 0 0,1-1 1 0 0,-1 0 0 0 0,0 0 0 0 0,0 0 0 0 0,0 0 0 0 0,0 0 0 0 0,-1 0-10 0 0,-2-4 13 0 0,1-1 0 0 0,-2 1-1 0 0,1-1 1 0 0,-1 1 0 0 0,-1 0 0 0 0,1 0 0 0 0,-1 1 0 0 0,0 0-1 0 0,0-1 1 0 0,-1 2 0 0 0,0-1 0 0 0,0 1 0 0 0,0 0 0 0 0,-1 0-1 0 0,0 0 1 0 0,0 1 0 0 0,0 0 0 0 0,0 1 0 0 0,-1-1-1 0 0,-4 0-12 0 0,-7-6-11 0 0,-36-6-70 0 0,31 14-8503 0 0,24 2 2810 0 0</inkml:trace>
  <inkml:trace contextRef="#ctx0" brushRef="#br0" timeOffset="407.909">658 203 10880 0 0,'0'0'248'0'0,"0"0"34"0"0,-6-4 101 0 0,6 4 6069 0 0,38 92-3134 0 0,-31-65-2988 0 0,-1 1 0 0 0,-1-1 0 0 0,-1 1 0 0 0,-2 1 0 0 0,0-1 0 0 0,-3 4-330 0 0,9 79 432 0 0,-7-56-306 0 0,6-30-52 0 0,-7-23-58 0 0,0-2-204 0 0,0 0-100 0 0,0 0-28 0 0,0 0-46 0 0,15-5-1436 0 0,3-23-2463 0 0,-15 15 2315 0 0</inkml:trace>
  <inkml:trace contextRef="#ctx0" brushRef="#br0" timeOffset="766.303">841 234 11144 0 0,'0'0'248'0'0,"0"0"34"0"0,0-5 116 0 0,1 6 5752 0 0,16 57-3998 0 0,64 187 521 0 0,-48-130-2249 0 0,-23-77-253 0 0,-5-15 326 0 0,-4-27-6790 0 0,-1-1 4759 0 0</inkml:trace>
  <inkml:trace contextRef="#ctx0" brushRef="#br0" timeOffset="1087.012">1102 391 11952 0 0,'0'0'266'0'0,"0"0"44"0"0,0-4 160 0 0,-1 4 3411 0 0,0 7-3529 0 0,0 0-1 0 0,0 0 1 0 0,0-1-1 0 0,1 1 1 0 0,0 0-1 0 0,1 0 0 0 0,-1 0 1 0 0,1 0-1 0 0,1-1 1 0 0,-1 1-1 0 0,1-1 0 0 0,0 1 1 0 0,3 4-352 0 0,4 22 591 0 0,31 54 553 0 0,-16-54-868 0 0,-15-22-1017 0 0,-11-21-4624 0 0,-1 2-1116 0 0</inkml:trace>
  <inkml:trace contextRef="#ctx0" brushRef="#br0" timeOffset="1341.697">1105 345 11888 0 0,'0'0'266'0'0,"0"0"44"0"0,0 0 14 0 0,0 0-31 0 0,0 0-150 0 0,0 0 86 0 0,0 0 54 0 0,0 0 6 0 0,0 0-25 0 0,0 0-128 0 0,0 0-59 0 0,0 0-11 0 0,16 4-732 0 0,-10-3-2722 0 0,-1 0-1134 0 0</inkml:trace>
  <inkml:trace contextRef="#ctx0" brushRef="#br0" timeOffset="1648.245">1390 316 10120 0 0,'0'0'298'0'0,"0"0"-4"0"0,-12 2 1350 0 0,-31 26 2726 0 0,42-27-4348 0 0,-1 0-1 0 0,1 1 0 0 0,-1-1 1 0 0,1 1-1 0 0,0-1 0 0 0,0 1 1 0 0,0 0-1 0 0,0 0 0 0 0,0-1 1 0 0,0 1-1 0 0,0 0 0 0 0,1 0 1 0 0,-1 0-1 0 0,1 0 1 0 0,-1 0-1 0 0,1 0 0 0 0,0 0 1 0 0,0 0-1 0 0,-1 0 0 0 0,1 0 1 0 0,1 0-1 0 0,-1 0 0 0 0,0 0 1 0 0,0 0-1 0 0,1 0 1 0 0,0 0-1 0 0,-1 0 0 0 0,1-1 1 0 0,0 1-1 0 0,0 0 0 0 0,-1 0 1 0 0,2 0-1 0 0,-1-1 0 0 0,0 1 1 0 0,0-1-1 0 0,0 1 1 0 0,1-1-1 0 0,-1 1 0 0 0,1-1 1 0 0,-1 0-1 0 0,1 1 0 0 0,0-1 1 0 0,-1 0-1 0 0,1 0 0 0 0,0 0 1 0 0,1 0-22 0 0,131 91 425 0 0,-134-91-385 0 0,1 0 0 0 0,0-1 0 0 0,0 1 0 0 0,0 0 0 0 0,-1-1 0 0 0,1 1 0 0 0,0 0 0 0 0,-1 0 0 0 0,1 0 0 0 0,-1-1 0 0 0,1 1 0 0 0,-1 0 1 0 0,1 0-1 0 0,-1 0 0 0 0,1 0 0 0 0,-1 0 0 0 0,0 0 0 0 0,0 0 0 0 0,1 0 0 0 0,-1 0 0 0 0,0 0 0 0 0,0 0 0 0 0,0 0 0 0 0,0 0 0 0 0,0 0 0 0 0,-1 0 0 0 0,1 0 0 0 0,0 1 0 0 0,0-1 0 0 0,-1-1 0 0 0,1 1 0 0 0,0 0 0 0 0,-1 0 0 0 0,1 0 0 0 0,-1 0 0 0 0,1 0 0 0 0,-1 0 0 0 0,0 0 0 0 0,1-1 0 0 0,-1 1 0 0 0,0 0 0 0 0,0 0 0 0 0,1-1 0 0 0,-1 1 0 0 0,0 0 0 0 0,0-1 1 0 0,0 1-41 0 0,-43 23 893 0 0,-87 12-355 0 0,106-34-1403 0 0,25-2 810 0 0,0 0 0 0 0,-1 0 0 0 0,1-1 0 0 0,0 1 0 0 0,-1 0 0 0 0,1 0 0 0 0,0 0 0 0 0,0-1 0 0 0,-1 1 0 0 0,1 0 0 0 0,0 0 0 0 0,0-1 0 0 0,-1 1 0 0 0,1 0 1 0 0,0-1-1 0 0,0 1 0 0 0,0 0 0 0 0,0 0 0 0 0,-1-1 0 0 0,1 1 0 0 0,0 0 0 0 0,0-1 0 0 0,0 1 0 0 0,0-1 0 0 0,0 1 0 0 0,0 0 0 0 0,0-1 0 0 0,0 1 0 0 0,0 0 0 0 0,0-1 1 0 0,0 1-1 0 0,0 0 0 0 0,0-1 0 0 0,0 1 0 0 0,1 0 0 0 0,-1-1 0 0 0,0 1 0 0 0,0 0 0 0 0,0-1 0 0 0,0 1 0 0 0,1 0 0 0 0,-1 0 0 0 0,0-1 0 0 0,0 1 0 0 0,0 0 0 0 0,1 0 1 0 0,-1-1-1 0 0,0 1 0 0 0,0 0 0 0 0,1 0 0 0 0,-1 0 0 0 0,0-1 0 0 0,1 1 0 0 0,-1 0 0 0 0,0 0 0 0 0,1 0 0 0 0,-1 0 0 0 0,0 0 0 0 0,1 0 0 0 0,-1 0 0 0 0,0 0 0 0 0,1 0 55 0 0,5-6-1797 0 0,3 0-3861 0 0</inkml:trace>
  <inkml:trace contextRef="#ctx0" brushRef="#br0" timeOffset="1934.039">1697 436 11912 0 0,'0'0'349'0'0,"0"0"-2"0"0,0 0-121 0 0,0 0 326 0 0,0 0 168 0 0,0 0 31 0 0,0 0-11 0 0,0 0-76 0 0,0 14 1194 0 0,-4 53 1246 0 0,11-12-1784 0 0,5-17-860 0 0,4-11-346 0 0,-12-20-128 0 0,-3-6-119 0 0,-1-1-82 0 0,0 0-29 0 0,2 1-174 0 0,9 1-2164 0 0,-11-2 1070 0 0</inkml:trace>
  <inkml:trace contextRef="#ctx0" brushRef="#br0" timeOffset="2188.491">1641 238 14768 0 0,'-3'-21'1624'0'0,"-2"19"-1573"0"0,4 2 216 0 0,-3-5 1700 0 0,-5 12-3655 0 0,4-1-4437 0 0</inkml:trace>
  <inkml:trace contextRef="#ctx0" brushRef="#br0" timeOffset="2502.902">1111 261 12320 0 0,'0'0'281'0'0,"-3"-6"679"0"0,2 1-860 0 0,0 0-7 0 0,0 4 334 0 0,-12-4 6055 0 0,-25 8-6011 0 0,36-4-406 0 0,-3-1-27 0 0,4 1-230 0 0,1 1-544 0 0,0 0-234 0 0,0 0-43 0 0,0 0-10 0 0</inkml:trace>
  <inkml:trace contextRef="#ctx0" brushRef="#br0" timeOffset="3431.276">1985 370 8144 0 0,'-6'-20'5193'0'0,"3"19"-4934"0"0,1-1-1 0 0,-1 1 1 0 0,1 0-1 0 0,-1 0 1 0 0,1 0 0 0 0,-1 0-1 0 0,0 0 1 0 0,1 0-1 0 0,-1 1 1 0 0,0-1 0 0 0,0 1-1 0 0,1 0 1 0 0,-1 0 0 0 0,0 0-1 0 0,0 0 1 0 0,0 1-1 0 0,1-1 1 0 0,-1 1 0 0 0,-2 0-259 0 0,1 0 108 0 0,0 1 1 0 0,0 0 0 0 0,0 0 0 0 0,0 0 0 0 0,0 1-1 0 0,1-1 1 0 0,-1 1 0 0 0,1 0 0 0 0,0 0-1 0 0,-1 0 1 0 0,1 0 0 0 0,1 1 0 0 0,-1-1 0 0 0,0 1-1 0 0,1 0 1 0 0,0 0 0 0 0,0 0 0 0 0,-1 1-109 0 0,3-3 19 0 0,-3 2 18 0 0,1 1 0 0 0,0 0 0 0 0,0 0-1 0 0,0 0 1 0 0,0 0 0 0 0,1 0 0 0 0,0 0 0 0 0,0 0-1 0 0,1 0 1 0 0,-1 0 0 0 0,1 1 0 0 0,0-1 0 0 0,1 0-1 0 0,0 5-36 0 0,2 4 11 0 0,-2-13 5 0 0,0 1 0 0 0,0-1-1 0 0,0 0 1 0 0,0 0 0 0 0,1 1 0 0 0,-1-1-1 0 0,1 0 1 0 0,-1 0 0 0 0,1 0 0 0 0,-1 0-1 0 0,1-1 1 0 0,-1 1 0 0 0,1 0 0 0 0,0-1-1 0 0,-1 1 1 0 0,1-1 0 0 0,0 0 0 0 0,0 1-1 0 0,-1-1 1 0 0,1 0 0 0 0,0 0 0 0 0,0 0-1 0 0,0 0 1 0 0,-1 0 0 0 0,1-1 0 0 0,0 1-1 0 0,0 0 1 0 0,-1-1 0 0 0,1 1 0 0 0,0-1 0 0 0,-1 0-1 0 0,1 0 1 0 0,-1 0 0 0 0,1 1 0 0 0,-1-1-1 0 0,1 0 1 0 0,-1-1 0 0 0,1 1 0 0 0,-1 0-1 0 0,0 0 1 0 0,0-1 0 0 0,0 1 0 0 0,0 0-1 0 0,1-2-15 0 0,38-39 12 0 0,-34 34-19 0 0,1 0 1 0 0,0 1-1 0 0,0 0 1 0 0,1 0-1 0 0,-1 0 1 0 0,2 1-1 0 0,-1 0 1 0 0,0 1-1 0 0,1-1 1 0 0,0 2-1 0 0,1-1 1 0 0,8-2 6 0 0,-11 5-12 0 0,1 0 1 0 0,-1 0 0 0 0,1 0 0 0 0,0 1 0 0 0,-1 0-1 0 0,1 1 1 0 0,0 0 0 0 0,-1 0 0 0 0,1 0-1 0 0,0 1 1 0 0,-1 1 0 0 0,1-1 0 0 0,-1 1-1 0 0,1 0 1 0 0,-1 1 0 0 0,0 0 0 0 0,0 0 0 0 0,0 0-1 0 0,5 4 12 0 0,-7-3 7 0 0,0 0-1 0 0,0 1 1 0 0,0 0-1 0 0,-1 0 0 0 0,1 0 1 0 0,-1 0-1 0 0,-1 1 1 0 0,1 0-1 0 0,-1 0 0 0 0,3 5-6 0 0,12 53 195 0 0,-21-36-6 0 0,3-27-109 0 0,-13 6 192 0 0,12-7-262 0 0,1 1 0 0 0,-1-1-1 0 0,0 0 1 0 0,0 0-1 0 0,0 1 1 0 0,0-1 0 0 0,0 0-1 0 0,0 0 1 0 0,0 0 0 0 0,0 0-1 0 0,0 0 1 0 0,1 0-1 0 0,-1 0 1 0 0,0 0 0 0 0,0 0-1 0 0,0-1 1 0 0,0 1 0 0 0,0 0-1 0 0,0-1 1 0 0,0 1-1 0 0,0 0 1 0 0,1-1 0 0 0,-1 1-1 0 0,0-1 1 0 0,0 1-1 0 0,1-1 1 0 0,-1 0 0 0 0,0 1-1 0 0,1-1 1 0 0,-1 0 0 0 0,0 1-1 0 0,1-1 1 0 0,-1 0-1 0 0,1 0 1 0 0,-1 1 0 0 0,1-1-1 0 0,0 0 1 0 0,-1 0 0 0 0,1 0-1 0 0,0 0 1 0 0,0 0-1 0 0,-1 0 1 0 0,1 0 0 0 0,0 0-1 0 0,0 0-9 0 0,-2-42-297 0 0,4 34 154 0 0,0-1 0 0 0,1 1 0 0 0,0 0-1 0 0,1 0 1 0 0,0 0 0 0 0,0 1 0 0 0,0-1 0 0 0,1 1-1 0 0,1 0 1 0 0,0 0 0 0 0,0 1 0 0 0,6-7 143 0 0,-8 11 5 0 0,-1 1 1 0 0,1-1-1 0 0,0 1 1 0 0,-1 0-1 0 0,1 1 1 0 0,0-1-1 0 0,0 0 1 0 0,0 1-1 0 0,1 0 1 0 0,-1 0-1 0 0,0 0 1 0 0,0 1-1 0 0,0 0 1 0 0,1-1-1 0 0,-1 1 1 0 0,0 1 0 0 0,0-1-1 0 0,1 0 1 0 0,-1 1-1 0 0,0 0 1 0 0,0 0-1 0 0,0 1 1 0 0,0-1-1 0 0,0 1 1 0 0,0 0-1 0 0,0-1 1 0 0,0 2-1 0 0,-1-1 1 0 0,1 1-6 0 0,1 0 80 0 0,3 1 79 0 0,-2 0-1 0 0,1 0 0 0 0,0 1 1 0 0,-1 0-1 0 0,0 0 0 0 0,0 1 1 0 0,-1-1-1 0 0,1 1 1 0 0,-1 1-1 0 0,0-1 0 0 0,0 2-158 0 0,20 27 600 0 0,7 13-273 0 0,-7-32-1457 0 0,-6-15-3183 0 0,-13-3-2306 0 0</inkml:trace>
  <inkml:trace contextRef="#ctx0" brushRef="#br0" timeOffset="4193.496">2899 419 13072 0 0,'1'-1'50'0'0,"-1"1"0"0"0,1-1 1 0 0,-1 1-1 0 0,0-1 1 0 0,1 0-1 0 0,-1 1 1 0 0,0-1-1 0 0,1 1 1 0 0,-1-1-1 0 0,0 0 0 0 0,0 1 1 0 0,0-1-1 0 0,0 0 1 0 0,0 1-1 0 0,0-1 1 0 0,0 1-1 0 0,0-1 0 0 0,0 0 1 0 0,0 1-1 0 0,0-1 1 0 0,0 0-1 0 0,0 1 1 0 0,0-1-1 0 0,0 0 0 0 0,-1 1 1 0 0,1-1-1 0 0,0 1 1 0 0,-1-1-1 0 0,1 0 1 0 0,0 1-1 0 0,-1-1 1 0 0,1 1-1 0 0,0-1 0 0 0,-1 1 1 0 0,1-1-1 0 0,-1 1 1 0 0,1 0-1 0 0,-1-1 1 0 0,1 1-1 0 0,-1-1 0 0 0,0 1 1 0 0,1 0-1 0 0,-1 0 1 0 0,1-1-1 0 0,-1 1 1 0 0,0 0-1 0 0,1 0 0 0 0,-1 0 1 0 0,0 0-1 0 0,1-1 1 0 0,-1 1-1 0 0,0 0 1 0 0,0 0-51 0 0,-38-4 2181 0 0,-38 37-169 0 0,71-31-1999 0 0,1 1 1 0 0,0 0-1 0 0,0 0 0 0 0,0 0 1 0 0,0 0-1 0 0,1 1 0 0 0,-1 0 1 0 0,1 0-1 0 0,0 0 0 0 0,0 0 1 0 0,0 1-1 0 0,1 0 0 0 0,-1 0 1 0 0,1 0-1 0 0,0 0 0 0 0,1 0 1 0 0,-1 0-1 0 0,1 1 0 0 0,0-1 1 0 0,0 1-1 0 0,1 0 0 0 0,0 0-13 0 0,1-4 8 0 0,0-1 0 0 0,0 1 0 0 0,1 0-1 0 0,-1-1 1 0 0,1 1 0 0 0,-1 0 0 0 0,1-1-1 0 0,0 1 1 0 0,-1-1 0 0 0,1 1 0 0 0,0-1-1 0 0,0 1 1 0 0,0-1 0 0 0,0 1-1 0 0,1-1 1 0 0,-1 0 0 0 0,0 0 0 0 0,0 0-1 0 0,1 0 1 0 0,-1 0 0 0 0,1 0 0 0 0,-1 0-1 0 0,1 0 1 0 0,-1 0 0 0 0,1 0 0 0 0,-1-1-1 0 0,1 1 1 0 0,0-1 0 0 0,0 1 0 0 0,-1-1-1 0 0,1 0 1 0 0,0 0 0 0 0,0 0-8 0 0,58-2 160 0 0,-51-1-146 0 0,-1 0 0 0 0,0 0-1 0 0,0 0 1 0 0,0-1 0 0 0,0-1-1 0 0,0 1 1 0 0,-1-1 0 0 0,0-1-1 0 0,0 1 1 0 0,0-1-1 0 0,-1 0 1 0 0,1-1 0 0 0,0-1-14 0 0,49-52-206 0 0,-52 57 184 0 0,4 8-32 0 0,1 17 73 0 0,9 43 258 0 0,-13-54-230 0 0,-5-9-31 0 0,1 1 1 0 0,0-1-1 0 0,0 1 1 0 0,0-1-1 0 0,1 1 0 0 0,-1-1 1 0 0,1 0-1 0 0,-1 0 0 0 0,1 0 1 0 0,0 0-1 0 0,0 0 1 0 0,-1 0-1 0 0,1 0 0 0 0,1-1 1 0 0,-1 1-1 0 0,0-1 1 0 0,0 1-1 0 0,1-1 0 0 0,-1 0 1 0 0,0 0-1 0 0,2 1-16 0 0,7-1 95 0 0,1 1 0 0 0,0-2 0 0 0,0 1 0 0 0,0-2 0 0 0,-1 0 0 0 0,1 0 0 0 0,0-1-1 0 0,-1 0 1 0 0,1-1 0 0 0,-1 0 0 0 0,1-1 0 0 0,-1 0 0 0 0,-1-1 0 0 0,1 0 0 0 0,-1-1 0 0 0,1 0 0 0 0,-2-1 0 0 0,1 0 0 0 0,-1 0 0 0 0,4-5-95 0 0,-3 1 21 0 0,0 0 1 0 0,-1-1 0 0 0,0 0-1 0 0,-1-1 1 0 0,0 0 0 0 0,-1 0-1 0 0,0-1 1 0 0,-1 1 0 0 0,-1-2-22 0 0,2-2 22 0 0,-1 1-88 0 0,-1-1 1 0 0,-1 0-1 0 0,0 0 0 0 0,-2 0 0 0 0,0 0 1 0 0,0-1-1 0 0,-2-16 66 0 0,-18-63-465 0 0,17 92 457 0 0,1 0 1 0 0,-2 0-1 0 0,1 0 1 0 0,0 0-1 0 0,-1 0 1 0 0,0 0-1 0 0,0 1 1 0 0,0-1-1 0 0,-1 1 1 0 0,1 0-1 0 0,-1-1 1 0 0,0 1-1 0 0,0 0 1 0 0,-1 1-1 0 0,1-1 1 0 0,-1 0-1 0 0,0 1 1 0 0,0 0 0 0 0,0 0-1 0 0,0 0 1 0 0,0 1-1 0 0,-1-1 1 0 0,1 1-1 0 0,-1 0 1 0 0,0 0-1 0 0,0 1 1 0 0,0-1-1 0 0,1 1 1 0 0,-1 0-1 0 0,0 0 1 0 0,0 1-1 0 0,-1 0 1 0 0,1 0-1 0 0,0 0 1 0 0,0 0-1 0 0,-2 1 8 0 0,2 3 0 0 0,1 0-1 0 0,0 0 1 0 0,0 0-1 0 0,0 0 1 0 0,1 0-1 0 0,0 1 1 0 0,0 0-1 0 0,0 0 1 0 0,0 0-1 0 0,1 0 1 0 0,-1 0-1 0 0,1 0 1 0 0,1 1-1 0 0,-1-1 1 0 0,1 1-1 0 0,0-1 1 0 0,0 1-1 0 0,0 5 1 0 0,-1 2 22 0 0,1 1 0 0 0,1-1 0 0 0,0 0 0 0 0,1 1 0 0 0,0-1 0 0 0,1 0 0 0 0,0 0 0 0 0,1 0 0 0 0,1 0 0 0 0,0 0-1 0 0,1-1 1 0 0,0 1 0 0 0,1-1 0 0 0,0 0 0 0 0,8 9-22 0 0,22 42 840 0 0,34 19 415 0 0,16 10-371 0 0,-40-54-815 0 0,-41-35-257 0 0,-3-3-2309 0 0,-2 0 1254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2:13.3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0 152 7856 0 0,'0'-14'593'0'0,"15"-65"1870"0"0,9 22 2321 0 0,-23 56-4282 0 0,-1 1-74 0 0,7 0 72 0 0,-7 0-437 0 0,1 0 1 0 0,0 0 0 0 0,0 0-1 0 0,0 0 1 0 0,0 0-1 0 0,0 0 1 0 0,0 0 0 0 0,0 0-1 0 0,0 0 1 0 0,0 0-1 0 0,0 1 1 0 0,0-1 0 0 0,0 0-1 0 0,-1 1 1 0 0,1-1-1 0 0,0 1 1 0 0,0-1-1 0 0,0 1 1 0 0,-1-1 0 0 0,1 1-1 0 0,0 0 1 0 0,-1-1-1 0 0,1 1 1 0 0,0 0 0 0 0,-1-1-1 0 0,1 1 1 0 0,-1 0-1 0 0,1 0 1 0 0,-1 0 0 0 0,1-1-1 0 0,-1 1 1 0 0,0 0-64 0 0,5 8 175 0 0,-1 1 0 0 0,0-1 0 0 0,-1 1 0 0 0,0 0 0 0 0,0 0 0 0 0,-1 0 1 0 0,-1 0-1 0 0,1 1 0 0 0,-2 0-175 0 0,6 31 428 0 0,3 70 97 0 0,5 20-286 0 0,-9-101-817 0 0,-14-47-1158 0 0,-5-20-193 0 0,7 24 1393 0 0,1-1 0 0 0,0 1 1 0 0,0-1-1 0 0,2-1 0 0 0,0 1 0 0 0,0-1 0 0 0,1 1 1 0 0,0-8 535 0 0,6-33-710 0 0,-9 18 585 0 0,13 6 424 0 0,-3-30 1245 0 0,10 32-232 0 0,-12 26-1233 0 0,0 0 0 0 0,0 1 0 0 0,0-1 0 0 0,0 0 1 0 0,0 1-1 0 0,0-1 0 0 0,0 1 0 0 0,1 0 0 0 0,-1-1 0 0 0,1 1 1 0 0,-1 0-1 0 0,1 1 0 0 0,-1-1 0 0 0,1 0 0 0 0,-1 1 1 0 0,1-1-1 0 0,0 1 0 0 0,-1 0 0 0 0,1 0 0 0 0,1 0-79 0 0,8 1 141 0 0,1 0 0 0 0,0 0-1 0 0,-1 2 1 0 0,1 0-1 0 0,-1 0 1 0 0,0 1-1 0 0,0 0 1 0 0,0 1 0 0 0,-1 0-1 0 0,1 1 1 0 0,-1 1-1 0 0,-1 0 1 0 0,1 0-1 0 0,1 3-140 0 0,-10-7 64 0 0,8 35 160 0 0,-20-15-144 0 0,7-17-39 0 0,0-1-1 0 0,0 0 1 0 0,-1 0-1 0 0,1 0 1 0 0,-1 0-1 0 0,-1-1 0 0 0,1 1 1 0 0,-1-1-1 0 0,1 0 1 0 0,-1 0-1 0 0,0-1 0 0 0,-1 0 1 0 0,1 1-1 0 0,0-2 1 0 0,-1 1-1 0 0,0-1 1 0 0,0 0-1 0 0,0 0 0 0 0,1 0 1 0 0,-2-1-1 0 0,1 0 1 0 0,0 0-1 0 0,0-1 1 0 0,0 1-1 0 0,-6-2-40 0 0,-68-4-37 0 0,75-10-402 0 0,24 9 16 0 0,-1 3 347 0 0,0 2-1 0 0,-1 0 1 0 0,1 1-1 0 0,0 1 1 0 0,0 0-1 0 0,-1 1 0 0 0,17 5 77 0 0,-21-4 13 0 0,0 0 0 0 0,0 1-1 0 0,0 1 1 0 0,-1 0-1 0 0,1 0 1 0 0,-1 1-1 0 0,3 3-12 0 0,37 27 544 0 0,-29-6 184 0 0,-22-28-678 0 0,1 0 1 0 0,-1 0-1 0 0,1 0 0 0 0,-1 0 0 0 0,0 1 0 0 0,0-1 0 0 0,0 0 0 0 0,0 0 0 0 0,0 1 0 0 0,0-1 0 0 0,-1 1 0 0 0,1-1 0 0 0,-1 1 1 0 0,1-1-1 0 0,-1 1 0 0 0,0-1 0 0 0,0 1 0 0 0,0-1 0 0 0,-1 1 0 0 0,1-1 0 0 0,0 1 0 0 0,-1-1 0 0 0,-1 3-50 0 0,-29 24 499 0 0,19-22-327 0 0,-1 0-87 0 0,0-1 0 0 0,-1 0 0 0 0,0-1 0 0 0,0-1-1 0 0,0 0 1 0 0,0-1 0 0 0,-1 0-85 0 0,-8 2 95 0 0,0 0-66 0 0,0-1-1 0 0,-1-1 0 0 0,1-1 1 0 0,-1-1-1 0 0,1-1 1 0 0,-1-1-1 0 0,-1-1-28 0 0,-15-4-568 0 0,30-5-1024 0 0,23-11-1887 0 0,-8 14-2992 0 0</inkml:trace>
  <inkml:trace contextRef="#ctx0" brushRef="#br0" timeOffset="652.585">626 269 12176 0 0,'0'0'273'0'0,"0"0"40"0"0,0 0 23 0 0,0 0-34 0 0,6 5-190 0 0,18 17 1144 0 0,-2 14 400 0 0,0 40 331 0 0,-7-19-1336 0 0,6 16 405 0 0,-21-67-833 0 0,-9-7 906 0 0,6-3-1104 0 0,0 0-1 0 0,0 0 1 0 0,0-1-1 0 0,1 1 1 0 0,0-1-1 0 0,-1 0 1 0 0,2 0-1 0 0,-1 0 1 0 0,1 0-1 0 0,-1 0 1 0 0,2 0-1 0 0,-1 0 1 0 0,0-3-25 0 0,1 6-1 0 0,-1-3-37 0 0,0 0 0 0 0,0 0 0 0 0,1-1 0 0 0,0 1 0 0 0,0 0 0 0 0,0 0 0 0 0,1 0 0 0 0,0 0 0 0 0,0-1 1 0 0,0 1-1 0 0,0 0 0 0 0,2-3 38 0 0,28-54-1142 0 0,-24 55 895 0 0,1 1-1 0 0,-1 0 0 0 0,2 0 1 0 0,-1 1-1 0 0,0 0 1 0 0,1 0-1 0 0,0 1 0 0 0,0 0 1 0 0,0 1-1 0 0,1 0 0 0 0,-1 0 1 0 0,1 1-1 0 0,0 1 0 0 0,0-1 1 0 0,8 1 247 0 0,-14 1-19 0 0,-1-1-1 0 0,0 1 1 0 0,0 0 0 0 0,1 0-1 0 0,-1 0 1 0 0,0 1 0 0 0,0-1-1 0 0,1 1 1 0 0,-1-1 0 0 0,0 1 0 0 0,0 0-1 0 0,0 1 1 0 0,0-1 0 0 0,0 0-1 0 0,0 1 1 0 0,0 0 0 0 0,0-1-1 0 0,-1 1 1 0 0,1 0 0 0 0,-1 1 0 0 0,1-1 19 0 0,-12 42 554 0 0,-34 27 459 0 0,40-64-978 0 0,-1 0 0 0 0,1-1-1 0 0,0 1 1 0 0,0 0-1 0 0,1 0 1 0 0,0 1-1 0 0,0-1 1 0 0,1 0-1 0 0,0 1 1 0 0,0 0-35 0 0,1-6 26 0 0,0 0 1 0 0,0 0-1 0 0,0 1 1 0 0,1-1 0 0 0,-1 0-1 0 0,0 0 1 0 0,1 0-1 0 0,0 0 1 0 0,-1 0-1 0 0,1 0 1 0 0,0 0-1 0 0,0 0 1 0 0,0-1 0 0 0,0 1-1 0 0,1 0 1 0 0,-1 0-1 0 0,0-1 1 0 0,1 1-1 0 0,-1-1 1 0 0,1 1-1 0 0,-1-1 1 0 0,1 0 0 0 0,0 1-1 0 0,0-1 1 0 0,-1 0-1 0 0,1 0 1 0 0,0 0-1 0 0,0-1 1 0 0,0 1-1 0 0,0 0 1 0 0,0-1 0 0 0,0 1-1 0 0,0-1 1 0 0,1 0-1 0 0,-1 1 1 0 0,0-1-1 0 0,1 0-26 0 0,6 0 67 0 0,-1 0 0 0 0,1 0-1 0 0,0-1 1 0 0,0 0 0 0 0,-1 0-1 0 0,1-1 1 0 0,0 0 0 0 0,-1-1-1 0 0,0 1 1 0 0,0-2 0 0 0,1 1-1 0 0,-2-1 1 0 0,1-1 0 0 0,1 0-67 0 0,-6 2 17 0 0,0 0 1 0 0,0 1-1 0 0,-1-1 1 0 0,1-1-1 0 0,-1 1 0 0 0,0 0 1 0 0,0 0-1 0 0,0-1 1 0 0,0 0-1 0 0,0 1 1 0 0,-1-1-1 0 0,0 0 1 0 0,0 1-1 0 0,0-1 1 0 0,0 0-1 0 0,0 0 0 0 0,-1 0 1 0 0,0 0-1 0 0,0 0 1 0 0,0 0-1 0 0,0 0 1 0 0,0 0-1 0 0,-1 0 1 0 0,0 0-1 0 0,0 1 1 0 0,0-1-1 0 0,0 0 0 0 0,-1 0 1 0 0,1 1-1 0 0,-1-1 1 0 0,0 1-1 0 0,0-1 1 0 0,-2-2-18 0 0,-3-1-53 0 0,0 1 1 0 0,-1-1-1 0 0,1 1 1 0 0,-1 1-1 0 0,0-1 1 0 0,0 1-1 0 0,-1 1 1 0 0,0-1-1 0 0,0 2 1 0 0,0-1-1 0 0,0 1 1 0 0,0 0 0 0 0,-1 1-1 0 0,-2 0 53 0 0,-30 2-1427 0 0,25 5-4306 0 0,11-2 303 0 0</inkml:trace>
  <inkml:trace contextRef="#ctx0" brushRef="#br0" timeOffset="1404.627">1304 286 7856 0 0,'0'0'174'0'0,"0"0"29"0"0,0 0 13 0 0,-16 2 7 0 0,-23-2 5107 0 0,38 0-4886 0 0,1 0-10 0 0,0 0 168 0 0,-5 0-522 0 0,-2 0 3237 0 0,-15 7-2471 0 0,-11 27-68 0 0,11 4-458 0 0,20-30-273 0 0,0-2-34 0 0,0-1-1 0 0,0 1 0 0 0,1 0 1 0 0,0 0-1 0 0,0 0 1 0 0,0 0-1 0 0,1 0 0 0 0,-1 0 1 0 0,2 0-1 0 0,-1 0 1 0 0,1 0-1 0 0,-1 0 0 0 0,2 4-12 0 0,1-5 28 0 0,-1 0-1 0 0,1 0 1 0 0,0-1-1 0 0,0 1 0 0 0,0-1 1 0 0,0 1-1 0 0,1-1 1 0 0,0 0-1 0 0,0-1 1 0 0,0 1-1 0 0,0-1 0 0 0,1 1 1 0 0,-1-1-1 0 0,1-1 1 0 0,0 1-1 0 0,0 0 1 0 0,0-1-1 0 0,0 0 0 0 0,0-1 1 0 0,0 1-1 0 0,1-1 1 0 0,-1 0-1 0 0,0 0 1 0 0,1 0-1 0 0,-1-1 0 0 0,1 0 1 0 0,-1 0-1 0 0,1 0 1 0 0,-1-1-1 0 0,1 0 1 0 0,-1 0-1 0 0,0 0 0 0 0,1-1 1 0 0,-1 0-1 0 0,0 0 1 0 0,0 0-1 0 0,0 0 1 0 0,0-1-1 0 0,-1 0 0 0 0,1 0 1 0 0,-1 0-1 0 0,1-1 1 0 0,-1 1-1 0 0,0-1 1 0 0,-1 0-1 0 0,1 0 0 0 0,-1 0 1 0 0,1-1-1 0 0,0-2-27 0 0,-1 1-18 0 0,1 0 0 0 0,-2-1 0 0 0,1 1-1 0 0,-1-1 1 0 0,0 0 0 0 0,0 0 0 0 0,-1 0 0 0 0,0 0-1 0 0,0 0 1 0 0,-1 0 0 0 0,0 0 0 0 0,0-1-1 0 0,0 1 1 0 0,-1 0 0 0 0,0-1 18 0 0,0-9-367 0 0,3 28 353 0 0,0-1 0 0 0,1 0 0 0 0,1 0 0 0 0,-1 0-1 0 0,2-1 1 0 0,-1 1 0 0 0,1-1 0 0 0,1 0 0 0 0,0 0-1 0 0,0 0 1 0 0,0-1 0 0 0,1 0 0 0 0,0-1 0 0 0,2 2 14 0 0,2 4-18 0 0,-7-9-14 0 0,-1 0 0 0 0,1 0 0 0 0,0-1 0 0 0,1 1 0 0 0,-1-1 0 0 0,1 0 0 0 0,-1 0 0 0 0,1-1 0 0 0,0 1 0 0 0,0-1 0 0 0,0 0 0 0 0,0 0 0 0 0,5 1 32 0 0,44-2-5999 0 0,-41-3 303 0 0</inkml:trace>
  <inkml:trace contextRef="#ctx0" brushRef="#br0" timeOffset="2244.304">1822 317 10568 0 0,'0'0'233'0'0,"0"0"39"0"0,-7-7 372 0 0,3 5-434 0 0,1 1 0 0 0,-1 0 0 0 0,0-1 1 0 0,0 1-1 0 0,0 1 0 0 0,-1-1 0 0 0,1 1 0 0 0,0-1 0 0 0,0 1 1 0 0,0 0-1 0 0,0 1 0 0 0,0-1 0 0 0,0 1 0 0 0,0-1 0 0 0,0 1 0 0 0,0 1 1 0 0,0-1-1 0 0,0 0 0 0 0,0 1 0 0 0,0 0 0 0 0,1 0-210 0 0,-8 2 212 0 0,-74 54 2241 0 0,76-50-2330 0 0,0 0-1 0 0,0 1 1 0 0,1 0 0 0 0,1 0-1 0 0,-1 1 1 0 0,2 0-1 0 0,-1 0 1 0 0,1 1-1 0 0,1 0 1 0 0,-4 10-123 0 0,8-18 18 0 0,1 0 0 0 0,-1 0 0 0 0,1 1 0 0 0,0-1 0 0 0,0 0 0 0 0,0 0 0 0 0,0 1 0 0 0,0-1 0 0 0,1 0 0 0 0,-1 0 0 0 0,1 0 0 0 0,0 0 0 0 0,0 0 0 0 0,0 1 0 0 0,1-2 0 0 0,-1 1 0 0 0,1 0 0 0 0,-1 0 0 0 0,1 0 0 0 0,0-1 0 0 0,0 1 0 0 0,0-1 0 0 0,1 1 0 0 0,-1-1 0 0 0,0 0 0 0 0,1 0 0 0 0,-1 0 0 0 0,1 0 0 0 0,0-1 0 0 0,0 1 0 0 0,0-1 0 0 0,0 1 0 0 0,0-1 0 0 0,0 0 0 0 0,0 0 0 0 0,0-1 0 0 0,0 1 0 0 0,0 0 0 0 0,1-1 0 0 0,-1 0 0 0 0,0 0 0 0 0,0 0 0 0 0,1 0 0 0 0,-1 0 0 0 0,0-1 0 0 0,0 0 0 0 0,0 1 0 0 0,0-1 0 0 0,0 0 0 0 0,0-1 0 0 0,0 1 0 0 0,1-1-18 0 0,9-3 25 0 0,0-2 1 0 0,-1 0 0 0 0,0 0-1 0 0,-1-1 1 0 0,1-1 0 0 0,-1 1-1 0 0,-1-2 1 0 0,0 0 0 0 0,0 0-1 0 0,-1-1 1 0 0,0 0 0 0 0,-1 0-1 0 0,0-2-25 0 0,-5 9-3 0 0,9-15-224 0 0,-1-2-1 0 0,-1 1 0 0 0,-1-1 0 0 0,-1-1 1 0 0,-1 1-1 0 0,0-1 0 0 0,-2-1 1 0 0,-1 1-1 0 0,0-1 0 0 0,-2-2 228 0 0,0 8 22 0 0,0-1 0 0 0,-2 1 0 0 0,0-1 0 0 0,-1 1 0 0 0,-1-1 0 0 0,-1 1 0 0 0,0 0-1 0 0,-1 0 1 0 0,-2-6-22 0 0,5 23 17 0 0,1 1 0 0 0,0-1 1 0 0,0 0-1 0 0,0 1 0 0 0,0-1 0 0 0,0 0 0 0 0,0 1 0 0 0,0-1 0 0 0,0 0 0 0 0,-1 0 0 0 0,1 1 0 0 0,0-1 0 0 0,0 0 0 0 0,0 0 0 0 0,-1 1 0 0 0,1-1 0 0 0,0 0 0 0 0,0 0 0 0 0,-1 1 0 0 0,1-1 0 0 0,0 0 0 0 0,0 0 0 0 0,-1 0 0 0 0,1 0 0 0 0,0 0 0 0 0,-1 1 0 0 0,1-1 0 0 0,0 0 0 0 0,-1 0 0 0 0,1 0 0 0 0,0 0 1 0 0,-1 0-1 0 0,1 0 0 0 0,0 0 0 0 0,-1 0 0 0 0,1 0 0 0 0,0 0 0 0 0,-1 0 0 0 0,1 0 0 0 0,0 0 0 0 0,0 0 0 0 0,-1-1 0 0 0,1 1 0 0 0,0 0 0 0 0,-1 0 0 0 0,1 0 0 0 0,0 0 0 0 0,0-1 0 0 0,-1 1 0 0 0,1 0 0 0 0,0 0-17 0 0,-6 35-13 0 0,6-12 8 0 0,-1 15 285 0 0,2-1-1 0 0,2 1 1 0 0,7 33-280 0 0,-7-49 372 0 0,2-1 0 0 0,1 0 1 0 0,0 0-1 0 0,1-1 1 0 0,2 0-1 0 0,0 0 0 0 0,10 15-372 0 0,-15-29 54 0 0,-2-1-18 0 0,-1-1 1 0 0,2 1 0 0 0,-1-1-1 0 0,1 0 1 0 0,-1 0 0 0 0,1 0-1 0 0,0 0 1 0 0,1-1-1 0 0,-1 1 1 0 0,0-1 0 0 0,1 0-1 0 0,0 0 1 0 0,0 0 0 0 0,0 0-1 0 0,0-1 1 0 0,0 1 0 0 0,1-1-1 0 0,-1 0 1 0 0,1-1-1 0 0,0 1 1 0 0,-1-1 0 0 0,1 0-1 0 0,0 0 1 0 0,0 0 0 0 0,-1 0-1 0 0,1-1 1 0 0,4 0-37 0 0,-2-2 20 0 0,-1-1 1 0 0,0 0-1 0 0,0 0 1 0 0,0 0-1 0 0,0 0 1 0 0,0-1-1 0 0,-1 0 1 0 0,1-1-1 0 0,-1 1 1 0 0,0-1-1 0 0,-1 0 1 0 0,1 0-1 0 0,-1 0 1 0 0,0-1-1 0 0,0 1 1 0 0,0-1-1 0 0,-1 0 1 0 0,0 0-1 0 0,1-4-20 0 0,35-74-280 0 0,-36 79 249 0 0,-1 1-1 0 0,0-1 1 0 0,0 1-1 0 0,-1-1 0 0 0,1 0 1 0 0,-1 0-1 0 0,0 0 1 0 0,0 0-1 0 0,-1 0 1 0 0,0 0-1 0 0,0 0 1 0 0,0 0-1 0 0,0 0 0 0 0,-1 0 1 0 0,1 0-1 0 0,-1 0 1 0 0,-1 0-1 0 0,1 0 1 0 0,-1 1-1 0 0,0-1 1 0 0,0 0-1 0 0,0 1 1 0 0,0 0-1 0 0,-1-1 0 0 0,0 1 1 0 0,0 0-1 0 0,0 0 1 0 0,0 0-1 0 0,-1 1 1 0 0,-1-2 31 0 0,2 4-18 0 0,-1 1 0 0 0,1 0 0 0 0,-1 0 1 0 0,1 0-1 0 0,0 0 0 0 0,-1 0 0 0 0,1 0 1 0 0,-1 1-1 0 0,1 0 0 0 0,0 0 0 0 0,-1 0 1 0 0,1 0-1 0 0,0 0 0 0 0,0 1 0 0 0,0-1 1 0 0,0 1-1 0 0,0 0 0 0 0,0 0 0 0 0,0 0 1 0 0,0 0-1 0 0,1 0 0 0 0,-1 1 1 0 0,1-1-1 0 0,0 1 0 0 0,0 0 0 0 0,-2 2 18 0 0,0 0 2 0 0,1 0-1 0 0,0 0 0 0 0,-1 1 0 0 0,2-1 0 0 0,-1 1 1 0 0,1 0-1 0 0,0 0 0 0 0,0 0 0 0 0,0 0 0 0 0,1 0 1 0 0,0 0-1 0 0,0 0 0 0 0,1 1 0 0 0,-1-1 0 0 0,2 0 1 0 0,-1 0-1 0 0,0 1 0 0 0,1-1 0 0 0,0 0 1 0 0,1 0-1 0 0,0 0 0 0 0,0 0 0 0 0,0 0 0 0 0,0 0 1 0 0,1-1-1 0 0,0 1 0 0 0,0-1 0 0 0,0 1 0 0 0,1-1 1 0 0,0 0-1 0 0,0-1 0 0 0,0 1 0 0 0,3 2-1 0 0,-2-2 38 0 0,1 0 0 0 0,-1 0 1 0 0,1-1-1 0 0,0 1 0 0 0,0-1 0 0 0,0-1 0 0 0,1 1 0 0 0,-1-1 0 0 0,1 0 0 0 0,0 0 0 0 0,0-1 0 0 0,0 0 1 0 0,0 0-1 0 0,0-1 0 0 0,0 0 0 0 0,1 0 0 0 0,-1-1 0 0 0,0 0 0 0 0,1 0 0 0 0,-1 0 0 0 0,6-2-38 0 0,2 0-103 0 0,0-2 0 0 0,0 1 0 0 0,0-2 0 0 0,-1 0 0 0 0,1-1 0 0 0,-1 0 0 0 0,-1-1 0 0 0,6-4 103 0 0,-11 6-652 0 0,-1-1 0 0 0,1 0 0 0 0,-1 0 1 0 0,0-1-1 0 0,-1 0 0 0 0,1 0 0 0 0,-1-1 1 0 0,-1 0-1 0 0,1-1 652 0 0,6-10-1837 0 0</inkml:trace>
  <inkml:trace contextRef="#ctx0" brushRef="#br0" timeOffset="2715.718">2503 181 12840 0 0,'0'0'289'0'0,"0"0"40"0"0,0 0 23 0 0,0 0-36 0 0,0 0-130 0 0,0 0 219 0 0,-3 8 663 0 0,15 66 1666 0 0,13 104 1272 0 0,-16-152-3128 0 0,-9-25-802 0 0,0-1-4 0 0,0 0-1 0 0,0 0-6 0 0,0 0-1 0 0,0 0 0 0 0,0 0 0 0 0,0 0 0 0 0,-3-12 107 0 0,2 3-308 0 0,0 0 0 0 0,1 0 0 0 0,-1-1 1 0 0,2 1-1 0 0,0 0 0 0 0,0 0 0 0 0,0 0 0 0 0,1 0 1 0 0,1 1-1 0 0,-1-1 0 0 0,1 0 0 0 0,1 1 0 0 0,1-3 137 0 0,-2 4-112 0 0,0 1-1 0 0,1 0 0 0 0,0 0 1 0 0,0 0-1 0 0,0 0 0 0 0,0 1 1 0 0,1-1-1 0 0,0 1 0 0 0,0 0 1 0 0,1 1-1 0 0,-1-1 0 0 0,5-1 113 0 0,-9 5 4 0 0,1 0-1 0 0,0 1 1 0 0,0-1-1 0 0,-1 0 1 0 0,1 1-1 0 0,0-1 1 0 0,0 1-1 0 0,0 0 1 0 0,0 0-1 0 0,-1 0 0 0 0,1 0 1 0 0,0 0-1 0 0,0 0 1 0 0,0 0-1 0 0,0 0 1 0 0,-1 1-1 0 0,1-1 1 0 0,0 1-1 0 0,0 0 1 0 0,0-1-1 0 0,-1 1 1 0 0,1 0-1 0 0,-1 0 1 0 0,1 0-1 0 0,0 0 0 0 0,-1 0 1 0 0,0 0-1 0 0,1 0 1 0 0,-1 1-1 0 0,0-1 1 0 0,1 2-4 0 0,34 46 496 0 0,24 82 1484 0 0,-38-80-1558 0 0,-8-43-1500 0 0,-4-13-5993 0 0,-3-2 247 0 0</inkml:trace>
  <inkml:trace contextRef="#ctx0" brushRef="#br0" timeOffset="2991.957">2947 286 11144 0 0,'0'0'248'0'0,"12"-6"613"0"0,-7 3-765 0 0,2 3 37 0 0,-3 2 247 0 0,0 0-1 0 0,0 1 1 0 0,0-1-1 0 0,0 1 1 0 0,-1-1-1 0 0,1 1 0 0 0,-1 0 1 0 0,0 0-1 0 0,0 1 1 0 0,0-1-1 0 0,0 1 1 0 0,-1-1-1 0 0,0 1 1 0 0,1 0-1 0 0,-1 0 1 0 0,0 0-1 0 0,-1 0 0 0 0,1 0 1 0 0,-1 0-1 0 0,1 4-379 0 0,10 72 2640 0 0,-12-32-1917 0 0,0-48-706 0 0,0 0-141 0 0,0 0-70 0 0,0 0-1008 0 0,0 0-4151 0 0,0 0-1777 0 0</inkml:trace>
  <inkml:trace contextRef="#ctx0" brushRef="#br0" timeOffset="3974.227">3147 249 12408 0 0,'0'0'281'0'0,"6"6"383"0"0,34 70 843 0 0,12 62 4415 0 0,-64-210-4577 0 0,12 64-1494 0 0,1-1-1 0 0,0 1 1 0 0,0 0-1 0 0,0-1 1 0 0,1 1-1 0 0,1 0 1 0 0,-1 0-1 0 0,1 0 1 0 0,1 0-1 0 0,-1 0 0 0 0,1 1 1 0 0,1 0-1 0 0,1-3 150 0 0,-5 8 13 0 0,1 0 0 0 0,-1 0 0 0 0,1 0 0 0 0,-1 0 0 0 0,1 1 0 0 0,-1-1 0 0 0,1 1 0 0 0,0-1 0 0 0,0 1 0 0 0,0-1 0 0 0,0 1 0 0 0,0 0 0 0 0,0 0 0 0 0,0 0 0 0 0,0 0 0 0 0,1 1 0 0 0,-1-1 0 0 0,0 0 0 0 0,0 1 0 0 0,1 0 0 0 0,-1-1 1 0 0,0 1-1 0 0,1 0 0 0 0,-1 0 0 0 0,0 1 0 0 0,1-1 0 0 0,-1 0 0 0 0,0 1 0 0 0,1-1 0 0 0,-1 1 0 0 0,0 0 0 0 0,0-1 0 0 0,0 1 0 0 0,0 0 0 0 0,0 1 0 0 0,0-1 0 0 0,1 1-13 0 0,66 57 1236 0 0,23 31-464 0 0,-87-86-800 0 0,0-1-1 0 0,0 1 1 0 0,1-1 0 0 0,-1 0-1 0 0,1-1 1 0 0,0 0 0 0 0,0 0 0 0 0,0 0-1 0 0,0 0 1 0 0,0-1 0 0 0,0 0-1 0 0,1 0 1 0 0,-1-1 0 0 0,0 0-1 0 0,0 0 1 0 0,1 0 0 0 0,-1-1 0 0 0,0 0-1 0 0,2 0 29 0 0,2-2-762 0 0,0 0-1 0 0,-1-1 1 0 0,0 0-1 0 0,0 0 1 0 0,0-1-1 0 0,0 0 1 0 0,-1-1-1 0 0,0 0 1 0 0,0 0-1 0 0,0-1 1 0 0,0 0 762 0 0,6-6-1327 0 0,-1 0 0 0 0,0-1 0 0 0,-1-1 0 0 0,0 0 0 0 0,-2 0 0 0 0,4-6 1327 0 0,-12 16-188 0 0,16-35 1375 0 0,-26 17 4740 0 0,4 23-5551 0 0,1 0 0 0 0,-1 0 1 0 0,1 0-1 0 0,-1 0 1 0 0,0 0-1 0 0,1 1 1 0 0,-1-1-1 0 0,1 1 1 0 0,-1 0-1 0 0,1 0 0 0 0,0 1 1 0 0,-1-1-1 0 0,1 1 1 0 0,0-1-1 0 0,-2 3-376 0 0,-2-1 73 0 0,0 1 0 0 0,0 1 0 0 0,0 0 0 0 0,1 0 0 0 0,0 0 0 0 0,0 0 0 0 0,0 1 0 0 0,1 0 0 0 0,0 0 0 0 0,0 1 0 0 0,0 0 0 0 0,1-1 0 0 0,0 1 1 0 0,1 1-1 0 0,-1-1 0 0 0,1 1 0 0 0,1-1 0 0 0,-1 1 0 0 0,1 0 0 0 0,1 0 0 0 0,-1 0 0 0 0,1 6-73 0 0,1-13 12 0 0,1 0-1 0 0,0 0 1 0 0,0 0 0 0 0,0 0 0 0 0,-1-1 0 0 0,1 1-1 0 0,0 0 1 0 0,0 0 0 0 0,0-1 0 0 0,0 1 0 0 0,0-1-1 0 0,1 1 1 0 0,-1-1 0 0 0,0 1 0 0 0,0-1 0 0 0,0 1-1 0 0,0-1 1 0 0,0 0 0 0 0,1 0 0 0 0,-1 0 0 0 0,0 0 0 0 0,0 0-1 0 0,0 0 1 0 0,1 0 0 0 0,-1 0 0 0 0,0 0 0 0 0,0 0-1 0 0,0-1 1 0 0,0 1 0 0 0,1 0 0 0 0,-1-1 0 0 0,0 1-1 0 0,0-1 1 0 0,0 0 0 0 0,1 0-12 0 0,103-121-2411 0 0,-104 120 2417 0 0,0 1 0 0 0,0 0 0 0 0,1 0 0 0 0,-1 0-1 0 0,0 0 1 0 0,1 0 0 0 0,-1 1 0 0 0,1-1-1 0 0,-1 0 1 0 0,1 1 0 0 0,0-1 0 0 0,-1 1 0 0 0,1-1-1 0 0,-1 1 1 0 0,1 0 0 0 0,0-1 0 0 0,-1 1-1 0 0,1 0 1 0 0,0 0 0 0 0,0 1 0 0 0,-1-1 0 0 0,1 0-1 0 0,0 0 1 0 0,0 1-6 0 0,3 3 116 0 0,0 1 0 0 0,0-1 0 0 0,-1 1 0 0 0,1 0 0 0 0,-1 0-1 0 0,0 1 1 0 0,-1-1 0 0 0,1 1 0 0 0,-1 0 0 0 0,0 0 0 0 0,-1 0 0 0 0,1 0 0 0 0,-1 1-1 0 0,0-1 1 0 0,-1 1 0 0 0,1 2-116 0 0,8 24 521 0 0,40 116 1812 0 0,23 48-1576 0 0,-71-194-742 0 0,0 1-1 0 0,0 0 0 0 0,-1 0 0 0 0,1 0 1 0 0,-1 1-1 0 0,0-1 0 0 0,0 0 1 0 0,0 1-1 0 0,-1-1 0 0 0,1 0 0 0 0,-1 1 1 0 0,0-1-1 0 0,-1 0 0 0 0,1 1 1 0 0,-1-1-1 0 0,0 0 0 0 0,0 1 0 0 0,0-1 1 0 0,0 0-1 0 0,-1 0 0 0 0,0 0 1 0 0,0 0-1 0 0,0 0 0 0 0,0 0 0 0 0,0-1 1 0 0,-1 1-1 0 0,0-1 0 0 0,1 1 1 0 0,-2-1-1 0 0,1 0 0 0 0,0 0 0 0 0,0-1 1 0 0,-1 1-1 0 0,0-1 0 0 0,-2 2-14 0 0,-1-1 32 0 0,0-1 0 0 0,0-1-1 0 0,0 1 1 0 0,0-1 0 0 0,0 0 0 0 0,0-1-1 0 0,-1 0 1 0 0,1 0 0 0 0,0 0 0 0 0,0-1-1 0 0,0 0 1 0 0,0-1 0 0 0,0 1 0 0 0,0-1-1 0 0,0-1 1 0 0,0 1 0 0 0,1-1-1 0 0,-1 0 1 0 0,1-1 0 0 0,-5-3-32 0 0,10 6 28 0 0,0 0 0 0 0,-1-1 0 0 0,1 1 0 0 0,0 0 0 0 0,0-1 0 0 0,0 1 0 0 0,1-1 0 0 0,-1 1 0 0 0,0-1 0 0 0,1 0 0 0 0,-1 1 0 0 0,1-1 0 0 0,-1 0 0 0 0,1 0 0 0 0,0 1 0 0 0,0-1 0 0 0,-1 0 0 0 0,1 1 0 0 0,1-1 0 0 0,-1 0 0 0 0,0 0 0 0 0,0 1 0 0 0,1-1 1 0 0,-1 0-1 0 0,1 1 0 0 0,-1-1 0 0 0,1 0 0 0 0,-1 1 0 0 0,1-1 0 0 0,0 1 0 0 0,0-1 0 0 0,0 1 0 0 0,0-1 0 0 0,0 1 0 0 0,0 0 0 0 0,1-1-28 0 0,50-43 604 0 0,83-12-229 0 0,13 25-195 0 0,-104 26-143 0 0,78-2-37 0 0,-43 2-813 0 0,-46 6-4530 0 0,-27 0-2332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3:19:27.965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0 165 11808 0 0,'62'-55'1267'0'0,"-27"17"-1060"0"0,56-21 2161 0 0,-85 56-2055 0 0,1 1 0 0 0,0 0 0 0 0,0 0 0 0 0,1 1 0 0 0,-1 0 0 0 0,0 0 0 0 0,0 1 0 0 0,0 0-1 0 0,1 0 1 0 0,-1 1 0 0 0,0-1 0 0 0,0 2 0 0 0,6 1-313 0 0,-1 10 403 0 0,-9-10-374 0 0,0 1 1 0 0,0-1 0 0 0,0 1-1 0 0,-1 0 1 0 0,1 0-1 0 0,-1 0 1 0 0,0 0 0 0 0,0 0-1 0 0,0 0 1 0 0,-1 1 0 0 0,0-1-1 0 0,1 1 1 0 0,-2-1-1 0 0,1 1 1 0 0,0-1 0 0 0,-1 5-30 0 0,-1 4 28 0 0,0 1 1 0 0,-1 0-1 0 0,-1-1 1 0 0,0 0 0 0 0,0 1-1 0 0,-2-1 1 0 0,0 0-1 0 0,0 0-28 0 0,-56 96 198 0 0,-8 22-116 0 0,59-106-82 0 0,-22 73 26 0 0,34-40 44 0 0,17-24 16 0 0,12-12 172 0 0,-29-21-236 0 0,0-1 1 0 0,0 0-1 0 0,1 0 0 0 0,-1 0 0 0 0,0 0 0 0 0,0 0 0 0 0,0 0 0 0 0,1 0 0 0 0,-1-1 0 0 0,0 1 1 0 0,0-1-1 0 0,0 0 0 0 0,0 1 0 0 0,1-1 0 0 0,-1 0 0 0 0,0 0 0 0 0,-1-1 0 0 0,1 1 0 0 0,0 0 1 0 0,0 0-1 0 0,0-1 0 0 0,-1 1 0 0 0,1-1 0 0 0,-1 0 0 0 0,1 1 0 0 0,-1-1 0 0 0,0 0 0 0 0,0 0 1 0 0,1 0-1 0 0,-1 0 0 0 0,-1 0 0 0 0,2-2-22 0 0,0-1 88 0 0,0-1-1 0 0,-1 0 1 0 0,1-1 0 0 0,-1 1 0 0 0,0 0 0 0 0,-1 0-1 0 0,0-1 1 0 0,0 1 0 0 0,0 0 0 0 0,0 0 0 0 0,-2-3-88 0 0,-16-72 742 0 0,-10 8-254 0 0,18 53-354 0 0,-4-9 88 0 0,-1-4 46 0 0,-6-27 164 0 0,7-11-112 0 0,19 53-338 0 0,-2 4-1344 0 0,0 16-2148 0 0,-3 0-4191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2:42.2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144 72 9272 0 0,'-6'0'449'0'0,"-42"-13"106"0"0,-20 5 2430 0 0,47 8-256 0 0,20 0-2511 0 0,1 0-13 0 0,0 0-45 0 0,0 0-22 0 0,0 0-2 0 0,0 0 12 0 0,7 5 272 0 0,1-2-295 0 0,1 0-1 0 0,0-1 0 0 0,0 0 0 0 0,1 0 0 0 0,-1-1 0 0 0,0 0 0 0 0,0-1 0 0 0,1 0 0 0 0,-1 0 0 0 0,0-1 0 0 0,7-1-124 0 0,27-1 294 0 0,267-16 1343 0 0,-53 8-754 0 0,-46-3-743 0 0,-146 3-211 0 0,-56 6-3826 0 0,-14 2 2658 0 0</inkml:trace>
  <inkml:trace contextRef="#ctx0" brushRef="#br0" timeOffset="396.849">464 86 12528 0 0,'0'0'281'0'0,"0"0"40"0"0,0 0 22 0 0,0 0-39 0 0,-1-1-197 0 0,-1 0-73 0 0,2 1 82 0 0,0 0 34 0 0,0 0 2 0 0,0 0 36 0 0,0 0 152 0 0,-4 31 2251 0 0,11 43-1600 0 0,2 167-272 0 0,-6-103 401 0 0,0 17-1382 0 0,-3-154-179 0 0,0-1-779 0 0,0 0-341 0 0,0 0-64 0 0</inkml:trace>
  <inkml:trace contextRef="#ctx0" brushRef="#br0" timeOffset="1760.315">623 380 6304 0 0,'0'0'141'0'0,"0"0"23"0"0,0 0 11 0 0,9-6 1873 0 0,-9 6-1905 0 0,1-1-1 0 0,-1 1 1 0 0,0 0 0 0 0,0-1 0 0 0,0 1 0 0 0,0 0 0 0 0,0 0 0 0 0,0-1 0 0 0,1 1-1 0 0,-1 0 1 0 0,0 0 0 0 0,0-1 0 0 0,0 1 0 0 0,1 0 0 0 0,-1 0 0 0 0,0 0-1 0 0,0-1 1 0 0,1 1 0 0 0,-1 0 0 0 0,0 0 0 0 0,0 0 0 0 0,1 0 0 0 0,-1 0 0 0 0,0-1-1 0 0,1 1 1 0 0,-1 0 0 0 0,0 0 0 0 0,1 0 0 0 0,-1 0 0 0 0,0 0 0 0 0,0 0-1 0 0,1 0 1 0 0,-1 0 0 0 0,0 0 0 0 0,1 0 0 0 0,-1 0 0 0 0,0 0 0 0 0,1 0-1 0 0,-1 1 1 0 0,0-1 0 0 0,0 0 0 0 0,1 0 0 0 0,-1 0 0 0 0,0 0 0 0 0,1 0 0 0 0,-1 1-1 0 0,0-1 1 0 0,0 0 0 0 0,0 0 0 0 0,1 1 0 0 0,-1-1 0 0 0,0 0 0 0 0,0 0-1 0 0,0 1 1 0 0,1-1 0 0 0,-1 0 0 0 0,0 0 0 0 0,0 1 0 0 0,0-1 0 0 0,0 0 0 0 0,0 0-1 0 0,0 1-142 0 0,5 11-426 0 0,1 26 1130 0 0,3 35-416 0 0,19 69 344 0 0,-26-105-248 0 0,-2-36-318 0 0,0-1 4 0 0,0 0 2 0 0,0 0 0 0 0,-5-7 328 0 0,3 3-375 0 0,0-1-1 0 0,0 1 1 0 0,1-1-1 0 0,0 0 1 0 0,0 1-1 0 0,0-1 1 0 0,1 0-1 0 0,-1 0 1 0 0,1 1-1 0 0,0-1 1 0 0,1 0-1 0 0,-1 0 0 0 0,2-3-24 0 0,-1-14 10 0 0,18-56-10 0 0,-16 73-9 0 0,-1 1 0 0 0,2 0 0 0 0,-1 0 0 0 0,0 0-1 0 0,1 0 1 0 0,0 0 0 0 0,0 0 0 0 0,0 1 0 0 0,0 0-1 0 0,0 0 1 0 0,1 0 0 0 0,-1 0 0 0 0,1 1 0 0 0,0 0-1 0 0,0 0 1 0 0,0 0 0 0 0,0 1 0 0 0,0-1 0 0 0,5 0 9 0 0,125-16-2383 0 0,50 9-5841 0 0,-173 5 6254 0 0,-20 1 1278 0 0,-20 2 2501 0 0,-65 26 3848 0 0,87-22-5459 0 0,0 0-1 0 0,0 0 1 0 0,0 1-1 0 0,1 0 0 0 0,-1 0 1 0 0,1 0-1 0 0,0 1 1 0 0,0-1-1 0 0,0 2 1 0 0,1-1-1 0 0,0 0 0 0 0,0 1 1 0 0,-2 3-198 0 0,3-5 28 0 0,2-1-1 0 0,-1 1 1 0 0,0-1 0 0 0,1 1 0 0 0,0 0 0 0 0,-1-1-1 0 0,1 1 1 0 0,1 0 0 0 0,-1 0 0 0 0,1 0 0 0 0,-1 0-1 0 0,1 0 1 0 0,0-1 0 0 0,1 1 0 0 0,-1 0 0 0 0,1 0-1 0 0,-1 0 1 0 0,1 0 0 0 0,0 0 0 0 0,1-1 0 0 0,-1 1-1 0 0,1 0 1 0 0,-1-1 0 0 0,1 0 0 0 0,0 1 0 0 0,0-1-1 0 0,3 3-27 0 0,-3-4 19 0 0,1-1 0 0 0,-1 1 0 0 0,1-1 0 0 0,0 0 0 0 0,-1 1 0 0 0,1-1 0 0 0,0 0 0 0 0,0 0 0 0 0,0-1 0 0 0,0 1 0 0 0,0-1 0 0 0,0 1 0 0 0,0-1 0 0 0,0 0 0 0 0,0 0 0 0 0,0-1 0 0 0,0 1 0 0 0,0 0 0 0 0,0-1 0 0 0,0 0 0 0 0,0 0 0 0 0,0 0 0 0 0,0 0 0 0 0,-1 0 0 0 0,1 0 0 0 0,0-1 0 0 0,-1 1 0 0 0,2-2-19 0 0,5-4 39 0 0,1-1 0 0 0,-2 0 0 0 0,1 0 0 0 0,-1-1-1 0 0,0-1 1 0 0,-1 1 0 0 0,0-1 0 0 0,0 0 0 0 0,-1-1-1 0 0,-1 1 1 0 0,3-8-39 0 0,-3 8 5 0 0,-1-1 0 0 0,0 0 0 0 0,-1 0-1 0 0,0-1 1 0 0,-1 1 0 0 0,-1-1 0 0 0,1 1 0 0 0,-2-5-5 0 0,27 136-202 0 0,23 21 213 0 0,-49-139 17 0 0,0 1 1 0 0,0-1-1 0 0,0 0 0 0 0,1 1 0 0 0,-1-1 1 0 0,1 0-1 0 0,-1 0 0 0 0,1 0 1 0 0,0 0-1 0 0,0 0 0 0 0,0 0 0 0 0,0 0 1 0 0,0-1-1 0 0,0 1 0 0 0,1-1 0 0 0,-1 1 1 0 0,1-1-1 0 0,-1 0 0 0 0,1 0 0 0 0,1 0-28 0 0,-2-1 112 0 0,0 0 0 0 0,1-1-95 0 0,1 0 0 0 0,0-1 0 0 0,-1 0 0 0 0,1 1 0 0 0,-1-1 0 0 0,0-1 0 0 0,0 1 0 0 0,1 0 0 0 0,-1-1 0 0 0,-1 0 0 0 0,1 0 0 0 0,0 0 0 0 0,-1 0 0 0 0,1 0 0 0 0,-1 0 0 0 0,0 0 0 0 0,0-1 0 0 0,0 1 0 0 0,-1-1 0 0 0,1 0 0 0 0,-1 1 0 0 0,0-1 0 0 0,0 0 0 0 0,0 0 0 0 0,-1 0 0 0 0,1-2-17 0 0,7-17-131 0 0,19-67-492 0 0,-27 89 617 0 0,1 0-1 0 0,-1 0 1 0 0,0 0-1 0 0,1 0 1 0 0,-1 0-1 0 0,0 0 1 0 0,1 0-1 0 0,-1 0 1 0 0,1 0-1 0 0,-1 0 1 0 0,1 0-1 0 0,0 0 1 0 0,-1 1-1 0 0,1-1 1 0 0,0 0-1 0 0,0 0 1 0 0,0 1-1 0 0,-1-1 1 0 0,1 0-1 0 0,0 1 1 0 0,0-1-1 0 0,0 1 1 0 0,0-1-1 0 0,0 1 1 0 0,0 0-1 0 0,0-1 1 0 0,0 1-1 0 0,0 0 1 0 0,0 0-1 0 0,0 0 1 0 0,0-1-1 0 0,1 1 1 0 0,-1 0-1 0 0,0 1 1 0 0,0-1-1 0 0,0 0 1 0 0,0 0-1 0 0,0 0 1 0 0,0 1-1 0 0,0-1 1 0 0,0 0-1 0 0,0 1 1 0 0,0-1-1 0 0,0 1 1 0 0,0-1-1 0 0,0 1 1 0 0,0-1-1 0 0,0 1 7 0 0,10 15-35 0 0,0 0-1 0 0,-2 1 0 0 0,1 0 1 0 0,-2 0-1 0 0,6 19 36 0 0,5 8 56 0 0,6 34 281 0 0,-25-77-264 0 0,0-1-1 0 0,0 0 0 0 0,0 0 0 0 0,0 0 0 0 0,0 0 6 0 0,0 0 22 0 0,1-22-122 0 0,0 0 0 0 0,2 0 0 0 0,0 1 0 0 0,2-1 1 0 0,0 1-1 0 0,1 0 0 0 0,1 0 0 0 0,5-8 22 0 0,-11 25-15 0 0,1 1 0 0 0,-1 0 1 0 0,1 0-1 0 0,0 0 0 0 0,0 0 0 0 0,0 0 0 0 0,0 0 0 0 0,1 1 1 0 0,-1-1-1 0 0,1 1 0 0 0,0-1 0 0 0,-1 1 0 0 0,1 0 0 0 0,0 0 1 0 0,0 0-1 0 0,0 1 0 0 0,1-1 0 0 0,-1 1 0 0 0,0-1 0 0 0,1 1 1 0 0,-1 0-1 0 0,0 0 0 0 0,1 1 0 0 0,-1-1 0 0 0,1 1 0 0 0,0 0 1 0 0,-1 0-1 0 0,1 0 0 0 0,-1 0 0 0 0,1 0 0 0 0,-1 1 0 0 0,4 0 15 0 0,27 20 0 0 0,15 30 0 0 0,0 23 0 0 0,-26-34-2117 0 0,-22-39 955 0 0</inkml:trace>
  <inkml:trace contextRef="#ctx0" brushRef="#br0" timeOffset="2137.976">2043 317 14912 0 0,'-8'1'108'0'0,"0"0"1"0"0,1 1 0 0 0,-1-1 0 0 0,1 2 0 0 0,0-1 0 0 0,-1 1 0 0 0,1 0 0 0 0,0 1 0 0 0,1-1-1 0 0,-1 1 1 0 0,1 1 0 0 0,0-1 0 0 0,-1 1 0 0 0,2 0 0 0 0,-1 1 0 0 0,1-1 0 0 0,0 1-1 0 0,0 0 1 0 0,0 0 0 0 0,1 1 0 0 0,-2 4-109 0 0,5-9 22 0 0,0-1-1 0 0,0 1 0 0 0,0 0 1 0 0,1 0-1 0 0,-1-1 1 0 0,1 1-1 0 0,0 0 1 0 0,-1 0-1 0 0,1 0 1 0 0,0 0-1 0 0,0 0 1 0 0,0 0-1 0 0,0 0 0 0 0,0-1 1 0 0,1 1-1 0 0,-1 0 1 0 0,0 0-1 0 0,1 0 1 0 0,0 0-1 0 0,-1-1 1 0 0,1 1-1 0 0,0 0 0 0 0,0 0 1 0 0,0-1-1 0 0,0 1 1 0 0,0-1-1 0 0,0 1 1 0 0,0-1-1 0 0,1 1 1 0 0,-1-1-1 0 0,1 0 0 0 0,-1 0 1 0 0,1 0-1 0 0,-1 1 1 0 0,2-1-22 0 0,76 37-151 0 0,60 0-88 0 0,-100-22 831 0 0,-38-15-400 0 0,-1-1 0 0 0,0 0 0 0 0,-4 8 196 0 0,0-5-313 0 0,0 1 0 0 0,0-1 0 0 0,0 1-1 0 0,0-1 1 0 0,0-1 0 0 0,-1 1 0 0 0,1 0-1 0 0,-1-1 1 0 0,0 0 0 0 0,0 0 0 0 0,0-1-1 0 0,0 1 1 0 0,0-1 0 0 0,-3 0-75 0 0,-18 7 149 0 0,-60 21 19 0 0,6-7-584 0 0,57-21-572 0 0,21-2 382 0 0,2 1-725 0 0,0 0-2949 0 0,0 0-1266 0 0</inkml:trace>
  <inkml:trace contextRef="#ctx0" brushRef="#br0" timeOffset="2506.91">2347 544 14032 0 0,'0'0'408'0'0,"0"0"-2"0"0,0-1-260 0 0,2 0-44 0 0,-1 0 346 0 0,-1 1 147 0 0,0 0 21 0 0,0 0 14 0 0,0 0 37 0 0,0 0 18 0 0,0 0 3 0 0,0 0-32 0 0,0 0-134 0 0,13 30 1395 0 0,8 57 60 0 0,-13-48-1946 0 0,-7-33 44 0 0,10 28 161 0 0,-4-21-106 0 0,-7-12-66 0 0,-3 5-441 0 0,-17-13-3398 0 0,16 5-313 0 0,-3-3-3143 0 0</inkml:trace>
  <inkml:trace contextRef="#ctx0" brushRef="#br0" timeOffset="2750.259">2368 220 15016 0 0,'0'-14'1030'0'0,"3"-12"-541"0"0,9 11 1586 0 0,26 18-5397 0 0,-30 0 2202 0 0</inkml:trace>
  <inkml:trace contextRef="#ctx0" brushRef="#br0" timeOffset="2988.658">2616 247 12152 0 0,'-3'8'586'0'0,"-2"43"659"0"0,1-1 0 0 0,2 1 0 0 0,3 12-1245 0 0,0-5 1288 0 0,22 103 493 0 0,-9-93-1332 0 0,-23-41-1617 0 0,2-21 720 0 0</inkml:trace>
  <inkml:trace contextRef="#ctx0" brushRef="#br0" timeOffset="3232.519">2476 557 15256 0 0,'0'0'448'0'0,"9"-8"168"0"0,-6 6-485 0 0,0 0 1 0 0,0 0-1 0 0,0 0 1 0 0,0 1-1 0 0,0-1 1 0 0,0 1-1 0 0,0 0 1 0 0,0-1-1 0 0,1 2 1 0 0,-1-1-1 0 0,0 0 1 0 0,1 0-1 0 0,-1 1 1 0 0,1 0-1 0 0,2 0-131 0 0,16-3 915 0 0,133-7 2560 0 0,-111 11-3210 0 0,101 10-1971 0 0,-130-9-5919 0 0</inkml:trace>
  <inkml:trace contextRef="#ctx0" brushRef="#br0" timeOffset="4241.122">3019 675 8752 0 0,'0'0'197'0'0,"0"0"24"0"0,-1 0 19 0 0,-5-15 6815 0 0,16 7-5189 0 0,24 1-2180 0 0,-31 7 840 0 0,58-6 290 0 0,52-7-600 0 0,-24 2 72 0 0,-66 13-130 0 0,-22-2-92 0 0,-1 0 13 0 0,0 0-4 0 0,0 0 1 0 0,-24 11 101 0 0,-99-6 30 0 0,-37-9-197 0 0,148 5 105 0 0,13 0-7105 0 0,1 1 1034 0 0</inkml:trace>
  <inkml:trace contextRef="#ctx0" brushRef="#br0" timeOffset="4650.991">3724 220 9704 0 0,'-16'-17'1118'0'0,"16"17"-552"0"0,0 0 162 0 0,0 0 28 0 0,0 0-27 0 0,0 0-128 0 0,0 0-51 0 0,0 0-8 0 0,0 0-40 0 0,7 17 389 0 0,0-1-460 0 0,-1 0 0 0 0,-1 1 0 0 0,0 0 0 0 0,-1 0 0 0 0,0 0 0 0 0,-2 0-1 0 0,1 15-430 0 0,-3 137 1614 0 0,-9-48-1057 0 0,21-96-360 0 0,1-19-1042 0 0,-10-7-5543 0 0,-3 1-2 0 0</inkml:trace>
  <inkml:trace contextRef="#ctx0" brushRef="#br0" timeOffset="4884.275">3551 416 14768 0 0,'0'0'541'0'0,"12"-4"231"0"0,78-11 2158 0 0,88 12-1194 0 0,-81 0-1574 0 0,-43 5 166 0 0,-10 1-1593 0 0,-15-6-4245 0 0,-17 1-720 0 0</inkml:trace>
  <inkml:trace contextRef="#ctx0" brushRef="#br0" timeOffset="5096.663">4119 431 13552 0 0,'0'0'398'0'0,"0"0"-3"0"0,-1 1-252 0 0,-1 2-13 0 0,1-1 0 0 0,-1 0 0 0 0,0 1 1 0 0,1-1-1 0 0,-1 1 0 0 0,1-1 1 0 0,0 1-1 0 0,0 0 0 0 0,0-1 1 0 0,0 1-1 0 0,0 0 0 0 0,1 0 0 0 0,-1 0 1 0 0,1-1-1 0 0,0 1 0 0 0,0 0 1 0 0,0 0-1 0 0,0 1-130 0 0,0-2 160 0 0,27 120 3330 0 0,-11-78-3120 0 0,-9-35 169 0 0,-6-8-2127 0 0,0 1-3310 0 0,-1-2-1512 0 0</inkml:trace>
  <inkml:trace contextRef="#ctx0" brushRef="#br0" timeOffset="5389.137">4190 212 13376 0 0,'0'0'396'0'0,"0"0"-12"0"0,3-6-228 0 0,0 1-80 0 0,-3 4 317 0 0,0 1 131 0 0,14-8 3082 0 0,-8 8-2587 0 0,7 13-1824 0 0,-13-5-3610 0 0,0-8 3730 0 0,-2 7-5348 0 0</inkml:trace>
  <inkml:trace contextRef="#ctx0" brushRef="#br0" timeOffset="6154.926">4288 437 7376 0 0,'0'63'464'0'0,"5"-12"2505"0"0,5-9-4 0 0,5-13-158 0 0,-14-28-2470 0 0,-1-1-8 0 0,0 0-27 0 0,0 0-113 0 0,0 0-49 0 0,0 0-11 0 0,0 0-1 0 0,-1-17 374 0 0,-1-32-332 0 0,20-5-347 0 0,-18 53 158 0 0,1-1 6 0 0,-1 0 1 0 0,1 0 0 0 0,0 0-1 0 0,0 0 1 0 0,0 0-1 0 0,0 0 1 0 0,0 0-1 0 0,0 0 1 0 0,0 0 0 0 0,1 1-1 0 0,-1-1 1 0 0,1 0-1 0 0,-1 1 1 0 0,1-1-1 0 0,0 1 1 0 0,0 0-1 0 0,-1 0 1 0 0,1-1 0 0 0,0 1-1 0 0,1 0 13 0 0,23-1-11 0 0,24 64-100 0 0,-23-20-23 0 0,8 11 619 0 0,-34-52-373 0 0,-1-1 0 0 0,0 0 0 0 0,0 0 0 0 0,0 0 0 0 0,0 0 10 0 0,0 0 39 0 0,0 0 20 0 0,0 0 3 0 0,-13-25 64 0 0,21-40-1292 0 0,19 24 712 0 0,-25 40 323 0 0,-1 0-1 0 0,1 1 1 0 0,0-1-1 0 0,0 1 0 0 0,-1 0 1 0 0,1 0-1 0 0,0-1 0 0 0,0 1 1 0 0,0 0-1 0 0,-1 0 0 0 0,1 1 1 0 0,0-1-1 0 0,0 0 1 0 0,-1 1-1 0 0,1-1 0 0 0,0 1 1 0 0,0-1-1 0 0,-1 1 0 0 0,1 0 1 0 0,-1-1-1 0 0,1 1 1 0 0,-1 0-1 0 0,1 0 0 0 0,-1 1 1 0 0,1-1-1 0 0,-1 0 0 0 0,1 1 10 0 0,7 5 4 0 0,58 49-4 0 0,-61-48 82 0 0,0-2-1 0 0,0 1 0 0 0,1-1 1 0 0,0 0-1 0 0,0 0 0 0 0,0-1 0 0 0,1 0 1 0 0,0 0-1 0 0,0-1 0 0 0,0 0 0 0 0,0 0 1 0 0,1-1-1 0 0,0 0 0 0 0,-1 0 1 0 0,1-1-1 0 0,0 0 0 0 0,0-1 0 0 0,0 0 1 0 0,0 0-1 0 0,1-1 0 0 0,-1-1 0 0 0,0 1 1 0 0,2-1-82 0 0,-7-1-5 0 0,0-1 0 0 0,-1 1 0 0 0,1 0 0 0 0,-1-1 0 0 0,0 0 0 0 0,1 0 1 0 0,-1 0-1 0 0,0 0 0 0 0,-1 0 0 0 0,1-1 0 0 0,0 1 0 0 0,-1-1 0 0 0,0 0 0 0 0,0 1 1 0 0,0-1-1 0 0,-1 0 0 0 0,1 0 0 0 0,-1 0 0 0 0,0-1 0 0 0,0 1 0 0 0,0 0 1 0 0,0 0-1 0 0,-1-1 0 0 0,0 1 0 0 0,0 0 0 0 0,0-1 0 0 0,0 1 0 0 0,-1 0 0 0 0,-1-4 5 0 0,-13-60-1008 0 0,7 48 715 0 0,8 17 291 0 0,0 0 0 0 0,-1-1-1 0 0,1 1 1 0 0,-1 0 0 0 0,0 0-1 0 0,0 0 1 0 0,0 0-1 0 0,-1 0 1 0 0,1 0 0 0 0,-1 0-1 0 0,1 1 1 0 0,-1-1 0 0 0,0 0-1 0 0,0 1 1 0 0,0-1-1 0 0,0 1 1 0 0,-1 0 0 0 0,1 0-1 0 0,-1 0 1 0 0,1 0 0 0 0,-1 0-1 0 0,0 0 1 0 0,0 1 0 0 0,1-1-1 0 0,-1 1 1 0 0,0 0-1 0 0,0 0 1 0 0,-1 0 0 0 0,1 0-1 0 0,0 1 1 0 0,0-1 0 0 0,0 1-1 0 0,-1 0 1 0 0,1 0-1 0 0,-1 0 3 0 0,2 2 9 0 0,-1 0 0 0 0,1 0 0 0 0,0 0-1 0 0,0 1 1 0 0,0-1 0 0 0,0 1-1 0 0,0-1 1 0 0,0 1 0 0 0,0 0-1 0 0,1 0 1 0 0,0 0 0 0 0,-1 0 0 0 0,1 0-1 0 0,0 0 1 0 0,1 0 0 0 0,-1 0-1 0 0,0 0 1 0 0,1 0 0 0 0,0 1 0 0 0,-1-1-1 0 0,1 0 1 0 0,1 0 0 0 0,-1 0-1 0 0,0 1 1 0 0,1 1-9 0 0,-1 0 28 0 0,9 36 126 0 0,13 12 233 0 0,-9-33-134 0 0,30 27 62 0 0,-34-42-297 0 0,0 0 0 0 0,0-1 0 0 0,0 0 1 0 0,1 0-1 0 0,-1-1 0 0 0,1-1 0 0 0,0 0 0 0 0,0 0 0 0 0,0-1 0 0 0,7 1-18 0 0,-8-2-18 0 0,30 2-781 0 0,-12-3-3919 0 0,-2-1-1626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2:49.7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1 178 9072 0 0,'0'0'200'0'0,"0"-14"493"0"0,9-24 952 0 0,-6 19 2834 0 0,-3 18-3918 0 0,0 1-45 0 0,0 0-11 0 0,0 0-29 0 0,0 0-117 0 0,0 0-51 0 0,0 0-11 0 0,0 0-31 0 0,0 0-130 0 0,0 0-59 0 0,-3 9 68 0 0,6 84 987 0 0,3-31-565 0 0,9 79 81 0 0,-11-71-483 0 0,12 84 307 0 0,-14-117-304 0 0,3-24-8 0 0,-4-11-117 0 0,-1-2-91 0 0,0 0-44 0 0,0 0-11 0 0,0 0-58 0 0,0 0-242 0 0,0 0-107 0 0,3-5-5934 0 0,1-1-165 0 0</inkml:trace>
  <inkml:trace contextRef="#ctx0" brushRef="#br0" timeOffset="271.862">62 494 5960 0 0,'0'0'128'0'0,"0"0"24"0"0,0 0 8 0 0,0 0 16 0 0,0 0-176 0 0,0 0 0 0 0,0 0 0 0 0,0 0 0 0 0,0 0-80 0 0</inkml:trace>
  <inkml:trace contextRef="#ctx0" brushRef="#br0" timeOffset="1194.617">28 36 10016 0 0,'0'0'230'0'0,"1"-9"541"0"0,42-12-372 0 0,46 15 1874 0 0,42 9-712 0 0,-126-3-1508 0 0,5 0 64 0 0,1 1 0 0 0,-1 0 0 0 0,0 0 0 0 0,0 1 0 0 0,0 0-1 0 0,0 1 1 0 0,0 0 0 0 0,0 1 0 0 0,-1 0 0 0 0,0 1 0 0 0,0-1-1 0 0,0 2 1 0 0,0-1-117 0 0,-8-3 12 0 0,1-1 1 0 0,-1 1-1 0 0,0-1 0 0 0,0 1 0 0 0,0-1 1 0 0,0 1-1 0 0,0-1 0 0 0,0 1 1 0 0,0 0-1 0 0,-1 0 0 0 0,1-1 0 0 0,0 1 1 0 0,-1 0-1 0 0,0 0 0 0 0,1 0 0 0 0,-1 0 1 0 0,0 0-1 0 0,0 0 0 0 0,0 0 0 0 0,0-1 1 0 0,0 1-1 0 0,-1 0 0 0 0,1 0 1 0 0,-1 0-1 0 0,1 0 0 0 0,-1-1 0 0 0,1 1 1 0 0,-1 0-1 0 0,0 0 0 0 0,0-1 0 0 0,0 1 1 0 0,0 0-1 0 0,0-1 0 0 0,-1 2-12 0 0,-47 46 203 0 0,28-35-158 0 0,-1-2 1 0 0,-1 0-1 0 0,0-1 0 0 0,0-1 1 0 0,-1-1-1 0 0,-23 5-45 0 0,-9 5 113 0 0,57-19-111 0 0,-1 0-1 0 0,1 0 0 0 0,-1 0 1 0 0,0 0-1 0 0,1 0 0 0 0,-1 0 1 0 0,1 0-1 0 0,-1 0 0 0 0,1 0 1 0 0,-1 0-1 0 0,1 0 0 0 0,-1 0 1 0 0,1 0-1 0 0,-1 0 0 0 0,0 1 1 0 0,1-1-1 0 0,-1 0 0 0 0,1 0 1 0 0,-1 1-1 0 0,0-1 0 0 0,1 0 1 0 0,-1 0-1 0 0,0 1 0 0 0,1-1 1 0 0,-1 0-1 0 0,0 1 0 0 0,1-1 1 0 0,-1 0-1 0 0,0 1 0 0 0,0-1 1 0 0,1 1-1 0 0,-1-1 0 0 0,0 1 1 0 0,0-1-1 0 0,0 0 0 0 0,0 1 1 0 0,0-1-1 0 0,0 1 0 0 0,1-1 1 0 0,-1 1-1 0 0,0-1 0 0 0,0 1 0 0 0,0-1 1 0 0,0 0-1 0 0,-1 1 0 0 0,1-1 1 0 0,0 1-1 0 0,0-1 0 0 0,0 1 1 0 0,0-1-1 0 0,0 1 0 0 0,-1-1 1 0 0,1 0-1 0 0,0 1 0 0 0,0-1 1 0 0,0 1-1 0 0,-1-1 0 0 0,1 0 1 0 0,0 1-1 0 0,-1-1 0 0 0,1 0 1 0 0,0 1-1 0 0,-1-1 0 0 0,1 0 1 0 0,-1 0-1 0 0,1 1-1 0 0,5 1-12 0 0,130 68-4 0 0,-130-67 31 0 0,1 0 0 0 0,-1 0 0 0 0,1 0-1 0 0,-1 1 1 0 0,0 0 0 0 0,0 0-1 0 0,-1 0 1 0 0,1 0 0 0 0,-1 1 0 0 0,0 0-1 0 0,0 0 1 0 0,-1 0 0 0 0,1 0-1 0 0,-1 1 1 0 0,0-1 0 0 0,0 1 0 0 0,-1 0-1 0 0,0 0 1 0 0,0 0 0 0 0,0 0-1 0 0,-1 0 1 0 0,0 0 0 0 0,0 1-1 0 0,-1-1 1 0 0,1 0 0 0 0,-1 0 0 0 0,-1 1-1 0 0,1-1 1 0 0,-1 0 0 0 0,0 1-1 0 0,-1 0-14 0 0,-5 3 72 0 0,-1 0 0 0 0,-1 0-1 0 0,1-1 1 0 0,-2 0 0 0 0,1 0-1 0 0,-1-1 1 0 0,0 0 0 0 0,-1-1-1 0 0,0 0 1 0 0,0-1 0 0 0,-1 0-1 0 0,0-1 1 0 0,1 0-1 0 0,-2-1 1 0 0,1 0 0 0 0,0-1-1 0 0,-1 0 1 0 0,0-1 0 0 0,-3 0-72 0 0,-7 4 68 0 0,18-5-48 0 0,0 0-1 0 0,0 0 1 0 0,0 0 0 0 0,0-1 0 0 0,0 1 0 0 0,0-1 0 0 0,0 0 0 0 0,0-1 0 0 0,0 1-1 0 0,0-1 1 0 0,0 0 0 0 0,0 0 0 0 0,1-1 0 0 0,-1 1 0 0 0,0-1 0 0 0,1 0-1 0 0,-1-1 1 0 0,1 1 0 0 0,0-1 0 0 0,-4-2-20 0 0,8 3-11 0 0,-1-1-1 0 0,1 1 0 0 0,0 0 1 0 0,0 0-1 0 0,0-1 1 0 0,0 1-1 0 0,0 0 1 0 0,1-1-1 0 0,-1 1 1 0 0,1 0-1 0 0,-1 0 1 0 0,1-1-1 0 0,0 1 1 0 0,0 0-1 0 0,0 0 0 0 0,0 0 1 0 0,0 0-1 0 0,0 0 1 0 0,1 0-1 0 0,-1 1 1 0 0,1-1-1 0 0,-1 0 1 0 0,1 1-1 0 0,0-1 1 0 0,0 1-1 0 0,-1-1 1 0 0,1 1-1 0 0,0 0 0 0 0,2-1 12 0 0,-3 1-36 0 0,5-4-234 0 0,1 0-1 0 0,-1 0 0 0 0,1 1 1 0 0,0-1-1 0 0,0 2 0 0 0,1-1 1 0 0,-1 1-1 0 0,1 0 0 0 0,-1 1 1 0 0,1 0-1 0 0,0 0 1 0 0,0 0-1 0 0,0 1 0 0 0,7 0 271 0 0,46-1-1482 0 0,-50 3 1446 0 0,0 0 0 0 0,-1 2 0 0 0,1-1 1 0 0,-1 1-1 0 0,0 1 0 0 0,0 0 0 0 0,0 0 1 0 0,0 1-1 0 0,0 0 0 0 0,4 4 36 0 0,93 83 1358 0 0,-65-55-690 0 0,-41-36-600 0 0,-1-1-4 0 0,0 0 0 0 0,0 0 2 0 0,18-3 531 0 0,1-54-1206 0 0,14-13-3964 0 0,-30 64 1588 0 0,0 1-855 0 0</inkml:trace>
  <inkml:trace contextRef="#ctx0" brushRef="#br0" timeOffset="2064.245">464 640 6688 0 0,'0'0'197'0'0,"0"0"75"0"0,0 0 229 0 0,12-16 2721 0 0,46-85 2018 0 0,-2 27-4099 0 0,-29 45-1035 0 0,-20 23-108 0 0,-1 1-1 0 0,2 0 0 0 0,-1 0 0 0 0,1 1 0 0 0,-1 0 0 0 0,1 0 0 0 0,0 1 0 0 0,1 0 0 0 0,7-2 3 0 0,-3 2-918 0 0,1 1 0 0 0,0 0-1 0 0,0 1 1 0 0,0 0 0 0 0,0 1 0 0 0,1 1 0 0 0,-1 0 0 0 0,13 3 918 0 0,1 2-2732 0 0,-27-5 2472 0 0,-1-1 32 0 0,0 0 76 0 0,3 11 1293 0 0,-7-6-633 0 0,0 1-1 0 0,0-1 1 0 0,-1 1-1 0 0,0-1 1 0 0,0-1-1 0 0,0 1 1 0 0,0-1-1 0 0,-1 0 1 0 0,0 0-1 0 0,0 0 1 0 0,0-1 0 0 0,-1 1-508 0 0,-15 7 827 0 0,14-7-587 0 0,1-1 0 0 0,-1 1 1 0 0,1 0-1 0 0,0 0 0 0 0,0 1 1 0 0,0 0-1 0 0,0 1 0 0 0,1-1 1 0 0,0 1-1 0 0,0 0 0 0 0,1 1 1 0 0,0-1-1 0 0,0 1 0 0 0,-2 3-240 0 0,7-9 30 0 0,-1 1 0 0 0,1-1 0 0 0,0 0 0 0 0,-1 1 0 0 0,1-1 0 0 0,0 0 0 0 0,0 1 0 0 0,0-1 0 0 0,0 0-1 0 0,0 1 1 0 0,0-1 0 0 0,0 0 0 0 0,0 1 0 0 0,1-1 0 0 0,-1 0 0 0 0,0 1 0 0 0,1-1 0 0 0,-1 0 0 0 0,1 0 0 0 0,-1 1-1 0 0,1-1 1 0 0,0 0 0 0 0,0 0 0 0 0,-1 0 0 0 0,1 0 0 0 0,0 0 0 0 0,0 0 0 0 0,0 0 0 0 0,0 0 0 0 0,0 0-1 0 0,0 0 1 0 0,0-1 0 0 0,1 1 0 0 0,-1 0 0 0 0,0-1 0 0 0,0 1 0 0 0,1-1 0 0 0,-1 1 0 0 0,0-1-30 0 0,56 11 449 0 0,-43-11-377 0 0,1 0 0 0 0,-1-1 0 0 0,1-1-1 0 0,-1-1 1 0 0,0 0 0 0 0,0 0 0 0 0,0-1-1 0 0,-1-1 1 0 0,1-1 0 0 0,4-2-72 0 0,-15 6 14 0 0,0 1 1 0 0,0-1-1 0 0,0 0 1 0 0,0 0-1 0 0,0 0 1 0 0,0 0 0 0 0,-1-1-1 0 0,1 1 1 0 0,-1-1-1 0 0,0 0 1 0 0,0 1-1 0 0,0-1 1 0 0,0 0-1 0 0,0 0 1 0 0,-1 0 0 0 0,1 0-1 0 0,-1-1 1 0 0,0 1-1 0 0,0 0 1 0 0,0-1-1 0 0,0 1 1 0 0,0 0-1 0 0,-1-1 1 0 0,0 1 0 0 0,0-1-1 0 0,0 1 1 0 0,0-1-1 0 0,0 1 1 0 0,-1-1-1 0 0,1 1 1 0 0,-1 0-1 0 0,0-1 1 0 0,0 1-1 0 0,0 0 1 0 0,-1-2-15 0 0,-2 0-29 0 0,-1 0 0 0 0,1 0 0 0 0,-1 0 1 0 0,0 1-1 0 0,0 0 0 0 0,0 0 0 0 0,-1 0 0 0 0,1 1 0 0 0,-1-1 0 0 0,0 1 0 0 0,0 1 1 0 0,0-1-1 0 0,0 1 0 0 0,-1 0 0 0 0,1 0 0 0 0,0 1 0 0 0,-1 0 0 0 0,0 0 1 0 0,1 1-1 0 0,-1 0 0 0 0,1 0 0 0 0,-1 0 0 0 0,-1 1 29 0 0,-20 6-2771 0 0,38 4-54 0 0,-1-8-885 0 0,3 0-1010 0 0</inkml:trace>
  <inkml:trace contextRef="#ctx0" brushRef="#br0" timeOffset="2489.804">1301 475 11024 0 0,'0'0'248'0'0,"0"0"34"0"0,0 0 22 0 0,0 0-29 0 0,-9-8 202 0 0,-61 11 1761 0 0,57 0-1987 0 0,-1 1 1 0 0,2 0-1 0 0,-1 1 1 0 0,0 1-1 0 0,1 0 1 0 0,0 0-1 0 0,1 1 1 0 0,-1 1-1 0 0,-2 2-251 0 0,9-6 104 0 0,1 0-1 0 0,-1 0 1 0 0,1 1-1 0 0,0-1 1 0 0,0 1-1 0 0,0 0 0 0 0,1 0 1 0 0,-1 1-1 0 0,1-1 1 0 0,1 1-1 0 0,-1-1 1 0 0,1 1-1 0 0,0 0 0 0 0,-1 3-103 0 0,3-7 16 0 0,-1 1 0 0 0,1-1-1 0 0,0 0 1 0 0,0 0-1 0 0,-1 0 1 0 0,2 0-1 0 0,-1 0 1 0 0,0 1 0 0 0,0-1-1 0 0,1 0 1 0 0,-1 0-1 0 0,1 0 1 0 0,-1 0-1 0 0,1 0 1 0 0,0 0-1 0 0,0 0 1 0 0,0 0 0 0 0,0 0-1 0 0,0 0 1 0 0,1-1-1 0 0,-1 1 1 0 0,1 0-1 0 0,-1-1 1 0 0,1 1 0 0 0,-1-1-1 0 0,1 1 1 0 0,0-1-1 0 0,-1 0 1 0 0,1 0-1 0 0,0 0 1 0 0,0 0 0 0 0,0 0-1 0 0,0 0 1 0 0,0 0-1 0 0,0-1 1 0 0,0 1-1 0 0,1-1 1 0 0,-1 0 0 0 0,0 1-1 0 0,0-1-15 0 0,5 0 43 0 0,1 0 0 0 0,-1-1 0 0 0,1 0 0 0 0,-1 0 0 0 0,0 0 0 0 0,1-1 0 0 0,-1 0 0 0 0,0-1 0 0 0,0 0 0 0 0,-1 0 0 0 0,1 0 0 0 0,-1-1 0 0 0,1 0 0 0 0,-1 0 0 0 0,2-2-43 0 0,0-1-24 0 0,0 0-1 0 0,-1 0 0 0 0,0 0 1 0 0,0-1-1 0 0,-1 0 0 0 0,0-1 1 0 0,0 1-1 0 0,-1-1 0 0 0,0 0 1 0 0,-1-1-1 0 0,0 1 0 0 0,0-1 1 0 0,-1 0-1 0 0,1-3 25 0 0,-14 32-11 0 0,9-16 2 0 0,-1 1 0 0 0,1-1 0 0 0,0 1 0 0 0,1 0 0 0 0,-1-1 0 0 0,1 1-1 0 0,-1 0 1 0 0,1-1 0 0 0,0 1 0 0 0,0 0 0 0 0,1 0 0 0 0,-1-1 0 0 0,1 1-1 0 0,1 2 10 0 0,0 2-11 0 0,1 0 0 0 0,0 0-1 0 0,1-1 1 0 0,0 0-1 0 0,0 1 1 0 0,1-2 0 0 0,0 1-1 0 0,0 0 1 0 0,0-1 0 0 0,3 2 11 0 0,27 13-2550 0 0,-23-16 1230 0 0</inkml:trace>
  <inkml:trace contextRef="#ctx0" brushRef="#br0" timeOffset="3748.655">1639 469 12528 0 0,'0'0'281'0'0,"-9"0"383"0"0,-47 16-187 0 0,38-8-32 0 0,1 0 0 0 0,1 2 0 0 0,-1 0 0 0 0,2 0 0 0 0,-1 2 0 0 0,1 0 0 0 0,1 0 0 0 0,-5 7-445 0 0,13-13 48 0 0,1 1 0 0 0,-1-1 0 0 0,1 1 1 0 0,1 0-1 0 0,0 0 0 0 0,0 0 0 0 0,0 1 0 0 0,0-1 0 0 0,1 1 0 0 0,1 0 0 0 0,-1 0 0 0 0,1 2-48 0 0,2-9 11 0 0,-1 1 0 0 0,1-1-1 0 0,0 1 1 0 0,0 0-1 0 0,0-1 1 0 0,0 1-1 0 0,0 0 1 0 0,1-1 0 0 0,-1 1-1 0 0,0-1 1 0 0,1 1-1 0 0,-1 0 1 0 0,1-1 0 0 0,-1 1-1 0 0,1-1 1 0 0,0 1-1 0 0,0-1 1 0 0,0 0-1 0 0,0 1 1 0 0,0-1 0 0 0,0 0-1 0 0,0 1 1 0 0,0-1-1 0 0,0 0 1 0 0,0 0-1 0 0,1 0 1 0 0,-1 0 0 0 0,0 0-1 0 0,1-1 1 0 0,-1 1-1 0 0,1 0 1 0 0,-1 0 0 0 0,1-1-1 0 0,-1 1 1 0 0,1-1-1 0 0,0 0 1 0 0,-1 1-1 0 0,1-1 1 0 0,0 0-11 0 0,64-8 345 0 0,-52-4-316 0 0,0 1 1 0 0,0-2 0 0 0,-2 0-1 0 0,1 0 1 0 0,-2-1 0 0 0,0 0-1 0 0,0-1 1 0 0,-2-1 0 0 0,0 0-1 0 0,0 0 1 0 0,-2 0 0 0 0,0-1-1 0 0,0 0 1 0 0,-2 0 0 0 0,0-1-1 0 0,-1-3-29 0 0,-1 11-34 0 0,10-30-171 0 0,-2-1 1 0 0,-2 0-1 0 0,4-40 205 0 0,-15 20 158 0 0,2 60-68 0 0,0 1 6 0 0,0 0 0 0 0,-6 6 0 0 0,-26 67-32 0 0,27-55-45 0 0,-2 4 91 0 0,0 1-1 0 0,1 1 0 0 0,1-1 0 0 0,2 1 1 0 0,0 0-1 0 0,1-1 0 0 0,2 1 1 0 0,0 0-1 0 0,3 17-109 0 0,-2-36 34 0 0,0 0-1 0 0,0 0 1 0 0,1 0 0 0 0,0 0-1 0 0,-1 0 1 0 0,1-1 0 0 0,1 1-1 0 0,-1-1 1 0 0,1 1 0 0 0,0-1 0 0 0,0 0-1 0 0,0 0 1 0 0,0 0 0 0 0,1 0-1 0 0,0-1 1 0 0,0 1 0 0 0,0-1-1 0 0,0 0 1 0 0,0 0 0 0 0,0 0-1 0 0,1-1 1 0 0,0 0 0 0 0,-1 1-1 0 0,1-2 1 0 0,0 1 0 0 0,0 0-1 0 0,4-1-33 0 0,-1 1 24 0 0,1 0 0 0 0,1-1 0 0 0,-1 0 0 0 0,0-1 0 0 0,0 0 0 0 0,0 0 0 0 0,0-1 0 0 0,0 0 0 0 0,0-1 0 0 0,0 0 0 0 0,0 0 0 0 0,-1-1 0 0 0,1 0 0 0 0,-1 0 0 0 0,1-1-1 0 0,-1 0 1 0 0,0-1 0 0 0,-1 0 0 0 0,1 0 0 0 0,-1-1 0 0 0,0 1 0 0 0,0-2 0 0 0,-1 1 0 0 0,1-1-24 0 0,1-3-37 0 0,33-51-527 0 0,-40 59 548 0 0,0 0-1 0 0,0 0 1 0 0,0 0 0 0 0,0 0 0 0 0,-1 0-1 0 0,1 0 1 0 0,-1 0 0 0 0,0 0 0 0 0,1 0-1 0 0,-1 0 1 0 0,0 0 0 0 0,0 0 0 0 0,-1-1-1 0 0,1 1 1 0 0,0 0 0 0 0,-1 0 0 0 0,1 0-1 0 0,-1 0 1 0 0,1 0 0 0 0,-1 0 0 0 0,0 0-1 0 0,0 0 1 0 0,0 1 0 0 0,0-1-1 0 0,0 0 1 0 0,-1 0 0 0 0,1 1 0 0 0,0-1-1 0 0,-1 1 1 0 0,1-1 0 0 0,-1 1 0 0 0,0-1 16 0 0,-2 0-10 0 0,-1 1 0 0 0,1 0 0 0 0,-1 0 0 0 0,1 0 0 0 0,-1 0 0 0 0,1 0 0 0 0,-1 1 1 0 0,0 0-1 0 0,1 0 0 0 0,-1 0 0 0 0,0 1 0 0 0,1-1 0 0 0,-1 1 0 0 0,1 0 0 0 0,-1 1 0 0 0,1-1 1 0 0,0 1-1 0 0,-1 0 0 0 0,1 0 0 0 0,0 0 0 0 0,0 0 0 0 0,0 1 0 0 0,1 0 0 0 0,-2 0 10 0 0,1-1 13 0 0,0 0 1 0 0,0 1-1 0 0,1-1 0 0 0,-1 1 0 0 0,1 0 0 0 0,-1 0 0 0 0,1 0 0 0 0,0 1 0 0 0,0-1 0 0 0,0 1 0 0 0,0-1 1 0 0,1 1-1 0 0,0 0 0 0 0,0 0 0 0 0,0 0 0 0 0,0 1 0 0 0,0-1 0 0 0,1 0 0 0 0,0 1 0 0 0,0-1 0 0 0,0 1 1 0 0,0-1-1 0 0,1 1 0 0 0,0-1 0 0 0,0 1 0 0 0,0-1 0 0 0,0 1 0 0 0,1-1 0 0 0,-1 1 0 0 0,1-1 0 0 0,1 1 0 0 0,-1-1 1 0 0,0 0-1 0 0,2 2-13 0 0,0 0 51 0 0,0 0 0 0 0,0-1 0 0 0,0 1 0 0 0,1-1 0 0 0,0 0 0 0 0,0 0 0 0 0,1 0 0 0 0,-1-1 0 0 0,1 0 0 0 0,0 1 0 0 0,0-2 1 0 0,1 1-1 0 0,-1-1 0 0 0,1 1 0 0 0,0-1 0 0 0,-1-1 0 0 0,1 1 0 0 0,1-1 0 0 0,-1 0 0 0 0,0-1 0 0 0,0 1 0 0 0,1-1 0 0 0,-1-1-51 0 0,4 0-109 0 0,0-1 0 0 0,0 0 1 0 0,-1 0-1 0 0,1-1 0 0 0,0-1 0 0 0,-1 0 0 0 0,0 0 0 0 0,1-1 0 0 0,-1 0 0 0 0,-1 0 0 0 0,1-1 0 0 0,-1 0 0 0 0,1-1 0 0 0,-1 0 0 0 0,-1 0 0 0 0,1 0 0 0 0,4-7 109 0 0,1 0-1274 0 0,-2-1-1 0 0,0 0 1 0 0,0-1-1 0 0,-1 0 1 0 0,-1 0 0 0 0,-1-1-1 0 0,0-1 1 0 0,-1 1-1 0 0,4-13 1275 0 0,-9 8-800 0 0,-2 20 961 0 0,0 1 81 0 0,0 0 252 0 0,0 0 108 0 0,0 0 26 0 0,0 0 21 0 0,0 0 72 0 0,0 0 30 0 0,0 0 8 0 0,0 0-46 0 0,-3 14 644 0 0,10 133 2518 0 0,1-96-2245 0 0,-7-50-1359 0 0,-1-1-40 0 0,0 0-176 0 0,0 0 0 0 0,0 0 0 0 0,0 0 1 0 0,0 0-1 0 0,0 0 0 0 0,0 0 0 0 0,1 0 1 0 0,-1 0-1 0 0,0 0 0 0 0,0 0 0 0 0,0 0 1 0 0,0 0-1 0 0,0 0 0 0 0,0 0 0 0 0,0 0 1 0 0,1 0-1 0 0,-1 0 0 0 0,0 0 0 0 0,0 0 1 0 0,0 0-1 0 0,0 0 0 0 0,0 0 0 0 0,0 0 1 0 0,0 0-1 0 0,0 0-55 0 0,10-55-65 0 0,-6 44-46 0 0,-2 4 17 0 0,0 0 0 0 0,1 0 0 0 0,0 0 0 0 0,0 0 0 0 0,0 1 0 0 0,1 0 0 0 0,0-1 0 0 0,0 1 0 0 0,1 0-1 0 0,0 1 1 0 0,2-3 94 0 0,-5 5-9 0 0,1 0 0 0 0,-1 0 0 0 0,1 1 0 0 0,0-1 0 0 0,0 1-1 0 0,0-1 1 0 0,0 1 0 0 0,0 0 0 0 0,1 0 0 0 0,-1 1 0 0 0,0-1-1 0 0,1 0 1 0 0,0 1 0 0 0,-1 0 0 0 0,1 0 0 0 0,0 0 0 0 0,0 1-1 0 0,-1-1 1 0 0,1 1 0 0 0,0 0 0 0 0,0 0 0 0 0,0 0 0 0 0,-1 0-1 0 0,1 1 1 0 0,0 0 0 0 0,0-1 0 0 0,-1 1 0 0 0,1 1 0 0 0,0-1-1 0 0,-1 0 1 0 0,1 1 0 0 0,-1 0 9 0 0,38 47 597 0 0,16 92 939 0 0,-44-111-1310 0 0,-13-29-418 0 0,0-1-118 0 0,0 0-30 0 0,9-9-2881 0 0,-5 1 1658 0 0</inkml:trace>
  <inkml:trace contextRef="#ctx0" brushRef="#br0" timeOffset="4050.137">2642 398 10480 0 0,'0'0'306'0'0,"0"0"-4"0"0,14 3 791 0 0,9 20 3535 0 0,-20 36-2129 0 0,-4-40-1749 0 0,-4 82 1637 0 0,7-43-1785 0 0,-2-56-538 0 0,0-2-130 0 0,0 0-554 0 0,7-6-2431 0 0,-2 1-4059 0 0</inkml:trace>
  <inkml:trace contextRef="#ctx0" brushRef="#br0" timeOffset="4223.357">2811 316 10968 0 0,'0'0'248'0'0,"0"0"34"0"0,0 0 21 0 0,0 0-34 0 0,1 1-174 0 0,2 1-91 0 0,-1 0 0 0 0,1 0-1 0 0,0 1 1 0 0,-1 0 0 0 0,1-1 0 0 0,-1 1 0 0 0,0 0-1 0 0,0 0 1 0 0,0 0 0 0 0,0 1 0 0 0,0-1 0 0 0,-1 0-1 0 0,1 1 1 0 0,-1-1 0 0 0,0 1 0 0 0,0-1 0 0 0,0 4-4 0 0,6 15 10 0 0,17 59-2594 0 0,-21-70 1688 0 0</inkml:trace>
  <inkml:trace contextRef="#ctx0" brushRef="#br0" timeOffset="5049.245">2902 591 8696 0 0,'0'0'197'0'0,"4"14"468"0"0,-4-6-623 0 0,0-3 75 0 0,0-4 486 0 0,0-1 185 0 0,0 0 32 0 0,0 0-2 0 0,0 0-22 0 0,0 0-10 0 0,0 0-2 0 0,0 0-28 0 0,0-4-490 0 0,10-66 2742 0 0,-8 59-2986 0 0,0 0-1 0 0,0 0 1 0 0,1 0 0 0 0,1 1-1 0 0,-1-1 1 0 0,2 1 0 0 0,-1-1-1 0 0,2 1 1 0 0,-1 1 0 0 0,1-1-1 0 0,1 1 1 0 0,0 0-1 0 0,7-7-21 0 0,-11 13 1 0 0,1 0 0 0 0,-1 0 0 0 0,1 1 0 0 0,0-1-1 0 0,0 1 1 0 0,0 0 0 0 0,0 0 0 0 0,1 0-1 0 0,-1 1 1 0 0,0-1 0 0 0,1 1 0 0 0,-1 0-1 0 0,1 0 1 0 0,-1 1 0 0 0,1 0 0 0 0,-1-1 0 0 0,1 1-1 0 0,0 1 1 0 0,2 0-1 0 0,-3 0 32 0 0,-1 0-1 0 0,1 1 1 0 0,-1 0-1 0 0,0-1 1 0 0,0 1-1 0 0,1 1 1 0 0,-2-1-1 0 0,1 0 1 0 0,0 1-1 0 0,0 0 1 0 0,-1-1-1 0 0,1 1 1 0 0,-1 0-1 0 0,0 0 1 0 0,0 0-1 0 0,0 1 1 0 0,0-1-1 0 0,0 0 1 0 0,-1 2-32 0 0,2 0-22 0 0,18 40-177 0 0,-19-38 204 0 0,0 0-1 0 0,1 0 1 0 0,0-1 0 0 0,0 1-1 0 0,1 0 1 0 0,0-1 0 0 0,0 0-1 0 0,0 0 1 0 0,1 0 0 0 0,0-1-1 0 0,0 1 1 0 0,1-1 0 0 0,1 1-5 0 0,-1-2-2 0 0,0 0 0 0 0,0 0 1 0 0,1 0-1 0 0,0 0 0 0 0,0-1 0 0 0,0-1 1 0 0,0 1-1 0 0,0-1 0 0 0,0 0 0 0 0,1-1 1 0 0,-1 1-1 0 0,1-1 0 0 0,-1-1 1 0 0,1 0-1 0 0,-1 0 0 0 0,1 0 0 0 0,3-1 2 0 0,0-1-369 0 0,1 0-1 0 0,-1-1 0 0 0,1 0 0 0 0,-1 0 1 0 0,0-1-1 0 0,-1-1 0 0 0,1 0 1 0 0,-1 0-1 0 0,0-1 0 0 0,0 0 0 0 0,0-1 1 0 0,-1 0-1 0 0,5-6 370 0 0,-8 8-146 0 0,-1 0-1 0 0,0 0 1 0 0,0-1 0 0 0,0 0-1 0 0,-1 0 1 0 0,0 0 0 0 0,0 0-1 0 0,0-1 1 0 0,-1 1 0 0 0,0-1-1 0 0,0 0 1 0 0,-1 0 0 0 0,0 0-1 0 0,0 0 1 0 0,-1-1 0 0 0,1-2 146 0 0,-3 8 32 0 0,1 0 1 0 0,0 1-1 0 0,0-1 1 0 0,-1 0-1 0 0,1 0 1 0 0,-1 1-1 0 0,0-1 1 0 0,1 0-1 0 0,-1 1 1 0 0,0-1 0 0 0,0 1-1 0 0,0-1 1 0 0,0 1-1 0 0,0-1 1 0 0,0 1-1 0 0,-1 0 1 0 0,1-1-1 0 0,0 1 1 0 0,-1 0-1 0 0,1 0 1 0 0,-1 0-1 0 0,1 0 1 0 0,-1 0 0 0 0,1 1-1 0 0,-1-1 1 0 0,0 0-1 0 0,1 1 1 0 0,-1-1-1 0 0,0 1 1 0 0,0-1-1 0 0,1 1 1 0 0,-3 0-33 0 0,-57 0 1667 0 0,-35 41 957 0 0,62-22-1889 0 0,30-17-629 0 0,-1 1 0 0 0,0 0 0 0 0,1 1 0 0 0,0-1 0 0 0,0 1-1 0 0,0 0 1 0 0,0 0 0 0 0,1 0 0 0 0,-1 1 0 0 0,1-1 0 0 0,0 1-1 0 0,1 0 1 0 0,-1 0 0 0 0,1 0 0 0 0,0 0 0 0 0,0 0 0 0 0,0 0 0 0 0,1 1-1 0 0,0-1 1 0 0,0 0 0 0 0,0 2-106 0 0,1-6 19 0 0,0 1 0 0 0,0-1 0 0 0,0 0 0 0 0,0 0 0 0 0,0 0 0 0 0,1 1 0 0 0,-1-1 0 0 0,0 0 0 0 0,1 0 0 0 0,-1 0 0 0 0,1 0 0 0 0,-1 0 0 0 0,1 0 0 0 0,-1 0 0 0 0,1 0 0 0 0,0 0 0 0 0,0 0 0 0 0,-1 0 0 0 0,1 0 0 0 0,0 0 0 0 0,0 0 0 0 0,0-1 0 0 0,0 1 0 0 0,0 0 0 0 0,0-1 0 0 0,0 1 0 0 0,0 0 0 0 0,0-1 0 0 0,1 0 0 0 0,-1 1 0 0 0,0-1 0 0 0,0 0 0 0 0,0 1 0 0 0,1-1 0 0 0,-1 0 0 0 0,0 0 0 0 0,0 0 0 0 0,0 0 0 0 0,1 0 0 0 0,-1 0 0 0 0,0-1-19 0 0,49-14 289 0 0,-4-16-196 0 0,-38 23-97 0 0,1 1-1 0 0,-1 0 1 0 0,1 0-1 0 0,1 0 1 0 0,-1 1-1 0 0,1 1 1 0 0,0 0-1 0 0,1 0 1 0 0,-1 1-1 0 0,1 0 1 0 0,0 1-1 0 0,-1 0 1 0 0,2 1-1 0 0,-1 0 1 0 0,0 0-1 0 0,7 1 5 0 0,-16 2-11 0 0,1 0 0 0 0,-1-1 0 0 0,0 1-1 0 0,0 0 1 0 0,0 0 0 0 0,0 0 0 0 0,0 1-1 0 0,0-1 1 0 0,0 0 0 0 0,-1 1 0 0 0,1-1-1 0 0,0 1 1 0 0,-1 0 0 0 0,1 0 0 0 0,-1-1 0 0 0,0 1-1 0 0,1 0 1 0 0,-1 0 0 0 0,0 0 0 0 0,0 0-1 0 0,0 0 1 0 0,-1 1 0 0 0,1-1 0 0 0,0 0-1 0 0,-1 0 1 0 0,1 0 0 0 0,-1 1 0 0 0,0-1-1 0 0,0 0 1 0 0,0 1 11 0 0,0 72-99 0 0,-40 162 167 0 0,31-129 279 0 0,15-28-654 0 0,-1-34 971 0 0,-26-43 64 0 0,15-6-664 0 0,0 0 0 0 0,0 0 1 0 0,0-1-1 0 0,1 0 0 0 0,-1 0 0 0 0,1 0 0 0 0,0-1 0 0 0,0 0 0 0 0,0 0 0 0 0,1 0 0 0 0,0 0 0 0 0,0-1 0 0 0,0 1 0 0 0,1-1 0 0 0,0 0 0 0 0,0 0 1 0 0,0-1-1 0 0,1 0-64 0 0,0 2 58 0 0,0-1 1 0 0,1 1-1 0 0,0-1 1 0 0,0 0-1 0 0,0 1 1 0 0,1-1-1 0 0,0 0 1 0 0,0 1-1 0 0,0-1 1 0 0,1 0-1 0 0,0 0 1 0 0,0 1-1 0 0,1-1 0 0 0,-1 1 1 0 0,1-1-1 0 0,0 1 1 0 0,1 0-1 0 0,-1-1 1 0 0,1 1-1 0 0,0 1 1 0 0,0-1-1 0 0,1 0 1 0 0,-1 1-1 0 0,1-1 1 0 0,0 1-1 0 0,0 0 1 0 0,1 0-1 0 0,-1 1 1 0 0,1 0-1 0 0,-1-1 1 0 0,5-1-59 0 0,1-1-32 0 0,1 0-1 0 0,0 0 1 0 0,0 1 0 0 0,0 1 0 0 0,1 0-1 0 0,-1 0 1 0 0,1 1 0 0 0,0 1 0 0 0,0 0-1 0 0,0 0 1 0 0,6 1 32 0 0,78-1-135 0 0,-33 6-2779 0 0,-56-2 483 0 0,2 1-5044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4:46.6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214 126 11488 0 0,'2'-34'718'0'0,"-1"27"-511"0"0,0 1 0 0 0,-1-1 0 0 0,1 1 1 0 0,-1-1-1 0 0,-1 1 0 0 0,1-1 0 0 0,-1 1 0 0 0,0-1 1 0 0,-1 1-1 0 0,1 0 0 0 0,-1 0 0 0 0,-1-1 1 0 0,0 1-208 0 0,3 5 532 0 0,0 1 4 0 0,0 0 17 0 0,0 0 75 0 0,0 0 38 0 0,0 0 6 0 0,-13 26 935 0 0,-4 119-568 0 0,11 50-66 0 0,-13 90-40 0 0,-6-143-381 0 0,19-122-492 0 0,0 0 0 0 0,-2 0 0 0 0,0 0 0 0 0,-1-1 0 0 0,-1 0 0 0 0,-1 0 0 0 0,-4 3-60 0 0,12-17 28 0 0,1-1-113 0 0,0-1 1 0 0,0 1-1 0 0,0-1 1 0 0,-1 0-1 0 0,1 0 1 0 0,-1 0-1 0 0,0 0 1 0 0,0 0-1 0 0,0 0 0 0 0,0-1 1 0 0,-1 1-1 0 0,1-1 1 0 0,-1 0-1 0 0,1 0 85 0 0,1-2-542 0 0,-3-3-1472 0 0,10-19-956 0 0,-5 7 1305 0 0</inkml:trace>
  <inkml:trace contextRef="#ctx0" brushRef="#br0" timeOffset="337.157">401 225 13016 0 0,'13'-9'521'0'0,"30"-5"399"0"0,-40 16-788 0 0,0-1-1 0 0,-1 1 1 0 0,1 0 0 0 0,0 0 0 0 0,-1 0 0 0 0,1 1-1 0 0,-1-1 1 0 0,0 1 0 0 0,0-1 0 0 0,0 1 0 0 0,0 0-1 0 0,-1-1 1 0 0,1 1 0 0 0,-1 0 0 0 0,1 0 0 0 0,-1 0-1 0 0,0 1 1 0 0,0-1 0 0 0,0 0 0 0 0,-1 0 0 0 0,1 1-1 0 0,-1-1 1 0 0,0 0 0 0 0,0 0 0 0 0,0 1 0 0 0,0-1-1 0 0,-1 3-131 0 0,-7 242 3016 0 0,-2-139-2333 0 0,-2-22-312 0 0,-24 79 66 0 0,7-72-1397 0 0,22-86-498 0 0,2-7-4040 0 0,2-3-796 0 0</inkml:trace>
  <inkml:trace contextRef="#ctx0" brushRef="#br0" timeOffset="880.223">235 639 14032 0 0,'0'0'408'0'0,"0"0"-2"0"0,0 0-248 0 0,16 0 46 0 0,108 20 1145 0 0,-9-13-1448 0 0,-113-7 93 0 0,19-1-396 0 0,0-1 0 0 0,-1-1 0 0 0,1-1 0 0 0,-1-1 0 0 0,1 0 0 0 0,0-2 402 0 0,22-9-486 0 0,-42 16 570 0 0,-1 0 139 0 0,0 0 53 0 0,0 0 11 0 0,0 0 11 0 0,-20 17 1162 0 0,16-13-1372 0 0,0 0 0 0 0,0 0-1 0 0,0 1 1 0 0,1 0 0 0 0,0 0 0 0 0,0 0-1 0 0,0 0 1 0 0,0 0 0 0 0,1 0 0 0 0,0 1-1 0 0,0-1 1 0 0,0 1 0 0 0,1 0 0 0 0,0-1-1 0 0,0 1 1 0 0,0 0 0 0 0,1 0 0 0 0,0 0-1 0 0,0 0 1 0 0,0 0 0 0 0,1-1-1 0 0,0 1 1 0 0,0 0 0 0 0,0 0 0 0 0,1-1-1 0 0,0 1-87 0 0,2-1 32 0 0,1 0-1 0 0,-1-1 0 0 0,1 0 0 0 0,0 0 0 0 0,1 0 0 0 0,-1-1 0 0 0,1 0 1 0 0,-1 0-1 0 0,1 0 0 0 0,0 0 0 0 0,0-1 0 0 0,0 0 0 0 0,0-1 0 0 0,1 1 1 0 0,-1-1-1 0 0,0 0 0 0 0,1-1 0 0 0,-1 1 0 0 0,0-1 0 0 0,1-1 0 0 0,-1 1 1 0 0,1-1-1 0 0,-1 0 0 0 0,0 0 0 0 0,0-1 0 0 0,1 0 0 0 0,-1 0 0 0 0,4-3-31 0 0,-7 4 31 0 0,1 0 0 0 0,-1 0 0 0 0,1 0 0 0 0,-1-1 0 0 0,0 1 0 0 0,1-1-1 0 0,-1 0 1 0 0,0 0 0 0 0,0 0 0 0 0,0-1 0 0 0,-1 1 0 0 0,1-1 0 0 0,-1 0-1 0 0,1 1 1 0 0,-1-1 0 0 0,0 0 0 0 0,0 0 0 0 0,0 0 0 0 0,0-1 0 0 0,-1 1-1 0 0,1 0 1 0 0,-1-1 0 0 0,0 1 0 0 0,0-1 0 0 0,0 1 0 0 0,0-1 0 0 0,-1 0-1 0 0,1 0-30 0 0,-10-31 219 0 0,-78-50-150 0 0,42 45-1870 0 0,53 34-143 0 0,-7 6 1186 0 0</inkml:trace>
  <inkml:trace contextRef="#ctx0" brushRef="#br0" timeOffset="1579.86">1048 557 11720 0 0,'0'0'264'0'0,"0"0"34"0"0,0 0 22 0 0,0 0-32 0 0,-3 14-178 0 0,4 49 2083 0 0,-5 13-40 0 0,-11 30-734 0 0,6-82-1214 0 0,9-24-104 0 0,0 0-5 0 0,-9-7 0 0 0,8 2-145 0 0,0 1-1 0 0,0-1 0 0 0,1 1 1 0 0,-1-1-1 0 0,1 0 0 0 0,0 1 1 0 0,1-1-1 0 0,-1 1 0 0 0,1-1 1 0 0,0 1-1 0 0,0-1 0 0 0,0 1 1 0 0,1 0-1 0 0,-1-1 0 0 0,2 0 50 0 0,-1-2-55 0 0,4-10-32 0 0,1 1-1 0 0,1 0 1 0 0,0 0-1 0 0,1 1 0 0 0,0 0 1 0 0,1 0-1 0 0,6-5 88 0 0,-14 18 12 0 0,1 0 0 0 0,0-1 0 0 0,0 1 0 0 0,0 0 0 0 0,-1 1 0 0 0,2-1 0 0 0,-1 1 0 0 0,0-1 0 0 0,0 1 0 0 0,0 0 0 0 0,1 0 0 0 0,-1 0 1 0 0,1 1-1 0 0,-1-1 0 0 0,1 1 0 0 0,-1-1 0 0 0,0 1 0 0 0,1 1 0 0 0,-1-1 0 0 0,1 0 0 0 0,-1 1 0 0 0,1 0 0 0 0,-1-1 0 0 0,0 1 0 0 0,1 1 0 0 0,-1-1 0 0 0,0 0 0 0 0,0 1 0 0 0,0 0 0 0 0,0-1 0 0 0,0 1 0 0 0,0 0 0 0 0,0 1 0 0 0,-1-1 0 0 0,1 0 0 0 0,-1 1 0 0 0,0 0 0 0 0,0-1 0 0 0,0 1 0 0 0,0 0 0 0 0,0 0 0 0 0,0 0 0 0 0,0 3-12 0 0,7 10 165 0 0,10 44 710 0 0,-25-13-156 0 0,-15-2-94 0 0,20-44-606 0 0,1 0 0 0 0,-1 0 0 0 0,0 0 0 0 0,0 0 0 0 0,0 0 0 0 0,1 0 0 0 0,-1 0 0 0 0,0 0 0 0 0,0 0 0 0 0,0-1 0 0 0,0 1 0 0 0,-1 0 0 0 0,1-1 0 0 0,0 1 0 0 0,0-1 0 0 0,0 1 0 0 0,0-1 0 0 0,-1 1 0 0 0,1-1 0 0 0,0 0 0 0 0,0 0 0 0 0,-1 0 0 0 0,1 1 0 0 0,0-1 0 0 0,0 0 0 0 0,-1-1 0 0 0,1 1 0 0 0,0 0 0 0 0,0 0-1 0 0,-1 0 1 0 0,1-1 0 0 0,0 1 0 0 0,0-1 0 0 0,0 1 0 0 0,-1-1-19 0 0,1-1-32 0 0,0-1 0 0 0,0 1-1 0 0,0-1 1 0 0,0 1 0 0 0,0-1-1 0 0,0 1 1 0 0,1-1 0 0 0,-1 0-1 0 0,1 1 1 0 0,0-1 0 0 0,0 0-1 0 0,0 1 1 0 0,0-1-1 0 0,0 0 1 0 0,1 1 0 0 0,-1-1-1 0 0,1 1 1 0 0,-1-1 0 0 0,1 0-1 0 0,0 1 1 0 0,0-1 0 0 0,0 1-1 0 0,2-3 33 0 0,20-45-680 0 0,47-27-173 0 0,-65 74 836 0 0,-1 0 0 0 0,1 0 0 0 0,0 0 0 0 0,0 1 0 0 0,0-1 0 0 0,0 1 0 0 0,0 1 0 0 0,0-1 1 0 0,1 1-1 0 0,-1 0 0 0 0,1 0 0 0 0,-1 0 0 0 0,1 1 0 0 0,-1 0 0 0 0,1 0 0 0 0,-1 0 0 0 0,1 1 0 0 0,-1 0 0 0 0,1 0 0 0 0,-1 0 0 0 0,4 2 17 0 0,-4 0 55 0 0,-1-1 0 0 0,0 1 0 0 0,0 0 0 0 0,-1 1 0 0 0,1-1 1 0 0,-1 0-1 0 0,1 1 0 0 0,-1 0 0 0 0,0 0 0 0 0,0 0 0 0 0,-1 0 0 0 0,1 1 0 0 0,-1 0-55 0 0,1 2 59 0 0,-1 1-1 0 0,0-1 1 0 0,0 1-1 0 0,-1-1 1 0 0,0 1-1 0 0,0-1 1 0 0,0 1-1 0 0,-1 0 1 0 0,-1-1 0 0 0,1 1-1 0 0,-1-1 1 0 0,-1 1-1 0 0,1 0 1 0 0,-1-1-1 0 0,0 0 1 0 0,-1 0-1 0 0,0 1 1 0 0,0-1 0 0 0,0-1-1 0 0,-1 1 1 0 0,0 0-1 0 0,-1-1 1 0 0,1 0-1 0 0,-4 3-58 0 0,3 1 63 0 0,4-9-3864 0 0,1-1-2460 0 0</inkml:trace>
  <inkml:trace contextRef="#ctx0" brushRef="#br0" timeOffset="9629.464">1757 633 7728 0 0,'0'0'225'0'0,"-1"-5"38"0"0,-16-35 3171 0 0,16 40-3006 0 0,1 0-10 0 0,-24-6 3123 0 0,20 8-3486 0 0,1 0 1 0 0,-1 1 0 0 0,0-1-1 0 0,1 1 1 0 0,-1 0-1 0 0,1 0 1 0 0,0 0-1 0 0,0 0 1 0 0,0 1 0 0 0,0 0-1 0 0,1-1 1 0 0,-1 1-1 0 0,1 0 1 0 0,0 0 0 0 0,0 0-1 0 0,0 2-55 0 0,-13 35 459 0 0,7-5-53 0 0,1 1 34 0 0,5-13-285 0 0,3-21-102 0 0,26 25 7 0 0,-5-18 24 0 0,4-4 7 0 0,-20-5-73 0 0,-1-1 1 0 0,0 0-1 0 0,0 0 0 0 0,0 0 1 0 0,0-1-1 0 0,0 1 0 0 0,1-2 1 0 0,-1 1-1 0 0,0 0 0 0 0,-1-1 1 0 0,1 0-1 0 0,0 0 0 0 0,0 0 0 0 0,-1-1 1 0 0,3-1-19 0 0,-5 3 19 0 0,1-1 1 0 0,0 0 0 0 0,0-1-1 0 0,-1 1 1 0 0,1 0 0 0 0,-1-1-1 0 0,0 1 1 0 0,0-1 0 0 0,0 0-1 0 0,0 1 1 0 0,0-1 0 0 0,-1 0-1 0 0,1 0 1 0 0,-1 0 0 0 0,0-1-1 0 0,1-1-19 0 0,19-38 280 0 0,-7-15-24 0 0,-31 4-32 0 0,-32 18 146 0 0,39 32-314 0 0,0 0 1 0 0,0 1 0 0 0,0 0 0 0 0,-1 0 0 0 0,1 1-1 0 0,-1 0 1 0 0,0 1 0 0 0,1 0 0 0 0,-1 1-1 0 0,0 0 1 0 0,1 1 0 0 0,-2 0-57 0 0,-19 12 53 0 0,16-2-361 0 0,8 8-3632 0 0,7-11 2333 0 0</inkml:trace>
  <inkml:trace contextRef="#ctx0" brushRef="#br0" timeOffset="11259.136">2290 576 10080 0 0,'0'0'230'0'0,"7"-8"588"0"0,-7 7-765 0 0,1 0 1 0 0,-1 0-1 0 0,1 0 1 0 0,-1 0-1 0 0,0 0 1 0 0,0 0-1 0 0,0-1 1 0 0,0 1-1 0 0,0 0 1 0 0,0 0-1 0 0,0 0 0 0 0,0 0 1 0 0,0-1-1 0 0,0 1 1 0 0,-1 0-1 0 0,1 0 1 0 0,0 0-1 0 0,-1 0 1 0 0,1 0-1 0 0,-1 0 1 0 0,1 0-1 0 0,-1 0 1 0 0,0 0-1 0 0,1 0 1 0 0,-1 0-1 0 0,0 0 1 0 0,0 0-1 0 0,1 0 1 0 0,-1 1-1 0 0,0-1 1 0 0,0 0-1 0 0,0 1 1 0 0,0-1-1 0 0,0 0 1 0 0,0 1-1 0 0,0 0 1 0 0,0-1-1 0 0,0 1 1 0 0,-1-1-54 0 0,-45-12 2370 0 0,36 14-2145 0 0,-1 0 1 0 0,1 0 0 0 0,0 1 0 0 0,0 0-1 0 0,0 1 1 0 0,0 1 0 0 0,1-1 0 0 0,-1 2-1 0 0,1-1 1 0 0,0 2 0 0 0,0-1 0 0 0,1 1-1 0 0,-1 1 1 0 0,1-1 0 0 0,1 2 0 0 0,-1-1-1 0 0,1 1 1 0 0,1 1 0 0 0,-1-1 0 0 0,2 1-1 0 0,-1 0 1 0 0,0 3-226 0 0,5-10 10 0 0,1 1-1 0 0,-1-1 1 0 0,1 1-1 0 0,-1 0 1 0 0,1-1-1 0 0,0 1 1 0 0,0 0-1 0 0,1 0 1 0 0,-1 0-1 0 0,1 0 1 0 0,-1 0-1 0 0,1-1 1 0 0,0 1 0 0 0,0 0-1 0 0,0 0 1 0 0,0 0-1 0 0,1 0 1 0 0,-1 0-1 0 0,1 0 1 0 0,0 0-1 0 0,-1 0 1 0 0,1-1-1 0 0,1 1 1 0 0,-1 0-1 0 0,0-1 1 0 0,1 1 0 0 0,-1 0-1 0 0,1-1 1 0 0,0 0-1 0 0,0 1 1 0 0,0-1-1 0 0,0 0 1 0 0,0 0-1 0 0,0 0 1 0 0,1-1-1 0 0,-1 1 1 0 0,0 0-1 0 0,1-1 1 0 0,0 1 0 0 0,-1-1-1 0 0,1 0 1 0 0,0 0-1 0 0,0 0 1 0 0,0 0-1 0 0,-1-1 1 0 0,2 1-10 0 0,4-1-22 0 0,0-1 1 0 0,-1 0-1 0 0,1 0 1 0 0,-1-1-1 0 0,0 0 1 0 0,1 0-1 0 0,-1-1 1 0 0,0 0-1 0 0,0 0 1 0 0,-1-1 0 0 0,1 0-1 0 0,-1 0 1 0 0,1 0-1 0 0,-1-1 1 0 0,-1 0-1 0 0,1 0 1 0 0,-1 0-1 0 0,1-1 1 0 0,-2 0-1 0 0,3-2 22 0 0,38-41-341 0 0,-22 23 266 0 0,-30 80 135 0 0,-21 41 36 0 0,-20 39 659 0 0,47-127-717 0 0,-6 29 197 0 0,-2-1 0 0 0,-1 0 0 0 0,-1 0-1 0 0,-3 1-234 0 0,10-28 41 0 0,-1-1-1 0 0,1 0 0 0 0,-1 0 1 0 0,-1 0-1 0 0,1-1 1 0 0,-1 1-1 0 0,0-1 0 0 0,0-1 1 0 0,-1 1-1 0 0,0-1 0 0 0,0 0 1 0 0,0-1-1 0 0,0 0 1 0 0,-1 0-1 0 0,0 0 0 0 0,0-1 1 0 0,0 0-1 0 0,0-1 0 0 0,0 0 1 0 0,0 0-1 0 0,-1-1 1 0 0,1 0-1 0 0,-1 0 0 0 0,1-1 1 0 0,-6 0-41 0 0,8 0 15 0 0,0 1 1 0 0,0-1 0 0 0,-1-1 0 0 0,1 1 0 0 0,0-1-1 0 0,0 0 1 0 0,0 0 0 0 0,0-1 0 0 0,0 0-1 0 0,0 0 1 0 0,1 0 0 0 0,-1-1 0 0 0,1 0 0 0 0,-1 0-1 0 0,1 0 1 0 0,0-1 0 0 0,0 0 0 0 0,0 0-16 0 0,-2-38 85 0 0,6 39-86 0 0,-1-1 1 0 0,1 1 0 0 0,0-1-1 0 0,1 0 1 0 0,-1 1-1 0 0,1-1 1 0 0,0 0-1 0 0,0 0 1 0 0,0 0-1 0 0,0 1 1 0 0,0-1-1 0 0,1 0 1 0 0,0 0-1 0 0,0 1 1 0 0,0-1-1 0 0,0 1 1 0 0,1-1-1 0 0,-1 1 1 0 0,1-1 0 0 0,0 1-1 0 0,0 0 1 0 0,0 0-1 0 0,2-3 1 0 0,65-60-253 0 0,39 5-414 0 0,6-2-11 0 0,183-97 396 0 0,-272 146 282 0 0,0-1 0 0 0,-2-2 0 0 0,0 0 0 0 0,0-1 0 0 0,7-10 0 0 0,-28 26 5 0 0,0 0 0 0 0,0 0-1 0 0,0 0 1 0 0,0-1-1 0 0,-1 1 1 0 0,1 0 0 0 0,-1-1-1 0 0,0 1 1 0 0,0-1 0 0 0,0 1-1 0 0,0-1 1 0 0,0 1-1 0 0,0-1 1 0 0,-1 0 0 0 0,1 0-1 0 0,-1 1 1 0 0,0-1 0 0 0,0 0-1 0 0,0 0 1 0 0,0 1-1 0 0,0-1 1 0 0,0 0 0 0 0,-1 1-1 0 0,1-1 1 0 0,-1 0 0 0 0,0 1-1 0 0,0-1 1 0 0,0 0-1 0 0,0 1 1 0 0,-1-1-5 0 0,0 0 25 0 0,2 2-24 0 0,-1 0 0 0 0,0 0 0 0 0,0 0 0 0 0,0 0 0 0 0,0 0 0 0 0,0 0 0 0 0,0 0 0 0 0,0 0 0 0 0,0 0 1 0 0,0 0-1 0 0,0 0 0 0 0,0 1 0 0 0,-1-1 0 0 0,1 0 0 0 0,0 1 0 0 0,0-1 0 0 0,-1 1 0 0 0,1 0 0 0 0,0-1 0 0 0,-1 1 0 0 0,1 0 0 0 0,-1 0 0 0 0,1 0 0 0 0,0 0 0 0 0,-1 0 0 0 0,1 0 0 0 0,-1 0-1 0 0,-16 0 64 0 0,13 4-52 0 0,1-1 0 0 0,-1 0-1 0 0,1 1 1 0 0,0 0 0 0 0,0 0 0 0 0,0 1-1 0 0,1-1 1 0 0,-1 1 0 0 0,1-1-1 0 0,0 1 1 0 0,1 0 0 0 0,-1 0 0 0 0,1 1-1 0 0,0-1 1 0 0,0 0 0 0 0,0 1-1 0 0,1-1 1 0 0,0 1 0 0 0,0 0 0 0 0,1-1-1 0 0,-1 1 1 0 0,1 0 0 0 0,0 0-12 0 0,-2 12 27 0 0,0 0 1 0 0,2 0-1 0 0,0 0 0 0 0,1 0 1 0 0,0-1-1 0 0,1 1 1 0 0,4 12-28 0 0,-6-29 4 0 0,0-1 1 0 0,0 1 0 0 0,0 0-1 0 0,0 0 1 0 0,1 0 0 0 0,-1 0-1 0 0,0 0 1 0 0,0 0 0 0 0,1 0 0 0 0,-1 0-1 0 0,0-1 1 0 0,1 1 0 0 0,-1 0-1 0 0,1 0 1 0 0,-1 0 0 0 0,1-1-1 0 0,0 1 1 0 0,-1 0 0 0 0,1-1-1 0 0,0 1 1 0 0,-1-1 0 0 0,1 1 0 0 0,0 0-1 0 0,0-1 1 0 0,0 1 0 0 0,-1-1-1 0 0,1 0 1 0 0,0 1 0 0 0,0-1-1 0 0,0 0 1 0 0,0 0 0 0 0,0 1-1 0 0,0-1 1 0 0,0 0 0 0 0,0 0-1 0 0,-1 0 1 0 0,1 0 0 0 0,0 0 0 0 0,0 0-1 0 0,0 0 1 0 0,0-1 0 0 0,0 1-1 0 0,0 0-4 0 0,34-23 254 0 0,-27 16-235 0 0,77-92-111 0 0,-21 28-165 0 0,10 21 118 0 0,-61 45 139 0 0,-5 3-10 0 0,5 9-44 0 0,-11 1 58 0 0,0 0 1 0 0,0 0-1 0 0,0 0 0 0 0,-1 0 0 0 0,0 0 0 0 0,-1 0 0 0 0,0 0 0 0 0,0 0 0 0 0,-1 0 0 0 0,0 0 1 0 0,0 0-1 0 0,-1 0 0 0 0,0 0 0 0 0,0-1 0 0 0,-1 1 0 0 0,0-1 0 0 0,0 1 0 0 0,0-1 0 0 0,-3 2-4 0 0,-2 11 64 0 0,-28 55 157 0 0,25-59 132 0 0,13-29-21 0 0,53-71-326 0 0,-27 47-338 0 0,1 2 1 0 0,2 1-1 0 0,21-17 332 0 0,-47 45-20 0 0,0 1-1 0 0,1 0 1 0 0,-1 0 0 0 0,1 1 0 0 0,0-1-1 0 0,0 1 1 0 0,0 1 0 0 0,0-1 0 0 0,1 1-1 0 0,0 0 1 0 0,-1 0 0 0 0,1 1 0 0 0,0 0-1 0 0,0 0 1 0 0,6 0 20 0 0,-12 2 0 0 0,0 0-1 0 0,0 1 1 0 0,0-1-1 0 0,0 0 1 0 0,0 1 0 0 0,0-1-1 0 0,0 1 1 0 0,0 0-1 0 0,0-1 1 0 0,0 1 0 0 0,0 0-1 0 0,0-1 1 0 0,0 1-1 0 0,0 0 1 0 0,-1 0 0 0 0,1 0-1 0 0,0 0 1 0 0,-1-1 0 0 0,1 1-1 0 0,0 0 1 0 0,-1 0-1 0 0,1 1 1 0 0,-1-1 0 0 0,0 0-1 0 0,1 0 1 0 0,-1 0-1 0 0,0 0 1 0 0,1 9 50 0 0,0 0-1 0 0,-1 0 1 0 0,0 0 0 0 0,-1 0-1 0 0,0 0 1 0 0,-1-1-1 0 0,0 1 1 0 0,0-1-1 0 0,-1 1-49 0 0,-3 15 122 0 0,-33 74 116 0 0,38-97-338 0 0,1-2-47 0 0,0 0-12 0 0,0 0-169 0 0,0 0-706 0 0,0 0-313 0 0,0 0-56 0 0</inkml:trace>
  <inkml:trace contextRef="#ctx0" brushRef="#br0" timeOffset="14318.742">3174 543 9008 0 0,'0'0'200'0'0,"0"0"33"0"0,0 0 15 0 0,0 0 20 0 0,0 0 57 0 0,0 0 25 0 0,15 0 855 0 0,111-11 3917 0 0,-27-13-4410 0 0,-73 14-569 0 0,45-26-8 0 0,-56 25-71 0 0,-15 11-56 0 0,1-1 0 0 0,-1 1 0 0 0,1 0 0 0 0,-1-1 0 0 0,0 1 0 0 0,1 0 0 0 0,-1-1 0 0 0,0 1 0 0 0,0-1 0 0 0,1 1 0 0 0,-1-1 0 0 0,0 1 0 0 0,0 0 0 0 0,0-1 0 0 0,1 1 0 0 0,-1-1 0 0 0,0 1 0 0 0,0-1 0 0 0,0 1 0 0 0,0-1 0 0 0,0 1 0 0 0,0-1 0 0 0,0 1 0 0 0,0-1 0 0 0,0 0 0 0 0,0 1 0 0 0,0-1 0 0 0,-1 1 0 0 0,1 0 0 0 0,0-1 0 0 0,0 1 0 0 0,0-1 0 0 0,-1 1 0 0 0,1-1 0 0 0,0 1 0 0 0,0-1 0 0 0,-1 1 0 0 0,1 0 0 0 0,0-1 0 0 0,-1 1 0 0 0,1 0 0 0 0,-1-1-8 0 0,-5-1 57 0 0,0-1 0 0 0,0 1 1 0 0,0 0-1 0 0,-1 1 0 0 0,1-1 0 0 0,0 1 1 0 0,-1 0-1 0 0,1 1 0 0 0,-1 0 1 0 0,0 0-1 0 0,1 0 0 0 0,-1 1 1 0 0,1 0-1 0 0,-1 0 0 0 0,1 1 0 0 0,0 0 1 0 0,-1 0-1 0 0,-4 2-57 0 0,6-2 51 0 0,-5-1 54 0 0,1 2 0 0 0,0-1 0 0 0,0 1 0 0 0,0 1 0 0 0,1 0 0 0 0,-1 0 0 0 0,1 0-1 0 0,0 1 1 0 0,0 0 0 0 0,0 1 0 0 0,1 0 0 0 0,0 0 0 0 0,0 1 0 0 0,0-1 0 0 0,1 2 0 0 0,0-1-1 0 0,1 1 1 0 0,-3 3-105 0 0,6-7 39 0 0,0 0-1 0 0,1 0 0 0 0,-1 0 1 0 0,1 0-1 0 0,0 0 0 0 0,0 1 0 0 0,0-1 1 0 0,0 0-1 0 0,1 1 0 0 0,0-1 1 0 0,0 1-1 0 0,0-1 0 0 0,0 1 1 0 0,1-1-1 0 0,0 0 0 0 0,0 1 0 0 0,0-1 1 0 0,0 0-1 0 0,1 0 0 0 0,-1 0 1 0 0,1 0-1 0 0,1 1-38 0 0,45 41 177 0 0,-40-42-275 0 0,1 0 0 0 0,-1-1 0 0 0,0 0 0 0 0,1 0 0 0 0,0-1 0 0 0,-1 0 0 0 0,1-1 0 0 0,0 0 0 0 0,0 0 0 0 0,0-1 0 0 0,9-1 98 0 0,-8 0-509 0 0,0 0 0 0 0,0-1 0 0 0,0-1 0 0 0,-1 1 0 0 0,1-2 1 0 0,-1 1-1 0 0,0-1 0 0 0,0-1 0 0 0,0 0 0 0 0,0 0 0 0 0,-1-1 0 0 0,0 0 0 0 0,0 0 0 0 0,0-1 0 0 0,-1 0 0 0 0,1-1 509 0 0,64-80-5145 0 0,-29 27 6072 0 0,-35 45 2765 0 0,-8 16-2931 0 0,0 0-61 0 0,0 0-27 0 0,0 0-7 0 0,-15-6 1196 0 0,10 9-1775 0 0,0-1 0 0 0,0 1 0 0 0,0 0 0 0 0,1 1 0 0 0,-1-1 0 0 0,1 1 0 0 0,0 0 0 0 0,0 0 1 0 0,0 0-1 0 0,1 0 0 0 0,-1 1 0 0 0,1-1 0 0 0,0 1 0 0 0,0 0 0 0 0,1 0 0 0 0,0 0 0 0 0,0 1 0 0 0,0-1 0 0 0,0 0 0 0 0,1 1 0 0 0,-1 3-87 0 0,1-5 18 0 0,0 0 0 0 0,1 1 1 0 0,-1-1-1 0 0,1 0 0 0 0,0 1 0 0 0,0-1 0 0 0,1 1 0 0 0,-1-1 1 0 0,1 0-1 0 0,0 1 0 0 0,0-1 0 0 0,0 0 0 0 0,1 0 0 0 0,0 0 0 0 0,0 0 1 0 0,0 0-1 0 0,0 0 0 0 0,0 0 0 0 0,1-1 0 0 0,-1 1 0 0 0,1-1-18 0 0,1-1 21 0 0,-1 0 0 0 0,1 0-1 0 0,-1 0 1 0 0,1-1-1 0 0,0 1 1 0 0,0-1-1 0 0,0 0 1 0 0,0 0 0 0 0,0 0-1 0 0,0-1 1 0 0,0 1-1 0 0,0-1 1 0 0,0 0-1 0 0,0 0-20 0 0,2-1 20 0 0,1 1 0 0 0,-1-1-1 0 0,0 0 1 0 0,0 0-1 0 0,0-1 1 0 0,0 0 0 0 0,-1 0-1 0 0,1 0 1 0 0,0-1-1 0 0,-1 0 1 0 0,1 0-1 0 0,-1 0 1 0 0,0 0 0 0 0,0-1-1 0 0,0 0 1 0 0,-1 0-1 0 0,0-1 1 0 0,1 1 0 0 0,-1-1-1 0 0,-1 0 1 0 0,1 0-1 0 0,-1 0 1 0 0,0 0 0 0 0,0-1-1 0 0,0 1 1 0 0,1-6-20 0 0,-4 5-35 0 0,0 0 1 0 0,0 0 0 0 0,-1 0 0 0 0,0 1-1 0 0,0-1 1 0 0,-1 0 0 0 0,1 1-1 0 0,-1-1 1 0 0,0 1 0 0 0,-1-1 0 0 0,1 1-1 0 0,-1 0 1 0 0,0 0 0 0 0,-1 0-1 0 0,1 0 1 0 0,-1 1 0 0 0,0-1 0 0 0,0 1-1 0 0,0 0 1 0 0,-1 0 0 0 0,1 1-1 0 0,-1-1 1 0 0,0 1 0 0 0,0 0 0 0 0,0 0-1 0 0,0 1 1 0 0,-1 0 0 0 0,-4-2 34 0 0,-2 1-40 0 0,11 3 104 0 0,8-3 2 0 0,143 2-274 0 0,-6-12-128 0 0,-108-6 86 0 0,-35 18 219 0 0,-1 1 79 0 0,0 0 17 0 0,-13 19 11 0 0,-13 41 211 0 0,24-55-250 0 0,0 1 0 0 0,1-1 0 0 0,0 0 0 0 0,0 0 0 0 0,0 1 0 0 0,0-1 0 0 0,1 0 0 0 0,0 1 0 0 0,0-1 0 0 0,1 0 0 0 0,0 1 0 0 0,-1-1-1 0 0,2 0 1 0 0,-1 2-37 0 0,7 5 155 0 0,-7-11-84 0 0,6 1 71 0 0,-2-2-135 0 0,1-1 0 0 0,-1 1 0 0 0,0-2 0 0 0,1 1 0 0 0,-1 0 0 0 0,0-1 0 0 0,0 0 0 0 0,0 0 0 0 0,0 0 0 0 0,-1-1 0 0 0,1 0 0 0 0,-1 0 0 0 0,1 0 0 0 0,-1 0 0 0 0,0-1 0 0 0,0 1 0 0 0,-1-1 0 0 0,1 0 0 0 0,-1 0 0 0 0,1-1 0 0 0,-1 1 0 0 0,-1-1 0 0 0,1 1 0 0 0,-1-1 0 0 0,2-3-7 0 0,38-42-783 0 0,-41 50 691 0 0,-1 0 18 0 0,-5 16 8 0 0,2-5 119 0 0,0-1 0 0 0,1 1-1 0 0,0 0 1 0 0,1 0 0 0 0,0 0-1 0 0,0 0 1 0 0,1 0 0 0 0,1-1-1 0 0,0 1 1 0 0,0 0 0 0 0,1 0-1 0 0,2 3-52 0 0,-4-12 28 0 0,1 1 0 0 0,0-1-1 0 0,-1 0 1 0 0,1 1-1 0 0,0-1 1 0 0,1 0 0 0 0,-1 0-1 0 0,0 0 1 0 0,1 0-1 0 0,-1 0 1 0 0,1 0-1 0 0,-1 0 1 0 0,1 0 0 0 0,0 0-1 0 0,0-1 1 0 0,0 1-1 0 0,0-1 1 0 0,0 0 0 0 0,0 1-1 0 0,0-1 1 0 0,1 0-1 0 0,-1 0 1 0 0,0 0 0 0 0,1-1-1 0 0,-1 1 1 0 0,1 0-1 0 0,-1-1 1 0 0,1 0-1 0 0,-1 0 1 0 0,0 1 0 0 0,1-1-1 0 0,-1-1 1 0 0,1 1-1 0 0,-1 0 1 0 0,1-1 0 0 0,-1 1-1 0 0,1-1 1 0 0,-1 0-1 0 0,1 0-27 0 0,8-4 8 0 0,1 0 0 0 0,-2-2-1 0 0,1 1 1 0 0,-1-1 0 0 0,0-1-1 0 0,0 1 1 0 0,-1-2 0 0 0,0 1-1 0 0,-1-2 1 0 0,1 1 0 0 0,-2-1-1 0 0,5-7-7 0 0,92-106-6139 0 0,-95 110 2356 0 0,0 2-958 0 0</inkml:trace>
  <inkml:trace contextRef="#ctx0" brushRef="#br0" timeOffset="14775.455">4705 336 12840 0 0,'0'0'374'0'0,"0"0"0"0"0,0 0-177 0 0,0 0 148 0 0,0 0 95 0 0,0 0 22 0 0,0 0-16 0 0,-7 3 274 0 0,0 0-582 0 0,-1-1 0 0 0,1 1-1 0 0,0 0 1 0 0,0 1 0 0 0,0 0-1 0 0,1 0 1 0 0,-1 1 0 0 0,1-1-1 0 0,0 1 1 0 0,0 1 0 0 0,1-1-1 0 0,-1 1 1 0 0,1 0 0 0 0,1 0-1 0 0,-2 2-137 0 0,6-5 6 0 0,0 1-1 0 0,1 0 0 0 0,-1-1 0 0 0,1 1 0 0 0,-1-1 0 0 0,1 0 0 0 0,0 1 0 0 0,1-1 0 0 0,-1 1 1 0 0,0-1-1 0 0,1 0 0 0 0,0 0 0 0 0,0 0 0 0 0,0 0 0 0 0,0 0 0 0 0,0-1 0 0 0,1 1 0 0 0,-1 0 1 0 0,1-1-1 0 0,-1 0 0 0 0,1 0 0 0 0,0 0 0 0 0,2 1-5 0 0,-3-1 10 0 0,23 19-15 0 0,-17-16 103 0 0,-1 1 1 0 0,0 0-1 0 0,-1 0 0 0 0,1 0 1 0 0,-1 1-1 0 0,0 0 1 0 0,-1 0-1 0 0,0 0 1 0 0,0 1-1 0 0,1 3-98 0 0,-5-10 46 0 0,-1 0 0 0 0,0 0 0 0 0,1-1 0 0 0,-1 1-1 0 0,0 0 1 0 0,0 0 0 0 0,0 0 0 0 0,0 0 0 0 0,0 0 0 0 0,0 0 0 0 0,0 0-1 0 0,0 0 1 0 0,0 0 0 0 0,0 0 0 0 0,0 0 0 0 0,-1 0 0 0 0,1-1 0 0 0,0 1-1 0 0,-1 0 1 0 0,1 0 0 0 0,-1 0 0 0 0,1 0 0 0 0,-1-1 0 0 0,1 1 0 0 0,-1 0-1 0 0,1 0 1 0 0,-1-1 0 0 0,0 1 0 0 0,1 0 0 0 0,-1-1 0 0 0,0 1 0 0 0,0-1-1 0 0,1 1 1 0 0,-1-1 0 0 0,0 1 0 0 0,0-1 0 0 0,0 0 0 0 0,0 1 0 0 0,0-1-1 0 0,0 0 1 0 0,1 0 0 0 0,-1 1 0 0 0,-1-1-46 0 0,-41 4 705 0 0,28-5-660 0 0,0-2 0 0 0,0 1 0 0 0,0-2 0 0 0,0 0 0 0 0,0-1 0 0 0,1 0 0 0 0,-1-1 0 0 0,-10-7-45 0 0,-33-22-7222 0 0,46 26 685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5:10.5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118 1 13792 0 0,'-4'3'800'0'0,"-3"6"-665"0"0,1 0 0 0 0,0 0 0 0 0,0 1 0 0 0,1-1 0 0 0,1 1 0 0 0,-1 0 1 0 0,1 1-1 0 0,1-1 0 0 0,0 1 0 0 0,1 0-135 0 0,-4 10 576 0 0,-7 79 2008 0 0,-9 56-576 0 0,1-37-1552 0 0,21-92-324 0 0,18-77 80 0 0,-14 33-306 0 0,1 0 0 0 0,1 0-1 0 0,1 1 1 0 0,0 0 0 0 0,1 0-1 0 0,0 0 1 0 0,2 1 0 0 0,4-5 94 0 0,47-35-54 0 0,-46 53 54 0 0,-12 1 26 0 0,0 1-1 0 0,0 0 1 0 0,0 0-1 0 0,0 1 1 0 0,-1-1-1 0 0,1 0 1 0 0,0 1-1 0 0,0 0 1 0 0,-1 0-1 0 0,1 0 1 0 0,0 0-1 0 0,-1 0 1 0 0,1 0-1 0 0,-1 1 1 0 0,1-1-1 0 0,-1 1 1 0 0,0 0-1 0 0,0 0 1 0 0,0-1-1 0 0,0 1 0 0 0,0 1 1 0 0,0-1-1 0 0,0 0 1 0 0,0 0-1 0 0,-1 1 1 0 0,0-1-1 0 0,2 3-25 0 0,3 11 235 0 0,0 28-195 0 0,-18 34 468 0 0,3-24-275 0 0,-9 19 26 0 0,18-72-240 0 0,0-1-135 0 0,-3 5-97 0 0,2-4-5310 0 0,1-1-926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5:11.3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219 220 7512 0 0,'12'-8'569'0'0,"-6"4"-390"0"0,-3 0-31 0 0,-2 3 426 0 0,-1 1 174 0 0,0 0 27 0 0,0 0 14 0 0,0 0 30 0 0,-5-2 844 0 0,-1 1-1302 0 0,0 1 1 0 0,0-1 0 0 0,0 1 0 0 0,0 1 0 0 0,0-1 0 0 0,0 1-1 0 0,0 0 1 0 0,0 1 0 0 0,0-1 0 0 0,0 1 0 0 0,0 0 0 0 0,1 1-1 0 0,-6 2-361 0 0,-7 5 396 0 0,1 0 0 0 0,0 2 0 0 0,0-1-1 0 0,1 2 1 0 0,1 0 0 0 0,0 2-396 0 0,14-15 9 0 0,-2 3 24 0 0,1-1-1 0 0,-1 1 0 0 0,0 0 0 0 0,1 0 1 0 0,0 0-1 0 0,0 1 0 0 0,0-1 0 0 0,0 0 1 0 0,0 1-1 0 0,1-1 0 0 0,-1 1 0 0 0,1 0 0 0 0,0-1 1 0 0,0 1-1 0 0,0 0 0 0 0,1 0 0 0 0,-1 0 1 0 0,1-1-1 0 0,0 1 0 0 0,0 0 0 0 0,0 0 1 0 0,1 2-33 0 0,1-3 16 0 0,0 1 1 0 0,0-1 0 0 0,0 0-1 0 0,0 0 1 0 0,1 0 0 0 0,0 0-1 0 0,-1 0 1 0 0,1-1-1 0 0,0 1 1 0 0,0-1 0 0 0,1 0-1 0 0,-1 0 1 0 0,0 0 0 0 0,1 0-1 0 0,-1 0 1 0 0,1-1 0 0 0,0 0-1 0 0,-1 0 1 0 0,1 0 0 0 0,0 0-1 0 0,0 0 1 0 0,-1-1-1 0 0,1 1 1 0 0,0-1 0 0 0,0 0-1 0 0,0 0 1 0 0,0-1 0 0 0,0 1-1 0 0,0-1-16 0 0,1 1 21 0 0,1 0-1 0 0,-1 0 0 0 0,1-1 0 0 0,0 1 1 0 0,-1-1-1 0 0,1-1 0 0 0,-1 1 0 0 0,0-1 1 0 0,1 0-1 0 0,-1 0 0 0 0,0 0 0 0 0,0-1 1 0 0,0 0-1 0 0,-1 0 0 0 0,1 0 0 0 0,-1 0 1 0 0,1-1-1 0 0,-1 0 0 0 0,0 0 0 0 0,0 0 0 0 0,-1 0 1 0 0,1-1-1 0 0,-1 1 0 0 0,0-1 0 0 0,0 0 1 0 0,-1 0-1 0 0,3-5-20 0 0,-5 5-2 0 0,0 1 1 0 0,0-1-1 0 0,0 1 0 0 0,0-1 1 0 0,-1 1-1 0 0,0-1 0 0 0,0 1 0 0 0,0-1 1 0 0,0 1-1 0 0,-1 0 0 0 0,0-1 1 0 0,0 1-1 0 0,0 0 0 0 0,0 0 1 0 0,-1 1-1 0 0,1-1 0 0 0,-1 0 1 0 0,0 1-1 0 0,0 0 0 0 0,-3-3 2 0 0,-75-55-2293 0 0,81 61 1560 0 0,-2-2-409 0 0,1 2-35 0 0,0-1-3297 0 0,1 1-1027 0 0</inkml:trace>
  <inkml:trace contextRef="#ctx0" brushRef="#br0" timeOffset="621.554">390 119 11200 0 0,'0'0'256'0'0,"0"0"34"0"0,13 11 385 0 0,-10-6-498 0 0,-1 0-1 0 0,0 0 1 0 0,0 1-1 0 0,0-1 1 0 0,0 1-1 0 0,-1-1 1 0 0,0 1 0 0 0,0 0-1 0 0,0-1 1 0 0,-1 1-1 0 0,0 0 1 0 0,0-1-1 0 0,-1 1 1 0 0,1 0-1 0 0,-1 0 1 0 0,-1 3-177 0 0,1-1 210 0 0,-32 77 2256 0 0,32-84-2439 0 0,-1 5 127 0 0,-1 0 0 0 0,0 1 0 0 0,0-1 1 0 0,0 0-1 0 0,-1 0 0 0 0,0-1 0 0 0,0 1 0 0 0,-1-1 0 0 0,0 0 1 0 0,1 0-1 0 0,-7 4-154 0 0,10-8 85 0 0,-8-13-28 0 0,11 1-247 0 0,1-1 0 0 0,0 1-1 0 0,1 0 1 0 0,0 1 0 0 0,0-1-1 0 0,1 1 1 0 0,1-1 0 0 0,0 2-1 0 0,0-1 1 0 0,1 0 0 0 0,0 1-1 0 0,0 1 1 0 0,1-1 0 0 0,1 1-1 0 0,-1 1 1 0 0,1-1-1 0 0,3 0 191 0 0,-6 3-12 0 0,1 1 0 0 0,-1 0 0 0 0,1 1-1 0 0,0 0 1 0 0,0 0 0 0 0,1 0-1 0 0,-1 1 1 0 0,0 0 0 0 0,1 0-1 0 0,0 1 1 0 0,-1 0 0 0 0,1 0-1 0 0,7 1 14 0 0,-13 0 50 0 0,0 0 1 0 0,1 0 0 0 0,-1 0 0 0 0,1 1 0 0 0,-1-1 0 0 0,0 1-1 0 0,0-1 1 0 0,1 1 0 0 0,-1 0 0 0 0,0 0 0 0 0,0 0 0 0 0,0 0-1 0 0,0 0 1 0 0,0 1 0 0 0,0-1 0 0 0,0 1 0 0 0,0-1 0 0 0,0 1-1 0 0,-1 0 1 0 0,1-1 0 0 0,-1 1 0 0 0,1 0 0 0 0,-1 0 0 0 0,0 0-1 0 0,0 0 1 0 0,1 0 0 0 0,-2 0 0 0 0,1 1 0 0 0,0-1 0 0 0,0 0-1 0 0,-1 0 1 0 0,1 1 0 0 0,-1-1 0 0 0,0 1 0 0 0,1 1-52 0 0,-9 84 1657 0 0,-19-39-1017 0 0,26-48-562 0 0,-7-11 84 0 0,8 4-219 0 0,1-1 0 0 0,0 1 0 0 0,0 0 0 0 0,0-1 0 0 0,1 1 0 0 0,0 0 0 0 0,0 0-1 0 0,1 0 1 0 0,0 1 0 0 0,0-1 0 0 0,0 0 0 0 0,1 1 0 0 0,-1 0 0 0 0,1 0 0 0 0,1 0 0 0 0,1-1 57 0 0,2-5-151 0 0,-3 3 42 0 0,1 1 0 0 0,0 0-1 0 0,1 0 1 0 0,0 1 0 0 0,0-1-1 0 0,0 1 1 0 0,1 1 0 0 0,-1 0-1 0 0,1 0 1 0 0,1 0 0 0 0,-1 1-1 0 0,1 0 1 0 0,-1 1 0 0 0,1 0-1 0 0,5-1 110 0 0,-12 4 25 0 0,0 0-1 0 0,0 0 0 0 0,0 1 0 0 0,0-1 0 0 0,-1 0 0 0 0,1 1 0 0 0,0-1 1 0 0,0 1-1 0 0,-1 0 0 0 0,1-1 0 0 0,-1 1 0 0 0,1 0 0 0 0,0 0 0 0 0,-1 0 1 0 0,1 0-1 0 0,-1 1 0 0 0,0-1 0 0 0,1 0 0 0 0,-1 1 0 0 0,0-1 0 0 0,0 0 1 0 0,0 1-1 0 0,0-1 0 0 0,0 1 0 0 0,0 0 0 0 0,0-1 0 0 0,-1 1 0 0 0,1 0 1 0 0,-1-1-1 0 0,1 1 0 0 0,-1 0 0 0 0,1 1-24 0 0,8 61 795 0 0,-6 40-667 0 0,6-69-4095 0 0,-8-34-1881 0 0</inkml:trace>
  <inkml:trace contextRef="#ctx0" brushRef="#br0" timeOffset="971.516">1106 174 15520 0 0,'0'0'356'0'0,"-7"3"473"0"0,-73 89 164 0 0,75-84-873 0 0,2-6-95 0 0,1 1-1 0 0,-1-1 0 0 0,1 1 1 0 0,-1-1-1 0 0,1 1 0 0 0,0 0 1 0 0,0 0-1 0 0,0 0 0 0 0,1 0 1 0 0,-1 0-1 0 0,1 1 0 0 0,-1-1 1 0 0,1 0-1 0 0,0 1 0 0 0,1-1 0 0 0,-1 1 1 0 0,1-1-1 0 0,-1 1 0 0 0,1-1 1 0 0,0 1-1 0 0,0-1 0 0 0,0 1 1 0 0,1 0-1 0 0,-1-1 0 0 0,1 1 1 0 0,0-1-1 0 0,0 0 0 0 0,0 1 1 0 0,1-1-1 0 0,-1 0 0 0 0,1 0 1 0 0,0 1-25 0 0,4-1 24 0 0,-1-1 1 0 0,1-1 0 0 0,0 1 0 0 0,0-1-1 0 0,0 0 1 0 0,0-1 0 0 0,0 1-1 0 0,1-1 1 0 0,-1 0 0 0 0,0-1-1 0 0,0 1 1 0 0,0-1 0 0 0,0 0-1 0 0,0-1 1 0 0,0 0 0 0 0,-1 0 0 0 0,1 0-1 0 0,0 0 1 0 0,-1-1 0 0 0,0 0-1 0 0,1 0 1 0 0,-1 0 0 0 0,4-5-25 0 0,-3 4 21 0 0,-1 0 1 0 0,0 0 0 0 0,0-1-1 0 0,0 0 1 0 0,0 0 0 0 0,-1-1-1 0 0,0 1 1 0 0,0-1-1 0 0,0 0 1 0 0,-1 0 0 0 0,1 0-1 0 0,-2 0 1 0 0,1-1 0 0 0,-1 1-1 0 0,0-1 1 0 0,0 1-1 0 0,0-1 1 0 0,-1-6-22 0 0,0 10 6 0 0,-1-1-1 0 0,0 0 0 0 0,-1 1 1 0 0,1-1-1 0 0,-1 0 1 0 0,0 1-1 0 0,0-1 1 0 0,0 1-1 0 0,0-1 0 0 0,0 1 1 0 0,-1-1-1 0 0,1 1 1 0 0,-1 0-1 0 0,0 0 1 0 0,0 0-1 0 0,-1 0 0 0 0,1 0 1 0 0,0 0-1 0 0,-1 1 1 0 0,0-1-1 0 0,1 1 1 0 0,-1-1-1 0 0,0 1 1 0 0,0 0-1 0 0,-1 0 0 0 0,1 1-5 0 0,-7-5-15 0 0,0 2-1 0 0,0-1 0 0 0,0 2 1 0 0,-1-1-1 0 0,0 1 0 0 0,1 1 1 0 0,-1 0-1 0 0,0 0 0 0 0,-5 1 16 0 0,-58 15-3841 0 0,66-10 2422 0 0,2-2-11 0 0</inkml:trace>
  <inkml:trace contextRef="#ctx0" brushRef="#br0" timeOffset="2301.736">1694 40 14280 0 0,'-12'0'1077'0'0,"-31"16"-586"0"0,-55 28 264 0 0,-54 52 825 0 0,87-18-716 0 0,64-77-794 0 0,1-1 20 0 0,1 0 1 0 0,1 1-77 0 0,0-1 0 0 0,0 1 1 0 0,0-1-1 0 0,0 0 0 0 0,0 0 0 0 0,0 0 0 0 0,0 0 0 0 0,0 0 0 0 0,0 0 1 0 0,0 0-1 0 0,0-1 0 0 0,0 1 0 0 0,0 0 0 0 0,0-1 0 0 0,0 0 0 0 0,-1 0 1 0 0,1 1-1 0 0,0-1 0 0 0,0 0 0 0 0,0 0 0 0 0,-1-1 0 0 0,1 1-14 0 0,5-3 65 0 0,35-24-134 0 0,-38 24 29 0 0,1 0 1 0 0,0 1-1 0 0,0-1 1 0 0,0 1-1 0 0,1 0 1 0 0,-1 0-1 0 0,1 1 1 0 0,-1-1-1 0 0,1 1 0 0 0,0 0 1 0 0,0 1-1 0 0,0-1 1 0 0,0 1-1 0 0,2 1 40 0 0,13 11-65 0 0,1 51 55 0 0,-19-48 9 0 0,16 145 899 0 0,-5 9 1148 0 0,-13-163-1995 0 0,-1 0 0 0 0,0 0-1 0 0,0-1 1 0 0,0 1-1 0 0,-1 0 1 0 0,0 0 0 0 0,0-1-1 0 0,0 1 1 0 0,-1-1 0 0 0,1 1-1 0 0,-1-1 1 0 0,0 1-1 0 0,0-1 1 0 0,-1 0 0 0 0,1 0-1 0 0,-1 0 1 0 0,0 0 0 0 0,0-1-1 0 0,0 1 1 0 0,0-1-1 0 0,-1 1 1 0 0,0-1 0 0 0,1 0-1 0 0,-1-1 1 0 0,0 1-1 0 0,0-1 1 0 0,-1 0 0 0 0,1 0-1 0 0,0 0 1 0 0,-5 1-51 0 0,-92 0 348 0 0,95-3-335 0 0,-1 0 1 0 0,1-1-1 0 0,0 1 0 0 0,-1-2 1 0 0,1 1-1 0 0,0-1 0 0 0,-1 0 1 0 0,1 0-1 0 0,0 0 0 0 0,0-1 1 0 0,1 0-1 0 0,-1 0 0 0 0,0-1 1 0 0,1 0-1 0 0,0 0 0 0 0,0 0 1 0 0,0 0-1 0 0,1-1 0 0 0,-1 1 1 0 0,1-1-1 0 0,0-1 0 0 0,0 1 1 0 0,1 0-1 0 0,0-1 0 0 0,0 0 1 0 0,0 0-1 0 0,-1-3-13 0 0,4 5 2 0 0,0 1 0 0 0,0-1 0 0 0,0 0 0 0 0,0 1 1 0 0,1-1-1 0 0,0 0 0 0 0,-1 1 0 0 0,1-1 0 0 0,1 1 0 0 0,-1-1 0 0 0,0 1 0 0 0,1 0 1 0 0,0-1-1 0 0,0 1 0 0 0,0 0 0 0 0,0 0 0 0 0,0 0 0 0 0,0 0 0 0 0,1 1 0 0 0,0-1 1 0 0,-1 1-1 0 0,3-2-2 0 0,69-43-148 0 0,27-2-135 0 0,-55 28-6 0 0,-2-1 0 0 0,-1-2 0 0 0,11-9 289 0 0,275-174-320 0 0,-318 201 321 0 0,-1-1 0 0 0,0 0 1 0 0,-1-1-1 0 0,0 0 0 0 0,0 0 0 0 0,0-1 0 0 0,-1 0 0 0 0,-1-1 0 0 0,1 0 0 0 0,-1 0 0 0 0,2-5-1 0 0,-9 14 6 0 0,1 0-1 0 0,-1-1 0 0 0,1 1 1 0 0,-1 0-1 0 0,0-1 1 0 0,1 1-1 0 0,-1-1 0 0 0,0 1 1 0 0,0-1-1 0 0,0 1 0 0 0,0-1 1 0 0,0 1-1 0 0,0 0 0 0 0,0-1 1 0 0,-1 1-1 0 0,1-1 1 0 0,0 1-1 0 0,-1 0 0 0 0,1-1 1 0 0,-1 1-1 0 0,0 0 0 0 0,1-1 1 0 0,-1 1-1 0 0,0 0 1 0 0,0 0-1 0 0,0 0 0 0 0,0-1 1 0 0,0 1-1 0 0,0 0 0 0 0,0 0 1 0 0,0 1-1 0 0,0-1 0 0 0,0 0 1 0 0,-1 0-1 0 0,1 0 1 0 0,0 1-1 0 0,0-1 0 0 0,-1 1-5 0 0,-2-1 0 0 0,0 1 0 0 0,0-1 0 0 0,1 1 0 0 0,-1 0 0 0 0,0 0 0 0 0,0 1 0 0 0,0-1 0 0 0,1 1 0 0 0,-1 0 0 0 0,0 0 0 0 0,1 0 0 0 0,-1 0 0 0 0,0 1 0 0 0,1-1 0 0 0,0 1 0 0 0,-1 0 0 0 0,1 0 0 0 0,0 0 0 0 0,0 1 0 0 0,-1 0 0 0 0,4-3 0 0 0,-9 7 6 0 0,1 1-1 0 0,-1 0 0 0 0,2 0 1 0 0,-1 1-1 0 0,1 0 0 0 0,0 0 1 0 0,1 1-1 0 0,0 0 0 0 0,1 0 1 0 0,0 0-1 0 0,0 1 0 0 0,-2 10-5 0 0,3-12 9 0 0,1 0-1 0 0,0 1 0 0 0,1-1 0 0 0,0 1 1 0 0,0-1-1 0 0,1 1 0 0 0,0 0 1 0 0,1 0-1 0 0,0 1-8 0 0,9 10 113 0 0,-6-19-102 0 0,1 0-1 0 0,-1-1 1 0 0,0 1-1 0 0,1-1 1 0 0,-1 0-1 0 0,1 0 0 0 0,-1-1 1 0 0,1 1-1 0 0,0-1 1 0 0,-1 1-1 0 0,1-1 1 0 0,-1 0-1 0 0,1-1 0 0 0,0 1 1 0 0,-1-1-1 0 0,1 1 1 0 0,-1-1-1 0 0,1 0 1 0 0,-1 0-1 0 0,1-1 1 0 0,-1 1-1 0 0,0-1 0 0 0,1 0 1 0 0,-1 1-1 0 0,0-1 1 0 0,0-1-1 0 0,2-1-10 0 0,7-2 42 0 0,151-108-350 0 0,-155 111 284 0 0,-2 2-34 0 0,9 32-8 0 0,-38 118 145 0 0,23-128 101 0 0,0-20-96 0 0,0-1-11 0 0,0 0 3 0 0,0 0 16 0 0,0 0 4 0 0,13-5 80 0 0,103-109-330 0 0,-113 111 145 0 0,0 0 0 0 0,0 0 0 0 0,0 1 0 0 0,1-1 0 0 0,-1 1 0 0 0,1 0 0 0 0,0 0 0 0 0,-1 0 0 0 0,1 0 0 0 0,0 1 0 0 0,0 0 1 0 0,0 0-1 0 0,0 0 0 0 0,0 0 0 0 0,1 0 0 0 0,-1 1 0 0 0,0 0 0 0 0,0 0 0 0 0,0 0 0 0 0,1 0 0 0 0,-1 0 0 0 0,0 1 0 0 0,0 0 1 0 0,0 0-1 0 0,0 0 0 0 0,0 1 0 0 0,0-1 0 0 0,0 1 0 0 0,0 0 9 0 0,3 4 37 0 0,-1 0 1 0 0,0 1-1 0 0,0 0 0 0 0,0 0 1 0 0,-1 1-1 0 0,0-1 1 0 0,0 1-1 0 0,3 8-37 0 0,9 12 120 0 0,40 55-90 0 0,-20-64-4282 0 0,-30-19 2564 0 0</inkml:trace>
  <inkml:trace contextRef="#ctx0" brushRef="#br0" timeOffset="4104.879">2866 108 10448 0 0,'0'0'233'0'0,"0"0"39"0"0,0 0 16 0 0,0 0-32 0 0,-1 0-164 0 0,-2 2-81 0 0,-14 18 3138 0 0,22-17-3128 0 0,64-3 4224 0 0,0 2-3189 0 0,-21-15-853 0 0,-47 12-160 0 0,2 0-22 0 0,-2-1 22 0 0,5-17 105 0 0,-6 14-74 0 0,-30-19 184 0 0,-36 22 434 0 0,56 4-612 0 0,0 2 0 0 0,0-1 1 0 0,0 1-1 0 0,1 1 0 0 0,0 0 0 0 0,-1 0 1 0 0,2 1-1 0 0,-1 0 0 0 0,1 1 1 0 0,0 0-1 0 0,0 0 0 0 0,0 0 1 0 0,1 1-1 0 0,1 0 0 0 0,-1 1 0 0 0,1 0 1 0 0,1-1-1 0 0,-1 2 0 0 0,2-1 1 0 0,-1 1-1 0 0,1 0 0 0 0,0 1-80 0 0,2-6 26 0 0,1-1-1 0 0,-1 1 0 0 0,1 0 0 0 0,0-1 0 0 0,0 1 1 0 0,0 0-1 0 0,1 0 0 0 0,-1 0 0 0 0,1 0 1 0 0,0-1-1 0 0,1 1 0 0 0,-1 0 0 0 0,1 0 0 0 0,0 0 1 0 0,0-1-1 0 0,1 1 0 0 0,-1 0 0 0 0,1-1 1 0 0,0 1-1 0 0,0-1 0 0 0,1 0 0 0 0,-1 0 0 0 0,1 0 1 0 0,0 0-1 0 0,0 0 0 0 0,0 0 0 0 0,1-1 1 0 0,-1 1-1 0 0,1-1 0 0 0,0 0 0 0 0,0 0 0 0 0,0-1 1 0 0,0 1-1 0 0,0-1 0 0 0,1 0 0 0 0,-1 0 1 0 0,4 1-26 0 0,10 4 44 0 0,0-1 0 0 0,0-1 0 0 0,0-1 0 0 0,1 0 0 0 0,0-2 1 0 0,0 0-1 0 0,-1-1 0 0 0,13 0-44 0 0,-23-3-252 0 0,0 1 0 0 0,0-1 1 0 0,0 0-1 0 0,0 0 0 0 0,-1-1 0 0 0,1 0 1 0 0,-1 0-1 0 0,0-1 0 0 0,0 0 0 0 0,0-1 1 0 0,2 0 251 0 0,7-8-1716 0 0,-1-1 1 0 0,0 0-1 0 0,0-1 1 0 0,-2-1-1 0 0,0 0 1 0 0,4-6 1715 0 0,9-19-2703 0 0,-13 13 4023 0 0,-17 28 6524 0 0,-16 22-7024 0 0,14-13-578 0 0,1 0 1 0 0,1 0-1 0 0,-1 1 1 0 0,2-1-1 0 0,-1 1 1 0 0,1 0-1 0 0,1 0 1 0 0,0 0-1 0 0,0 7-242 0 0,2-14 32 0 0,0 0-1 0 0,0 0 1 0 0,1 0-1 0 0,-1 0 0 0 0,1 0 1 0 0,-1-1-1 0 0,1 1 1 0 0,0 0-1 0 0,1 0 1 0 0,-1 0-1 0 0,0-1 0 0 0,1 1 1 0 0,-1-1-1 0 0,1 1 1 0 0,0-1-1 0 0,0 0 1 0 0,0 1-1 0 0,1-1-31 0 0,-1 2 34 0 0,2-3-11 0 0,-1 1-1 0 0,0-1 1 0 0,0 1-1 0 0,0-1 1 0 0,1 0-1 0 0,-1 0 1 0 0,1-1-1 0 0,-1 1 1 0 0,1-1-1 0 0,-1 0 1 0 0,0 0-1 0 0,1 0 1 0 0,-1 0-1 0 0,1 0 1 0 0,-1-1-1 0 0,1 0 1 0 0,-1 1-1 0 0,1-1 1 0 0,-1-1-1 0 0,0 1 1 0 0,0 0-1 0 0,0-1 1 0 0,0 1-1 0 0,0-1 1 0 0,0 0-1 0 0,0 0 1 0 0,0 0-1 0 0,-1-1 1 0 0,1 1-1 0 0,-1-1 1 0 0,1 1-1 0 0,0-2-22 0 0,-2 0 3 0 0,0 0-1 0 0,1 0 1 0 0,-1 0-1 0 0,-1 0 1 0 0,1 0-1 0 0,-1 0 1 0 0,1 0-1 0 0,-1 0 1 0 0,-1 0-1 0 0,1 0 1 0 0,0 0-1 0 0,-1 0 1 0 0,0 0 0 0 0,0 0-1 0 0,0 0 1 0 0,0 0-1 0 0,-1 0 1 0 0,1 0-1 0 0,-1 1 1 0 0,0-1-1 0 0,0 1 1 0 0,-1-1-1 0 0,1 1 1 0 0,-1 0-1 0 0,1 0 1 0 0,-1 0-1 0 0,0 0 1 0 0,0 0-1 0 0,-1 1 1 0 0,1-1-1 0 0,0 1 1 0 0,-1 0-1 0 0,1 0 1 0 0,-1 0-1 0 0,-1 0-2 0 0,-40-14-90 0 0,44 16 35 0 0,1 0-16 0 0,25 11-1 0 0,-5-8-65 0 0,1-1 0 0 0,0-1 0 0 0,0-1-1 0 0,0-1 1 0 0,0 0 0 0 0,-1-2 0 0 0,1 0 0 0 0,-1-1-1 0 0,1-1 1 0 0,-2-1 0 0 0,1-1 0 0 0,0-1-1 0 0,5-4 138 0 0,11-9-334 0 0,-36 20 418 0 0,0 1 5 0 0,-15 22 288 0 0,-7 30 399 0 0,19-37-572 0 0,2-12-161 0 0,0 1 1 0 0,0 0-1 0 0,0 0 1 0 0,1-1-1 0 0,-1 1 0 0 0,1 0 1 0 0,0 0-1 0 0,0 0 1 0 0,0 0-1 0 0,0 0 1 0 0,1-1-1 0 0,-1 1 0 0 0,1 0 1 0 0,0 0-1 0 0,0-1 1 0 0,1 1-1 0 0,-1 0 0 0 0,1-1 1 0 0,0 1-1 0 0,1 1-43 0 0,-1-3 22 0 0,0 0 0 0 0,0 0 0 0 0,1 0 0 0 0,-1-1 0 0 0,0 1 0 0 0,1-1 0 0 0,-1 1 0 0 0,1-1 0 0 0,-1 0 0 0 0,1 0 0 0 0,0 0 0 0 0,-1 0 0 0 0,1-1-1 0 0,0 1 1 0 0,0-1 0 0 0,-1 1 0 0 0,1-1 0 0 0,0 0 0 0 0,0 0 0 0 0,0 0 0 0 0,-1-1 0 0 0,1 1 0 0 0,0-1 0 0 0,0 1 0 0 0,0-1-22 0 0,68-28 46 0 0,29-52-1255 0 0,-92 75 1046 0 0,-18 21 295 0 0,-2 48 641 0 0,13-61-741 0 0,0 0 0 0 0,-1 0 0 0 0,1 0 0 0 0,0-1-1 0 0,0 1 1 0 0,1 0 0 0 0,-1 0 0 0 0,0-1 0 0 0,1 1 0 0 0,-1-1-1 0 0,1 1 1 0 0,-1-1 0 0 0,1 1 0 0 0,0-1 0 0 0,-1 0-1 0 0,1 0 1 0 0,0 0 0 0 0,0 0 0 0 0,0 0 0 0 0,0 0 0 0 0,0 0-1 0 0,0-1 1 0 0,0 1 0 0 0,0-1 0 0 0,0 0 0 0 0,0 1 0 0 0,0-1-1 0 0,1 0 1 0 0,-1 0 0 0 0,0 0 0 0 0,0-1 0 0 0,0 1-1 0 0,0 0 1 0 0,2-1-32 0 0,-3 1 12 0 0,7 0-12 0 0,1 0 1 0 0,-1-1 0 0 0,1 0 0 0 0,0 0-1 0 0,-1-1 1 0 0,0 0 0 0 0,1 0-1 0 0,-1-1 1 0 0,0 0 0 0 0,0 0 0 0 0,-1-1-1 0 0,1 0 1 0 0,-1 0 0 0 0,1-1 0 0 0,-1 0-1 0 0,-1 0 1 0 0,1-1 0 0 0,-1 0 0 0 0,0 0-1 0 0,2-3 0 0 0,5-5-473 0 0,-7 8-1191 0 0,0-1-3848 0 0,-1 1-1378 0 0</inkml:trace>
  <inkml:trace contextRef="#ctx0" brushRef="#br0" timeOffset="4506.472">4331 100 14448 0 0,'0'0'424'0'0,"0"0"-4"0"0,-6 1-256 0 0,-83 47 1459 0 0,85-47-1555 0 0,1 0-1 0 0,-1 1 1 0 0,1-1-1 0 0,-1 1 1 0 0,1 0-1 0 0,0 0 1 0 0,0 0-1 0 0,0 0 1 0 0,0 1-1 0 0,0-1 1 0 0,0 1-1 0 0,1 0 1 0 0,-1 0-1 0 0,1 0 1 0 0,0 0-1 0 0,0 0 1 0 0,0 0-1 0 0,0 1 1 0 0,1-1-1 0 0,-1 0 1 0 0,1 1-1 0 0,0 0 1 0 0,0-1-1 0 0,0 1 0 0 0,0 0 1 0 0,1-1-1 0 0,0 1 1 0 0,-1 0-1 0 0,1 0 1 0 0,0-1-1 0 0,1 1 1 0 0,-1 0-1 0 0,1 0 1 0 0,0-1-1 0 0,0 1 1 0 0,0 1-68 0 0,26 23 135 0 0,-16-20-90 0 0,5 5 65 0 0,10 6-88 0 0,-2 0-64 0 0,62 63 1174 0 0,-85-82-1088 0 0,-1 0-1 0 0,1 0 1 0 0,-1 1-1 0 0,1-1 0 0 0,-1 0 1 0 0,1 1-1 0 0,-1-1 0 0 0,1 1 1 0 0,-1-1-1 0 0,1 0 1 0 0,-1 1-1 0 0,0-1 0 0 0,1 1 1 0 0,-1-1-1 0 0,0 1 1 0 0,1 0-1 0 0,-1-1 0 0 0,0 1 1 0 0,0-1-1 0 0,1 1 1 0 0,-1 0-1 0 0,0-1 0 0 0,0 1 1 0 0,0-1-1 0 0,0 1 0 0 0,0 0 1 0 0,0-1-1 0 0,0 1 1 0 0,0-1-1 0 0,0 1 0 0 0,0 0 1 0 0,0-1-1 0 0,-1 1 1 0 0,1-1-1 0 0,0 1 0 0 0,0 0 1 0 0,0-1-1 0 0,-1 1 1 0 0,1-1-1 0 0,0 1 0 0 0,-1-1 1 0 0,1 1-1 0 0,-1-1 0 0 0,1 1 1 0 0,0-1-1 0 0,-1 1 1 0 0,1-1-1 0 0,-1 0 0 0 0,1 1 1 0 0,-1-1-1 0 0,0 0 1 0 0,1 1-1 0 0,-1-1 0 0 0,1 0 1 0 0,-1 0-1 0 0,1 0 1 0 0,-1 1-1 0 0,0-1 0 0 0,0 0-43 0 0,-115 0 1035 0 0,18-11-442 0 0,54 6-2463 0 0,0 0-5762 0 0,31 5 899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5:08.95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323 81 5288 0 0,'3'-17'4616'0'0,"-5"32"3121"0"0,-8 17-4981 0 0,-5 23-2764 0 0,-16 128 661 0 0,9-50-472 0 0,8-85-493 0 0,13-47 108 0 0,1-1-252 0 0,0 0-109 0 0,0 0-19 0 0,0 0-57 0 0,0 0-215 0 0,0 0-96 0 0,2 0-920 0 0,5 0-3597 0 0</inkml:trace>
  <inkml:trace contextRef="#ctx0" brushRef="#br0" timeOffset="286.34">415 460 7688 0 0,'0'0'277'0'0,"0"0"-54"0"0,0 0 443 0 0,0 0 212 0 0,0 0 39 0 0,0 0-34 0 0,0 0-185 0 0,0 0-80 0 0,0 0-12 0 0,0 0 4 0 0,0 0 32 0 0,0 0 20 0 0,-12 6 1139 0 0,-114 12 743 0 0,80-15-2283 0 0,-85-6 178 0 0,32-4-2699 0 0,100 6 892 0 0,7-4-57 0 0</inkml:trace>
  <inkml:trace contextRef="#ctx0" brushRef="#br0" timeOffset="579.526">725 65 14336 0 0,'0'-2'51'0'0,"0"-1"0"0"0,0 1 1 0 0,0-1-1 0 0,0 1 1 0 0,-1-1-1 0 0,1 1 0 0 0,-1 0 1 0 0,0-1-1 0 0,0 1 1 0 0,0 0-1 0 0,0-1 1 0 0,0 1-1 0 0,0 0 0 0 0,0 0 1 0 0,-1 0-1 0 0,1 0 1 0 0,-1 0-1 0 0,1 0 0 0 0,-1 0 1 0 0,0 1-1 0 0,0-1 1 0 0,0 1-1 0 0,0-1 1 0 0,0 1-1 0 0,0 0 0 0 0,0-1 1 0 0,-1 1-1 0 0,1 0 1 0 0,0 1-1 0 0,-1-1 0 0 0,1 0 1 0 0,-1 1-52 0 0,-2-1-15 0 0,-18-1 500 0 0,1 0 1 0 0,-1 1-1 0 0,1 2 0 0 0,-1 0 1 0 0,-9 3-486 0 0,-205 44 1965 0 0,76-13-1700 0 0,117-21-1790 0 0,47-9-1381 0 0,0 1 1218 0 0</inkml:trace>
  <inkml:trace contextRef="#ctx0" brushRef="#br0" timeOffset="1027.319">642 182 14368 0 0,'0'0'330'0'0,"-6"14"782"0"0,-70 180 1008 0 0,60-107-507 0 0,32-82-1455 0 0,35-27-111 0 0,-44 17-125 0 0,100-102-1565 0 0,-16 25 815 0 0,-79 74 779 0 0,32-13 0 0 0,-43 22 87 0 0,1 0 0 0 0,-1 0 1 0 0,1 0-1 0 0,-1 0 0 0 0,0 0 1 0 0,1 0-1 0 0,-1 0 0 0 0,0 0 1 0 0,0 1-1 0 0,0-1 0 0 0,0 1 0 0 0,0-1 1 0 0,0 1-1 0 0,0-1 0 0 0,-1 1 1 0 0,1-1-1 0 0,-1 1 0 0 0,1-1 1 0 0,-1 1-1 0 0,1 0 0 0 0,-1 0 0 0 0,0-1 1 0 0,0 1-1 0 0,0 0 0 0 0,0-1 1 0 0,0 1-1 0 0,0 0-38 0 0,1 1 75 0 0,-8 51 688 0 0,-7 7-299 0 0,3 33-228 0 0,11-93-360 0 0,3 2-25 0 0,0 0-824 0 0,0-4-3610 0 0,4-1-1373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6:18.7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52 198 9672 0 0,'8'-38'960'0'0,"18"-15"1272"0"0,-20 38 46 0 0,-3 12 4100 0 0,-3 16-5355 0 0,-6 140-420 0 0,1-67-478 0 0,-14 73 129 0 0,10-123-232 0 0,-13 20 193 0 0,22-55-162 0 0,-12-7 11 0 0,22-26-174 0 0,-1 10-8 0 0,1 1 1 0 0,1 0 0 0 0,0 1 0 0 0,2 1 0 0 0,0 0-1 0 0,1 0 1 0 0,1 1 0 0 0,1 1 0 0 0,1 1 0 0 0,0 0-1 0 0,8-4 118 0 0,-18 15-11 0 0,0-1 0 0 0,0 2 0 0 0,1-1 0 0 0,0 1 0 0 0,0 0 0 0 0,0 1 0 0 0,0 0 0 0 0,1 0 0 0 0,-1 1 0 0 0,1 0-1 0 0,0 1 1 0 0,0-1 0 0 0,8 1 11 0 0,5 7 0 0 0,-18-3 26 0 0,0-1 0 0 0,-1 1 0 0 0,1 0 0 0 0,-1 0 0 0 0,1 1 0 0 0,-1-1 0 0 0,0 1-1 0 0,0-1 1 0 0,0 1 0 0 0,-1 0 0 0 0,1 0 0 0 0,-1 0 0 0 0,0 0 0 0 0,0 1 0 0 0,0-1 0 0 0,-1 0 0 0 0,1 1-1 0 0,-1-1 1 0 0,0 1 0 0 0,-1 0 0 0 0,1-1 0 0 0,-1 1 0 0 0,0 0 0 0 0,0-1 0 0 0,0 1 0 0 0,-1 0-1 0 0,0-1 1 0 0,0 1 0 0 0,0 0 0 0 0,0-1 0 0 0,-1 1 0 0 0,1-1 0 0 0,-1 0 0 0 0,0 0 0 0 0,-1 1-1 0 0,1-1 1 0 0,-1-1 0 0 0,0 2-26 0 0,-12 6 60 0 0,1-1-1 0 0,-2 0 0 0 0,1-1 0 0 0,-1-1 1 0 0,-1-1-1 0 0,1 0 0 0 0,-1-1 1 0 0,0-1-1 0 0,0-1 0 0 0,-1 0 1 0 0,0-1-1 0 0,1-1 0 0 0,-1 0 0 0 0,0-2 1 0 0,0 0-1 0 0,0-1 0 0 0,-8-2-59 0 0,-39-14-1272 0 0,70-1-4866 0 0,1 13-203 0 0</inkml:trace>
  <inkml:trace contextRef="#ctx0" brushRef="#br0" timeOffset="772.66">525 348 9584 0 0,'9'-8'1000'0'0,"-4"5"-894"0"0,-4 2 438 0 0,3-4 2252 0 0,-2 5-2619 0 0,0 0 0 0 0,-1 0-1 0 0,1 1 1 0 0,0-1 0 0 0,-1 0-1 0 0,1 1 1 0 0,0 0 0 0 0,-1-1-1 0 0,1 1 1 0 0,-1 0 0 0 0,1 0-1 0 0,-1 0 1 0 0,0 0 0 0 0,1 0-1 0 0,-1 0 1 0 0,0 0-1 0 0,0 0 1 0 0,0 1 0 0 0,1-1-1 0 0,-1 0 1 0 0,-1 1 0 0 0,1-1-1 0 0,0 1 1 0 0,0-1 0 0 0,0 1-1 0 0,0 1-176 0 0,21 98 2560 0 0,-21-91-2413 0 0,-1 0 0 0 0,0 0-1 0 0,-1 0 1 0 0,1 0 0 0 0,-2 0-1 0 0,1 0 1 0 0,-2 0 0 0 0,1-1-1 0 0,-3 6-146 0 0,4-12 52 0 0,1 0-31 0 0,0 0-1 0 0,0-1 1 0 0,-1 1-1 0 0,1-1 1 0 0,-1 1-1 0 0,1-1 1 0 0,-1 0-1 0 0,0 1 1 0 0,0-1 0 0 0,0 0-1 0 0,0 1 1 0 0,0-1-1 0 0,-1 0 1 0 0,1 0-1 0 0,-1 0 1 0 0,1 0-1 0 0,-1 0 1 0 0,0 0-1 0 0,0-1 1 0 0,0 1-1 0 0,0 0 1 0 0,0-1-1 0 0,0 0 1 0 0,0 1-1 0 0,0-1 1 0 0,-1 0-1 0 0,1 0 1 0 0,0 0-1 0 0,-1 0 1 0 0,1-1-1 0 0,-2 1-20 0 0,-14-33 304 0 0,27 4-304 0 0,-5 16-92 0 0,1 1 0 0 0,0 0 0 0 0,1-1 0 0 0,0 2 0 0 0,0-1 0 0 0,1 1 0 0 0,1 0 0 0 0,1-1 92 0 0,-1 1-108 0 0,7-9-153 0 0,2 2-1 0 0,0 0 1 0 0,0 0-1 0 0,2 2 1 0 0,0 0-1 0 0,3 0 262 0 0,43-14-291 0 0,-58 29 279 0 0,-6 0-20 0 0,-1 1 95 0 0,0 3-18 0 0,-1 1 0 0 0,1-1 0 0 0,-1 0 0 0 0,0 0 0 0 0,0 0 0 0 0,-1 0 0 0 0,1 0-1 0 0,-1 0 1 0 0,0 0 0 0 0,0-1 0 0 0,0 1 0 0 0,-1-1 0 0 0,1 1 0 0 0,-2 1-45 0 0,-5 6 78 0 0,-76 93 223 0 0,48-56-98 0 0,42-37-101 0 0,-4-9-67 0 0,1 0-1 0 0,0 1 1 0 0,0-1-1 0 0,0 0 1 0 0,0 0 0 0 0,0 0-1 0 0,1 0 1 0 0,-1 0-1 0 0,1-1 1 0 0,-1 1-1 0 0,1-1 1 0 0,-1 1-1 0 0,1-1 1 0 0,0 0-1 0 0,0 0 1 0 0,0 0-1 0 0,0-1 1 0 0,0 1-1 0 0,-1-1 1 0 0,1 1 0 0 0,0-1-1 0 0,0 0 1 0 0,0 0-1 0 0,0 0 1 0 0,0-1-1 0 0,0 1 1 0 0,2-1-35 0 0,74-30 410 0 0,-75 28-400 0 0,-1 1-1 0 0,0-1 1 0 0,1 0-1 0 0,-1 0 1 0 0,0 0-1 0 0,-1-1 1 0 0,1 1-1 0 0,-1-1 1 0 0,1 1 0 0 0,-1-1-1 0 0,0 0 1 0 0,0 0-1 0 0,-1 0 1 0 0,1 0-1 0 0,-1 0 1 0 0,0 0 0 0 0,0 0-1 0 0,0-1 1 0 0,-1 1-1 0 0,1 0 1 0 0,-1 0-1 0 0,0-1 1 0 0,0 1 0 0 0,-1 0-1 0 0,1-1 1 0 0,-1 1-1 0 0,0 0 1 0 0,0 0-1 0 0,0 0 1 0 0,-1 0 0 0 0,1 0-1 0 0,-1 0 1 0 0,0 0-1 0 0,-2-2-9 0 0,0 0-124 0 0,0 1 0 0 0,0 1-1 0 0,-1-1 1 0 0,1 1-1 0 0,-1-1 1 0 0,0 1 0 0 0,-1 1-1 0 0,1-1 1 0 0,-1 1 0 0 0,1 0-1 0 0,-1 0 1 0 0,0 0 0 0 0,0 1-1 0 0,0 0 1 0 0,0 0 0 0 0,-1 1-1 0 0,1-1 1 0 0,-1 2-1 0 0,1-1 1 0 0,0 0 0 0 0,-1 1-1 0 0,-2 1 125 0 0,8-1-344 0 0,1 0-44 0 0,0 0-184 0 0,0 0-78 0 0,7 5-5165 0 0,2 0 89 0 0</inkml:trace>
  <inkml:trace contextRef="#ctx0" brushRef="#br0" timeOffset="1383.269">992 321 11376 0 0,'0'0'256'0'0,"0"0"34"0"0,0 0 21 0 0,0 0-35 0 0,0 0-116 0 0,0 0 180 0 0,0 0 92 0 0,0 0 16 0 0,0 0 7 0 0,1 10 913 0 0,-74 104 2615 0 0,58-78-3373 0 0,12 2-76 0 0,13-15-30 0 0,-9-21-484 0 0,0-1-1 0 0,0 0 1 0 0,0 0-1 0 0,1 0 0 0 0,-1 0 1 0 0,0 0-1 0 0,1 0 1 0 0,-1-1-1 0 0,0 1 1 0 0,1 0-1 0 0,-1-1 0 0 0,1 1 1 0 0,0-1-1 0 0,-1 1 1 0 0,1-1-1 0 0,-1 0 1 0 0,1 0-1 0 0,0 1 0 0 0,-1-1 1 0 0,1 0-1 0 0,-1-1 1 0 0,1 1-1 0 0,0 0 1 0 0,-1 0-1 0 0,1-1 0 0 0,-1 1 1 0 0,1-1-1 0 0,0 1 1 0 0,-1-1-1 0 0,0 0 1 0 0,1 1-1 0 0,-1-1 0 0 0,1 0 1 0 0,-1 0-1 0 0,0 0 1 0 0,0 0-1 0 0,1-1-19 0 0,40-47 297 0 0,1-69-81 0 0,-31 31-152 0 0,-8 63-64 0 0,-2 19 11 0 0,-3 5 32 0 0,-22 7-33 0 0,-26 15 182 0 0,25 9-8742 0 0,21-26 2365 0 0</inkml:trace>
  <inkml:trace contextRef="#ctx0" brushRef="#br0" timeOffset="2500.897">1344 396 12152 0 0,'0'0'273'0'0,"0"0"40"0"0,0 0 22 0 0,0 0-39 0 0,-9-8-185 0 0,3 8 135 0 0,0 0 1 0 0,0 0 0 0 0,1 0 0 0 0,-1 1 0 0 0,0-1 0 0 0,0 1 0 0 0,1 1 0 0 0,-1-1 0 0 0,1 1 0 0 0,-1 0 0 0 0,1 0-1 0 0,0 1 1 0 0,0 0 0 0 0,0-1 0 0 0,0 2 0 0 0,0-1 0 0 0,0 1 0 0 0,1-1 0 0 0,0 1 0 0 0,0 0 0 0 0,0 1-1 0 0,-2 1-246 0 0,2-2 88 0 0,0 0-1 0 0,0 1 0 0 0,0-1 1 0 0,0 0-1 0 0,0 1 0 0 0,1 0 1 0 0,0 0-1 0 0,0 0 0 0 0,0 0 1 0 0,1 1-1 0 0,0-1 0 0 0,0 1 1 0 0,0-1-1 0 0,1 1 0 0 0,0 0 1 0 0,0-1-1 0 0,0 1 0 0 0,0 1-87 0 0,18 52 788 0 0,-16-58-660 0 0,15 12 272 0 0,-11-11-357 0 0,-1 0-1 0 0,1-1 1 0 0,0 1-1 0 0,0-1 1 0 0,0-1-1 0 0,0 1 1 0 0,0-1 0 0 0,0 0-1 0 0,0 0 1 0 0,0 0-1 0 0,0 0 1 0 0,0-1-1 0 0,0 0 1 0 0,-1 0-1 0 0,1-1 1 0 0,0 1-1 0 0,0-1 1 0 0,-1 0-1 0 0,1 0 1 0 0,-1 0-1 0 0,0-1 1 0 0,1 0-1 0 0,-1 0 1 0 0,0 0-1 0 0,-1 0 1 0 0,1 0-1 0 0,-1-1 1 0 0,4-4-43 0 0,39-52 249 0 0,-35 33-226 0 0,-2-1 0 0 0,0 0 0 0 0,-2 0 0 0 0,-1-1-1 0 0,1-19-22 0 0,11-46 30 0 0,-9 30-19 0 0,3 5-54 0 0,-14 50 31 0 0,1 9-46 0 0,1 1 3 0 0,0 7 44 0 0,-14 21 75 0 0,-5-20 116 0 0,18-10-121 0 0,1 1 12 0 0,0 0 3 0 0,0-2-58 0 0,0-2-16 0 0,-8-46 0 0 0,20-3 0 0 0,-16 15 0 0 0,-8 57-64 0 0,6 50 0 0 0,3 164-80 0 0,-4-170-887 0 0,-2-38-5705 0 0,3-14 0 0 0</inkml:trace>
  <inkml:trace contextRef="#ctx0" brushRef="#br0" timeOffset="2836.505">1055 400 10656 0 0,'0'0'309'0'0,"0"-1"3"0"0,0-3-111 0 0,0 3 281 0 0,0 1 146 0 0,0 0 32 0 0,0 0 32 0 0,0 0 118 0 0,0 0 57 0 0,0 0 11 0 0,0 0-43 0 0,0 0-192 0 0,0 0-89 0 0,0 0-11 0 0,0 0-27 0 0,0 0-91 0 0,0 0-38 0 0,3 69 2094 0 0,-3-32-2145 0 0,13 42-109 0 0,20-34-3842 0 0,-32-44-1350 0 0,-1-1-1449 0 0</inkml:trace>
  <inkml:trace contextRef="#ctx0" brushRef="#br0" timeOffset="4033.563">1515 459 8536 0 0,'0'0'249'0'0,"0"0"-1"0"0,15-2 465 0 0,90-23 6051 0 0,-100 22-6555 0 0,1 0 0 0 0,-1-1 1 0 0,0 1-1 0 0,0-1 0 0 0,-1 0 0 0 0,1 0 0 0 0,-1-1 0 0 0,1 1 0 0 0,-1-1 0 0 0,-1 0 1 0 0,1 0-1 0 0,-1 0 0 0 0,1-1-209 0 0,-3 4 28 0 0,-1 1-1 0 0,1 0 1 0 0,0 0 0 0 0,0-1 0 0 0,0 1-1 0 0,-1-1 1 0 0,1 1 0 0 0,-1-1 0 0 0,1 1 0 0 0,-1-1-1 0 0,1 1 1 0 0,-1-1 0 0 0,0 0 0 0 0,0 1-1 0 0,0-1 1 0 0,0 1 0 0 0,0-1 0 0 0,0 1 0 0 0,0-1-1 0 0,-1 0 1 0 0,1 1 0 0 0,-1-1 0 0 0,1 1-1 0 0,-1-1 1 0 0,1 1 0 0 0,-1-1 0 0 0,0 1 0 0 0,0 0-1 0 0,1-1 1 0 0,-1 1 0 0 0,0 0 0 0 0,0 0 0 0 0,-1 0-1 0 0,1-1 1 0 0,0 1 0 0 0,0 0 0 0 0,0 0-1 0 0,-1 1 1 0 0,1-1 0 0 0,-1 0 0 0 0,1 0 0 0 0,0 1-1 0 0,-1-1 1 0 0,1 1 0 0 0,-1-1 0 0 0,1 1-1 0 0,-1-1 1 0 0,0 1 0 0 0,1 0 0 0 0,-1 0 0 0 0,1 0-1 0 0,-1 0 1 0 0,1 0 0 0 0,-1 0 0 0 0,0 1-28 0 0,-4-1 16 0 0,0 1 0 0 0,1 0 0 0 0,-1 0 0 0 0,1 1 0 0 0,0 0 0 0 0,-1 0 1 0 0,1 0-1 0 0,0 1 0 0 0,0-1 0 0 0,0 1 0 0 0,1 0 0 0 0,-1 1 0 0 0,1-1 1 0 0,-1 1-1 0 0,1 0 0 0 0,0 0 0 0 0,1 0 0 0 0,-1 0 0 0 0,1 1 0 0 0,-1 0 0 0 0,2-1 1 0 0,-1 1-1 0 0,0 0 0 0 0,1 1 0 0 0,0-1 0 0 0,0 0 0 0 0,0 1 0 0 0,1-1 0 0 0,0 1 1 0 0,0-1-1 0 0,0 2-16 0 0,-6 56 246 0 0,32-27 61 0 0,-23-34-291 0 0,0-1-1 0 0,1 0 1 0 0,-1 0 0 0 0,0 0-1 0 0,1 0 1 0 0,-1 0 0 0 0,1-1-1 0 0,-1 1 1 0 0,1-1 0 0 0,-1 1-1 0 0,1-1 1 0 0,-1 0 0 0 0,1 0 0 0 0,-1 0-1 0 0,1 0 1 0 0,-1-1 0 0 0,1 1-1 0 0,-1-1 1 0 0,1 1 0 0 0,-1-1-1 0 0,1 0 1 0 0,1-1-16 0 0,0 1 18 0 0,4-2-37 0 0,0 0-1 0 0,0 0 1 0 0,0-1 0 0 0,-1 0 0 0 0,1-1 0 0 0,-1 0 0 0 0,0 0 0 0 0,-1 0-1 0 0,1-1 1 0 0,-1 0 0 0 0,0 0 0 0 0,0 0 0 0 0,-1-1 0 0 0,0 0 0 0 0,0 0-1 0 0,-1 0 1 0 0,1-3 19 0 0,19-54-500 0 0,-24 63 442 0 0,-17 37-88 0 0,4 0 146 0 0,8-9 140 0 0,4-19-52 0 0,1-6-13 0 0,0-2-10 0 0,0 0 3 0 0,0 0 16 0 0,0 0 4 0 0,0 0 0 0 0,7 9 144 0 0,-3-9-215 0 0,0-1 1 0 0,0 1-1 0 0,0 0 0 0 0,0-1 0 0 0,0 0 0 0 0,0 0 0 0 0,0 0 0 0 0,0 0 0 0 0,-1-1 0 0 0,1 0 0 0 0,-1 1 0 0 0,1-1 1 0 0,-1-1-1 0 0,1 1 0 0 0,-1 0 0 0 0,0-1 0 0 0,0 1 0 0 0,0-1 0 0 0,-1 0 0 0 0,1 0 0 0 0,-1 0 0 0 0,1-1 1 0 0,-1 1-1 0 0,0 0 0 0 0,0-1 0 0 0,-1 0 0 0 0,1 1 0 0 0,0-3-17 0 0,11-12-123 0 0,8-18-100 0 0,-18 30 191 0 0,-1 0 1 0 0,2 1 0 0 0,-1 0-1 0 0,1-1 1 0 0,-1 1 0 0 0,1 0 0 0 0,1 1-1 0 0,-1-1 1 0 0,1 1 0 0 0,0 0-1 0 0,3-3 32 0 0,4 23-44 0 0,-8 42 572 0 0,-17 25 192 0 0,10-41-368 0 0,0-24 65 0 0,3-12-3235 0 0,12-17-3095 0 0,-9 6 148 0 0</inkml:trace>
  <inkml:trace contextRef="#ctx0" brushRef="#br0" timeOffset="4335.95">2132 416 12552 0 0,'0'0'281'0'0,"0"0"40"0"0,0 0 23 0 0,0 0-34 0 0,0 0-80 0 0,0 0 417 0 0,0 0 200 0 0,0 0 38 0 0,0 0-15 0 0,3 15 1354 0 0,-10 86 1983 0 0,7-52-3959 0 0,0-48-520 0 0,0-1-16 0 0,0 0-188 0 0,0 0-763 0 0,0 0-333 0 0,0 0-68 0 0</inkml:trace>
  <inkml:trace contextRef="#ctx0" brushRef="#br0" timeOffset="4681.345">2254 307 12752 0 0,'0'0'289'0'0,"0"0"40"0"0,0 8 333 0 0,-8 87 114 0 0,-1 40 3358 0 0,7-111-2600 0 0,3-36 147 0 0,0 0-2027 0 0,0-1 1 0 0,0 1 0 0 0,1 0-1 0 0,1 0 1 0 0,0 1 0 0 0,1-1-1 0 0,0 1 1 0 0,0-1 0 0 0,1 1-1 0 0,4-4 346 0 0,24-39-1337 0 0,-33 53 1370 0 0,19 17 671 0 0,42 127-229 0 0,-58-140-504 0 0,-1 1-1 0 0,1 0 1 0 0,0-1-1 0 0,-1 0 1 0 0,2 0-1 0 0,-1 0 1 0 0,0 0-1 0 0,1 0 1 0 0,-1 0-1 0 0,1-1 1 0 0,0 0-1 0 0,0 0 1 0 0,0 0-1 0 0,0 0 1 0 0,0-1-1 0 0,0 1 1 0 0,0-1-1 0 0,1 0 1 0 0,-1 0-1 0 0,2-1 30 0 0,34-11-6390 0 0,-30 6 1384 0 0</inkml:trace>
  <inkml:trace contextRef="#ctx0" brushRef="#br0" timeOffset="5266.414">2617 377 10720 0 0,'0'0'314'0'0,"-13"-9"116"0"0,9 10-191 0 0,1 0 0 0 0,-1 1 0 0 0,0-1 0 0 0,1 1 0 0 0,-1 0 0 0 0,1 0 0 0 0,0 0 0 0 0,-1 0 0 0 0,1 1 0 0 0,0-1 0 0 0,0 1 0 0 0,1 0 0 0 0,-1 0 0 0 0,1 0 0 0 0,-1 0 0 0 0,1 1 0 0 0,-2 2-239 0 0,0 0 127 0 0,-35 56 1714 0 0,36-57-1688 0 0,1 0 0 0 0,0 0-1 0 0,0 0 1 0 0,0 0 0 0 0,0 1-1 0 0,1-1 1 0 0,0 0-1 0 0,0 1 1 0 0,1-1 0 0 0,-1 1-1 0 0,1-1 1 0 0,0 1-1 0 0,1 0-152 0 0,-1-5 204 0 0,0-1-17 0 0,10 12 468 0 0,-5-13-636 0 0,0-1 0 0 0,-1 1 0 0 0,1-1 0 0 0,-1 0 0 0 0,0 0 0 0 0,1 0 0 0 0,-1-1 1 0 0,0 1-1 0 0,0-1 0 0 0,-1 0 0 0 0,1 0 0 0 0,0-1 0 0 0,-1 1 0 0 0,0-1 0 0 0,0 1 0 0 0,0-1 1 0 0,0 0-1 0 0,-1 0 0 0 0,1-1 0 0 0,-1 1 0 0 0,0 0 0 0 0,-1-1 0 0 0,1 1 0 0 0,-1-1 0 0 0,1-3-19 0 0,19-33 13 0 0,-2 6-85 0 0,-14 40 72 0 0,-17 267 1128 0 0,4-125-412 0 0,9-133-561 0 0,-1 0 0 0 0,0 0 0 0 0,-1 0 0 0 0,0 0 0 0 0,-1 0 0 0 0,-1-1-1 0 0,0 1 1 0 0,-1-1 0 0 0,-1 1 0 0 0,0-1 0 0 0,0-1 0 0 0,-1 1 0 0 0,-3 3-155 0 0,4-11 46 0 0,1 0 1 0 0,-1 0 0 0 0,0-1 0 0 0,0 0 0 0 0,0 0 0 0 0,-1-1 0 0 0,0 1-1 0 0,1-1 1 0 0,-1 0 0 0 0,0-1 0 0 0,-1 0 0 0 0,1 0 0 0 0,0 0-1 0 0,0 0 1 0 0,-1-1 0 0 0,1 0 0 0 0,-1-1 0 0 0,1 1 0 0 0,-1-1 0 0 0,0 0-1 0 0,1-1 1 0 0,-4 0-47 0 0,3 0 31 0 0,-7-1 41 0 0,0 0 0 0 0,0-1 1 0 0,0 0-1 0 0,0-1 0 0 0,1-1 1 0 0,0 0-1 0 0,-1-1 1 0 0,0-1-73 0 0,12 6 31 0 0,0 1 1 0 0,0-1 0 0 0,0 0 0 0 0,1 0-1 0 0,-1 0 1 0 0,0 0 0 0 0,1 0 0 0 0,-1 0 0 0 0,0 0-1 0 0,1-1 1 0 0,0 1 0 0 0,-1 0 0 0 0,1-1-1 0 0,0 0 1 0 0,-1 1 0 0 0,1-1 0 0 0,0 0 0 0 0,0 1-1 0 0,1-1 1 0 0,-1 0 0 0 0,0 0 0 0 0,1 0 0 0 0,-1 0-1 0 0,1 1 1 0 0,-1-1 0 0 0,1 0 0 0 0,0 0-1 0 0,0 0 1 0 0,0 0 0 0 0,0 0 0 0 0,0 0 0 0 0,0 0-1 0 0,0 0 1 0 0,1 0 0 0 0,-1 0 0 0 0,1 0-1 0 0,-1 0 1 0 0,1 0 0 0 0,0 0 0 0 0,0 1 0 0 0,0-1-1 0 0,0 0 1 0 0,1-1-32 0 0,11-8 61 0 0,0 0 0 0 0,1 1 0 0 0,0 0 0 0 0,0 1-1 0 0,1 1 1 0 0,0 0 0 0 0,1 1 0 0 0,0 1 0 0 0,0 1 0 0 0,5-1-61 0 0,4-4 7 0 0,10-1-37 0 0,0 1 1 0 0,0 2-1 0 0,1 2 0 0 0,0 1 1 0 0,0 2-1 0 0,0 1 0 0 0,6 2 30 0 0,45-6-2590 0 0,-66 3 1260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3:19.146"/>
    </inkml:context>
    <inkml:brush xml:id="br0">
      <inkml:brushProperty name="width" value="0.025" units="cm"/>
      <inkml:brushProperty name="height" value="0.025" units="cm"/>
    </inkml:brush>
    <inkml:brush xml:id="br1">
      <inkml:brushProperty name="width" value="0.025" units="cm"/>
      <inkml:brushProperty name="height" value="0.025" units="cm"/>
      <inkml:brushProperty name="color" value="#E71224"/>
    </inkml:brush>
    <inkml:brush xml:id="br2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459 72 11088 0 0,'12'-57'1269'0'0,"-12"57"-1221"0"0,0 0 1 0 0,0-1-1 0 0,1 1 1 0 0,-1 0-1 0 0,0 0 0 0 0,0-1 1 0 0,0 1-1 0 0,1 0 0 0 0,-1-1 1 0 0,0 1-1 0 0,0 0 1 0 0,0 0-1 0 0,0-1 0 0 0,0 1 1 0 0,0 0-1 0 0,1-1 1 0 0,-1 1-1 0 0,0 0 0 0 0,0-1 1 0 0,0 1-1 0 0,0-1 1 0 0,0 1-1 0 0,0 0 0 0 0,0-1 1 0 0,0 1-1 0 0,-1 0 0 0 0,1-1 1 0 0,0 1-1 0 0,0 0 1 0 0,0-1-1 0 0,0 1 0 0 0,0 0 1 0 0,-1 0-1 0 0,1-1 1 0 0,0 1-1 0 0,0 0 0 0 0,0-1 1 0 0,-1 1-1 0 0,1 0 1 0 0,0 0-1 0 0,0 0 0 0 0,-1-1 1 0 0,1 1-1 0 0,0 0 1 0 0,-1 0-1 0 0,1 0 0 0 0,0-1 1 0 0,0 1-1 0 0,-1 0 0 0 0,1 0 1 0 0,0 0-1 0 0,-1 0 1 0 0,1 0-1 0 0,0 0 0 0 0,-1 0 1 0 0,1 0-1 0 0,-1 0 1 0 0,1 0-1 0 0,0 0-48 0 0,-23 12 1028 0 0,-168 110-45 0 0,129-60-908 0 0,61-60-69 0 0,0 1-1 0 0,-1-1 0 0 0,1 0 1 0 0,1 1-1 0 0,-1-1 0 0 0,0 1 1 0 0,1-1-1 0 0,-1 1 1 0 0,1 0-1 0 0,0-1 0 0 0,0 1 1 0 0,0-1-1 0 0,0 1 0 0 0,0 0 1 0 0,0-1-1 0 0,1 1 1 0 0,-1-1-1 0 0,1 1 0 0 0,0-1 1 0 0,0 1-1 0 0,0-1 1 0 0,0 0-1 0 0,0 1 0 0 0,0-1 1 0 0,1 0-1 0 0,-1 0 0 0 0,1 0 1 0 0,0 0-1 0 0,-1 0 1 0 0,2 1-6 0 0,62 49 726 0 0,97 31 530 0 0,-97-25-419 0 0,-64-56-811 0 0,0 1 0 0 0,0-1 0 0 0,0 0 0 0 0,0 0 0 0 0,0 0 0 0 0,0 1-1 0 0,-1-1 1 0 0,1 0 0 0 0,-1 1 0 0 0,1-1 0 0 0,-1 1 0 0 0,0-1-1 0 0,0 0 1 0 0,0 1 0 0 0,0-1 0 0 0,0 1 0 0 0,-1-1 0 0 0,1 0 0 0 0,-1 1-1 0 0,0-1 1 0 0,0 0 0 0 0,1 1 0 0 0,-1-1 0 0 0,-1 0 0 0 0,1 0 0 0 0,0 0-1 0 0,0 0 1 0 0,-1 0 0 0 0,1 0 0 0 0,-1 0 0 0 0,0-1 0 0 0,0 1 0 0 0,1-1-1 0 0,-1 1 1 0 0,-2 1-26 0 0,-76 41 1041 0 0,54-35-958 0 0,0-1 1 0 0,0 0 0 0 0,0-3 0 0 0,-1 0 0 0 0,0-1-1 0 0,-23 0-83 0 0,27-4 1 0 0,-111-11 9 0 0,106 8 30 0 0,27 3-165 0 0,1 0-255 0 0,0 0-87 0 0,0 0-890 0 0,0 0-3692 0 0,0 0-1583 0 0</inkml:trace>
  <inkml:trace contextRef="#ctx0" brushRef="#br0" timeOffset="569.478">835 364 9904 0 0,'0'0'222'0'0,"-6"1"302"0"0,-13 3 101 0 0,2 1-1 0 0,-1 1 1 0 0,0 1-1 0 0,1 0 0 0 0,0 2 1 0 0,-12 7-625 0 0,21-10 278 0 0,-1 0 0 0 0,1 1 0 0 0,0 0 0 0 0,0 0 0 0 0,1 0-1 0 0,0 1 1 0 0,0 1 0 0 0,1-1 0 0 0,0 1 0 0 0,0 0 0 0 0,1 0-278 0 0,4-7 58 0 0,0 0-1 0 0,0 0 1 0 0,1 0-1 0 0,-1 0 1 0 0,1 0-1 0 0,-1 0 0 0 0,1 0 1 0 0,0 0-1 0 0,0 0 1 0 0,0 0-1 0 0,0 0 1 0 0,0 0-1 0 0,0 0 1 0 0,0 0-1 0 0,1 0 1 0 0,-1 0-1 0 0,1 0 1 0 0,-1-1-1 0 0,1 1 1 0 0,0 0-1 0 0,0 0 1 0 0,0 0-1 0 0,0 0 1 0 0,0-1-1 0 0,0 1 0 0 0,0-1 1 0 0,1 1-1 0 0,-1 0-57 0 0,18 14 696 0 0,-11-15-639 0 0,-1 0 0 0 0,0-1 0 0 0,0 0 0 0 0,0 0 0 0 0,0-1 0 0 0,1 0 0 0 0,-1 0 0 0 0,0 0 0 0 0,0-1 0 0 0,0 0 0 0 0,-1-1-1 0 0,1 0 1 0 0,0 0 0 0 0,-1 0 0 0 0,0 0 0 0 0,0-1 0 0 0,0 0 0 0 0,0-1 0 0 0,0 1 0 0 0,-1-1 0 0 0,0 0 0 0 0,0 0 0 0 0,0-1 0 0 0,-1 0-1 0 0,0 0 1 0 0,2-3-57 0 0,27-54 64 0 0,-33 62-144 0 0,0 1-10 0 0,4 19 20 0 0,8 73 382 0 0,-6-47-128 0 0,4-3 28 0 0,-4-36-200 0 0,-6-6-95 0 0,1 0 0 0 0,0 1-1 0 0,0-1 1 0 0,-1 1 0 0 0,1-1-1 0 0,0 0 1 0 0,0 0 0 0 0,0 1-1 0 0,-1-1 1 0 0,1 0 0 0 0,0 0 0 0 0,0 0-1 0 0,0 0 1 0 0,0 0 0 0 0,0 0-1 0 0,-1 0 1 0 0,1 0 0 0 0,0-1-1 0 0,0 1 1 0 0,0 0 0 0 0,0 0-1 0 0,-1-1 1 0 0,1 1 0 0 0,0 0-1 0 0,0-1 1 0 0,-1 1 0 0 0,1-1-1 0 0,0 1 1 0 0,0-1 0 0 0,-1 1 0 0 0,1-1-1 0 0,-1 0 1 0 0,1 1 0 0 0,-1-1-1 0 0,1 0 1 0 0,-1 1 0 0 0,1-1-1 0 0,-1 0 1 0 0,1 0 0 0 0,-1 1-1 0 0,0-1 1 0 0,1 0 0 0 0,-1 0 83 0 0,3-4-1112 0 0,6-5-5225 0 0</inkml:trace>
  <inkml:trace contextRef="#ctx0" brushRef="#br0" timeOffset="820.49">1093 141 14048 0 0,'0'0'322'0'0,"0"0"45"0"0,0 0 17 0 0,0 0-45 0 0,0 0-183 0 0,5 14 548 0 0,-3-1-194 0 0,-2 0 0 0 0,0 0 0 0 0,0 0 1 0 0,-1 0-1 0 0,-1 0 0 0 0,0 0 0 0 0,-3 9-510 0 0,-1 11 671 0 0,-4 169 566 0 0,10-189-1292 0 0,0 4-18 0 0,0-6-6105 0 0,0-11-483 0 0</inkml:trace>
  <inkml:trace contextRef="#ctx0" brushRef="#br0" timeOffset="2074.989">961 419 11672 0 0,'0'0'341'0'0,"0"0"-1"0"0,1-1-219 0 0,131-29 3059 0 0,60-21-1252 0 0,-97 13-1551 0 0,-95 37-146 0 0,0 1 60 0 0,0 0 11 0 0,0 0-6 0 0,-15 14 664 0 0,7-6-916 0 0,1 0 1 0 0,0 0-1 0 0,1 1 0 0 0,-1-1 0 0 0,2 1 0 0 0,-1 1 0 0 0,1-1 0 0 0,1 1 0 0 0,0 0 0 0 0,0 0 0 0 0,1 0 1 0 0,0 0-1 0 0,-1 10-44 0 0,4-19 23 0 0,0 1 1 0 0,0 0-1 0 0,-1-1 1 0 0,1 1 0 0 0,0-1-1 0 0,1 1 1 0 0,-1-1-1 0 0,0 1 1 0 0,0-1-1 0 0,1 1 1 0 0,-1-1 0 0 0,1 1-1 0 0,-1-1 1 0 0,1 1-1 0 0,0-1 1 0 0,-1 0 0 0 0,1 1-1 0 0,0-1 1 0 0,0 0-1 0 0,0 1 1 0 0,0-1-1 0 0,0 0 1 0 0,0 0 0 0 0,0 0-1 0 0,0 0 1 0 0,1 0-1 0 0,-1 0 1 0 0,0-1 0 0 0,1 1-1 0 0,-1 0 1 0 0,1-1-1 0 0,-1 1 1 0 0,1 0-1 0 0,-1-1 1 0 0,1 0 0 0 0,-1 1-1 0 0,1-1 1 0 0,-1 0-1 0 0,1 0 1 0 0,-1 0-1 0 0,1 0 1 0 0,-1 0 0 0 0,1 0-1 0 0,0 0-23 0 0,69-15 389 0 0,-60 8-501 0 0,1 0 0 0 0,-1 0 0 0 0,0-1 0 0 0,-1-1 0 0 0,0 0 0 0 0,0 0 0 0 0,-1-1 0 0 0,0 0 0 0 0,0-1-1 0 0,0-1 113 0 0,-1 2-547 0 0,31-42-1649 0 0,-38 52 2076 0 0,-1 0 35 0 0,-11 70 806 0 0,12 6-395 0 0,0-74-296 0 0,0 0-1 0 0,-1 0 1 0 0,1 0 0 0 0,0 0 0 0 0,0 0 0 0 0,0 0-1 0 0,0-1 1 0 0,1 1 0 0 0,-1 0 0 0 0,0-1 0 0 0,1 1-1 0 0,-1-1 1 0 0,1 1 0 0 0,0-1 0 0 0,-1 0 0 0 0,1 1-1 0 0,0-1 1 0 0,0 0 0 0 0,0 0 0 0 0,0 0 0 0 0,0-1-1 0 0,0 1 1 0 0,0 0 0 0 0,0-1 0 0 0,0 1 0 0 0,0-1 0 0 0,0 0-1 0 0,0 0 1 0 0,0 0 0 0 0,0 0 0 0 0,0 0 0 0 0,0 0-1 0 0,1 0 1 0 0,-1-1 0 0 0,0 1 0 0 0,0-1 0 0 0,0 1-1 0 0,0-1 1 0 0,0 0 0 0 0,0 0 0 0 0,-1 0 0 0 0,1 0-1 0 0,0 0 1 0 0,0-1 0 0 0,-1 1-30 0 0,55-63-503 0 0,-51 56 366 0 0,0 1 1 0 0,1-1-1 0 0,0 1 0 0 0,0 0 1 0 0,0 0-1 0 0,1 1 0 0 0,0-1 0 0 0,0 2 1 0 0,1-1 136 0 0,35-11-698 0 0,-26 25 623 0 0,-9 5-360 0 0,10 50 217 0 0,-8-29 229 0 0,-8-27 32 0 0,1-2-22 0 0,-2-4 47 0 0,-1-1 68 0 0,0 0 9 0 0,0 0-1 0 0,6 2 11 0 0,2 8-223 0 0,-7-9-25 0 0,2 15 134 0 0,-3 12 394 0 0,4-7-425 0 0,-2-15-10 0 0,1 1 0 0 0,-3 0 0 0 0,0-1 11 0 0,0-5 48 0 0,0-1 29 0 0,0 0-7 0 0,0 0-8 0 0,0 0 1 0 0,0 0 4 0 0,0 0 2 0 0,-8-10 186 0 0,11-60 690 0 0,3 39-863 0 0,-6 25-72 0 0,1 0 0 0 0,1 1 1 0 0,-1-1-1 0 0,1 0 0 0 0,0 1 0 0 0,0-1 0 0 0,1 1 1 0 0,-1-1-1 0 0,1 1 0 0 0,0 0 0 0 0,1 0 0 0 0,-1 1 0 0 0,1-1 1 0 0,0 1-1 0 0,0 0 0 0 0,1 0 0 0 0,-1 0 0 0 0,2-1-21 0 0,54-30-88 0 0,18 10-1048 0 0,-26 12-2038 0 0,-30 10 1645 0 0</inkml:trace>
  <inkml:trace contextRef="#ctx0" brushRef="#br0" timeOffset="2501.895">2440 255 10000 0 0,'-21'2'799'0'0,"0"1"-1"0"0,0 0 1 0 0,0 1 0 0 0,1 2 0 0 0,-1 0 0 0 0,2 1 0 0 0,-18 8-799 0 0,23-8 321 0 0,0 1 1 0 0,1 0-1 0 0,0 1 0 0 0,0 0 1 0 0,1 1-1 0 0,1 0 1 0 0,-1 1-1 0 0,-3 5-321 0 0,-16 34 556 0 0,68-63 556 0 0,28-30-1920 0 0,-20 17 336 0 0,-42 24 464 0 0,1 0 0 0 0,-1 1 0 0 0,1 0 0 0 0,0 0-1 0 0,-1 0 1 0 0,1 0 0 0 0,0 1 0 0 0,0-1-1 0 0,-1 1 1 0 0,1 0 0 0 0,0 0 0 0 0,0 1 0 0 0,-1-1-1 0 0,1 1 1 0 0,0-1 0 0 0,0 1 0 0 0,-1 0-1 0 0,2 1 9 0 0,11 10 36 0 0,17 25 588 0 0,-12-2-38 0 0,44 28 468 0 0,-63-62-1008 0 0,1 1 0 0 0,-1-1 0 0 0,1 0 0 0 0,0 1 0 0 0,-1-1-1 0 0,1-1 1 0 0,0 1 0 0 0,0 0 0 0 0,0-1 0 0 0,0 1 0 0 0,0-1 0 0 0,0 0-1 0 0,0 0 1 0 0,0 0 0 0 0,-1 0 0 0 0,1-1 0 0 0,0 1 0 0 0,0-1-1 0 0,0 0 1 0 0,0 1 0 0 0,0-1 0 0 0,-1-1 0 0 0,1 1 0 0 0,0 0 0 0 0,-1-1-1 0 0,1 1 1 0 0,-1-1 0 0 0,0 0 0 0 0,1 0 0 0 0,-1 0 0 0 0,0 0-46 0 0,4-5-112 0 0,0 0 1 0 0,-1-1-1 0 0,0 1 1 0 0,0-1-1 0 0,-1 0 1 0 0,0-1-1 0 0,0 1 1 0 0,-1 0-1 0 0,0-1 1 0 0,0 0-1 0 0,-1 0 1 0 0,0 0-1 0 0,-1-2 112 0 0,10-33-1680 0 0,4-17-4291 0 0,-11 39 3795 0 0</inkml:trace>
  <inkml:trace contextRef="#ctx0" brushRef="#br0" timeOffset="2715.105">2663 108 10912 0 0,'0'0'248'0'0,"0"0"34"0"0,0 0 20 0 0,0 0-38 0 0,7 14 400 0 0,41 179 6886 0 0,-20-106-6125 0 0,-7-17-921 0 0,-21-69-832 0 0,0-1-97 0 0,0 0-14 0 0,0 0-181 0 0,-5-8-2464 0 0,-2 0 1309 0 0</inkml:trace>
  <inkml:trace contextRef="#ctx0" brushRef="#br0" timeOffset="2937.992">2780 236 9528 0 0,'56'-19'1136'0'0,"-17"24"2560"0"0,5 24-109 0 0,-33-9-1883 0 0,8 65 1544 0 0,-5-7-2122 0 0,-13-78-1008 0 0,-1 1 2 0 0,2 3-37 0 0,-1-3-147 0 0,4 2-54 0 0,-4-3-4076 0 0,2-5-3144 0 0</inkml:trace>
  <inkml:trace contextRef="#ctx0" brushRef="#br0" timeOffset="3202.48">3077 138 11544 0 0,'0'-8'256'0'0,"0"8"48"0"0,0-3 16 0 0,0 3 0 0 0,0 0-256 0 0,0 0-64 0 0,0 0 0 0 0,0 0 0 0 0,0 0 0 0 0,0 0 0 0 0,0 0 0 0 0,0 0 0 0 0,0 0-128 0 0,0 0 0 0 0,3 8 8 0 0,1 2-4872 0 0</inkml:trace>
  <inkml:trace contextRef="#ctx0" brushRef="#br0" timeOffset="3701.972">3372 200 11600 0 0,'-68'27'4966'0'0,"51"-19"-4592"0"0,0 0 0 0 0,1 1 0 0 0,-1 1 0 0 0,2 0 0 0 0,-1 1 0 0 0,2 1-1 0 0,-3 2-373 0 0,-49 64 923 0 0,66-77-846 0 0,0-1 3 0 0,0 0 0 0 0,0 0 6 0 0,0 0 22 0 0,15-3 242 0 0,-8 1-332 0 0,0 0 0 0 0,0-1 0 0 0,0 0-1 0 0,0 0 1 0 0,0 0 0 0 0,-1-1-1 0 0,0 0 1 0 0,0-1 0 0 0,0 1 0 0 0,1-2-18 0 0,29-20-219 0 0,18-8-55 0 0,59-27-144 0 0,-108 58 412 0 0,-1 1 1 0 0,1 1-1 0 0,1-1 1 0 0,-1 0-1 0 0,0 1 0 0 0,0 0 1 0 0,0 1-1 0 0,1-1 1 0 0,-1 1-1 0 0,0 0 0 0 0,1 0 1 0 0,-1 0-1 0 0,0 1 0 0 0,1 0 1 0 0,-1 0-1 0 0,0 0 1 0 0,0 1-1 0 0,0 0 0 0 0,0 0 1 0 0,0 0-1 0 0,0 0 1 0 0,-1 1-1 0 0,1 0 0 0 0,1 1 6 0 0,1 3 102 0 0,-1-1 0 0 0,0 1 0 0 0,0 1 0 0 0,-1-1 0 0 0,0 1 0 0 0,0 0 0 0 0,0 0 0 0 0,-1 0 0 0 0,-1 1 0 0 0,1-1 0 0 0,-1 1 0 0 0,-1 0 0 0 0,0 0 0 0 0,1 3-102 0 0,5 61 1132 0 0,-9-73-1112 0 0,0 1 0 0 0,1-1 0 0 0,-1 0 0 0 0,0 0 0 0 0,0 1 0 0 0,0-1 0 0 0,0 0 0 0 0,0 0-1 0 0,0 0 1 0 0,0 0 0 0 0,0 0 0 0 0,0 0 0 0 0,0-1 0 0 0,0 1 0 0 0,0 0 0 0 0,0 0 0 0 0,0-1 0 0 0,0 1 0 0 0,1 0-1 0 0,-1-1 1 0 0,0 1 0 0 0,0-1 0 0 0,0 1 0 0 0,1-1 0 0 0,-1 1 0 0 0,0-1 0 0 0,0 0 0 0 0,1 1 0 0 0,-1-1 0 0 0,0 0-1 0 0,1 0 1 0 0,-1 0 0 0 0,1 1 0 0 0,-1-1 0 0 0,1 0 0 0 0,0 0 0 0 0,-1 0 0 0 0,1 0 0 0 0,0 0 0 0 0,0 0 0 0 0,-1 0-1 0 0,1 0 1 0 0,0 1 0 0 0,0-2-20 0 0,-2-4-71 0 0,1 0-1 0 0,0 0 0 0 0,0 0 0 0 0,0 0 1 0 0,1 0-1 0 0,-1 0 0 0 0,2 0 0 0 0,-1 0 1 0 0,1-1-1 0 0,-1 1 0 0 0,2 0 0 0 0,-1 0 1 0 0,1 0-1 0 0,0 1 0 0 0,0-1 0 0 0,0 0 1 0 0,1 1-1 0 0,0-1 0 0 0,0 1 0 0 0,1 0 1 0 0,-1 0-1 0 0,1 0 0 0 0,0 0 1 0 0,1 1-1 0 0,-1 0 0 0 0,1 0 0 0 0,-1 0 1 0 0,1 0-1 0 0,0 1 0 0 0,1-1 0 0 0,0 1 72 0 0,-1 1 1 0 0,0-1-1 0 0,0 1 1 0 0,0 0-1 0 0,0 1 0 0 0,1-1 1 0 0,-1 1-1 0 0,1 0 1 0 0,-1 1-1 0 0,1-1 0 0 0,-1 1 1 0 0,1 0-1 0 0,-1 0 1 0 0,1 1-1 0 0,-1-1 0 0 0,0 1 1 0 0,1 1-1 0 0,-1-1 1 0 0,0 1-1 0 0,1 0 0 0 0,-1 0 1 0 0,0 0-1 0 0,-1 1 1 0 0,5 2-1 0 0,4 3 90 0 0,-1-1-29 0 0,-1 0-1 0 0,1 1 1 0 0,-1 0-1 0 0,0 1 1 0 0,-1 0-1 0 0,0 0 1 0 0,-1 1-1 0 0,5 7-60 0 0,-10-12-368 0 0,19 42 1376 0 0,-35-17-7725 0 0,0-24-45 0 0</inkml:trace>
  <inkml:trace contextRef="#ctx0" brushRef="#br0" timeOffset="4102.638">2755 252 7656 0 0,'0'0'166'0'0,"0"0"29"0"0,0 0 14 0 0,0 0 95 0 0,3-8 1309 0 0,-3 5 1524 0 0,-20-7 557 0 0,-22 16-2889 0 0,34-4-433 0 0,-62 14 618 0 0,22-4-1969 0 0,15-6-3525 0 0,12-2-1362 0 0</inkml:trace>
  <inkml:trace contextRef="#ctx0" brushRef="#br0" timeOffset="11134.643">4596 374 4448 0 0,'16'-4'1921'0'0,"-18"4"-1348"0"0,2 0-38 0 0,0 0-20 0 0,0 0-3 0 0,0 0-26 0 0,0 0-106 0 0,0 0-48 0 0,-6-5 296 0 0,-50-7 3482 0 0,-9 15-2302 0 0,13 24-585 0 0,18 1-615 0 0,8 18-277 0 0,24-34-236 0 0,8 30 181 0 0,24 5-52 0 0,-27-43-197 0 0,0-1 1 0 0,0-1-1 0 0,0 1 1 0 0,1 0-1 0 0,-1-1 1 0 0,1 0-1 0 0,0 0 1 0 0,0 0-1 0 0,-1 0 1 0 0,1 0 0 0 0,0-1-1 0 0,1 0 1 0 0,-1 1-1 0 0,0-2 1 0 0,0 1-1 0 0,0 0 1 0 0,1-1-1 0 0,-1 0 1 0 0,0 0-1 0 0,0 0 1 0 0,1-1-1 0 0,-1 1 1 0 0,0-1-1 0 0,0 0 1 0 0,0 0-1 0 0,1 0 1 0 0,-1-1-1 0 0,1 0-27 0 0,41-31 256 0 0,-22 13-255 0 0,-21 18-1 0 0,1-1 1 0 0,-1 0 0 0 0,0 1 0 0 0,0-1 0 0 0,0 0 0 0 0,0 0 0 0 0,0-1-1 0 0,-1 1 1 0 0,1-1 0 0 0,-1 1 0 0 0,0-1 0 0 0,0 0 0 0 0,0 0-1 0 0,0-1 0 0 0,28-59-20 0 0,-25 13-137 0 0,-11 17 82 0 0,5 32 72 0 0,1 2 2 0 0,0 0-1 0 0,1 0 0 0 0,-1 0 0 0 0,0-1 0 0 0,0 1 1 0 0,0 0-1 0 0,0 0 0 0 0,1 0 0 0 0,-1-1 0 0 0,0 1 1 0 0,0 0-1 0 0,0 0 0 0 0,0-1 0 0 0,0 1 0 0 0,0 0 1 0 0,0 0-1 0 0,0 0 0 0 0,0-1 0 0 0,0 1 0 0 0,1 0 1 0 0,-1-1-1 0 0,0 1 0 0 0,-1 0 0 0 0,1 0 1 0 0,0-1-1 0 0,0 1 0 0 0,0 0 0 0 0,0 0 0 0 0,0-1 1 0 0,0 1-1 0 0,0 0 0 0 0,0 0 0 0 0,0 0 0 0 0,0-1 2 0 0,34 34 0 0 0,-32-9 0 0 0,20 18-10 0 0,-20-36 30 0 0,0 0 1 0 0,0 0-1 0 0,0-1 1 0 0,1 1-1 0 0,0-1 0 0 0,0 1 1 0 0,0-1-1 0 0,1 0 1 0 0,0 0-1 0 0,0 0 1 0 0,0-1-1 0 0,0 0 1 0 0,1 1-1 0 0,-1-1 0 0 0,5 2-20 0 0,7 8 248 0 0,-13-12-231 0 0,0-1 1 0 0,0 1-1 0 0,0-1 0 0 0,0 1 0 0 0,0-1 0 0 0,0 0 0 0 0,0 0 0 0 0,0 0 0 0 0,0 0 0 0 0,1-1 0 0 0,-1 1 0 0 0,0-1 0 0 0,0 0 1 0 0,1 0-1 0 0,-1 0 0 0 0,0 0 0 0 0,1-1 0 0 0,-1 1 0 0 0,0-1 0 0 0,0 0 0 0 0,0 0 0 0 0,1 0 0 0 0,-1 0 0 0 0,0-1 1 0 0,-1 1-1 0 0,1-1 0 0 0,2-1-17 0 0,40-89-11 0 0,-36 71-208 0 0,-8 20 146 0 0,3 2 57 0 0,0 0 1 0 0,0 1-1 0 0,0 0 0 0 0,0 0 0 0 0,0 0 1 0 0,0 0-1 0 0,-1 1 0 0 0,1-1 0 0 0,-1 1 1 0 0,1 0-1 0 0,-1 0 0 0 0,0 0 0 0 0,0 0 1 0 0,0 1-1 0 0,-1-1 0 0 0,1 1 0 0 0,-1 0 1 0 0,0 0-1 0 0,0 0 0 0 0,0 2 16 0 0,8 9-4 0 0,29 38 15 0 0,-5-18 256 0 0,-32-35-245 0 0,-1-1 1 0 0,1 1 0 0 0,-1-1 0 0 0,1 0-1 0 0,-1 1 1 0 0,0-1 0 0 0,1 0-1 0 0,-1 0 1 0 0,0 0 0 0 0,0 0 0 0 0,1 0-1 0 0,-1 0 1 0 0,0 0 0 0 0,0 0 0 0 0,0 0-1 0 0,0 0 1 0 0,-1-1 0 0 0,1 1-1 0 0,0 0 1 0 0,0-1 0 0 0,-1 1 0 0 0,1-1-1 0 0,-1 1 1 0 0,1-1 0 0 0,-1 0-23 0 0,1-5-8 0 0,1 0 0 0 0,-1-1 0 0 0,1 1 0 0 0,0 0 0 0 0,1 0 0 0 0,0 0 0 0 0,0 1 0 0 0,0-1 0 0 0,1 1 0 0 0,0 0 0 0 0,0 0 0 0 0,1 0 0 0 0,0 0 0 0 0,0 1 0 0 0,0-1 0 0 0,0 1 0 0 0,1 1 0 0 0,2-2 8 0 0,-6 5-6 0 0,1-1 0 0 0,-1 1 0 0 0,1 0 0 0 0,-1 0 1 0 0,1 1-1 0 0,0-1 0 0 0,0 1 0 0 0,-1-1 0 0 0,1 1 1 0 0,0 0-1 0 0,0 0 0 0 0,0 0 0 0 0,-1 0 0 0 0,1 0 1 0 0,0 1-1 0 0,0-1 0 0 0,-1 1 0 0 0,1 0 0 0 0,0 0 0 0 0,-1 0 1 0 0,1 0-1 0 0,-1 0 0 0 0,1 1 0 0 0,-1-1 0 0 0,1 1 1 0 0,-1-1-1 0 0,0 1 0 0 0,0 0 0 0 0,0 0 0 0 0,0 0 1 0 0,1 2 5 0 0,51 75 119 0 0,-52-75-101 0 0,35 75 353 0 0,-18-66-391 0 0,-14-13-275 0 0,1 0 0 0 0,-1-1 0 0 0,1 1 0 0 0,-1-2 0 0 0,1 1 0 0 0,-1 0 0 0 0,0-1 0 0 0,1 0 0 0 0,-1 0 0 0 0,0-1 0 0 0,0 0 0 0 0,-1 1 0 0 0,1-1 1 0 0,-1-1-1 0 0,1 1 0 0 0,-1-1 0 0 0,0 0 0 0 0,0 0 0 0 0,3-4 295 0 0,118-130-10812 0 0,-107 118 9791 0 0,19-19 3126 0 0,-36 38-569 0 0,2-3 1038 0 0,-4 3 2868 0 0,-5 3-5244 0 0,-1 0 1 0 0,0 0-1 0 0,1 1 0 0 0,0 0 1 0 0,0 1-1 0 0,0 0 1 0 0,0 0-1 0 0,1 0 0 0 0,-1 0 1 0 0,1 1-1 0 0,0 0 1 0 0,0 0-1 0 0,1 0 0 0 0,-1 1 1 0 0,1-1-1 0 0,0 1 1 0 0,1 1-199 0 0,-4 2 100 0 0,5-7-83 0 0,-8 9 35 0 0,1 0-1 0 0,0 1 0 0 0,1 1 0 0 0,0 0 1 0 0,1 0-1 0 0,0 0 0 0 0,1 1 0 0 0,1-1 1 0 0,0 2-52 0 0,5-14 9 0 0,-1-1 0 0 0,1 1 0 0 0,0 0 0 0 0,0-1 0 0 0,1 1 0 0 0,-1 0 0 0 0,0-1 0 0 0,0 1 0 0 0,0-1 0 0 0,0 1 1 0 0,1 0-1 0 0,-1-1 0 0 0,0 1 0 0 0,0-1 0 0 0,1 1 0 0 0,-1 0 0 0 0,0-1 0 0 0,1 1 0 0 0,-1-1 0 0 0,1 1 0 0 0,-1-1 0 0 0,1 1 0 0 0,-1-1 1 0 0,1 0-1 0 0,-1 1 0 0 0,1-1 0 0 0,-1 0 0 0 0,1 1 0 0 0,0-1 0 0 0,-1 0 0 0 0,1 0 0 0 0,-1 1 0 0 0,1-1 0 0 0,0 0 0 0 0,-1 0 0 0 0,1 0 0 0 0,0 0 1 0 0,-1 0-1 0 0,1 0 0 0 0,0 0 0 0 0,-1 0 0 0 0,1 0 0 0 0,0 0 0 0 0,-1 0 0 0 0,1 0 0 0 0,0-1 0 0 0,0 1-9 0 0,32-9 312 0 0,-24 5-268 0 0,-1-1-1 0 0,-1 0 1 0 0,1 0 0 0 0,-1-1-1 0 0,0 0 1 0 0,0 0-1 0 0,0-1 1 0 0,-1 0-1 0 0,5-7-43 0 0,2-7 0 0 0,-1-1 0 0 0,-1-1-1 0 0,-1 0 1 0 0,-1 0 0 0 0,-2-1-1 0 0,0 0 1 0 0,-1 0 0 0 0,-1 0-1 0 0,-1-1 1 0 0,-2 0 0 0 0,0 0-1 0 0,-2-12 1 0 0,0 24 21 0 0,-1 0-1 0 0,-1 0 1 0 0,0 1 0 0 0,0-1-1 0 0,-1 1 1 0 0,-1-1-1 0 0,0 1 1 0 0,0 0-1 0 0,-2 1 1 0 0,1-1-1 0 0,-1 1 1 0 0,-3-3-21 0 0,9 13 20 0 0,-1 1 0 0 0,1 0 0 0 0,0 0 0 0 0,-1-1 0 0 0,1 1 0 0 0,-1 0 1 0 0,1 0-1 0 0,0 0 0 0 0,-1 0 0 0 0,1-1 0 0 0,-1 1 0 0 0,1 0 0 0 0,0 0 0 0 0,-1 0 0 0 0,1 0 0 0 0,-1 0 0 0 0,1 0 0 0 0,0 0 0 0 0,-1 0 0 0 0,1 0 0 0 0,-1 0 1 0 0,1 0-1 0 0,-1 1 0 0 0,1-1 0 0 0,0 0 0 0 0,-1 0 0 0 0,1 0 0 0 0,-1 0 0 0 0,1 1 0 0 0,0-1 0 0 0,-1 0 0 0 0,1 0 0 0 0,0 1 0 0 0,-1-1 0 0 0,1 0 0 0 0,0 1 1 0 0,0-1-1 0 0,-1 0 0 0 0,1 1 0 0 0,0-1 0 0 0,0 0 0 0 0,-1 1 0 0 0,1-1 0 0 0,0 0 0 0 0,0 1 0 0 0,0-1 0 0 0,0 1 0 0 0,0-1 0 0 0,0 0 0 0 0,0 1 0 0 0,0-1 1 0 0,0 1-1 0 0,0-1 0 0 0,0 1 0 0 0,0-1 0 0 0,0 0 0 0 0,0 1 0 0 0,0-1 0 0 0,0 1 0 0 0,0-1 0 0 0,0 0-20 0 0,-8 33-59 0 0,14 65 150 0 0,23 77-270 0 0,-23-148 251 0 0,1 0 0 0 0,1 0 0 0 0,2 0 0 0 0,0-1 0 0 0,2 0 0 0 0,0-1 0 0 0,2 0 0 0 0,1-2 0 0 0,2 2-72 0 0,-13-19-118 0 0,0-1 0 0 0,1 0 0 0 0,0 0-1 0 0,-1 0 1 0 0,2-1 0 0 0,-1 1 0 0 0,0-1 0 0 0,1-1-1 0 0,0 1 1 0 0,0-1 0 0 0,0 0 0 0 0,0 0-1 0 0,0-1 1 0 0,1 1 0 0 0,5 0 118 0 0,-3-3-1715 0 0,3-3-77 0 0</inkml:trace>
  <inkml:trace contextRef="#ctx0" brushRef="#br0" timeOffset="11604.21">6574 236 11144 0 0,'0'0'248'0'0,"0"0"34"0"0,0 0 22 0 0,0 0-29 0 0,0 0-115 0 0,0 0 180 0 0,-3 14 992 0 0,4 62 1142 0 0,16 85 302 0 0,2 19-136 0 0,-11-107-2312 0 0,5 34 208 0 0,-13-7-264 0 0,0-97-220 0 0,0 1 0 0 0,0-1 0 0 0,0 0-1 0 0,0 0 1 0 0,-1 0 0 0 0,1 1 0 0 0,-1-1 0 0 0,0 0-1 0 0,0 0 1 0 0,0 0 0 0 0,0 0 0 0 0,-1 0 0 0 0,1-1-1 0 0,-1 1 1 0 0,0 0 0 0 0,0-1 0 0 0,0 1-1 0 0,0-1 1 0 0,-1 2-52 0 0,1-4-218 0 0,1 1 0 0 0,-1 0 0 0 0,0-1 0 0 0,0 1 0 0 0,0-1 0 0 0,0 0-1 0 0,0 1 1 0 0,1-1 0 0 0,-1 0 0 0 0,0 0 0 0 0,0 0 0 0 0,0-1 0 0 0,0 1 0 0 0,0 0 0 0 0,0-1-1 0 0,1 1 1 0 0,-1-1 0 0 0,0 0 0 0 0,0 1 0 0 0,1-1 0 0 0,-1 0 0 0 0,0 0 0 0 0,1 0 0 0 0,-1 0-1 0 0,1-1 1 0 0,-1 1 0 0 0,1 0 0 0 0,0-1 0 0 0,-1 1 0 0 0,1 0 0 0 0,0-1 0 0 0,0 0 0 0 0,0 1-1 0 0,0-1 1 0 0,0 0 0 0 0,0 1 0 0 0,1-1 0 0 0,-1 0 0 0 0,0-1 218 0 0,-4-10-6717 0 0</inkml:trace>
  <inkml:trace contextRef="#ctx0" brushRef="#br0" timeOffset="11914.114">6681 415 9184 0 0,'4'-2'158'0'0,"81"-26"1108"0"0,25 31 2659 0 0,-106-3-3782 0 0,0 0 1 0 0,0 1-1 0 0,0 0 0 0 0,0 0 1 0 0,0 0-1 0 0,0 0 0 0 0,0 0 1 0 0,-1 1-1 0 0,1 0 0 0 0,0 0 1 0 0,-1 0-1 0 0,1 0 0 0 0,-1 0 1 0 0,0 1-1 0 0,0-1 1 0 0,0 1-1 0 0,0 0 0 0 0,0 0 1 0 0,0 0-1 0 0,-1 0 0 0 0,0 1 1 0 0,1-1-1 0 0,-1 1 0 0 0,0-1 1 0 0,-1 1-1 0 0,1 0 0 0 0,0 2-143 0 0,-2-2 66 0 0,0-1 0 0 0,0 1 0 0 0,0 0 0 0 0,0 0 0 0 0,-1-1 0 0 0,0 1-1 0 0,1 0 1 0 0,-1-1 0 0 0,-1 1 0 0 0,1-1 0 0 0,0 1 0 0 0,-1-1-1 0 0,0 0 1 0 0,0 0 0 0 0,0 1 0 0 0,0-1 0 0 0,0 0 0 0 0,-1-1-1 0 0,1 1 1 0 0,-1 0 0 0 0,0-1 0 0 0,0 1 0 0 0,0-1 0 0 0,0 0 0 0 0,0 0-1 0 0,-2 1-65 0 0,-13 5 76 0 0,0 0 0 0 0,-1-1 0 0 0,0-1 0 0 0,0-1 0 0 0,0 0 0 0 0,-1-2 0 0 0,1 0 0 0 0,-1-1 0 0 0,-8-1-76 0 0,10 0-111 0 0,-1 0-1 0 0,1-1 0 0 0,0-1 1 0 0,0-1-1 0 0,0-1 0 0 0,0 0 1 0 0,0-2-1 0 0,-5-2 112 0 0,14 2-575 0 0,6 2-4931 0 0,3 3-447 0 0</inkml:trace>
  <inkml:trace contextRef="#ctx0" brushRef="#br0" timeOffset="12297.494">7089 415 10224 0 0,'0'0'230'0'0,"-4"6"309"0"0,-31 48 264 0 0,21-7 1297 0 0,12-6-146 0 0,3-38-1862 0 0,1 0-1 0 0,-1 1 0 0 0,1-1 1 0 0,0 0-1 0 0,0 0 0 0 0,0 0 1 0 0,0-1-1 0 0,1 1 0 0 0,-1 0 1 0 0,1-1-1 0 0,0 0 0 0 0,0 1 1 0 0,-1-1-1 0 0,1 0 0 0 0,1-1 1 0 0,-1 1-1 0 0,0 0 0 0 0,0-1 1 0 0,1 0-1 0 0,-1 0 0 0 0,1 0 1 0 0,-1 0-1 0 0,1 0 0 0 0,-1-1 1 0 0,1 1-1 0 0,-1-1 0 0 0,2 0-91 0 0,96-12 1243 0 0,-96 11-1229 0 0,-1 0-1 0 0,0 1 1 0 0,0-2-1 0 0,-1 1 1 0 0,1 0-1 0 0,0-1 1 0 0,0 1-1 0 0,-1-1 1 0 0,1 0 0 0 0,-1 0-1 0 0,1-1 1 0 0,-1 1-1 0 0,0-1 1 0 0,0 1-1 0 0,0-1 1 0 0,0 0-1 0 0,0 0 1 0 0,-1-1-1 0 0,1 1 1 0 0,-1 0-1 0 0,0-1 1 0 0,0 0-1 0 0,0 1 1 0 0,-1-1-1 0 0,1 0 1 0 0,-1 0-1 0 0,0 0 1 0 0,0 0-1 0 0,0 0 1 0 0,-1 0-1 0 0,1 0 1 0 0,-1 0-1 0 0,0 0 1 0 0,0 0-1 0 0,-1 0 1 0 0,1 0-1 0 0,-1 0 1 0 0,0 0-1 0 0,0 0 1 0 0,0 0-1 0 0,0 0 1 0 0,-1 0-1 0 0,1 1 1 0 0,-1-1-1 0 0,-1 0-13 0 0,-5-4-32 0 0,-1 0 0 0 0,0 1 0 0 0,-1 0-1 0 0,1 0 1 0 0,-1 1 0 0 0,-1 1 0 0 0,1 0-1 0 0,-1 0 1 0 0,0 1 0 0 0,0 0-1 0 0,0 1 1 0 0,0 0 0 0 0,-1 1 0 0 0,1 0-1 0 0,-1 1 1 0 0,0 0 0 0 0,1 1 0 0 0,-1 0-1 0 0,0 1 1 0 0,-10 2 32 0 0,-17 6-696 0 0,38-9 364 0 0,1 0-11 0 0,-3 6-1379 0 0,7-3 53 0 0,-3-2-3747 0 0</inkml:trace>
  <inkml:trace contextRef="#ctx0" brushRef="#br0" timeOffset="12824.394">7420 347 10272 0 0,'-9'12'700'0'0,"1"4"20"0"0,1 0 1 0 0,1 1-1 0 0,0-1 0 0 0,1 1 1 0 0,1 0-1 0 0,0 6-720 0 0,13 39 2416 0 0,-8-60-2344 0 0,1 0 0 0 0,0 0 0 0 0,-1 0 0 0 0,1-1-1 0 0,0 1 1 0 0,0 0 0 0 0,0-1 0 0 0,0 1 0 0 0,1-1 0 0 0,-1 0-1 0 0,0 0 1 0 0,0 0 0 0 0,1 0 0 0 0,-1 0 0 0 0,1 0 0 0 0,-1-1-1 0 0,2 1-71 0 0,1 0 135 0 0,0 0-88 0 0,0-1 0 0 0,0 0 0 0 0,0 0-1 0 0,1 0 1 0 0,-1-1 0 0 0,0 1 0 0 0,0-2 0 0 0,0 1-1 0 0,0 0 1 0 0,0-1 0 0 0,0 0 0 0 0,0 0 0 0 0,-1 0-1 0 0,1-1 1 0 0,-1 0 0 0 0,1 1 0 0 0,-1-2 0 0 0,0 1-1 0 0,0 0 1 0 0,0-1 0 0 0,-1 0 0 0 0,1 0 0 0 0,-1 0 0 0 0,0 0-1 0 0,0 0 1 0 0,0-1 0 0 0,-1 1 0 0 0,2-4-47 0 0,20-74-982 0 0,-24 76 872 0 0,0 4 15 0 0,0 2 19 0 0,-2 30-100 0 0,3-23 221 0 0,1-1-1 0 0,0 0 1 0 0,1 0-1 0 0,-1 0 1 0 0,1 0-1 0 0,0-1 1 0 0,1 1 0 0 0,-1-1-1 0 0,1 1 1 0 0,0-1-1 0 0,1 0 1 0 0,-1-1-1 0 0,1 1 1 0 0,0-1-1 0 0,0 0 1 0 0,0 0 0 0 0,1-1-1 0 0,-1 1 1 0 0,4 1-45 0 0,-4-3 98 0 0,0 0 0 0 0,0 0 0 0 0,0 0 0 0 0,0 0 0 0 0,1-1 0 0 0,-1 0 0 0 0,0 0 0 0 0,1 0 0 0 0,-1-1 0 0 0,0 0 0 0 0,1 0 0 0 0,-1 0 0 0 0,1-1 0 0 0,-1 0 0 0 0,0 0 0 0 0,0 0 0 0 0,1 0 0 0 0,-1-1 0 0 0,0 0 0 0 0,0 0 0 0 0,0 0 0 0 0,-1-1 0 0 0,1 0 0 0 0,-1 0 0 0 0,1 0 0 0 0,2-3-98 0 0,-4 0 14 0 0,0 0 0 0 0,0-1 1 0 0,-1 1-1 0 0,0-1 0 0 0,0 1 1 0 0,-1-1-1 0 0,1 0 0 0 0,-1 0 1 0 0,-1 1-1 0 0,0-1 0 0 0,0 0 1 0 0,0 0-1 0 0,-1 0 0 0 0,1 1 1 0 0,-2-1-1 0 0,1 0 0 0 0,-1 0 1 0 0,0 1-1 0 0,0 0 0 0 0,-1-1 1 0 0,0 1-1 0 0,0 0 0 0 0,-1 0 1 0 0,-1-2-15 0 0,-43-50-2768 0 0,47 57 1314 0 0,1 1-3159 0 0,0 0-1349 0 0</inkml:trace>
  <inkml:trace contextRef="#ctx0" brushRef="#br0" timeOffset="13463.132">7905 383 9960 0 0,'0'0'222'0'0,"0"0"30"0"0,0 0 20 0 0,3 8 67 0 0,0-4-37 0 0,0 0-1 0 0,1 0 1 0 0,-1 0-1 0 0,1-1 1 0 0,-1 1-1 0 0,1-1 1 0 0,0 0-1 0 0,0-1 1 0 0,0 1-1 0 0,1 0 1 0 0,-1-1-1 0 0,1 0 1 0 0,-1 0-1 0 0,1-1 1 0 0,0 1-1 0 0,0-1 1 0 0,0 0-1 0 0,-1 0 1 0 0,1-1-1 0 0,0 1 1 0 0,0-1-1 0 0,0 0 1 0 0,0 0-1 0 0,0-1 1 0 0,5-1-302 0 0,47-6 808 0 0,-54 7-782 0 0,1 1-1 0 0,-1-1 0 0 0,1 0 0 0 0,-1 0 0 0 0,0-1 0 0 0,1 1 0 0 0,-1-1 0 0 0,0 1 0 0 0,0-1 1 0 0,0 0-1 0 0,0 0 0 0 0,0-1 0 0 0,0 1 0 0 0,-1 0 0 0 0,1-1 0 0 0,-1 0 0 0 0,1 1 0 0 0,-1-1 1 0 0,0 0-1 0 0,0 0 0 0 0,-1-1 0 0 0,1 1 0 0 0,0 0 0 0 0,-1 0 0 0 0,0-1 0 0 0,0 1 0 0 0,0-1 1 0 0,0 1-1 0 0,-1-1 0 0 0,1 0 0 0 0,-1 1 0 0 0,0-1 0 0 0,0 1 0 0 0,0-1 0 0 0,-1 0 0 0 0,1-1-25 0 0,-1 2-6 0 0,1 1 0 0 0,-1-1 0 0 0,0 1 0 0 0,0 0 0 0 0,0-1 0 0 0,0 1 0 0 0,0 0 0 0 0,0 0 0 0 0,0-1 0 0 0,-1 1 0 0 0,1 0 0 0 0,-1 0 0 0 0,0 0 0 0 0,0 1 0 0 0,1-1 0 0 0,-1 0 0 0 0,0 1 0 0 0,0-1 0 0 0,-1 1 0 0 0,1 0 0 0 0,0-1 0 0 0,0 1 0 0 0,-1 0 0 0 0,1 1 0 0 0,-1-1 0 0 0,1 0 0 0 0,0 1 0 0 0,-2-1 6 0 0,0 0-8 0 0,0 0 0 0 0,-1 0 0 0 0,1 1 0 0 0,-1 0 0 0 0,1-1 0 0 0,0 2 0 0 0,-1-1-1 0 0,1 0 1 0 0,-1 1 0 0 0,1 0 0 0 0,0 0 0 0 0,-1 0 0 0 0,1 1 0 0 0,0-1 0 0 0,0 1-1 0 0,0 0 1 0 0,0 0 0 0 0,0 0 0 0 0,1 1 0 0 0,-1-1 0 0 0,1 1 0 0 0,-1 0 8 0 0,2 0 1 0 0,0-1 0 0 0,-1 0-1 0 0,1 1 1 0 0,1-1 0 0 0,-1 1 0 0 0,0-1 0 0 0,1 1 0 0 0,-1 0 0 0 0,1 0 0 0 0,0 0 0 0 0,0 0-1 0 0,0 0 1 0 0,0 0 0 0 0,0 0 0 0 0,1 0 0 0 0,-1 0 0 0 0,1 0 0 0 0,0 0 0 0 0,0 0-1 0 0,0 1 1 0 0,1-1 0 0 0,-1 0 0 0 0,1 0 0 0 0,-1 0 0 0 0,1 0 0 0 0,0 0 0 0 0,1 2-1 0 0,1 0 13 0 0,-1 0 1 0 0,1 0 0 0 0,1 0 0 0 0,-1 0-1 0 0,1-1 1 0 0,-1 0 0 0 0,1 1 0 0 0,1-1-1 0 0,-1-1 1 0 0,0 1 0 0 0,1-1 0 0 0,0 1-1 0 0,2 0-13 0 0,1 0-25 0 0,0 1 0 0 0,1-2-1 0 0,-1 1 1 0 0,1-1-1 0 0,0 0 1 0 0,0-1 0 0 0,0 0-1 0 0,0 0 1 0 0,0-1 0 0 0,0-1-1 0 0,0 1 1 0 0,0-1-1 0 0,1-1 1 0 0,-1 0 0 0 0,0 0-1 0 0,0 0 1 0 0,0-1-1 0 0,0-1 1 0 0,0 0 0 0 0,-1 0-1 0 0,1-1 1 0 0,-1 1-1 0 0,0-2 1 0 0,7-4 25 0 0,86-63-5206 0 0,-99 72 5195 0 0,-1 0 1 0 0,0 0 0 0 0,0 1 0 0 0,0-1 0 0 0,0 1-1 0 0,0-1 1 0 0,0 1 0 0 0,0-1 0 0 0,0 1-1 0 0,0 0 1 0 0,0-1 0 0 0,0 1 0 0 0,0 0 0 0 0,-1 0-1 0 0,1 0 1 0 0,0 0 0 0 0,0 0 0 0 0,-1 0 0 0 0,1 0-1 0 0,-1 0 1 0 0,1 0 0 0 0,-1 0 0 0 0,1 0 0 0 0,-1 0-1 0 0,0 0 1 0 0,1 0 0 0 0,-1 0 0 0 0,0 0-1 0 0,0 1 1 0 0,0-1 0 0 0,0 0 0 0 0,0 0 0 0 0,0 0-1 0 0,0 0 1 0 0,0 1 0 0 0,0-1 0 0 0,-1 0 0 0 0,1 0 10 0 0,1 5 125 0 0,11 100 3249 0 0,-12-105-3307 0 0,0 0-1 0 0,0 0 0 0 0,0 0 0 0 0,0 0 0 0 0,0 0 0 0 0,1 0 1 0 0,-1 0-1 0 0,0-1 0 0 0,1 1 0 0 0,-1 0 0 0 0,1 0 0 0 0,-1 0 1 0 0,1 0-1 0 0,-1 0 0 0 0,1-1 0 0 0,0 1 0 0 0,-1 0 0 0 0,1-1 1 0 0,0 1-1 0 0,0 0 0 0 0,-1-1 0 0 0,1 1 0 0 0,0-1 0 0 0,0 1 1 0 0,0-1-1 0 0,0 1 0 0 0,0-1 0 0 0,0 0 0 0 0,-1 1 1 0 0,1-1-1 0 0,0 0 0 0 0,0 0 0 0 0,0 0 0 0 0,0 0 0 0 0,0 0 1 0 0,0 0-1 0 0,0 0 0 0 0,0 0 0 0 0,0 0 0 0 0,0 0 0 0 0,0 0 1 0 0,0-1-1 0 0,0 1 0 0 0,0 0 0 0 0,0-1 0 0 0,0 1 0 0 0,0-1 1 0 0,-1 1-1 0 0,1-1 0 0 0,0 1 0 0 0,0-1 0 0 0,0 0 0 0 0,-1 1 1 0 0,1-1-1 0 0,0 0 0 0 0,-1 0 0 0 0,1 1 0 0 0,-1-1 0 0 0,1-1-66 0 0,46-79 736 0 0,9-33-768 0 0,-49 104-218 0 0,0 1 0 0 0,0 0-1 0 0,1 1 1 0 0,0-1 0 0 0,1 2-1 0 0,0-1 1 0 0,0 1 0 0 0,10-5 250 0 0,11-3-5993 0 0,-15 10-59 0 0</inkml:trace>
  <inkml:trace contextRef="#ctx0" brushRef="#br0" timeOffset="14679.658">9211 31 9184 0 0,'0'0'208'0'0,"0"0"33"0"0,0 0 14 0 0,-1-1-42 0 0,-3-2-73 0 0,3 2 359 0 0,-7 4 4691 0 0,6 0-5071 0 0,1 0-1 0 0,-1 1 0 0 0,1-1 1 0 0,0 0-1 0 0,0 1 1 0 0,0-1-1 0 0,0 0 0 0 0,1 1 1 0 0,0-1-1 0 0,-1 1 1 0 0,1-1-1 0 0,0 1 0 0 0,1-1 1 0 0,-1 1-1 0 0,1-1 1 0 0,-1 0-1 0 0,1 1 0 0 0,0-1 1 0 0,0 0-1 0 0,1 1-118 0 0,22 102 1509 0 0,7 1-389 0 0,11 47-192 0 0,-26-42-440 0 0,-30-85-88 0 0,14-26-328 0 0,-13-4 192 0 0,11 1-254 0 0,1 1-1 0 0,-1 0 1 0 0,1 0-1 0 0,-1-1 1 0 0,1 1-1 0 0,-1-1 1 0 0,1 1-1 0 0,0-1 0 0 0,0 0 1 0 0,-1 1-1 0 0,1-1 1 0 0,0 0-1 0 0,1 0 1 0 0,-1 0-1 0 0,0 0 1 0 0,1 0-1 0 0,-1 0 1 0 0,1 0-1 0 0,-1 0 0 0 0,1 0 1 0 0,0 0-1 0 0,0 0 1 0 0,0 0-1 0 0,0 0 1 0 0,0 0-1 0 0,0 0 1 0 0,1 0-1 0 0,-1 0 1 0 0,1 0-1 0 0,-1 0-9 0 0,25-58-194 0 0,-21 54 173 0 0,1-1 0 0 0,-1 0 0 0 0,1 1 0 0 0,0 0 0 0 0,1 0 0 0 0,-1 1 0 0 0,1-1 0 0 0,1 1 0 0 0,-1 1 0 0 0,0-1 0 0 0,1 1 0 0 0,0 0 0 0 0,0 0 0 0 0,0 1 0 0 0,1 0 0 0 0,-1 0 0 0 0,1 1 0 0 0,0 0 0 0 0,-1 0 0 0 0,1 1 0 0 0,0 0 0 0 0,0 0 0 0 0,0 1 0 0 0,0 0 0 0 0,0 1 0 0 0,0-1 0 0 0,0 1 0 0 0,0 1 0 0 0,-1 0 0 0 0,1 0 0 0 0,0 0 0 0 0,-1 1 0 0 0,0 0 0 0 0,1 0 0 0 0,-1 1 0 0 0,3 2 21 0 0,-4 0-10 0 0,0-1 0 0 0,0 1 0 0 0,-1-1 1 0 0,0 1-1 0 0,0 1 0 0 0,0-1 0 0 0,-1 1 1 0 0,0 0-1 0 0,0 0 0 0 0,2 6 10 0 0,-5-11 5 0 0,0 1 0 0 0,0 0 0 0 0,0-1 0 0 0,-1 1 0 0 0,1 0 0 0 0,-1 0 0 0 0,1 0 1 0 0,-1-1-1 0 0,0 1 0 0 0,0 0 0 0 0,-1 0 0 0 0,1 0 0 0 0,0 0 0 0 0,-1-1 0 0 0,0 1 0 0 0,0 0 0 0 0,0 0 0 0 0,0-1 0 0 0,0 1 0 0 0,0-1 0 0 0,0 1 0 0 0,-1-1 0 0 0,0 1 0 0 0,1-1 0 0 0,-1 0 0 0 0,0 0 0 0 0,0 0 0 0 0,0 0 0 0 0,0 0 0 0 0,-1 0 0 0 0,1 0-5 0 0,-12 4 35 0 0,0 0 0 0 0,-1 0 0 0 0,0-1 1 0 0,0-1-1 0 0,0 0 0 0 0,0-2 0 0 0,0 1 0 0 0,-1-2 0 0 0,1 0 0 0 0,-1-1 0 0 0,1 0 0 0 0,-1-1 0 0 0,1-1 0 0 0,-4-1-35 0 0,8 2-15 0 0,0-1 1 0 0,-1 0-1 0 0,1-1 0 0 0,0 0 1 0 0,0 0-1 0 0,1-1 0 0 0,-1-1 1 0 0,1 0-1 0 0,-5-3 15 0 0,14 7-114 0 0,1 1 1 0 0,-1-1-1 0 0,1 0 0 0 0,-1 1 1 0 0,1-1-1 0 0,0 0 1 0 0,-1 1-1 0 0,1-1 0 0 0,0 0 1 0 0,0 0-1 0 0,-1 0 0 0 0,1 1 1 0 0,0-1-1 0 0,0 0 1 0 0,0 0-1 0 0,0 0 0 0 0,0 1 1 0 0,0-1-1 0 0,0 0 1 0 0,0 0-1 0 0,0 0 0 0 0,1 1 1 0 0,-1-1-1 0 0,0 0 0 0 0,0 0 1 0 0,1 1-1 0 0,-1-1 1 0 0,1 0-1 0 0,-1 1 0 0 0,0-1 1 0 0,1 0-1 0 0,-1 1 0 0 0,1-1 1 0 0,-1 0-1 0 0,1 1 1 0 0,0-1-1 0 0,-1 1 0 0 0,1-1 1 0 0,0 1-1 0 0,-1 0 0 0 0,1-1 1 0 0,0 1-1 0 0,-1-1 1 0 0,1 1-1 0 0,0 0 0 0 0,0 0 1 0 0,0 0-1 0 0,-1-1 0 0 0,1 1 1 0 0,0 0 113 0 0,8-4-6405 0 0</inkml:trace>
  <inkml:trace contextRef="#ctx0" brushRef="#br0" timeOffset="15376.382">9785 329 13376 0 0,'0'0'396'0'0,"0"0"-12"0"0,4 15 276 0 0,19 154 4803 0 0,-16-116-4655 0 0,-4-27-433 0 0,-3-25-286 0 0,-7 4 943 0 0,7-8-1017 0 0,-1 0 0 0 0,0-1 0 0 0,1 1 0 0 0,0 0 0 0 0,-1-1 0 0 0,1 1 0 0 0,1 0 0 0 0,-1-1 0 0 0,0 1 0 0 0,1 0 0 0 0,0-1 0 0 0,0 1 0 0 0,0 0-1 0 0,0 0 1 0 0,0 0 0 0 0,1 0 0 0 0,-1 0 0 0 0,1 0 0 0 0,0 0 0 0 0,0 0-15 0 0,-2 3 1 0 0,5-10-26 0 0,1 0 0 0 0,0 0 0 0 0,0 1 0 0 0,1 0 0 0 0,0 1 0 0 0,0-1 0 0 0,1 1 0 0 0,0 1 0 0 0,1-1 0 0 0,-1 1 0 0 0,1 1 0 0 0,9-5 25 0 0,7-1-156 0 0,-4 1-121 0 0,0 1-1 0 0,1 1 0 0 0,0 1 1 0 0,1 1-1 0 0,15-2 278 0 0,60-5-785 0 0,-107 25 654 0 0,-105 63 599 0 0,90-53-84 0 0,18-13-354 0 0,0-1 0 0 0,1 1 0 0 0,0 0 0 0 0,0 1 0 0 0,1-1 0 0 0,0 1 0 0 0,1 0 0 0 0,0 0 0 0 0,0 0 0 0 0,1 0 0 0 0,0 0 0 0 0,0 1 0 0 0,1-1 0 0 0,1 1 0 0 0,-1-1 0 0 0,2 2-30 0 0,-1-9 31 0 0,1 0 0 0 0,-1 0 0 0 0,1 0 0 0 0,0-1-1 0 0,0 1 1 0 0,0 0 0 0 0,0 0 0 0 0,0 0 0 0 0,0-1-1 0 0,1 1 1 0 0,-1-1 0 0 0,1 1 0 0 0,-1-1 0 0 0,1 1-1 0 0,-1-1 1 0 0,1 0 0 0 0,0 0 0 0 0,-1 0 0 0 0,1 0-1 0 0,1 0-30 0 0,4 1 18 0 0,0 0 0 0 0,1 0 0 0 0,-1-1 0 0 0,1 0 0 0 0,0 0 0 0 0,-1-1 0 0 0,1 0 0 0 0,0-1 0 0 0,-1 0 0 0 0,1 0 0 0 0,0 0 0 0 0,-1-1 0 0 0,1 0 0 0 0,-1 0 0 0 0,0-1 0 0 0,0 0 0 0 0,0-1 0 0 0,0 1 0 0 0,-1-1 0 0 0,1 0 0 0 0,-1-1 0 0 0,0 0 0 0 0,0 0 0 0 0,-1 0 0 0 0,1 0 0 0 0,-1-1 0 0 0,0 0 0 0 0,-1 0 0 0 0,1-1 0 0 0,-1 1 0 0 0,-1-1 0 0 0,3-3-18 0 0,-5 5 5 0 0,0 1-1 0 0,1 0 0 0 0,-1-1 0 0 0,-1 0 1 0 0,1 1-1 0 0,-1-1 0 0 0,1 1 1 0 0,-1-1-1 0 0,-1 0 0 0 0,1 1 0 0 0,-1-1 1 0 0,1 1-1 0 0,-1-1 0 0 0,-1 1 1 0 0,1-1-1 0 0,-1 1 0 0 0,1 0 0 0 0,-1 0 1 0 0,0 0-1 0 0,-1 0 0 0 0,1 0 1 0 0,-1 0-1 0 0,0 0 0 0 0,0 1 0 0 0,0-1 1 0 0,0 1-1 0 0,0 0 0 0 0,-1 0 1 0 0,0 0-1 0 0,1 1 0 0 0,-1-1 0 0 0,0 1 1 0 0,-1-1-5 0 0,-54-17-980 0 0,39 19-156 0 0,19 1 641 0 0,1 0-45 0 0,-3 4-335 0 0,4-2-2734 0 0,5 0-1969 0 0</inkml:trace>
  <inkml:trace contextRef="#ctx0" brushRef="#br0" timeOffset="16157.902">10564 334 11664 0 0,'0'-14'1261'0'0,"-6"12"-1075"0"0,0 0 0 0 0,0 0 0 0 0,0 1-1 0 0,-1 0 1 0 0,1 0 0 0 0,0 1 0 0 0,-1-1 0 0 0,1 1 0 0 0,0 1-1 0 0,0-1 1 0 0,-1 1 0 0 0,1 0 0 0 0,0 1 0 0 0,0 0 0 0 0,0 0 0 0 0,0 0-1 0 0,0 0 1 0 0,-3 3-186 0 0,-3-1 258 0 0,5-1-133 0 0,1-1 0 0 0,-1 2 0 0 0,1-1 0 0 0,0 1 1 0 0,0 0-1 0 0,0 0 0 0 0,0 1 0 0 0,1-1 0 0 0,-1 1 1 0 0,1 1-1 0 0,1-1 0 0 0,-1 1 0 0 0,1-1 0 0 0,0 1 1 0 0,0 1-1 0 0,0-1 0 0 0,1 0 0 0 0,0 1 1 0 0,1 0-1 0 0,-1 0 0 0 0,1 0 0 0 0,1 0 0 0 0,-1 2-125 0 0,-1 4 133 0 0,6 26 254 0 0,8-22-131 0 0,-10-16-176 0 0,16 8 368 0 0,43 8 32 0 0,-20-14-469 0 0,-34-2 8 0 0,-1 0-1 0 0,1 0 1 0 0,0-1-1 0 0,0 0 1 0 0,0 0-1 0 0,0-1 1 0 0,0 0 0 0 0,-1 0-1 0 0,1 0 1 0 0,0 0-1 0 0,-1-1 1 0 0,1 0-1 0 0,-1-1 1 0 0,1 1-1 0 0,-1-1 1 0 0,0 0 0 0 0,0 0-1 0 0,0 0 1 0 0,0-1-1 0 0,-1 0 1 0 0,0 1-1 0 0,1-2 1 0 0,-1 1-1 0 0,-1 0 1 0 0,1-1-19 0 0,-1-1 19 0 0,0-1 0 0 0,0 1 0 0 0,0-1 0 0 0,-1 1 1 0 0,0-1-1 0 0,0 0 0 0 0,-1 0 0 0 0,0 0 0 0 0,0 0 0 0 0,0 0 0 0 0,-1 0 0 0 0,-1-5-19 0 0,1 7 0 0 0,-1-1 0 0 0,0 1 0 0 0,-1-1 0 0 0,1 1 0 0 0,-1 0 0 0 0,0 0 0 0 0,0 0 0 0 0,-1 0 0 0 0,0 0 0 0 0,1 1 0 0 0,-1-1 0 0 0,-1 1 0 0 0,1-1 0 0 0,-1 1 0 0 0,0 0 0 0 0,-2-4-80 0 0,9 11 88 0 0,21 35-8 0 0,-18 123 424 0 0,-6-161-422 0 0,1 5 34 0 0,-1 1-1 0 0,1-1 1 0 0,0 0-1 0 0,0 0 1 0 0,0 0-1 0 0,1 0 1 0 0,0 0 0 0 0,0 0-1 0 0,0-1 1 0 0,0 1-1 0 0,1 0 1 0 0,0-1-1 0 0,1 2-35 0 0,-1-1 80 0 0,33 11 472 0 0,-35-15-508 0 0,6-2-402 0 0,24-9-2734 0 0,-22 7 1658 0 0</inkml:trace>
  <inkml:trace contextRef="#ctx0" brushRef="#br0" timeOffset="17704.158">11131 378 13448 0 0,'0'0'298'0'0,"-6"-3"414"0"0,-64-1 186 0 0,52 5-364 0 0,1 0 1 0 0,0 2-1 0 0,-1 0 1 0 0,1 1 0 0 0,1 1-1 0 0,-1 0 1 0 0,-1 2-535 0 0,12-5 87 0 0,0 1-1 0 0,1 0 1 0 0,-1 0-1 0 0,1 1 1 0 0,-1 0-1 0 0,1 0 1 0 0,0 0 0 0 0,1 0-1 0 0,-1 1 1 0 0,1 0-1 0 0,0 0 1 0 0,0 0-1 0 0,-2 3-86 0 0,-6 8 70 0 0,10-14-67 0 0,0 1 1 0 0,1-1 0 0 0,-1 0 0 0 0,0 1 0 0 0,1-1 0 0 0,-1 1 0 0 0,1-1 0 0 0,0 1 0 0 0,0-1-1 0 0,0 1 1 0 0,0 0 0 0 0,1 0 0 0 0,-1 0 0 0 0,1-1 0 0 0,0 1 0 0 0,-1 0 0 0 0,1 0 0 0 0,1 0-1 0 0,-1 0 1 0 0,0-1 0 0 0,1 1 0 0 0,0 3-4 0 0,1-3 22 0 0,0 1 0 0 0,1-1 0 0 0,-1 0 0 0 0,1 0 0 0 0,0 0 0 0 0,-1 0 0 0 0,1-1 0 0 0,1 1 0 0 0,-1-1 0 0 0,0 0 0 0 0,1 0 0 0 0,-1 0 0 0 0,1 0 0 0 0,-1 0 0 0 0,1-1 0 0 0,0 0 0 0 0,0 1 0 0 0,0-1-1 0 0,0-1 1 0 0,0 1 0 0 0,0-1 0 0 0,0 1 0 0 0,3-1-22 0 0,0 1 45 0 0,1-1 0 0 0,0 1 0 0 0,0-1-1 0 0,0-1 1 0 0,-1 0 0 0 0,1 0 0 0 0,0 0 0 0 0,-1-1-1 0 0,1 0 1 0 0,-1 0 0 0 0,1-1 0 0 0,-1 0-1 0 0,0 0 1 0 0,0-1 0 0 0,0 0 0 0 0,-1 0-1 0 0,1-1 1 0 0,-1 1 0 0 0,0-1 0 0 0,0-1-1 0 0,-1 1 1 0 0,0-1 0 0 0,0 0 0 0 0,0 0 0 0 0,-1-1-1 0 0,2-1-44 0 0,6-20-93 0 0,-2-1 0 0 0,0 0-1 0 0,-2-1 1 0 0,-1 1 0 0 0,-2-2-1 0 0,2-22 94 0 0,3-46-224 0 0,-11 20 752 0 0,-9 93-272 0 0,-29 112-256 0 0,30-70 0 0 0,0 50 92 0 0,8-97-61 0 0,-1-1 1 0 0,2 0-1 0 0,-1 1 0 0 0,2-1 0 0 0,-1 1 0 0 0,1-1 0 0 0,0 0 0 0 0,0 1 0 0 0,1-1 1 0 0,0 0-1 0 0,1 0 0 0 0,0 0 0 0 0,0 0 0 0 0,1-1 0 0 0,0 1 0 0 0,0-1 1 0 0,1 0-1 0 0,-1 0 0 0 0,2 0 0 0 0,-1-1 0 0 0,1 0 0 0 0,0 0 0 0 0,4 3-31 0 0,51 7 182 0 0,-52-14-122 0 0,1 0 1 0 0,-1-1-1 0 0,1 0 1 0 0,-1-1-1 0 0,1 0 1 0 0,-1 0-1 0 0,1-1 1 0 0,-1-1-1 0 0,1 1 1 0 0,-1-1-1 0 0,0-1 1 0 0,0 0-1 0 0,0 0 0 0 0,0-1 1 0 0,0 0-1 0 0,-1 0 1 0 0,1-1-1 0 0,-1 0 1 0 0,0-1-61 0 0,-2 3 8 0 0,-1-1 0 0 0,1-1 0 0 0,0 1-1 0 0,-1-1 1 0 0,0 1 0 0 0,0-2 0 0 0,-1 1 0 0 0,1 0 0 0 0,-1-1 0 0 0,0 0 0 0 0,-1 0-1 0 0,1 0 1 0 0,-1 0 0 0 0,0-1 0 0 0,-1 1 0 0 0,0-1 0 0 0,0 0 0 0 0,0 1 0 0 0,-1-1-1 0 0,0 0 1 0 0,0 0-8 0 0,0 4-5 0 0,-1 1 0 0 0,0-1 0 0 0,0 1 0 0 0,0 0 0 0 0,0-1 0 0 0,-1 1 0 0 0,1 0 0 0 0,0-1 0 0 0,-1 1 0 0 0,0 0 0 0 0,0 0 0 0 0,1-1 0 0 0,-1 1 0 0 0,-1 0 0 0 0,1 0 0 0 0,0 0 0 0 0,0 0 0 0 0,-1 0 0 0 0,1 0 0 0 0,-1 1 0 0 0,0-1 0 0 0,1 0 0 0 0,-1 1 0 0 0,0-1 0 0 0,0 1 0 0 0,0 0-1 0 0,0-1 1 0 0,0 1 0 0 0,0 0 0 0 0,0 0 0 0 0,-1 0 0 0 0,1 1 0 0 0,0-1 0 0 0,0 1 0 0 0,-3-1 5 0 0,1 0-28 0 0,1 1-1 0 0,-1 0 1 0 0,0 0-1 0 0,0 1 1 0 0,0-1 0 0 0,0 1-1 0 0,1 0 1 0 0,-1-1-1 0 0,0 2 1 0 0,0-1-1 0 0,1 0 1 0 0,-1 1-1 0 0,1 0 1 0 0,-1 0 0 0 0,1 0-1 0 0,0 0 1 0 0,0 0-1 0 0,0 1 1 0 0,0-1-1 0 0,0 1 1 0 0,-2 2 28 0 0,1 2-2 0 0,0 0 0 0 0,0 0 1 0 0,1 0-1 0 0,0 0 0 0 0,0 0 0 0 0,1 1 1 0 0,0-1-1 0 0,0 1 0 0 0,0 0 0 0 0,1-1 0 0 0,1 1 1 0 0,-1 0-1 0 0,1 0 0 0 0,0-1 0 0 0,1 3 2 0 0,2-5 24 0 0,0 0 0 0 0,0 0-1 0 0,0 0 1 0 0,1 0 0 0 0,0 0-1 0 0,0-1 1 0 0,0 0 0 0 0,0 0-1 0 0,1 0 1 0 0,-1 0 0 0 0,1-1-1 0 0,0 0 1 0 0,0 0 0 0 0,0 0-1 0 0,1 0 1 0 0,-1-1 0 0 0,1 0-1 0 0,-1 0 1 0 0,1-1 0 0 0,0 1-1 0 0,0-1 1 0 0,0 0 0 0 0,-1-1-1 0 0,2 1-23 0 0,2 0-81 0 0,-1 0 0 0 0,1 0 0 0 0,-1-1 0 0 0,1 0 0 0 0,-1-1 0 0 0,1 1 0 0 0,-1-2 0 0 0,1 1 0 0 0,-1-1-1 0 0,0 0 1 0 0,0-1 0 0 0,0 0 0 0 0,0 0 0 0 0,0-1 0 0 0,0 0 0 0 0,-1-1 0 0 0,0 1 0 0 0,0-1 0 0 0,0 0 0 0 0,-1-1 0 0 0,2-2 81 0 0,80-82-5628 0 0,-35 15 1 0 0,-53 74 5766 0 0,7-8 292 0 0,-5 7 3629 0 0,-5 119-731 0 0,11-65-2203 0 0,11-4 322 0 0,-7-31 8 0 0,-10-17-1184 0 0,-1 1-69 0 0,1-1-178 0 0,0 0 0 0 0,0-1 0 0 0,0 1 0 0 0,0-1 0 0 0,0 1 0 0 0,0-1-1 0 0,0 0 1 0 0,0 0 0 0 0,0 0 0 0 0,0 0 0 0 0,0 0 0 0 0,-1 0 0 0 0,1 0 0 0 0,0-1 0 0 0,-1 1 0 0 0,1-1 0 0 0,-1 1 0 0 0,1-1 0 0 0,-1 0-1 0 0,0 1 1 0 0,0-1 0 0 0,0 0 0 0 0,0 0 0 0 0,0 0 0 0 0,0 0 0 0 0,0 0 0 0 0,-1 0 0 0 0,1 0 0 0 0,-1 0 0 0 0,1-1-25 0 0,5-8 63 0 0,25-60-1053 0 0,1 29 322 0 0,-4 37 400 0 0,-25 7 265 0 0,1 0-1 0 0,-1 1 1 0 0,0 0-1 0 0,0 0 1 0 0,0 0-1 0 0,-1 0 1 0 0,1 0-1 0 0,-1 0 0 0 0,0 1 1 0 0,1-1-1 0 0,-1 1 1 0 0,-1 0-1 0 0,1-1 1 0 0,-1 1-1 0 0,1 0 1 0 0,-1 0-1 0 0,0 0 1 0 0,0 1 3 0 0,-1-2-1 0 0,22 64 271 0 0,-3-25-68 0 0,-9-28 932 0 0,-9-14-1159 0 0,0 0 1 0 0,0 0 0 0 0,0 0 0 0 0,0 0 0 0 0,0 0 0 0 0,0 0 0 0 0,-1 0 0 0 0,1 0 0 0 0,0 0-1 0 0,0 0 1 0 0,0-1 0 0 0,0 1 0 0 0,0 0 0 0 0,0 0 0 0 0,-1-1 0 0 0,1 1 0 0 0,0-1-1 0 0,0 1 1 0 0,-1-1 0 0 0,1 1 0 0 0,0-1 0 0 0,0 0 0 0 0,-1 1 0 0 0,1-1 0 0 0,-1 0-1 0 0,1 1 1 0 0,-1-1 0 0 0,1 0 0 0 0,-1 0 0 0 0,1 1 0 0 0,-1-1 0 0 0,1 0 0 0 0,-1 0-1 0 0,0 0 1 0 0,0 0 0 0 0,1 0 0 0 0,-1 1 0 0 0,0-1 0 0 0,0 0 0 0 0,0 0 0 0 0,0 0-1 0 0,0-1 25 0 0,1-1-104 0 0,1-7-258 0 0,2 0 0 0 0,-1 0-1 0 0,1 0 1 0 0,1 0-1 0 0,0 1 1 0 0,0 0 0 0 0,1 0-1 0 0,0 0 1 0 0,0 1-1 0 0,3-3 363 0 0,-7 9-21 0 0,0 0 0 0 0,0 1 0 0 0,0-1 0 0 0,0 1 0 0 0,1-1 0 0 0,-1 1 0 0 0,0 0 0 0 0,1-1 0 0 0,-1 1 0 0 0,1 1-1 0 0,-1-1 1 0 0,1 0 0 0 0,0 1 0 0 0,-1-1 0 0 0,1 1 0 0 0,0 0 0 0 0,-1-1 0 0 0,1 1 0 0 0,0 1 0 0 0,-1-1 0 0 0,1 0-1 0 0,1 1 22 0 0,12 10 274 0 0,42 62 1203 0 0,12 15 568 0 0,-25-54-1105 0 0,-25-38-2756 0 0,-14-2-6023 0 0</inkml:trace>
  <inkml:trace contextRef="#ctx0" brushRef="#br0" timeOffset="17937.344">12371 260 14712 0 0,'0'0'332'0'0,"0"0"50"0"0,0 0 25 0 0,0 0-48 0 0,1 0-237 0 0,28 6 305 0 0,12 42 935 0 0,-30-25-6425 0 0,-8-13-537 0 0</inkml:trace>
  <inkml:trace contextRef="#ctx0" brushRef="#br0" timeOffset="18853.545">12564 572 9760 0 0,'0'0'222'0'0,"3"8"300"0"0,25 30 407 0 0,3-28 4113 0 0,4-25-932 0 0,-10-40-3481 0 0,-22 42-642 0 0,1 1 0 0 0,-1-1 1 0 0,2 1-1 0 0,0 0 0 0 0,0 0 0 0 0,1 1 0 0 0,1-1 0 0 0,1-1 13 0 0,-7 12 0 0 0,0-1-1 0 0,1 0 0 0 0,-1 1 0 0 0,0-1 0 0 0,0 1 1 0 0,1 0-1 0 0,-1-1 0 0 0,1 1 0 0 0,-1 0 1 0 0,1 0-1 0 0,-1 0 0 0 0,1 0 0 0 0,0 0 0 0 0,0 0 1 0 0,-1 0-1 0 0,1 0 0 0 0,0 1 0 0 0,0-1 1 0 0,0 1-1 0 0,0 0 0 0 0,0-1 0 0 0,0 1 0 0 0,-1 0 1 0 0,1 0-1 0 0,0 0 0 0 0,0 0 0 0 0,0 1 0 0 0,0-1 1 0 0,0 0-1 0 0,0 1 0 0 0,0-1 0 0 0,0 1 1 0 0,-1 0-1 0 0,1 0 0 0 0,0 0 0 0 0,0-1 0 0 0,-1 2 1 0 0,1-1-1 0 0,-1 0 0 0 0,1 0 0 0 0,0 2 1 0 0,50 116 72 0 0,-46-107-72 0 0,-4-6 0 0 0,0 0 0 0 0,1-1 0 0 0,0 1 0 0 0,0-1 0 0 0,0 1 0 0 0,1-1 0 0 0,-1 0 0 0 0,1 0 0 0 0,1-1 0 0 0,-1 1 0 0 0,1-1 0 0 0,4 3 0 0 0,1-2-70 0 0,0 0 0 0 0,0-1 0 0 0,1 0-1 0 0,0-1 1 0 0,-1 0 0 0 0,1-1 0 0 0,1 0 0 0 0,-1-1-1 0 0,0 0 1 0 0,0 0 0 0 0,0-2 0 0 0,0 1-1 0 0,1-1 1 0 0,-1-1 0 0 0,0 0 0 0 0,0 0 0 0 0,0-2-1 0 0,-1 1 1 0 0,1-1 0 0 0,-1 0 0 0 0,5-4 70 0 0,1 1-808 0 0,-1 0-1 0 0,0-2 1 0 0,0 0 0 0 0,-1 0 0 0 0,0-1-1 0 0,0-1 1 0 0,-1 0 0 0 0,-1-1 0 0 0,0-1 0 0 0,-1 0-1 0 0,9-13 809 0 0,-18 25 130 0 0,-1 0 0 0 0,0 0-1 0 0,1 0 1 0 0,-1-1 0 0 0,0 1-1 0 0,0-1 1 0 0,0 1-1 0 0,0-1 1 0 0,0 1 0 0 0,0-1-1 0 0,-1 0 1 0 0,1 1 0 0 0,0-1-1 0 0,-1 0 1 0 0,1 1-1 0 0,-1-1 1 0 0,0 0 0 0 0,0 0-1 0 0,1 0 1 0 0,-1 1 0 0 0,0-1-1 0 0,0 0 1 0 0,-1 0 0 0 0,1 0-1 0 0,0 1 1 0 0,-1-1-1 0 0,1 0 1 0 0,-1 0 0 0 0,1 1-1 0 0,-1-1 1 0 0,0 0 0 0 0,0 1-1 0 0,0-1 1 0 0,0 1-1 0 0,0-1 1 0 0,0 1 0 0 0,0-1-1 0 0,0 1 1 0 0,-1 0 0 0 0,1 0-1 0 0,0 0 1 0 0,-1-1 0 0 0,1 1-1 0 0,-2 0-129 0 0,-7 0 257 0 0,1 0 0 0 0,0 0 0 0 0,0 1 0 0 0,0 1 0 0 0,-1 0 0 0 0,1 0 0 0 0,0 0 0 0 0,0 1 1 0 0,0 1-1 0 0,0 0 0 0 0,1 0 0 0 0,-1 0 0 0 0,1 1 0 0 0,-1 1-257 0 0,-6 2 274 0 0,2 1 1 0 0,-1 1 0 0 0,1 0-1 0 0,1 0 1 0 0,-1 2 0 0 0,2-1-1 0 0,-2 3-274 0 0,-2 5 338 0 0,35-6 254 0 0,41-19-417 0 0,-23-2-116 0 0,59 14-100 0 0,-94-4 34 0 0,0-1-1 0 0,0 1 1 0 0,0 0-1 0 0,0 0 1 0 0,0 1-1 0 0,0-1 1 0 0,0 0-1 0 0,-1 1 1 0 0,1 0-1 0 0,0-1 1 0 0,-1 1-1 0 0,1 0 1 0 0,-1 1-1 0 0,0-1 1 0 0,0 0-1 0 0,0 1 1 0 0,0-1-1 0 0,0 1 1 0 0,0-1-1 0 0,-1 1 1 0 0,1 0-1 0 0,-1 0 1 0 0,1 0-1 0 0,-1 0 1 0 0,0 0-1 0 0,-1 0 1 0 0,1 0-1 0 0,0 0 1 0 0,-1 1 7 0 0,13 94-118 0 0,-1 41 178 0 0,-9-96 4 0 0,1 0-1 0 0,2-1 1 0 0,9 35-64 0 0,-5-41 32 0 0,2 1 0 0 0,1-1-1 0 0,1-1 1 0 0,3-1 0 0 0,0 0 0 0 0,7 7-32 0 0,29 52 309 0 0,-32-32 252 0 0,-21-58-560 0 0,0-1 5 0 0,1-1-1 0 0,-1 1 0 0 0,0-1 0 0 0,0 1 0 0 0,0-1 1 0 0,0 1-1 0 0,0-1 0 0 0,0 1 0 0 0,0-1 0 0 0,-1 1 1 0 0,1 0-1 0 0,-1-1 0 0 0,1 0 0 0 0,-1 1 0 0 0,1-1 1 0 0,-1 1-1 0 0,0-1 0 0 0,1 0 0 0 0,-1 1 0 0 0,0-1 1 0 0,0 0-1 0 0,0 0 0 0 0,0 0 0 0 0,0 0 0 0 0,-1 0 1 0 0,1 0-1 0 0,0 0 0 0 0,0 0 0 0 0,-1 0-5 0 0,-11 0 31 0 0,-1-1 0 0 0,1-1 0 0 0,0 0 0 0 0,-1 0-1 0 0,1-2 1 0 0,0 1 0 0 0,0-2 0 0 0,0 0 0 0 0,1 0-1 0 0,-1-1 1 0 0,1-1 0 0 0,0 0 0 0 0,0 0 0 0 0,1-1 0 0 0,0-1-1 0 0,0 0 1 0 0,-3-4-31 0 0,-6-3 46 0 0,1 0-1 0 0,1-1 1 0 0,0-1-1 0 0,1-1 1 0 0,1-1-1 0 0,1 0 1 0 0,0-1-1 0 0,-2-7-45 0 0,15 24 25 0 0,0-1-1 0 0,0 0 0 0 0,0 0 0 0 0,1 1 1 0 0,-1-1-1 0 0,1 0 0 0 0,0 0 1 0 0,1 0-1 0 0,-1-1 0 0 0,0 1 0 0 0,1 0 1 0 0,0 0-1 0 0,0 0 0 0 0,1 0 1 0 0,-1 0-1 0 0,1 0 0 0 0,-1-1 0 0 0,1 1 1 0 0,1 0-1 0 0,-1 0 0 0 0,0 1 0 0 0,1-1 1 0 0,0 0-1 0 0,0 0 0 0 0,0 1 1 0 0,0-1-1 0 0,1 1 0 0 0,1-2-24 0 0,10-5 26 0 0,1 0 0 0 0,0 1 0 0 0,1 0 0 0 0,0 2-1 0 0,0 0 1 0 0,0 1 0 0 0,1 0 0 0 0,0 1 0 0 0,0 1-1 0 0,0 1 1 0 0,1 0 0 0 0,-1 1 0 0 0,18 1-26 0 0,30-7 0 0 0,186-6-57 0 0,-219 11 77 0 0,-31 3-299 0 0,-1 0-105 0 0,0 0-28 0 0,-17 0-1173 0 0,5 3-5384 0 0,-4 0-140 0 0</inkml:trace>
  <inkml:trace contextRef="#ctx0" brushRef="#br0" timeOffset="-168773.883">3657 1969 4864 0 0,'0'0'10'0'0,"-1"0"0"0"0,1 0 0 0 0,0 0 0 0 0,-1 0 0 0 0,1 0 1 0 0,0 0-1 0 0,0-1 0 0 0,-1 1 0 0 0,1 0 0 0 0,0 0 0 0 0,-1 0 0 0 0,1-1 0 0 0,0 1 0 0 0,0 0 1 0 0,-1 0-1 0 0,1-1 0 0 0,0 1 0 0 0,0 0 0 0 0,-1 0 0 0 0,1-1 0 0 0,0 1 0 0 0,0 0 0 0 0,0-1 1 0 0,0 1-1 0 0,-1 0 0 0 0,1-1 0 0 0,0 1 0 0 0,0 0 0 0 0,0-1 0 0 0,0 1 0 0 0,0 0 0 0 0,0-1 1 0 0,0 1-1 0 0,0 0 0 0 0,0-1 0 0 0,0 1 0 0 0,0 0 0 0 0,0-1 0 0 0,0 1 0 0 0,0 0 0 0 0,1-1 1 0 0,-1 1-1 0 0,0 0 0 0 0,0-1 0 0 0,0 1 0 0 0,0 0 0 0 0,1-1 0 0 0,-1 1 0 0 0,0 0 0 0 0,0 0 1 0 0,0-1-1 0 0,1 1 0 0 0,-1 0 0 0 0,0 0 0 0 0,1 0 0 0 0,-1-1 0 0 0,0 1 0 0 0,0 0 0 0 0,1 0 1 0 0,-1 0-11 0 0,-1-1 97 0 0,9-14 2279 0 0,-7 14-1896 0 0,14 7 2662 0 0,-18 17-2676 0 0,7 19 230 0 0,2 10 80 0 0,-4-4-330 0 0,-5 42-20 0 0,-3-10-122 0 0,6 4 152 0 0,17 28-60 0 0,-17-112-395 0 0,2 5 19 0 0,0-1 0 0 0,0 0 0 0 0,0 1 0 0 0,-1 0-1 0 0,0-1 1 0 0,0 1 0 0 0,0 0 0 0 0,0 0 0 0 0,-1-1 0 0 0,0 1 0 0 0,0 0 0 0 0,0 0 0 0 0,-1 3-20 0 0,18 87 376 0 0,-14-2-65 0 0,-10-23-111 0 0,14-26-72 0 0,-10-29-88 0 0,6 36 75 0 0,26 65 72 0 0,-24-106-183 0 0,-3-7 1 0 0,-1 0 0 0 0,1 0 0 0 0,-1 0 0 0 0,0 0 0 0 0,0 0 1 0 0,0 0-1 0 0,0 0 0 0 0,0 0 0 0 0,-1 0 0 0 0,0 1 0 0 0,1-1 0 0 0,-1 0 0 0 0,0 0 0 0 0,-1 1 0 0 0,1-1 0 0 0,-1 3-5 0 0,10 92 64 0 0,-2-2-11 0 0,-22-26 219 0 0,18-23-8 0 0,-7 27-186 0 0,20 23-405 0 0,0-20 400 0 0,-22-25 169 0 0,14-6-220 0 0,-15 25-22 0 0,-2 24-96 0 0,5-24-176 0 0,-7 6 256 0 0,14 26 312 0 0,10-30-301 0 0,-25-27-152 0 0,16-1 214 0 0,-20 52 72 0 0,18-50-129 0 0,-14 2-16 0 0,19-3-124 0 0,-3 42 334 0 0,4-26-184 0 0,7-2-10 0 0,-21-21 0 0 0,11 42 0 0 0,-9-1-12 0 0,-11-40-48 0 0,20-1 60 0 0,-8-22 0 0 0,2 42 0 0 0,11-23 0 0 0,-13 1 0 0 0,8-25 0 0 0,0 29 0 0 0,-8 33 60 0 0,-10-18 112 0 0,15-17-54 0 0,-7-28-110 0 0,-3 34-6 0 0,12 46-2 0 0,-1-40 54 0 0,-4 15-44 0 0,-9-4 129 0 0,-9-12-43 0 0,12-2 11 0 0,4 15 21 0 0,14-2-54 0 0,-14-16-63 0 0,-5 9 106 0 0,-16 12-106 0 0,13-32 42 0 0,5 9 11 0 0,5-4-53 0 0,1-8 96 0 0,-8 16-113 0 0,2-25-218 0 0,-6 10-728 0 0,7-20 246 0 0,1 0-706 0 0,7-2-3033 0 0,0-2-511 0 0</inkml:trace>
  <inkml:trace contextRef="#ctx0" brushRef="#br0" timeOffset="-166879.657">3519 6378 6832 0 0,'0'0'200'0'0,"-4"0"32"0"0,-3 0-175 0 0,7 0 11 0 0,-1 0-1 0 0,1 0 1 0 0,-1 0 0 0 0,1 0-1 0 0,0 0 1 0 0,-1 0-1 0 0,1 0 1 0 0,-1 0 0 0 0,1 0-1 0 0,0 0 1 0 0,-1 1-1 0 0,1-1 1 0 0,-1 0 0 0 0,1 0-1 0 0,0 0 1 0 0,-1 0 0 0 0,1 1-1 0 0,0-1 1 0 0,-1 0-1 0 0,1 0 1 0 0,0 1 0 0 0,0-1-1 0 0,-1 0 1 0 0,1 1-1 0 0,0-1 1 0 0,0 0 0 0 0,-1 1-1 0 0,1-1 1 0 0,0 0 0 0 0,0 1-1 0 0,0-1 1 0 0,0 0-1 0 0,-1 1 1 0 0,1-1 0 0 0,0 1-1 0 0,0-1 1 0 0,0 0-1 0 0,0 1 1 0 0,0-1 0 0 0,0 1-1 0 0,0-1 1 0 0,0 0-1 0 0,0 1 1 0 0,0-1 0 0 0,0 0-1 0 0,0 1 1 0 0,1-1 0 0 0,-1 1-1 0 0,0-1 1 0 0,0 0-1 0 0,0 1 1 0 0,1-1-68 0 0,38 13 2125 0 0,252-15-847 0 0,-63-3-1293 0 0,-97 4 78 0 0,113 15-63 0 0,-46-10 0 0 0,262 0 64 0 0,11 18 64 0 0,-81-3-128 0 0,-83-11 0 0 0,-1-2 84 0 0,41 7 122 0 0,-1-2 40 0 0,-101-11-246 0 0,2 5 128 0 0,-48-2 128 0 0,396-8 260 0 0,-190-3-291 0 0,-48-6-70 0 0,59-8-91 0 0,151-8 117 0 0,-159 9 69 0 0,13 9-52 0 0,-35 10-188 0 0,-230-4-10 0 0,197 11 64 0 0,-120 1-64 0 0,90 5 54 0 0,-124-1 1175 0 0,-115-3-2304 0 0,147-4 1075 0 0,-129 1 64 0 0,-28 2-76 0 0,-45-6-248 0 0,-28 0 156 0 0,17-12-3359 0 0,-39-23 2343 0 0,-76-10-412 0 0,43 31 1953 0 0,-4-11 666 0 0,-11-21 998 0 0,68 45-2018 0 0,-3-4 200 0 0,8 2 1087 0 0,94 25-952 0 0,-24-2-402 0 0,-47-14 16 0 0,0 1 0 0 0,0 1 0 0 0,-1 1 0 0 0,23 12-16 0 0,3-2 0 0 0,27 14 123 0 0,-78-32-72 0 0,0-1 1 0 0,0 1-1 0 0,0 0 0 0 0,-1-1 0 0 0,1 1 1 0 0,0 0-1 0 0,-1-1 0 0 0,1 1 0 0 0,0 0 0 0 0,-1 0 1 0 0,1 0-1 0 0,-1 0 0 0 0,1 0 0 0 0,-1-1 1 0 0,0 1-1 0 0,1 0 0 0 0,-1 0 0 0 0,0 0 0 0 0,0 0 1 0 0,1 0-1 0 0,-1 0 0 0 0,0 0 0 0 0,0 0 1 0 0,0 0-1 0 0,0 0 0 0 0,0 0 0 0 0,-1 0 0 0 0,1 0 1 0 0,0 0-1 0 0,0 0 0 0 0,-1 0 0 0 0,1 0 1 0 0,0 0-1 0 0,-1 0 0 0 0,1 0 0 0 0,-1 0 0 0 0,1 0 1 0 0,-1-1-1 0 0,0 1 0 0 0,1 0 0 0 0,-1 0 1 0 0,0-1-1 0 0,0 1 0 0 0,1 0 0 0 0,-1-1 1 0 0,-1 1-53 0 0,-41 29 1321 0 0,1-11-1152 0 0,-1-3 0 0 0,0-1-1 0 0,-1-3 1 0 0,-1-1 0 0 0,-29 2-168 0 0,-45 13-3866 0 0,104-25-2465 0 0</inkml:trace>
  <inkml:trace contextRef="#ctx0" brushRef="#br0" timeOffset="-162541.165">4871 6361 5552 0 0,'0'0'124'0'0,"0"0"17"0"0,0 0 11 0 0,0 0 13 0 0,0 0 30 0 0,0 0 12 0 0,0 0 1 0 0,0 0 5 0 0,0 0 23 0 0,-11 18 3699 0 0,38-11-2219 0 0,22-2-675 0 0,58-9-454 0 0,41-27 229 0 0,-124 25-616 0 0,0-2 0 0 0,-1 0 0 0 0,0-1 0 0 0,0-2 0 0 0,3-2-200 0 0,30-16 178 0 0,2-3-65 0 0,74-32 179 0 0,-40 10 2 0 0,-34 21-185 0 0,-1-2 0 0 0,51-42-109 0 0,-18 0 64 0 0,20-23 288 0 0,47-40 152 0 0,-94 84-391 0 0,-2-3 0 0 0,-3-3 0 0 0,14-24-113 0 0,78-117 189 0 0,-64 48-125 0 0,-17 0 0 0 0,74-179 79 0 0,-55 139 80 0 0,30-72-149 0 0,-40 63-74 0 0,-14 43 0 0 0,-4 5 0 0 0,14-16 0 0 0,-33 71 0 0 0,14-21 0 0 0,2 2 0 0 0,17-35 0 0 0,36-99 0 0 0,-19 74 0 0 0,-47 103 0 0 0,5 7-64 0 0,-31 45 63 0 0,1 0-1 0 0,1 2 1 0 0,1 0-1 0 0,1 1 1 0 0,1 1-1 0 0,7-3 2 0 0,80-53-175 0 0,-33 48 58 0 0,22 14 106 0 0,-76 12 11 0 0,-8-1 0 0 0,0 1 0 0 0,0 1 0 0 0,0 0 0 0 0,0 2 0 0 0,1-1 0 0 0,-1 2 0 0 0,0 0 0 0 0,0 1 0 0 0,0 0 0 0 0,0 1 0 0 0,0 1 0 0 0,12 4 0 0 0,27 30 0 0 0,8 47 75 0 0,-26-22 42 0 0,10 72 199 0 0,-40-94-246 0 0,-2 1-1 0 0,-2-1 1 0 0,-2 35-70 0 0,0-38 143 0 0,24 164 99 0 0,-14-77 296 0 0,-1-8-244 0 0,19 115-81 0 0,-13-158-77 0 0,6 48 35 0 0,20 26-22 0 0,-17-61-96 0 0,-6-10 22 0 0,25 61 26 0 0,-12-7-85 0 0,-19-69-16 0 0,28 119 0 0 0,-4-23 0 0 0,8 41 128 0 0,-14-79-128 0 0,-5-44 168 0 0,19-3-304 0 0,-8-13 200 0 0,10 19-64 0 0,-20-37 0 0 0,22 25 0 0 0,-20-18 0 0 0,8 20 118 0 0,16 35 10 0 0,-3-1-126 0 0,15 58-98 0 0,25 5 96 0 0,-9-57 43 0 0,-16-35 34 0 0,-8-19-86 0 0,14-1 58 0 0,-29-26-113 0 0,91 43 64 0 0,-69-39 0 0 0,2-6 0 0 0,67 32 0 0 0,-3-3-80 0 0,49-3 80 0 0,71 6-479 0 0,-81-29-2890 0 0,-125-23-3326 0 0</inkml:trace>
  <inkml:trace contextRef="#ctx0" brushRef="#br0" timeOffset="-149604.412">8941 4091 4232 0 0,'18'-3'471'0'0,"-16"3"-274"0"0,15-1 893 0 0,20-6-554 0 0,-17 7 577 0 0,-34 3-312 0 0,-118-3 415 0 0,-14 7-443 0 0,-48-6-170 0 0,4 4 373 0 0,34-4 25 0 0,-19-10-93 0 0,64 12-641 0 0,19 7-135 0 0,-128-10 32 0 0,100-4-228 0 0,30 9 64 0 0,51 0 0 0 0,-1 0 0 0 0,-18-1 64 0 0,-6-5 0 0 0,34-1-143 0 0,29 1 2 0 0,1 1-33 0 0,12-8-215 0 0,64-28-800 0 0,16-15 177 0 0,-5 1 710 0 0,-63 35 444 0 0,-21 11 899 0 0,-16 8-867 0 0,-20 9-277 0 0,-90 34 103 0 0,-54 37-51 0 0,156-70 120 0 0,20-13-119 0 0,1-1 1 0 0,-1 1-1 0 0,1 0 0 0 0,0-1 0 0 0,-1 1 0 0 0,1 0 0 0 0,0-1 0 0 0,0 1 1 0 0,-1 0-1 0 0,1 0 0 0 0,0-1 0 0 0,0 1 0 0 0,0 0 0 0 0,0 0 0 0 0,0 0 1 0 0,0-1-1 0 0,0 1 0 0 0,0 0 0 0 0,0 0 0 0 0,0-1 0 0 0,1 1 0 0 0,-1 0 1 0 0,0 0-1 0 0,1-1 0 0 0,-1 1 0 0 0,0 0 0 0 0,1-1 0 0 0,-1 1 0 0 0,0 0 1 0 0,1-1-1 0 0,-1 1 0 0 0,1-1 0 0 0,0 1 0 0 0,-1-1 0 0 0,1 1 0 0 0,-1-1 1 0 0,1 1-15 0 0,0 0 0 0 0,71 40 563 0 0,72 13 1140 0 0,-57-34-1559 0 0,-45-10 364 0 0,-6-2-5614 0 0,-27-5 72 0 0</inkml:trace>
  <inkml:trace contextRef="#ctx0" brushRef="#br0" timeOffset="-148793.138">8758 3862 5008 0 0,'0'0'108'0'0,"0"0"17"0"0,0 0 13 0 0,-1-8 677 0 0,3 6 6979 0 0,54 35-7041 0 0,-5-5-448 0 0,86 37 519 0 0,-137-64-831 0 0,7 2 18 0 0,0 0-1 0 0,0 1 0 0 0,0 0 0 0 0,-1 1 1 0 0,0-1-1 0 0,1 1 0 0 0,-2 0 1 0 0,1 1-1 0 0,-1-1 0 0 0,0 1 1 0 0,0 0-1 0 0,0 1 0 0 0,-1-1 1 0 0,2 5-11 0 0,-5-9 12 0 0,0-1 1 0 0,-1 1 0 0 0,0-1 0 0 0,1 1 0 0 0,-1 0-1 0 0,0-1 1 0 0,0 1 0 0 0,0-1 0 0 0,0 1-1 0 0,0 0 1 0 0,0-1 0 0 0,-1 1 0 0 0,1 0 0 0 0,0-1-1 0 0,-1 1 1 0 0,1-1 0 0 0,-1 1 0 0 0,0-1 0 0 0,0 1-1 0 0,1-1 1 0 0,-1 0 0 0 0,0 1 0 0 0,0-1 0 0 0,0 0-1 0 0,0 1 1 0 0,0-1 0 0 0,-1 0 0 0 0,1 0 0 0 0,0 0-1 0 0,-1 0 1 0 0,1 0 0 0 0,0-1 0 0 0,-1 2-13 0 0,-49 20 167 0 0,-60 16 59 0 0,-115 43-2601 0 0,203-73-2881 0 0</inkml:trace>
  <inkml:trace contextRef="#ctx0" brushRef="#br0" timeOffset="-145491.163">7102 3084 7056 0 0,'-4'15'728'0'0,"13"99"2860"0"0,25 30-2927 0 0,-25-87-2690 0 0,-9-43 1265 0 0</inkml:trace>
  <inkml:trace contextRef="#ctx0" brushRef="#br0" timeOffset="-145227.038">7086 3767 7976 0 0,'0'16'594'0'0,"-4"22"-364"0"0,11 22 2994 0 0,17-15-272 0 0,-18-36-3047 0 0,-1-1 0 0 0,0 1 1 0 0,0 1-1 0 0,-1-1 0 0 0,0 0 1 0 0,-1 1-1 0 0,0 0 0 0 0,-1 0 1 0 0,1 5 94 0 0,-2-3-5108 0 0</inkml:trace>
  <inkml:trace contextRef="#ctx0" brushRef="#br0" timeOffset="-144873.63">7077 4369 8952 0 0,'-1'8'433'0'0,"0"-2"-100"0"0,0 0 0 0 0,0 0 0 0 0,0 1 1 0 0,1-1-1 0 0,0 1 0 0 0,0-1 0 0 0,1 0 0 0 0,0 1 0 0 0,0-1 0 0 0,0 0 1 0 0,1 0-1 0 0,0 0 0 0 0,0 0 0 0 0,0 0 0 0 0,3 4-333 0 0,41 94-118 0 0,-31 13-4946 0 0,-14-54 3958 0 0,-45 280 1629 0 0,20-192-300 0 0,12-53-174 0 0,3 44-3100 0 0,6-129 2589 0 0</inkml:trace>
  <inkml:trace contextRef="#ctx0" brushRef="#br0" timeOffset="-144549.46">7019 5748 6592 0 0,'-3'7'321'0'0,"3"35"454"0"0,6 4 1191 0 0,2 1-1552 0 0,-13 13-330 0 0,-14 33 172 0 0,-20-4-352 0 0,27-39 96 0 0,-1 51 0 0 0,4 18 0 0 0,14-97-688 0 0,-5-21-2752 0 0</inkml:trace>
  <inkml:trace contextRef="#ctx0" brushRef="#br0" timeOffset="-143771.861">9306 3412 6912 0 0,'0'0'157'0'0,"0"0"23"0"0,0 0 11 0 0,0 0-31 0 0,-3 3-128 0 0,-2 1 77 0 0,4-3 454 0 0,-5 7 2318 0 0,4-3-2539 0 0,1 1-1 0 0,-1 0 1 0 0,1 0-1 0 0,1-1 1 0 0,-1 1 0 0 0,1 0-1 0 0,-1 0 1 0 0,2 0-1 0 0,-1 0 1 0 0,1 0 0 0 0,0-1-1 0 0,0 1 1 0 0,0 0 0 0 0,2 4-342 0 0,10 81 221 0 0,-10-37-1129 0 0,-4-33-2840 0 0,1 1-1209 0 0</inkml:trace>
  <inkml:trace contextRef="#ctx0" brushRef="#br0" timeOffset="-143376.752">9205 4165 8808 0 0,'-24'97'4277'0'0,"22"-90"-3698"0"0,1 1 1 0 0,1 0-1 0 0,-1-1 1 0 0,1 1-1 0 0,1 0 1 0 0,-1-1-1 0 0,1 1 1 0 0,1-1-1 0 0,-1 1 0 0 0,3 6-579 0 0,0 3 447 0 0,6 21-83 0 0,4 60-751 0 0,-14-35-1869 0 0,-11-6 433 0 0,4-14 1152 0 0,-36 86 894 0 0,18 5 1491 0 0,7-23-377 0 0,6-11-2154 0 0,10-88-160 0 0,1-2-56 0 0</inkml:trace>
  <inkml:trace contextRef="#ctx0" brushRef="#br0" timeOffset="-142955.374">8975 5546 11600 0 0,'0'0'264'0'0,"0"8"353"0"0,6 30 176 0 0,4-11 1373 0 0,-7 3-1524 0 0,3-7-524 0 0,-3 59-454 0 0,-10-30-1120 0 0,-10 36-736 0 0,3 6 1661 0 0,-1-31 414 0 0,4 12 397 0 0,1-1 1338 0 0,15-29-462 0 0,-3-43-1004 0 0,6 21 204 0 0,14 36-705 0 0,-18-54 64 0 0</inkml:trace>
  <inkml:trace contextRef="#ctx0" brushRef="#br1" timeOffset="-138096.578">9218 2384 6416 0 0,'0'0'184'0'0,"0"0"96"0"0,-3 4 675 0 0,2-1 1834 0 0,1-3-2723 0 0,0 0 0 0 0,0 0 0 0 0,1 0 0 0 0,-1 0 0 0 0,0 0 0 0 0,0 0 0 0 0,0 0 1 0 0,0 0-1 0 0,1 0 0 0 0,-1 0 0 0 0,0 1 0 0 0,0-1 0 0 0,0 0 0 0 0,0 0 0 0 0,0 0 0 0 0,1 0 0 0 0,-1 0 1 0 0,0 1-1 0 0,0-1 0 0 0,0 0 0 0 0,0 0 0 0 0,0 0 0 0 0,0 1 0 0 0,0-1 0 0 0,0 0 0 0 0,0 0 0 0 0,0 0 1 0 0,0 0-1 0 0,0 1 0 0 0,0-1 0 0 0,0 0 0 0 0,0 0 0 0 0,0 0 0 0 0,0 1 0 0 0,0-1 0 0 0,0 0 1 0 0,0 0-67 0 0,21-16 314 0 0,-17 12 46 0 0,8-8-230 0 0,-1 0 1 0 0,0-1 0 0 0,-1 0 0 0 0,-1-1-1 0 0,0 0 1 0 0,0-1 0 0 0,-2 0-1 0 0,0 0 1 0 0,2-6-131 0 0,13-26 32 0 0,25-109-174 0 0,-43 140 164 0 0,-1-1 0 0 0,-1 0-1 0 0,0 0 1 0 0,-1 0 0 0 0,-1-1-1 0 0,0 1 1 0 0,-2-8-22 0 0,-8-29 382 0 0,-2 25 266 0 0,10 27-495 0 0,-4 2-133 0 0,3 1-24 0 0,-1 1-1 0 0,1-1 1 0 0,0 1 0 0 0,0 0 0 0 0,0-1 0 0 0,1 1 0 0 0,-1 0-1 0 0,0 1 1 0 0,1-1 0 0 0,-1 0 0 0 0,1 1 0 0 0,0 0-1 0 0,0-1 1 0 0,0 1 0 0 0,0 0 0 0 0,0 0 0 0 0,0 0 0 0 0,1 0-1 0 0,-1 4 5 0 0,0-5 16 0 0,-63 168 578 0 0,51-105-266 0 0,11-50-240 0 0,0 1 0 0 0,2 0 0 0 0,0-1 0 0 0,1 1 0 0 0,0 0 0 0 0,1 0 0 0 0,2 5-88 0 0,-2-2 200 0 0,14 29-288 0 0,-14-45 95 0 0,1 0 0 0 0,0 0 0 0 0,0 1 0 0 0,0-1 0 0 0,0-1 0 0 0,0 1 0 0 0,1 0 0 0 0,-1 0 0 0 0,1-1 0 0 0,0 0 0 0 0,0 1 0 0 0,0-1 0 0 0,0 0 0 0 0,0 0 0 0 0,0-1 0 0 0,0 1 0 0 0,1-1 0 0 0,-1 1 0 0 0,1-1 0 0 0,-1 0 0 0 0,1 0 0 0 0,0-1 0 0 0,-1 1 0 0 0,1-1 0 0 0,-1 0 0 0 0,1 0 0 0 0,0 0 0 0 0,-1 0 0 0 0,1-1 0 0 0,0 1 0 0 0,-1-1 0 0 0,4-1-7 0 0,6-1-25 0 0,-1 0-1 0 0,0-1 1 0 0,0-1-1 0 0,0 0 1 0 0,-1 0-1 0 0,0-1 0 0 0,0-1 1 0 0,0 0-1 0 0,0 0 1 0 0,-1-1-1 0 0,3-4 26 0 0,-8 7-38 0 0,-1 0 0 0 0,1 0 0 0 0,-1 0 0 0 0,0 0 0 0 0,-1-1 0 0 0,0 1 0 0 0,1-1 0 0 0,-2 0 0 0 0,1 0 0 0 0,-1 0 0 0 0,0-1 0 0 0,0 1-1 0 0,0-3 39 0 0,2-18-74 0 0,-4 27 80 0 0,0 0-1 0 0,0 0 1 0 0,0 0 0 0 0,0 1 0 0 0,0-1-1 0 0,0 0 1 0 0,1 0 0 0 0,-1 0 0 0 0,0 0-1 0 0,0 0 1 0 0,0 0 0 0 0,0 0 0 0 0,0 1-1 0 0,0-1 1 0 0,0 0 0 0 0,1 0-1 0 0,-1 0 1 0 0,0 0 0 0 0,0 0 0 0 0,0 0-1 0 0,0 0 1 0 0,0 0 0 0 0,1 0 0 0 0,-1 0-1 0 0,0 0 1 0 0,0 0 0 0 0,0 0 0 0 0,0 0-1 0 0,1 0 1 0 0,-1 0 0 0 0,0 0 0 0 0,0 0-1 0 0,0 0 1 0 0,0 0 0 0 0,0 0 0 0 0,1 0-1 0 0,-1 0 1 0 0,0 0 0 0 0,0 0 0 0 0,0 0-1 0 0,0-1 1 0 0,0 1 0 0 0,0 0 0 0 0,1 0-1 0 0,-1 0 1 0 0,0 0 0 0 0,0 0 0 0 0,0 0-1 0 0,0 0 1 0 0,0-1 0 0 0,0 1 0 0 0,0 0-1 0 0,0 0 1 0 0,0 0 0 0 0,0 0-6 0 0,12 101 1126 0 0,-12-88-1048 0 0,3 12 55 0 0,15 9-16 0 0,-17-33-201 0 0,11 1-1268 0 0,-5-6 716 0 0</inkml:trace>
  <inkml:trace contextRef="#ctx0" brushRef="#br1" timeOffset="-137785.423">9595 1920 11376 0 0,'6'-8'248'0'0,"-6"8"48"0"0,0 0 16 0 0,0 0 8 0 0,0-2-256 0 0,0 2-64 0 0,0 0 0 0 0,6-3 0 0 0,0 1 0 0 0,-6 2-128 0 0,4 0 32 0 0,-4 0 8 0 0,0 0-16 0 0,9 2-8 0 0,-3 1 0 0 0,0-1-4688 0 0</inkml:trace>
  <inkml:trace contextRef="#ctx0" brushRef="#br1" timeOffset="-137252.423">9745 2114 9584 0 0,'0'0'216'0'0,"0"2"32"0"0,3 113 1802 0 0,-12-50 2301 0 0,9-64-4178 0 0,0-1-12 0 0,0 0-15 0 0,0 0-56 0 0,0 0 5 0 0,0 0 9 0 0,0 0-20 0 0,-7-9-41 0 0,6-2-257 0 0,1-1 0 0 0,0 1 1 0 0,1 0-1 0 0,0-1 0 0 0,0 1 0 0 0,2 0 1 0 0,-1 0-1 0 0,1 0 0 0 0,1 1 1 0 0,1-4 213 0 0,-3 7-87 0 0,0 1 1 0 0,0-1-1 0 0,0 1 1 0 0,1-1 0 0 0,0 1-1 0 0,0 0 1 0 0,1 0 0 0 0,0 0-1 0 0,0 1 1 0 0,0-1 0 0 0,1 1-1 0 0,0 0 1 0 0,0-1 86 0 0,20-5 36 0 0,-24 11 156 0 0,11 8 479 0 0,-8-5-571 0 0,-1 1 0 0 0,0 1 1 0 0,0-1-1 0 0,0 0 1 0 0,-1 1-1 0 0,1-1 1 0 0,-1 1-1 0 0,0-1 1 0 0,-1 1-1 0 0,1 0 1 0 0,-1 0-1 0 0,0 0 0 0 0,0 0 1 0 0,0 0-1 0 0,-1 3-100 0 0,5 17 333 0 0,1 1 14 0 0,-5-18-280 0 0,0-1-1 0 0,1 1 0 0 0,0-1 1 0 0,0 0-1 0 0,1 1 1 0 0,0-1-1 0 0,0 0 1 0 0,0 0-1 0 0,1-1 1 0 0,0 1-1 0 0,1-1 1 0 0,-1 1-1 0 0,5 3-66 0 0,-8-9 14 0 0,1 0 1 0 0,-1 0-1 0 0,1 0 0 0 0,-1 0 1 0 0,1 0-1 0 0,0 0 0 0 0,-1 0 0 0 0,1 0 1 0 0,0-1-1 0 0,-1 1 0 0 0,1-1 1 0 0,0 1-1 0 0,0-1 0 0 0,0 0 1 0 0,0 0-1 0 0,-1 1 0 0 0,1-1 0 0 0,0-1 1 0 0,0 1-1 0 0,0 0 0 0 0,0 0 1 0 0,-1-1-1 0 0,1 1 0 0 0,0-1 0 0 0,1 0-14 0 0,3-1-35 0 0,0-1 0 0 0,0 0-1 0 0,0 0 1 0 0,0-1-1 0 0,-1 0 1 0 0,1 1 0 0 0,-1-2-1 0 0,0 1 1 0 0,0-1-1 0 0,-1 0 1 0 0,1 0-1 0 0,-1 0 1 0 0,0 0 0 0 0,-1-1-1 0 0,1 0 1 0 0,2-5 35 0 0,0 1-352 0 0,-1 0 1 0 0,0 0 0 0 0,-1 0-1 0 0,0 0 1 0 0,0-1 0 0 0,-1 0 0 0 0,0 1-1 0 0,-1-1 1 0 0,0 0 0 0 0,-1-7 351 0 0,0 0-561 0 0,0 16 543 0 0,0 0 0 0 0,-1 0 0 0 0,1 0 0 0 0,-1 0-1 0 0,1 0 1 0 0,-1 0 0 0 0,0 0 0 0 0,0 0 0 0 0,0 0 0 0 0,0 0 0 0 0,0 0 0 0 0,-1 0 0 0 0,1 0 0 0 0,-1 0-1 0 0,1 0 1 0 0,-1 0 0 0 0,0 0 0 0 0,1 0 0 0 0,-1 0 0 0 0,0 0 0 0 0,0 1 0 0 0,-1-1 0 0 0,1 0 0 0 0,0 1 0 0 0,0-1-1 0 0,-1 1 1 0 0,1-1 0 0 0,-1 1 0 0 0,0-1 0 0 0,1 1 0 0 0,-1 0 0 0 0,0 0 0 0 0,0 0 0 0 0,0 0 18 0 0,-2 3 148 0 0,1 0 0 0 0,0 1 0 0 0,-1 0 0 0 0,1 0 0 0 0,1 0 0 0 0,-1 0 1 0 0,0 0-1 0 0,1 0 0 0 0,0 1 0 0 0,-1-1 0 0 0,1 1 0 0 0,1 0 0 0 0,-1 0 1 0 0,0-1-1 0 0,1 1 0 0 0,0 0 0 0 0,0 0 0 0 0,0 0 0 0 0,1 1-148 0 0,-2 4 132 0 0,1 1-1 0 0,0 0 1 0 0,1 0-1 0 0,0-1 1 0 0,0 1-1 0 0,1 0 1 0 0,1 0-1 0 0,0-1 1 0 0,0 1-1 0 0,1-1 1 0 0,0 0-1 0 0,0 1 1 0 0,1-1-1 0 0,1 1-131 0 0,-3-7 20 0 0,0 0 0 0 0,0 1 0 0 0,1-1 0 0 0,-1 0 0 0 0,1 0 0 0 0,0-1 0 0 0,0 1 0 0 0,0-1 0 0 0,0 1 0 0 0,0-1 0 0 0,0 0 0 0 0,1 0 0 0 0,-1 0 0 0 0,1-1 0 0 0,0 1 0 0 0,-1-1 0 0 0,1 0 0 0 0,0 0 0 0 0,0 0 0 0 0,0 0 0 0 0,-1-1 0 0 0,1 1 0 0 0,0-1 0 0 0,0 0-1 0 0,0 0 1 0 0,0-1 0 0 0,0 1 0 0 0,0-1 0 0 0,0 0 0 0 0,-1 0 0 0 0,1 0 0 0 0,0-1 0 0 0,-1 1 0 0 0,2-1-20 0 0,8-4-839 0 0,1-2-3496 0 0,-1-1-1377 0 0</inkml:trace>
  <inkml:trace contextRef="#ctx0" brushRef="#br1" timeOffset="-136389.781">10662 1790 11856 0 0,'0'0'348'0'0,"0"0"-7"0"0,-3 14-206 0 0,-27 155 3608 0 0,-1-30-1272 0 0,-12 32-792 0 0,31-147-1509 0 0,12-23-90 0 0,0-1-26 0 0,9-14-300 0 0,27-76-1242 0 0,-19 55 508 0 0,1 1 0 0 0,2 1 1 0 0,1 1-1 0 0,8-8 980 0 0,66-64-1896 0 0,-43 60 1896 0 0,-13 13 585 0 0,-39 30-314 0 0,0 1 21 0 0,0 0 84 0 0,0 0 37 0 0,0 0 10 0 0,0 0-31 0 0,0 0-135 0 0,0 0-59 0 0,0 0-7 0 0,-9 11 249 0 0,-67 54-81 0 0,66-57-338 0 0,-15 9 64 0 0,0 2 0 0 0,1 1 0 0 0,1 1-1 0 0,0 1 1 0 0,2 1 0 0 0,-5 8-85 0 0,23-27 58 0 0,1 0-1 0 0,0 0 0 0 0,0 0 0 0 0,1 1 0 0 0,-1-1 1 0 0,1 0-1 0 0,0 1 0 0 0,0-1 0 0 0,0 1 0 0 0,0-1 1 0 0,1 1-1 0 0,0 0 0 0 0,0-1 0 0 0,0 1 0 0 0,1-1 1 0 0,-1 1-1 0 0,1-1 0 0 0,0 1 0 0 0,0-1 0 0 0,1 1 1 0 0,-1-1-1 0 0,1 0 0 0 0,0 0 0 0 0,0 0 0 0 0,1 0 1 0 0,-1 0-1 0 0,1 0 0 0 0,0 0 0 0 0,0-1 0 0 0,0 0 1 0 0,0 1-1 0 0,1-1 0 0 0,-1 0 0 0 0,1-1 0 0 0,0 1 1 0 0,0-1-1 0 0,0 1 0 0 0,0-1 0 0 0,0 0 0 0 0,3 0-57 0 0,34 13 294 0 0,7-7-1586 0 0,-47-8-3428 0 0,4-3-1569 0 0</inkml:trace>
  <inkml:trace contextRef="#ctx0" brushRef="#br1" timeOffset="-135663.249">10804 2128 10912 0 0,'14'6'1096'0'0,"-9"-5"-1062"0"0,-1 1 0 0 0,0-1 0 0 0,1 0 0 0 0,-1 0 0 0 0,0-1 0 0 0,1 0 0 0 0,-1 1 0 0 0,1-1 0 0 0,-1-1 0 0 0,1 1 0 0 0,-1-1 0 0 0,1 1 0 0 0,-1-1 0 0 0,4-2-34 0 0,5 1 297 0 0,60-35 991 0 0,-51 22-1085 0 0,-20 14-213 0 0,1-1 1 0 0,-1 1-1 0 0,0-1 1 0 0,1 0 0 0 0,-1 0-1 0 0,0 0 1 0 0,0 0-1 0 0,0 0 1 0 0,0 0 0 0 0,-1-1-1 0 0,1 1 1 0 0,-1 0-1 0 0,1-1 1 0 0,-1 1 0 0 0,0-1-1 0 0,0 0 1 0 0,0 0-1 0 0,0 1 1 0 0,0-1 0 0 0,-1 0-1 0 0,1 0 1 0 0,-1 0-1 0 0,0 1 1 0 0,0-1-1 0 0,0 0 1 0 0,0 0 0 0 0,0 0-1 0 0,-1 0 1 0 0,1 0-1 0 0,-1 1 1 0 0,0-1 0 0 0,0 0-1 0 0,0 0 1 0 0,0 1-1 0 0,0-1 1 0 0,0 1 0 0 0,-1-1-1 0 0,0-1 10 0 0,-2 3 20 0 0,1 1 0 0 0,0-1 0 0 0,0 0 0 0 0,0 1-1 0 0,0 0 1 0 0,0 0 0 0 0,-1 0 0 0 0,1 0 0 0 0,0 0-1 0 0,0 1 1 0 0,0-1 0 0 0,0 1 0 0 0,-1 0 0 0 0,1 0 0 0 0,-2 1-20 0 0,-4 2 214 0 0,1 1 1 0 0,0-1-1 0 0,0 1 1 0 0,0 1 0 0 0,1 0-1 0 0,-1 0 1 0 0,1 0-1 0 0,1 1 1 0 0,0 0-1 0 0,0 1 1 0 0,0-1 0 0 0,0 1-1 0 0,1 0 1 0 0,1 0-1 0 0,0 1 1 0 0,0-1 0 0 0,0 1-1 0 0,1 0 1 0 0,0 0-1 0 0,1 1-214 0 0,-5 64 1407 0 0,9-65-1265 0 0,-2-7-118 0 0,0 0-1 0 0,0 0 1 0 0,0 0-1 0 0,1 0 0 0 0,-1 0 1 0 0,1 0-1 0 0,-1 0 1 0 0,1 0-1 0 0,0 0 0 0 0,0 0 1 0 0,0 0-1 0 0,0 0 1 0 0,0 0-1 0 0,1-1 1 0 0,-1 1-1 0 0,0-1 0 0 0,1 1 1 0 0,-1-1-1 0 0,1 1 1 0 0,-1-1-1 0 0,1 0 0 0 0,1 1-23 0 0,2-1-22 0 0,1 1 0 0 0,-1-1-1 0 0,1 0 1 0 0,-1-1 0 0 0,1 1-1 0 0,0-1 1 0 0,0 0 0 0 0,-1-1-1 0 0,1 1 1 0 0,0-1 0 0 0,-1 0-1 0 0,1-1 1 0 0,-1 1 0 0 0,1-1-1 0 0,-1 0 1 0 0,0 0 0 0 0,0-1-1 0 0,0 0 1 0 0,0 0 0 0 0,0 0-1 0 0,0 0 1 0 0,-1-1-1 0 0,0 1 1 0 0,1-1 0 0 0,-1-1-1 0 0,-1 1 1 0 0,1 0 0 0 0,-1-1-1 0 0,1-1 23 0 0,82-126-7305 0 0,-53 83 2191 0 0,-33 48 5179 0 0,0 1 51 0 0,0 0 107 0 0,0 0 406 0 0,0 0 184 0 0,0 0 34 0 0,-2 20 1366 0 0,-5 203 3732 0 0,7-221-6039 0 0,1 15 1740 0 0,2-28 428 0 0,1-6-2084 0 0,1 0 1 0 0,0 1 0 0 0,1-1-1 0 0,1 1 1 0 0,1 0 0 0 0,0 1-1 0 0,1 0 1 0 0,1 0 0 0 0,0 1-1 0 0,1 0 1 0 0,7-7 9 0 0,59-35-1677 0 0,-41 39-4510 0 0,-17 11 153 0 0</inkml:trace>
  <inkml:trace contextRef="#ctx0" brushRef="#br1" timeOffset="-132358.119">11365 2043 5488 0 0,'-2'0'6738'0'0,"5"2"-4542"0"0,11 10-2464 0 0,-7 49 898 0 0,-10-2-337 0 0,4-46-249 0 0,-1-1 0 0 0,0 0 0 0 0,-1 1-1 0 0,-1-1 1 0 0,0 0 0 0 0,-1 0 0 0 0,-3 11-44 0 0,-6 19 256 0 0,-1-25 289 0 0,7-22-618 0 0,37-71-831 0 0,-6 30 408 0 0,-23 40 469 0 0,0 0 1 0 0,1 0-1 0 0,0 1 1 0 0,0-1-1 0 0,1 1 1 0 0,0 0-1 0 0,0 0 1 0 0,0 1-1 0 0,0-1 1 0 0,1 1-1 0 0,-1 0 1 0 0,1 0-1 0 0,0 0 1 0 0,2-1 26 0 0,26 11 15 0 0,18 26 661 0 0,-21-10-362 0 0,-28-21-301 0 0,-1 0-1 0 0,1 0 1 0 0,-1 0-1 0 0,1 0 0 0 0,0-1 1 0 0,-1 1-1 0 0,1 0 1 0 0,0-1-1 0 0,0 0 1 0 0,-1 1-1 0 0,1-1 1 0 0,0 0-1 0 0,0 0 0 0 0,0 0 1 0 0,-1 0-1 0 0,1 0 1 0 0,0 0-1 0 0,0-1 1 0 0,-1 1-1 0 0,1-1 1 0 0,0 1-1 0 0,-1-1 0 0 0,1 0 1 0 0,1 0-13 0 0,2-1 2 0 0,1-1-1 0 0,-1 0 1 0 0,0 0 0 0 0,0 0-1 0 0,-1-1 1 0 0,1 1 0 0 0,-1-1 0 0 0,0 0-1 0 0,0 0 1 0 0,0-1 0 0 0,0 1 0 0 0,-1-1-1 0 0,1 0 1 0 0,-1 0 0 0 0,-1 0-1 0 0,1 0 1 0 0,1-5-2 0 0,11-47-706 0 0,-21-10 634 0 0,5 65 75 0 0,1 0 1 0 0,-1 0 0 0 0,1 0 0 0 0,-1 0 0 0 0,0 0 0 0 0,0 0 0 0 0,0 0 0 0 0,0 1-1 0 0,0-1 1 0 0,0 0 0 0 0,0 1 0 0 0,-1-1 0 0 0,1 1 0 0 0,0-1 0 0 0,-1 1 0 0 0,0 0-1 0 0,1-1 1 0 0,-1 1 0 0 0,0 0 0 0 0,1 0 0 0 0,-1 0 0 0 0,-2 0-4 0 0,3 0 175 0 0,-12 7 466 0 0,8-2-586 0 0,1-1 1 0 0,-1 1-1 0 0,1 0 1 0 0,0 0-1 0 0,0 1 0 0 0,0-1 1 0 0,1 1-1 0 0,0 0 1 0 0,0 0-1 0 0,0 0 0 0 0,0 0 1 0 0,1 1-1 0 0,0-1 1 0 0,0 0-1 0 0,0 1 1 0 0,1 0-1 0 0,-1-1 0 0 0,1 1 1 0 0,1 0-1 0 0,-1 0 1 0 0,1 0-1 0 0,0 0 0 0 0,1 0-55 0 0,-1-3 40 0 0,0 1 0 0 0,0 0 0 0 0,0-1 0 0 0,1 1-1 0 0,-1-1 1 0 0,1 1 0 0 0,0-1 0 0 0,0 1 0 0 0,0-1-1 0 0,1 1 1 0 0,-1-1 0 0 0,1 0 0 0 0,0 0 0 0 0,0 0-1 0 0,0 0 1 0 0,0 0 0 0 0,0 0 0 0 0,1 0 0 0 0,0-1-1 0 0,-1 1 1 0 0,1-1 0 0 0,0 0 0 0 0,0 0 0 0 0,0 0-1 0 0,0 0 1 0 0,0 0 0 0 0,1-1 0 0 0,-1 1-1 0 0,0-1 1 0 0,1 0 0 0 0,-1 0 0 0 0,1 0 0 0 0,0-1-1 0 0,-1 1 1 0 0,1-1 0 0 0,-1 0 0 0 0,1 0 0 0 0,0 0-1 0 0,2-1-39 0 0,10-2-13 0 0,0-1 0 0 0,-1 0-1 0 0,0-1 1 0 0,0-1-1 0 0,0 0 1 0 0,0-2 0 0 0,-1 1-1 0 0,0-1 1 0 0,-1-1 0 0 0,0-1-1 0 0,0 0 1 0 0,-1 0-1 0 0,-1-1 1 0 0,1-1 0 0 0,-2 0-1 0 0,0-1 1 0 0,0 0-1 0 0,-1 0 1 0 0,-1-1 0 0 0,0 0-1 0 0,-1 0 1 0 0,0-1 0 0 0,-1 0-1 0 0,1-7 14 0 0,48-133-1443 0 0,-18 30 1151 0 0,-32 111 308 0 0,-4 13 68 0 0,-1 1 32 0 0,-15 23 364 0 0,-19 159 728 0 0,25 17-65 0 0,27-85-507 0 0,-17-112-654 0 0,0 1 1 0 0,-1-1-1 0 0,1 0 1 0 0,0 0-1 0 0,1 0 0 0 0,-1 0 1 0 0,0 0-1 0 0,0 0 0 0 0,1 0 1 0 0,0 0-1 0 0,-1 0 0 0 0,1-1 1 0 0,0 1-1 0 0,0-1 1 0 0,-1 1-1 0 0,1-1 0 0 0,0 0 1 0 0,1 1-1 0 0,-1-1 0 0 0,0 0 1 0 0,0 0-1 0 0,1 0 18 0 0,6 1-319 0 0</inkml:trace>
  <inkml:trace contextRef="#ctx0" brushRef="#br1" timeOffset="-131020.527">8874 5352 6416 0 0,'0'0'184'0'0,"-6"6"32"0"0,-132 87-1348 0 0,-31 2 5188 0 0,-61 20-2254 0 0,113-48-1687 0 0,2 5 1 0 0,4 5-1 0 0,-36 36-115 0 0,92-68-1 0 0,-86 85-12 0 0,118-105-101 0 0,3-4-3108 0 0,10-9-452 0 0</inkml:trace>
  <inkml:trace contextRef="#ctx0" brushRef="#br1" timeOffset="-130583.07">8880 4611 9272 0 0,'-104'60'982'0'0,"-13"47"172"0"0,-214 192 2044 0 0,237-215-3069 0 0,-3-5-1 0 0,-4-3 0 0 0,-2-6 1 0 0,-20 5-129 0 0,75-46-490 0 0,-2-2 0 0 0,0-3 1 0 0,-2-2-1 0 0,-30 8 490 0 0,27-12-2255 0 0,42-17-1755 0 0</inkml:trace>
  <inkml:trace contextRef="#ctx0" brushRef="#br1" timeOffset="-130137.676">8831 3647 9816 0 0,'-11'4'114'0'0,"1"0"1"0"0,-1 2-1 0 0,1-1 1 0 0,0 1-1 0 0,0 1 1 0 0,0 0-1 0 0,1 0 1 0 0,0 0-1 0 0,0 2-114 0 0,-14 10 200 0 0,-168 144 2146 0 0,56-34-1526 0 0,55-51-502 0 0,-4-3 0 0 0,-86 59-318 0 0,-106 55 349 0 0,105-95 194 0 0,116-78-1803 0 0,54-16 401 0 0,1-2-2497 0 0,0-4-1069 0 0</inkml:trace>
  <inkml:trace contextRef="#ctx0" brushRef="#br1" timeOffset="-129798.304">8592 3199 12528 0 0,'0'0'281'0'0,"0"0"40"0"0,-2 0 22 0 0,-14 5-241 0 0,-1 0 1 0 0,1 0-1 0 0,1 2 1 0 0,-1 0-1 0 0,1 0 1 0 0,-8 7-103 0 0,-167 119 1872 0 0,-3 36-1558 0 0,-55 35 198 0 0,226-187-575 0 0,16-12-17 0 0,0 1-1 0 0,-1-1 0 0 0,1 0 0 0 0,-1-1 0 0 0,0 0 1 0 0,0 0-1 0 0,-1 0 0 0 0,1-1 0 0 0,-1 0 0 0 0,1 0 0 0 0,-1-1 1 0 0,0 0-1 0 0,-1-1 81 0 0,3-1-3837 0 0,2-5-1255 0 0</inkml:trace>
  <inkml:trace contextRef="#ctx0" brushRef="#br1" timeOffset="-129471.445">8393 2566 10720 0 0,'-7'4'622'0'0,"-39"18"-451"0"0,-56 69 1542 0 0,-31 25-227 0 0,-12-5-470 0 0,-27 28-491 0 0,96-82-689 0 0,55-41-1315 0 0,20-15 717 0 0</inkml:trace>
  <inkml:trace contextRef="#ctx0" brushRef="#br2" timeOffset="-122984.634">10165 6130 5264 0 0,'7'-1'394'0'0,"-3"-3"-1273"0"0,12-9 4192 0 0,-18 20 147 0 0,-93 77-1127 0 0,-3-10-2117 0 0,-7-3-205 0 0,-4-8-2925 0 0,105-61 2300 0 0</inkml:trace>
  <inkml:trace contextRef="#ctx0" brushRef="#br2" timeOffset="-122668.591">9966 6016 9072 0 0,'0'0'200'0'0,"-21"-11"601"0"0,-19 18 1098 0 0,-6 21-727 0 0,-49 41 108 0 0,-19 22-1136 0 0,101-78-148 0 0,-28 13-734 0 0,40-26 438 0 0,1 0-553 0 0,0 0-2282 0 0,0 0-979 0 0</inkml:trace>
  <inkml:trace contextRef="#ctx0" brushRef="#br2" timeOffset="-122409.666">9878 5767 8496 0 0,'-14'-8'880'0'0,"-40"36"504"0"0,20-4-652 0 0,1 1 0 0 0,2 2 0 0 0,-19 21-732 0 0,-67 45 164 0 0,25-36-111 0 0,14-21 48 0 0,22-25-1102 0 0,55-12-2019 0 0,-4-7-961 0 0</inkml:trace>
  <inkml:trace contextRef="#ctx0" brushRef="#br2" timeOffset="-122186.7">9586 5604 8432 0 0,'0'0'190'0'0,"-5"1"458"0"0,-220 140 1799 0 0,78-38-2362 0 0,111-90-330 0 0,32-19-3096 0 0,4-1-195 0 0</inkml:trace>
  <inkml:trace contextRef="#ctx0" brushRef="#br2" timeOffset="-121936.061">9417 5320 8952 0 0,'0'0'200'0'0,"-1"1"33"0"0,-90 64 443 0 0,-58 81 363 0 0,109-115-467 0 0,39-31-762 0 0,1-6-1119 0 0,2-1-2392 0 0</inkml:trace>
  <inkml:trace contextRef="#ctx0" brushRef="#br2" timeOffset="-121690.546">9337 5133 9072 0 0,'-8'0'95'0'0,"0"1"-1"0"0,0 0 1 0 0,1 0 0 0 0,-1 1 0 0 0,0 0-1 0 0,1 1 1 0 0,0 0 0 0 0,-1 0 0 0 0,1 0 0 0 0,0 1-1 0 0,0 0-94 0 0,-139 66 512 0 0,140-67-669 0 0,0-3-16 0 0</inkml:trace>
  <inkml:trace contextRef="#ctx0" brushRef="#br2" timeOffset="-121101.332">6893 6023 7712 0 0,'0'0'174'0'0,"0"0"29"0"0,0 0 12 0 0,-10 9 22 0 0,-100 84 1982 0 0,49-47-1953 0 0,-144 76-138 0 0,79-51-74 0 0,62-49-376 0 0,63-22 124 0 0</inkml:trace>
  <inkml:trace contextRef="#ctx0" brushRef="#br2" timeOffset="-120789.713">6847 5573 9584 0 0,'-13'9'724'0'0,"-48"43"-432"0"0,-206 190 1716 0 0,199-176-1644 0 0,-4-3 0 0 0,-61 40-364 0 0,85-73-411 0 0,49-36-1237 0 0,3-2-2477 0 0</inkml:trace>
  <inkml:trace contextRef="#ctx0" brushRef="#br2" timeOffset="-120542.334">6690 5420 10280 0 0,'0'0'230'0'0,"0"0"30"0"0,0 0 20 0 0,0 0-25 0 0,-1 1-163 0 0,-54 41 384 0 0,-51 67 379 0 0,-207 190-303 0 0,121-149-488 0 0,105-93-578 0 0,68-46 244 0 0</inkml:trace>
  <inkml:trace contextRef="#ctx0" brushRef="#br2" timeOffset="-119090.365">10800 4805 6992 0 0,'-37'30'366'0'0,"-73"43"708"0"0,-53 69 526 0 0,-76 47-1472 0 0,144-100-44 0 0,-46 46 32 0 0,46-66 356 0 0,-52 49 1288 0 0,76-55-1416 0 0,-38 40-264 0 0,86-78 480 0 0,-16 10-476 0 0,39-35-300 0 0,-3 3 40 0 0,2-3-3606 0 0,1 1 2561 0 0,0-1-2340 0 0</inkml:trace>
  <inkml:trace contextRef="#ctx0" brushRef="#br2" timeOffset="-118171.069">11307 4248 7248 0 0,'-4'-2'413'0'0,"2"-2"-293"0"0,1 3 273 0 0,1 1 106 0 0,0 0 12 0 0,0 0 1 0 0,0 0 0 0 0,0 0 0 0 0,0 0 0 0 0,-9 14 694 0 0,-15 48 534 0 0,3 14-1177 0 0,-1 36-31 0 0,12 42 539 0 0,23-133-749 0 0,14-16-411 0 0,-26-5-107 0 0,17-14-500 0 0,15-26-480 0 0,4-40-25 0 0,-31 61 1189 0 0,-6 20 38 0 0,0-1 1 0 0,0 0 0 0 0,0 1 0 0 0,0-1-1 0 0,0 1 1 0 0,0-1 0 0 0,0 1-1 0 0,0-1 1 0 0,0 1 0 0 0,0-1 0 0 0,0 1-1 0 0,0-1 1 0 0,0 0 0 0 0,1 1 0 0 0,-1-1-1 0 0,0 1 1 0 0,0-1 0 0 0,1 0 0 0 0,-1 1-1 0 0,0-1 1 0 0,0 1 0 0 0,1-1-1 0 0,-1 0 1 0 0,0 0 0 0 0,1 1 0 0 0,-1-1-1 0 0,1 0 1 0 0,-1 1 0 0 0,0-1 0 0 0,1 0-1 0 0,-1 0 1 0 0,1 0 0 0 0,-1 0 0 0 0,0 1-1 0 0,1-1 1 0 0,-1 0 0 0 0,1 0-1 0 0,-1 0 1 0 0,1 0 0 0 0,-1 0 0 0 0,1 0-1 0 0,-1 0 1 0 0,1 0 0 0 0,-1 0 0 0 0,1 0-1 0 0,-1 0 1 0 0,0-1 0 0 0,1 1-1 0 0,-1 0 1 0 0,1 0 0 0 0,-1 0 0 0 0,1 0-1 0 0,-1-1 1 0 0,0 1 0 0 0,1 0 0 0 0,-1-1-1 0 0,0 1 1 0 0,1 0 0 0 0,-1 0 0 0 0,0-1-27 0 0,10 104 2138 0 0,-5-77-1722 0 0,-4-25-301 0 0,-1-1 11 0 0,5 5 165 0 0,-3-5-5636 0 0,3-2-88 0 0</inkml:trace>
  <inkml:trace contextRef="#ctx0" brushRef="#br2" timeOffset="-117518.709">11472 4388 9528 0 0,'0'0'216'0'0,"0"0"32"0"0,0 0 10 0 0,6 6 12 0 0,10 10-153 0 0,-1 0 0 0 0,-1 2 1 0 0,-1 0-1 0 0,0 0 0 0 0,-2 2 1 0 0,4 7-118 0 0,10 27 336 0 0,-16-25-150 0 0,-9-28-154 0 0,-11-7-178 0 0,9 0 87 0 0,0 0 0 0 0,-1 1 0 0 0,2-1 0 0 0,-1 0 1 0 0,1 0-1 0 0,0 0 0 0 0,0 0 0 0 0,0-1 1 0 0,1 1-1 0 0,0 0 0 0 0,0 0 0 0 0,1 0 0 0 0,0 0 1 0 0,0 0-1 0 0,1-2 59 0 0,-2 1-14 0 0,1 5 27 0 0,0-1 1 0 0,0 1-1 0 0,0-1 1 0 0,0 1 0 0 0,1 0-1 0 0,-1-1 1 0 0,1 1-1 0 0,-1 0 1 0 0,1 0 0 0 0,0 0-1 0 0,0 0 1 0 0,0 0-1 0 0,0 0 1 0 0,0 1 0 0 0,0-1-1 0 0,0 1 1 0 0,1-1-1 0 0,-1 1 1 0 0,0 0-1 0 0,1 0 1 0 0,-1 0 0 0 0,1 0-1 0 0,0 1 1 0 0,-1-1-1 0 0,1 0 1 0 0,2 1-14 0 0,1 2 134 0 0,0 0-1 0 0,1 1 1 0 0,-1 0-1 0 0,0 0 1 0 0,0 0-1 0 0,-1 1 1 0 0,1-1-1 0 0,-1 1 1 0 0,0 1-1 0 0,0-1 1 0 0,0 1-1 0 0,0 0 1 0 0,-1 0-1 0 0,0 0 1 0 0,0 1-1 0 0,0 0 1 0 0,-1-1 0 0 0,0 1-1 0 0,0 0 1 0 0,0 2-134 0 0,0-3 70 0 0,-1-1-12 0 0,0 0 0 0 0,0-1 0 0 0,1 1-1 0 0,-1 0 1 0 0,1-1 0 0 0,0 1 0 0 0,0-1 0 0 0,0 0-1 0 0,1 0 1 0 0,-1 0 0 0 0,0 0 0 0 0,1-1 0 0 0,0 1-1 0 0,0-1 1 0 0,0 0 0 0 0,0 0 0 0 0,2 0-58 0 0,-3-1 20 0 0,-1-1 1 0 0,0 0-1 0 0,0 0 0 0 0,0 0 1 0 0,0-1-1 0 0,0 1 0 0 0,0 0 1 0 0,0-1-1 0 0,1 0 0 0 0,-1 1 1 0 0,0-1-1 0 0,-1 0 0 0 0,1 0 1 0 0,0 0-1 0 0,0 0 0 0 0,0 0 1 0 0,0-1-1 0 0,-1 1 0 0 0,1 0 1 0 0,-1-1-1 0 0,1 1 0 0 0,-1-1 1 0 0,1 0-1 0 0,-1 1 0 0 0,0-1 1 0 0,0 0-1 0 0,0-1-20 0 0,6-5 103 0 0,-1 0-174 0 0,-1 0 1 0 0,0 0-1 0 0,-1-1 1 0 0,0 0-1 0 0,0 0 0 0 0,-1 0 1 0 0,0 0-1 0 0,0-1 1 0 0,-1 1-1 0 0,-1-1 0 0 0,0 1 1 0 0,0-1-1 0 0,0 0 1 0 0,-2 0-1 0 0,1 1 1 0 0,-2-10 70 0 0,-16-35-604 0 0,18 53 606 0 0,-1 0 0 0 0,0 0 0 0 0,0 0 0 0 0,0 0 0 0 0,0 0 0 0 0,0 1 0 0 0,0-1 0 0 0,0 0 0 0 0,0 0 0 0 0,0 1 0 0 0,0-1 0 0 0,0 0 0 0 0,0 1 0 0 0,0-1 0 0 0,-1 1 0 0 0,1 0 0 0 0,0-1 0 0 0,0 1 0 0 0,-1 0 0 0 0,1 0 0 0 0,0 0 0 0 0,-1 0 0 0 0,1 0 0 0 0,0 0 0 0 0,0 0 0 0 0,-1 0 0 0 0,1 0 0 0 0,0 1 0 0 0,-1-1 0 0 0,1 0 0 0 0,0 1 0 0 0,0-1 0 0 0,0 1 0 0 0,0 0 0 0 0,-1-1 0 0 0,1 1 0 0 0,0 0 0 0 0,0-1 0 0 0,0 1 0 0 0,0 0-2 0 0,-3 3 53 0 0,0 0 1 0 0,1 0-1 0 0,-1 0 1 0 0,1 1-1 0 0,0-1 1 0 0,0 1-1 0 0,0 0 1 0 0,1-1-1 0 0,0 1 1 0 0,0 1 0 0 0,0-1-1 0 0,0 0 1 0 0,1 0-1 0 0,0 1 1 0 0,-1 3-54 0 0,-2 10 138 0 0,2-10-72 0 0,1 0 1 0 0,0 0 0 0 0,0 0-1 0 0,1 0 1 0 0,0 0-1 0 0,1 1 1 0 0,0-1 0 0 0,0 0-1 0 0,1 0 1 0 0,1 0-1 0 0,-1-1 1 0 0,1 1 0 0 0,1 0-1 0 0,-1-1 1 0 0,1 0-1 0 0,1 0 1 0 0,0 0 0 0 0,2 2-67 0 0,-3-6-27 0 0,0 0 0 0 0,1 0 1 0 0,0 0-1 0 0,-1-1 1 0 0,1 0-1 0 0,0 0 1 0 0,0 0-1 0 0,1-1 1 0 0,-1 1-1 0 0,1-1 1 0 0,-1-1-1 0 0,1 1 1 0 0,0-1-1 0 0,-1 0 1 0 0,1 0-1 0 0,0-1 1 0 0,0 1-1 0 0,1-1 27 0 0,8 0-5514 0 0</inkml:trace>
  <inkml:trace contextRef="#ctx0" brushRef="#br2" timeOffset="-116198.974">12824 4233 11024 0 0,'0'0'248'0'0,"-2"-14"709"0"0,5 15 969 0 0,13 14-3196 0 0,-8-7-3351 0 0</inkml:trace>
  <inkml:trace contextRef="#ctx0" brushRef="#br2" timeOffset="-109612.465">12560 4382 7920 0 0,'3'-13'593'0'0,"3"-11"-286"0"0,-6 23 121 0 0,-6-9 6585 0 0,4 12-6968 0 0,-1 1 1 0 0,1 0-1 0 0,0 0 1 0 0,-1 0-1 0 0,1 0 1 0 0,1 0-1 0 0,-1 1 1 0 0,0-1-1 0 0,1 0 0 0 0,0 1 1 0 0,0-1-1 0 0,0 1 1 0 0,0-1-1 0 0,0 1 1 0 0,1 0-1 0 0,0-1 1 0 0,-1 4-46 0 0,-3 18 125 0 0,3-15-108 0 0,0 1-1 0 0,0 0 0 0 0,1 0 1 0 0,1 0-1 0 0,0-1 0 0 0,0 1 1 0 0,1 0-1 0 0,0-1 0 0 0,1 1 0 0 0,1 2-16 0 0,0 3 40 0 0,-2-13-27 0 0,-1-1 1 0 0,1 1-1 0 0,0 0 0 0 0,-1-1 0 0 0,1 1 1 0 0,1-1-1 0 0,-1 1 0 0 0,0-1 0 0 0,1 0 0 0 0,-1 0 1 0 0,1 0-1 0 0,-1-1 0 0 0,1 1 0 0 0,0 0 1 0 0,0-1-1 0 0,0 0 0 0 0,0 0 0 0 0,0 0 1 0 0,0 0-1 0 0,0 0 0 0 0,0 0 0 0 0,0-1 1 0 0,0 0-1 0 0,1 1 0 0 0,-1-1 0 0 0,0-1 0 0 0,1 1-13 0 0,2-1 60 0 0,0 0-1 0 0,0 0 1 0 0,0-1-1 0 0,-1 0 1 0 0,1 0-1 0 0,0 0 1 0 0,-1-1-1 0 0,0 0 1 0 0,0 0-1 0 0,1 0 0 0 0,-2-1 1 0 0,1 1-1 0 0,0-1 1 0 0,-1 0-1 0 0,0-1 1 0 0,0 1-1 0 0,1-2-59 0 0,56-81-1621 0 0,-48 58 1599 0 0,-5 15 9 0 0,-8 14-51 0 0,13 19-188 0 0,-2 49 181 0 0,14-11 71 0 0,-19-51 15 0 0,-5-5 1 0 0,1 0 0 0 0,0 0 0 0 0,0 0-1 0 0,0 0 1 0 0,-1 0 0 0 0,1 0 0 0 0,0 0 0 0 0,0-1 0 0 0,0 1-1 0 0,0-1 1 0 0,0 1 0 0 0,0-1 0 0 0,0 0 0 0 0,0 0 0 0 0,1 0-1 0 0,-1 0 1 0 0,0 0 0 0 0,0 0 0 0 0,0-1 0 0 0,0 1-1 0 0,0-1 1 0 0,0 1 0 0 0,0-1 0 0 0,0 0 0 0 0,-1 0 0 0 0,1 0-1 0 0,0 0 1 0 0,0 0 0 0 0,-1 0 0 0 0,1 0 0 0 0,0-1 0 0 0,-1 1-1 0 0,1 0 1 0 0,-1-1 0 0 0,0 0 0 0 0,1 1 0 0 0,-1-1 0 0 0,0 0-1 0 0,0 1 1 0 0,0-1 0 0 0,0 0 0 0 0,0 0-16 0 0,8-8 91 0 0,-3 1-74 0 0,1 0 1 0 0,-1-1-1 0 0,-1 1 0 0 0,1-1 1 0 0,-2 0-1 0 0,1-1 0 0 0,-2 1 1 0 0,1-1-1 0 0,-1 0 0 0 0,-1 1 1 0 0,0-1-1 0 0,0-4-17 0 0,4-13 13 0 0,0-61-126 0 0,-6 42-1479 0 0,0 41 1010 0 0</inkml:trace>
  <inkml:trace contextRef="#ctx0" brushRef="#br2" timeOffset="-109331.288">13217 4266 10120 0 0,'0'0'298'0'0,"0"0"-4"0"0,-5 5-182 0 0,-9 74 1640 0 0,-13 35 2175 0 0,26-113-3915 0 0,1 1-1 0 0,-1-1 0 0 0,0 1 0 0 0,1 0 0 0 0,-1-1 1 0 0,1 1-1 0 0,-1 0 0 0 0,1 0 0 0 0,0-1 0 0 0,0 1 1 0 0,0 0-1 0 0,0-1 0 0 0,0 1 0 0 0,0 0 0 0 0,0 0 0 0 0,0-1 1 0 0,1 1-1 0 0,-1 0 0 0 0,1-1 0 0 0,-1 1 0 0 0,1 0 1 0 0,0-1-1 0 0,0 1-11 0 0,-1-1-268 0 0,0-1-141 0 0,0 0-35 0 0</inkml:trace>
  <inkml:trace contextRef="#ctx0" brushRef="#br2" timeOffset="-109036.464">13299 4134 10960 0 0,'4'0'637'0'0,"-1"0"-550"0"0,-1 0 1 0 0,0 0-1 0 0,1 0 0 0 0,-1 0 1 0 0,0 0-1 0 0,1 1 0 0 0,-1 0 1 0 0,0-1-1 0 0,0 1 0 0 0,0 0 1 0 0,1 0-1 0 0,-1 0 1 0 0,0 0-1 0 0,0 0 0 0 0,0 1 1 0 0,-1-1-1 0 0,1 0 0 0 0,0 1 1 0 0,0 0-1 0 0,-1-1 0 0 0,1 1 1 0 0,-1 0-1 0 0,1 0 0 0 0,-1 0 1 0 0,0 0-1 0 0,0 0-87 0 0,2 2 276 0 0,1 3-366 0 0,0 0 1 0 0,0 0 0 0 0,-1 1 0 0 0,0 0-1 0 0,0-1 1 0 0,-1 1 0 0 0,0 0 0 0 0,0 0-1 0 0,-1 1 1 0 0,0-1 0 0 0,0 0 0 0 0,-1 0-1 0 0,0 0 1 0 0,-1 1 0 0 0,-1 7 89 0 0,0-3-4645 0 0</inkml:trace>
  <inkml:trace contextRef="#ctx0" brushRef="#br2" timeOffset="-108845.09">13349 4467 8432 0 0,'2'-9'408'0'0,"3"-13"242"0"0,0 1 0 0 0,2-1 1 0 0,0 1-1 0 0,2 0 0 0 0,0 0 0 0 0,1 1 1 0 0,4-3-651 0 0,19-22 1208 0 0,-32 43-1173 0 0,-1 1 1 0 0,1 0 0 0 0,0 0 0 0 0,0 0 0 0 0,-1-1 0 0 0,1 1 0 0 0,0 0 0 0 0,0 0-1 0 0,0 0 1 0 0,0 0 0 0 0,0 1 0 0 0,0-1 0 0 0,1 0 0 0 0,-1 0 0 0 0,0 1-1 0 0,0-1 1 0 0,1 1 0 0 0,-1-1 0 0 0,0 1 0 0 0,1-1 0 0 0,-1 1 0 0 0,0 0 0 0 0,1 0-1 0 0,-1-1 1 0 0,0 1 0 0 0,1 0 0 0 0,-1 0 0 0 0,1 1 0 0 0,-1-1 0 0 0,0 0-1 0 0,1 0 1 0 0,-1 1 0 0 0,0-1 0 0 0,1 1 0 0 0,-1-1 0 0 0,0 1 0 0 0,0-1 0 0 0,1 1-1 0 0,-1 0 1 0 0,0-1 0 0 0,0 1 0 0 0,0 0 0 0 0,0 0 0 0 0,0 0 0 0 0,0 0-1 0 0,0 0 1 0 0,0 0 0 0 0,0 0 0 0 0,-1 1 0 0 0,1-1 0 0 0,0 1-36 0 0,10 30 93 0 0,-9 7-40 0 0,30 50 65 0 0,-10-43-128 0 0,-19-44-1 0 0,-2 0-127 0 0,1 0-1 0 0,0 0 1 0 0,-1 0 0 0 0,1-1 0 0 0,0 1 0 0 0,0-1-1 0 0,0 1 1 0 0,1-1 0 0 0,-1 0 0 0 0,0 0-1 0 0,0 0 1 0 0,1 0 0 0 0,-1 0 0 0 0,1 0-1 0 0,-1-1 1 0 0,0 1 0 0 0,1-1 0 0 0,-1 0-1 0 0,1 1 1 0 0,-1-1 0 0 0,2-1 138 0 0,10 0-5041 0 0</inkml:trace>
  <inkml:trace contextRef="#ctx0" brushRef="#br2" timeOffset="-108290.09">13855 4252 9728 0 0,'-11'0'284'0'0,"9"0"1"0"0,-10 2-174 0 0,7-2-60 0 0,2 0 145 0 0,0 1 0 0 0,0-1 0 0 0,0 0-1 0 0,0 1 1 0 0,0 0 0 0 0,0 0 0 0 0,0 0 0 0 0,0 0-1 0 0,1 0 1 0 0,-1 0 0 0 0,0 1 0 0 0,1-1-1 0 0,-1 1 1 0 0,1 0 0 0 0,-1-1 0 0 0,1 1 0 0 0,-2 2-196 0 0,-35 54 1248 0 0,23-10-1119 0 0,14-12 12 0 0,4-33-196 0 0,-2-2 72 0 0,0 0 1 0 0,0-1 0 0 0,1 1-1 0 0,-1-1 1 0 0,0 1 0 0 0,0 0-1 0 0,0-1 1 0 0,1 1 0 0 0,-1-1-1 0 0,0 1 1 0 0,1-1-1 0 0,-1 1 1 0 0,1-1 0 0 0,-1 1-1 0 0,0-1 1 0 0,1 1 0 0 0,-1-1-1 0 0,1 0 1 0 0,-1 1 0 0 0,1-1-1 0 0,-1 0 1 0 0,1 1 0 0 0,0-1-1 0 0,-1 0 1 0 0,1 0-1 0 0,-1 1 1 0 0,1-1 0 0 0,0 0-1 0 0,-1 0 1 0 0,1 0 0 0 0,-1 0-1 0 0,1 0 1 0 0,0 0 0 0 0,-1 0-1 0 0,1 0 1 0 0,0 0 0 0 0,0 0-18 0 0,50-54-934 0 0,-15-1 272 0 0,-18 25 492 0 0,-5 16 2 0 0,-11 15 178 0 0,-1-1 0 0 0,0 0 1 0 0,0 1-1 0 0,1-1 0 0 0,-1 1 0 0 0,0-1 0 0 0,0 1 0 0 0,0 0 0 0 0,0-1 0 0 0,0 1 0 0 0,0 0 1 0 0,0 0-1 0 0,0 0 0 0 0,0 0 0 0 0,0 0 0 0 0,0 0 0 0 0,0 0 0 0 0,-1 0 0 0 0,1 0 1 0 0,0 0-1 0 0,-1 0 0 0 0,1 0 0 0 0,-1 1 0 0 0,1-1 0 0 0,-1 0 0 0 0,0 0 0 0 0,1 1-10 0 0,4 9 149 0 0,13 56 404 0 0,-13-36-384 0 0,21 123 71 0 0,-20-122-130 0 0,-3 0-1 0 0,0 0 0 0 0,-2 1 1 0 0,-3 28-110 0 0,-8 45 384 0 0,9-96-308 0 0,-1 0 1 0 0,0 0 0 0 0,-1 0-1 0 0,1-1 1 0 0,-2 1-1 0 0,0-1 1 0 0,0 1 0 0 0,0-1-1 0 0,-1 0 1 0 0,0-1 0 0 0,-1 1-1 0 0,-1 1-76 0 0,6-10 15 0 0,1 1 0 0 0,-1 0-1 0 0,1 0 1 0 0,-1 0 0 0 0,0 0-1 0 0,1-1 1 0 0,-1 1 0 0 0,0 0-1 0 0,1-1 1 0 0,-1 1 0 0 0,0 0-1 0 0,0-1 1 0 0,0 1 0 0 0,0-1-1 0 0,0 1 1 0 0,1-1 0 0 0,-1 1-1 0 0,0-1 1 0 0,0 0 0 0 0,0 0-1 0 0,0 1 1 0 0,0-1 0 0 0,0 0-1 0 0,0 0 1 0 0,0 0 0 0 0,0 0-1 0 0,0 0 1 0 0,0 0 0 0 0,0 0-1 0 0,0-1 1 0 0,0 1 0 0 0,0 0-1 0 0,0 0 1 0 0,0-1 0 0 0,0 1-1 0 0,0-1 1 0 0,0 1 0 0 0,0-1-1 0 0,0 1 1 0 0,1-1 0 0 0,-2 0-15 0 0,-2-2 78 0 0,0 0 0 0 0,-1-1 0 0 0,1 1-1 0 0,0-1 1 0 0,1 0 0 0 0,-1 0 0 0 0,1-1 0 0 0,0 1 0 0 0,0-1 0 0 0,0 0 0 0 0,0 1 0 0 0,1-1 0 0 0,0-1 0 0 0,0 1 0 0 0,0 0-1 0 0,0-2-77 0 0,-6-71 1328 0 0,27 4 80 0 0,-10 62-1357 0 0,0 1 0 0 0,1 0-1 0 0,1 0 1 0 0,0 0 0 0 0,0 2-1 0 0,1-1 1 0 0,0 2 0 0 0,1-1-1 0 0,0 2 1 0 0,0 0 0 0 0,1 0-1 0 0,0 1 1 0 0,0 1 0 0 0,0 0-1 0 0,1 1 1 0 0,-1 1 0 0 0,1 0-1 0 0,8 0-50 0 0,-13 1-283 0 0,0 1 0 0 0,1 1-1 0 0,-1-1 1 0 0,0 1 0 0 0,1 1-1 0 0,-1 0 1 0 0,0 1 0 0 0,1 0-1 0 0,-1 0 1 0 0,3 2 283 0 0,-3 1-991 0 0</inkml:trace>
  <inkml:trace contextRef="#ctx0" brushRef="#br2" timeOffset="-107375.352">14259 4200 11376 0 0,'0'0'256'0'0,"0"0"34"0"0,0 0 21 0 0,0 0-35 0 0,0 0-119 0 0,0 0 170 0 0,-7-2 1349 0 0,-41 19-383 0 0,-62 36-496 0 0,31 4-279 0 0,78-55-509 0 0,1 0 0 0 0,-1 0 0 0 0,1 0 0 0 0,0 0 0 0 0,-1 0 0 0 0,1 0 0 0 0,0 0 0 0 0,0 0 0 0 0,0 0 0 0 0,0 1 0 0 0,1-1 0 0 0,-1 0 0 0 0,0 0 0 0 0,1 0 0 0 0,0-1 0 0 0,-1 1 0 0 0,1 0 0 0 0,0 0 0 0 0,0 0 0 0 0,0 0 0 0 0,0-1 0 0 0,0 1 0 0 0,1 0 0 0 0,-1-1 0 0 0,0 1-1 0 0,1-1 1 0 0,-1 1 0 0 0,1-1 0 0 0,-1 0 0 0 0,1 0 0 0 0,0 0 0 0 0,0 0 0 0 0,-1 0 0 0 0,1 0 0 0 0,0 0 0 0 0,0 0 0 0 0,0-1 0 0 0,1 1-9 0 0,14 13 157 0 0,48 35 115 0 0,-19 8 178 0 0,-37-29 60 0 0,-9-26-382 0 0,-4 9 207 0 0,-18-2-1045 0 0,9-5-3828 0 0,6-1-1564 0 0</inkml:trace>
  <inkml:trace contextRef="#ctx0" brushRef="#br2" timeOffset="-86525.341">3706 1975 4864 0 0,'-2'-2'50'0'0,"-3"-4"227"0"0,22 4-100 0 0,167-13 2725 0 0,-115 7-1180 0 0,-115-3 134 0 0,-114 12-1856 0 0,2 4-151 0 0,39-5 1294 0 0,118 0-981 0 0,1 0 81 0 0,0 0 40 0 0,1 0 5 0 0,145-26 320 0 0,-20 16-588 0 0,-27 7 1232 0 0,-97 4-1052 0 0,-13-1 189 0 0,-50 16 105 0 0,-109 14-1837 0 0,142-27 683 0 0</inkml:trace>
  <inkml:trace contextRef="#ctx0" brushRef="#br2" timeOffset="-85028.2">2863 1645 5192 0 0,'-1'-1'80'0'0,"0"1"1"0"0,0-1 0 0 0,0 1-1 0 0,0-1 1 0 0,0 0 0 0 0,0 1-1 0 0,1-1 1 0 0,-1 0 0 0 0,0 0-1 0 0,1 0 1 0 0,-1 0 0 0 0,0 1-1 0 0,1-1 1 0 0,-1 0-1 0 0,1 0 1 0 0,-1 0 0 0 0,1 0-1 0 0,0 0 1 0 0,-1 0 0 0 0,1-1-1 0 0,0 1 1 0 0,0 0 0 0 0,0 0-1 0 0,0 0 1 0 0,0 0 0 0 0,0 0-1 0 0,0 0 1 0 0,0 0-1 0 0,0 0 1 0 0,0 0 0 0 0,1 0-81 0 0,8-20 3260 0 0,-9 20-2724 0 0,7-13 2176 0 0,-5 17-584 0 0,-11 70-1551 0 0,-8 11-307 0 0,11 36 378 0 0,8-75-280 0 0,-3-13-205 0 0,-2-26-110 0 0,5 1 11 0 0,-5-2 0 0 0,19 5-761 0 0,5-6-768 0 0,-19-4 844 0 0,5 0-834 0 0,54 0-5746 0 0,-2-2 5929 0 0,-57 2 1349 0 0,10-2 141 0 0,-10 2 8595 0 0,-94 10-7058 0 0,-133-2-297 0 0,224-8-1481 0 0,20-2 130 0 0,198-14 31 0 0,-200 14-137 0 0,42 6 10 0 0,-70 1 177 0 0,-93 3 4 0 0,-56 1-1000 0 0,86-15-1242 0 0,74 6 578 0 0,0 0-3789 0 0</inkml:trace>
  <inkml:trace contextRef="#ctx0" brushRef="#br2" timeOffset="-84591.538">2555 1585 7488 0 0,'0'0'217'0'0,"0"-1"-6"0"0,0 1-135 0 0,-1 0 1 0 0,1-1-1 0 0,0 1 1 0 0,0-1 0 0 0,-1 1-1 0 0,1 0 1 0 0,0-1-1 0 0,0 1 1 0 0,-1-1-1 0 0,1 1 1 0 0,0 0-1 0 0,0-1 1 0 0,0 1 0 0 0,0-1-1 0 0,0 1 1 0 0,0-1-1 0 0,0 1 1 0 0,0-1-1 0 0,0 1 1 0 0,0-1-1 0 0,0 1 1 0 0,0-1 0 0 0,0 1-1 0 0,0 0 1 0 0,0-1-1 0 0,0 1 1 0 0,0-1-1 0 0,1 1 1 0 0,-1-1-1 0 0,0 1 1 0 0,0 0 0 0 0,1-1-1 0 0,-1 1 1 0 0,0-1-1 0 0,0 1 1 0 0,1 0-1 0 0,-1-1 1 0 0,0 1-1 0 0,1 0 1 0 0,-1 0 0 0 0,1-1-1 0 0,-1 1 1 0 0,0 0-1 0 0,1 0 1 0 0,-1-1-1 0 0,1 1 1 0 0,-1 0-1 0 0,1 0 1 0 0,-1 0 0 0 0,0 0-1 0 0,1 0 1 0 0,-1 0-1 0 0,1 0-76 0 0,8-5 268 0 0,56-4 2451 0 0,180 5-392 0 0,-117-2-1728 0 0,-127 6-1148 0 0,-1 0-202 0 0,0 1-45 0 0,0 6-10 0 0</inkml:trace>
  <inkml:trace contextRef="#ctx0" brushRef="#br2" timeOffset="-83996.682">3016 1978 7248 0 0,'0'0'209'0'0,"0"0"72"0"0,0 0 155 0 0,0 0 63 0 0,0 0 12 0 0,0 0-34 0 0,0 0-145 0 0,-3 6 807 0 0,-5 48 459 0 0,9-52-1518 0 0,0 1 0 0 0,1 0 0 0 0,-1 0 0 0 0,1-1 0 0 0,-1 1 0 0 0,1-1-1 0 0,0 1 1 0 0,0-1 0 0 0,0 0 0 0 0,0 0 0 0 0,0 0 0 0 0,0 0 0 0 0,1 0 0 0 0,-1 0 0 0 0,1-1-1 0 0,0 1 1 0 0,-1-1 0 0 0,1 0 0 0 0,0 1 0 0 0,0-1 0 0 0,0-1 0 0 0,-1 1 0 0 0,1 0 0 0 0,3 0-80 0 0,8-2 182 0 0,0-1 0 0 0,0 0 0 0 0,0 0 0 0 0,0-2 0 0 0,0 0 0 0 0,0 0 0 0 0,-1-1 0 0 0,1-1-182 0 0,-12 5 33 0 0,0 0 1 0 0,0 0 0 0 0,0 0 0 0 0,0 0 0 0 0,0 0-1 0 0,0 0 1 0 0,-1 0 0 0 0,1 0 0 0 0,0-1 0 0 0,-1 1-1 0 0,1-1 1 0 0,-1 0 0 0 0,1 1 0 0 0,-1-1 0 0 0,0 0-1 0 0,0 0 1 0 0,0 1 0 0 0,0-1 0 0 0,0 0 0 0 0,0 0 0 0 0,0 0-1 0 0,0 0 1 0 0,-1-1 0 0 0,1 1 0 0 0,-1 0 0 0 0,0 0-1 0 0,0 0 1 0 0,0 0 0 0 0,0 0 0 0 0,0-1 0 0 0,0 1-1 0 0,0 0 1 0 0,-1 0 0 0 0,1 0 0 0 0,-1 0 0 0 0,1 0-1 0 0,-1 0 1 0 0,0 0 0 0 0,0 0 0 0 0,0 0 0 0 0,0 0 0 0 0,0 0-1 0 0,0 0 1 0 0,-1 1 0 0 0,1-1 0 0 0,-1 0 0 0 0,1 1-1 0 0,-1-1 1 0 0,1 1 0 0 0,-1 0 0 0 0,0-1 0 0 0,0 1-1 0 0,-1 0-33 0 0,-61 1-191 0 0,36 8-2514 0 0,17-5 47 0 0,-5 2-2643 0 0</inkml:trace>
  <inkml:trace contextRef="#ctx0" brushRef="#br2" timeOffset="-82488.404">4191 4077 5640 0 0,'2'1'8'0'0,"12"0"318"0"0,-30 0-76 0 0,-150 20 1134 0 0,133-16-1275 0 0,20-4-210 0 0</inkml:trace>
  <inkml:trace contextRef="#ctx0" brushRef="#br2" timeOffset="-82141.958">3627 4115 8320 0 0,'0'0'190'0'0,"-4"0"253"0"0,-79-4 4641 0 0,9 8-3996 0 0,47 0-1065 0 0,22-3 35 0 0,21 5 8 0 0,152-10 578 0 0,-56-3-968 0 0,2 4 1024 0 0,-59 2-1374 0 0,0 0-3602 0 0,-39 1-602 0 0</inkml:trace>
  <inkml:trace contextRef="#ctx0" brushRef="#br2" timeOffset="-81211.091">2728 3767 6832 0 0,'5'-18'432'0'0,"8"-19"2998"0"0,-13 35-2995 0 0,3 0 7291 0 0,-3 9-8663 0 0,-16 140 2368 0 0,-1-16-1279 0 0,27-91-1336 0 0,1-26-4817 0 0,-4-9 693 0 0</inkml:trace>
  <inkml:trace contextRef="#ctx0" brushRef="#br2" timeOffset="-80945.566">2820 4072 8864 0 0,'-5'6'6479'0'0,"-34"10"-5161"0"0,-92 10-166 0 0,12-33-817 0 0,69-7-5879 0 0,44 12 124 0 0</inkml:trace>
  <inkml:trace contextRef="#ctx0" brushRef="#br2" timeOffset="-80663.201">2890 3649 12360 0 0,'-4'-2'65'0'0,"0"0"0"0"0,0 1 1 0 0,0-1-1 0 0,0 1 0 0 0,0 0 1 0 0,0 0-1 0 0,0 0 0 0 0,0 1 1 0 0,-1-1-1 0 0,1 1 0 0 0,0 0 1 0 0,0 0-1 0 0,-1 1 0 0 0,1-1 1 0 0,0 1-1 0 0,0 0 0 0 0,0 0 1 0 0,0 1-1 0 0,-3 0-65 0 0,0 0 121 0 0,-146 31 597 0 0,7-9-150 0 0,90-8-1066 0 0,55-16-380 0 0,1 0-2488 0 0,0 0-1060 0 0</inkml:trace>
  <inkml:trace contextRef="#ctx0" brushRef="#br2" timeOffset="-80364.672">2712 4169 9328 0 0,'0'0'208'0'0,"0"0"33"0"0,-6 1 234 0 0,-3 3-213 0 0,1 1-1 0 0,0 0 1 0 0,0 0 0 0 0,1 1 0 0 0,0 0 0 0 0,0 0 0 0 0,0 1-1 0 0,1-1 1 0 0,0 2 0 0 0,0-1 0 0 0,0 1 0 0 0,1-1 0 0 0,-3 8-262 0 0,8-15 42 0 0,0 1-1 0 0,0 0 1 0 0,0 0 0 0 0,1 0 0 0 0,-1 0 0 0 0,0 0 0 0 0,0-1 0 0 0,0 1 0 0 0,1 0 0 0 0,-1 0 0 0 0,1 0 0 0 0,-1-1 0 0 0,0 1 0 0 0,1 0 0 0 0,-1-1-1 0 0,1 1 1 0 0,0 0 0 0 0,-1-1 0 0 0,1 1 0 0 0,0-1 0 0 0,-1 1 0 0 0,1-1 0 0 0,0 1 0 0 0,-1-1 0 0 0,1 1 0 0 0,0-1 0 0 0,0 0 0 0 0,0 1 0 0 0,-1-1-1 0 0,1 0 1 0 0,0 0 0 0 0,0 1 0 0 0,0-1 0 0 0,0 0 0 0 0,-1 0 0 0 0,1 0 0 0 0,0 0 0 0 0,0 0 0 0 0,0 0 0 0 0,0-1 0 0 0,0 1 0 0 0,-1 0 0 0 0,1 0 0 0 0,0 0-1 0 0,0-1 1 0 0,0 1 0 0 0,-1-1 0 0 0,1 1 0 0 0,0-1-42 0 0,12-2 77 0 0,0-1-1 0 0,-1-1 1 0 0,1 0 0 0 0,-1-1-1 0 0,-1 0 1 0 0,1 0-1 0 0,-1-2 1 0 0,0 1-1 0 0,0-2 1 0 0,-1 1 0 0 0,0-1-1 0 0,-1-1 1 0 0,0 1-1 0 0,0-2 1 0 0,-1 1-1 0 0,5-10-76 0 0,-13 19-41 0 0,1 0 0 0 0,-1 0 0 0 0,0 0 0 0 0,1-1 0 0 0,-1 1 0 0 0,0 0 0 0 0,0 0 0 0 0,0 0 0 0 0,0-1 0 0 0,0 1 0 0 0,0 0 0 0 0,0 0 0 0 0,0-1 0 0 0,-1 1 0 0 0,1 0 0 0 0,0 0 0 0 0,-1 0 0 0 0,1-1 0 0 0,-1 1 0 0 0,1 0 0 0 0,-1 0 0 0 0,0 0 0 0 0,1 0 0 0 0,-1 0 0 0 0,0 0 0 0 0,0 0 0 0 0,1 0 0 0 0,-1 0 0 0 0,0 1 0 0 0,0-1 0 0 0,0 0 0 0 0,0 1 0 0 0,0-1 0 0 0,-1 0 0 0 0,1 1 0 0 0,0-1 0 0 0,0 1 0 0 0,0-1 0 0 0,0 1 0 0 0,-1 0 0 0 0,1 0 0 0 0,0-1 0 0 0,0 1 0 0 0,0 0 0 0 0,-1 0 0 0 0,1 0 0 0 0,0 0 0 0 0,0 1 0 0 0,-1-1 0 0 0,1 0 0 0 0,0 0 0 0 0,0 1 0 0 0,-1-1 41 0 0,-10 3-3664 0 0,-1-1-1122 0 0</inkml:trace>
  <inkml:trace contextRef="#ctx0" brushRef="#br2" timeOffset="-79823.927">3197 3848 8320 0 0,'0'0'190'0'0,"0"0"28"0"0,0 0 7 0 0,0 0 46 0 0,0 0 167 0 0,0 0 70 0 0,0 0 18 0 0,0 0 4 0 0,-6 6 556 0 0,-102 131 2479 0 0,13-2-2747 0 0,-137 134 670 0 0,115-116-1309 0 0,89-109-298 0 0,27-41-323 0 0,-6 10 713 0 0,0-4-5981 0 0,7-9 388 0 0</inkml:trace>
  <inkml:trace contextRef="#ctx0" brushRef="#br2" timeOffset="-79440.38">3056 4366 9760 0 0,'12'-5'744'0'0,"64"-9"1221"0"0,-75 15-1908 0 0,0 0 1 0 0,0-1-1 0 0,0 1 1 0 0,0-1-1 0 0,0 1 1 0 0,0 0-1 0 0,-1 0 1 0 0,1-1-1 0 0,0 1 1 0 0,0 0-1 0 0,-1 0 1 0 0,1 0-1 0 0,-1 0 1 0 0,1 0-1 0 0,-1 0 1 0 0,1 0-1 0 0,-1 0 1 0 0,0 0-1 0 0,1 0 1 0 0,-1 0-1 0 0,0 0 1 0 0,0 0-1 0 0,0 0 1 0 0,1 0-1 0 0,-1 0 1 0 0,0 0-1 0 0,-1 1 1 0 0,1-1-1 0 0,0 0 1 0 0,0 0-1 0 0,0 0 0 0 0,-1 0 1 0 0,1 0-1 0 0,0 0 1 0 0,-1 0-1 0 0,1 0 1 0 0,-1 0-1 0 0,0 0 1 0 0,1 0-1 0 0,-1 0 1 0 0,1-1-1 0 0,-1 1 1 0 0,0 0-1 0 0,0 0 1 0 0,0-1-1 0 0,1 1 1 0 0,-1 0-58 0 0,-2 4 286 0 0,-7 10-108 0 0,0-1 0 0 0,-1 0 0 0 0,0-1 1 0 0,-1 0-1 0 0,0-1 0 0 0,-1 0 0 0 0,-1-1 0 0 0,-6 4-178 0 0,-45 40 853 0 0,65-55-654 0 0,0 0-100 0 0,17 13 557 0 0,-1-9-485 0 0,1-1 1 0 0,1-1 0 0 0,-1-1 0 0 0,0 0-1 0 0,0-1 1 0 0,1-1 0 0 0,-1-1 0 0 0,2 0-172 0 0,102-1-1596 0 0,-102 6 743 0 0,2 0-10 0 0</inkml:trace>
  <inkml:trace contextRef="#ctx0" brushRef="#br2" timeOffset="-70579.78">6541 6833 5984 0 0,'0'-16'624'0'0,"2"-19"1593"0"0,14 2 839 0 0,2 5-321 0 0,22 50-1439 0 0,-31-16-1280 0 0,-1 1 0 0 0,1 1 0 0 0,-1-1 0 0 0,0 1 0 0 0,-1 1 0 0 0,0-1 0 0 0,0 1 0 0 0,-1 1 0 0 0,0-1 0 0 0,2 5-16 0 0,20 68 128 0 0,-28-17 138 0 0,-3-57-55 0 0,2-7-145 0 0,1-1-2 0 0,0 0 6 0 0,0 0 15 0 0,0 0-13 0 0,0 0 5 0 0,0 0 3 0 0,9-14 152 0 0,68-46 288 0 0,-30 21-386 0 0,47-50 104 0 0,-92 86-227 0 0,0 1-1 0 0,0-1 0 0 0,0 0 1 0 0,0 0-1 0 0,0 0 0 0 0,-1 0 1 0 0,1-1-1 0 0,-1 1 0 0 0,0 0 1 0 0,0-1-1 0 0,0 1 0 0 0,0-1 0 0 0,-1 1 1 0 0,0-1-1 0 0,1 1 0 0 0,-1-1 1 0 0,0 1-1 0 0,-1-1 0 0 0,1 1 1 0 0,-1-1-1 0 0,1 1 0 0 0,-1-1 1 0 0,0 1-1 0 0,0 0 0 0 0,-1-1 0 0 0,0 0-10 0 0,-28-17 0 0 0,17 17-2426 0 0,13 4 1621 0 0</inkml:trace>
  <inkml:trace contextRef="#ctx0" brushRef="#br2" timeOffset="-69811.046">6976 6937 7400 0 0,'0'0'165'0'0,"0"0"22"0"0,0 0 10 0 0,0 0 54 0 0,0 0 138 0 0,0 0 56 0 0,0 0 17 0 0,-3-5 2611 0 0,3 6 1628 0 0,-13 36-3932 0 0,-2 28 3 0 0,0 16-520 0 0,14-80-198 0 0,4 8-556 0 0,2-1-3982 0 0,-4-8 4013 0 0,-1 1-5405 0 0</inkml:trace>
  <inkml:trace contextRef="#ctx0" brushRef="#br2" timeOffset="-68948.642">8528 6778 10712 0 0,'0'0'241'0'0,"-4"-5"1527"0"0,10 3 1268 0 0,29 21-2797 0 0,-28-14-211 0 0,0 1 0 0 0,0 1 0 0 0,-1-1 1 0 0,0 1-1 0 0,0 0 0 0 0,0 0 1 0 0,-1 1-1 0 0,0 0 0 0 0,-1 0 0 0 0,1 0 1 0 0,-2 0-1 0 0,1 1 0 0 0,-1-1 1 0 0,2 9-29 0 0,-5-12 13 0 0,0 0 0 0 0,0 0 0 0 0,0 0 0 0 0,-1 0 0 0 0,0 0 0 0 0,0 0 0 0 0,0-1 0 0 0,0 1 0 0 0,-1 0 0 0 0,0-1 0 0 0,0 1 0 0 0,0-1 1 0 0,0 1-1 0 0,-1-1 0 0 0,0 0 0 0 0,0 0 0 0 0,0 0 0 0 0,0 0 0 0 0,-1-1 0 0 0,1 1 0 0 0,-2 0-13 0 0,-7 4 120 0 0,11-7-45 0 0,1-1-3 0 0,0 0 13 0 0,18-6 160 0 0,6-3-219 0 0,0 0-1 0 0,-1-2 0 0 0,0-1 1 0 0,-1-1-1 0 0,0-1 0 0 0,13-10-25 0 0,29-37 75 0 0,-19-6 42 0 0,-41 53-53 0 0,-14-5-169 0 0,10 18-305 0 0,-4-5 972 0 0,0 5-6463 0 0,3 1 812 0 0</inkml:trace>
  <inkml:trace contextRef="#ctx0" brushRef="#br2" timeOffset="-68455.291">8979 6947 11056 0 0,'0'0'248'0'0,"0"0"34"0"0,0 0 22 0 0,0 0-29 0 0,7-2 2165 0 0,67 2 536 0 0,-58 11-2527 0 0,-15-10-443 0 0,0 0-1 0 0,0-1 1 0 0,-1 1-1 0 0,1 0 1 0 0,-1 0-1 0 0,1 0 1 0 0,-1 0 0 0 0,1 0-1 0 0,-1 0 1 0 0,1 0-1 0 0,-1 0 1 0 0,0 0-1 0 0,1 0 1 0 0,-1 0-1 0 0,0 0 1 0 0,0 0 0 0 0,0 0-1 0 0,0 0 1 0 0,0 0-1 0 0,0 0 1 0 0,0 0-1 0 0,0 0 1 0 0,0 0-1 0 0,-1 0 1 0 0,1 0 0 0 0,0 0-1 0 0,-1 0 1 0 0,1 0-1 0 0,-1 0 1 0 0,1 0-1 0 0,-1 0 1 0 0,1 0-1 0 0,-1-1 1 0 0,0 1 0 0 0,1 0-1 0 0,-2 0-5 0 0,-8 10 66 0 0,0-1 0 0 0,-1-1-1 0 0,0 0 1 0 0,0 0 0 0 0,-1-1 0 0 0,0-1-1 0 0,-11 5-65 0 0,-7 6 155 0 0,50-13-22 0 0,115-21-1485 0 0,-122 13-2966 0 0,-1-2-1406 0 0</inkml:trace>
  <inkml:trace contextRef="#ctx0" brushRef="#br2" timeOffset="-67660.43">8092 6473 7456 0 0,'0'0'166'0'0,"0"0"29"0"0,0 0 12 0 0,-4-4 1449 0 0,1 4 4448 0 0,-8 32-5528 0 0,1 17 7 0 0,-1-6-225 0 0,11-42-225 0 0,1 1 64 0 0,7-4 547 0 0,16-51-498 0 0,0-7-524 0 0,-24 56 266 0 0,0 3-49 0 0,0 1-15 0 0,-15 100 55 0 0,1-30 279 0 0,13-42-5436 0 0,1-27-523 0 0</inkml:trace>
  <inkml:trace contextRef="#ctx0" brushRef="#br2" timeOffset="-65302.694">7681 6866 6072 0 0,'0'0'133'0'0,"0"0"23"0"0,0 0 12 0 0,3-19 7247 0 0,-3 18-7247 0 0,0 1 34 0 0,0 0 20 0 0,0 0 2 0 0,0 0-22 0 0,0 0-90 0 0,0 0-42 0 0,0 0-6 0 0,0 0 0 0 0,0 0 0 0 0,0 0 0 0 0,0 0 0 0 0,0 0 0 0 0,0 0 0 0 0,0 0 0 0 0,0 0 0 0 0,0 0 1 0 0,0 0 6 0 0,0 0 1 0 0,0 0 0 0 0,0 0 4 0 0,0 0 16 0 0,0 0 1 0 0,0 0-10 0 0,0 0-4 0 0,0 0 1 0 0,14 5 608 0 0,-10-1-624 0 0,-1 0 0 0 0,1 1-42 0 0,-1 1 0 0 0,0-1-1 0 0,-1 1 1 0 0,1 0-1 0 0,-1 0 1 0 0,0 0-1 0 0,-1 0 1 0 0,1 0 0 0 0,-1 0-1 0 0,0 0 1 0 0,-1 0-1 0 0,0 1 1 0 0,0-1-1 0 0,0 0 1 0 0,0 0 0 0 0,-1 1-22 0 0,0 18 38 0 0,-11 28 236 0 0,12-52-322 0 0,0-1 90 0 0,0 0 44 0 0,0 1 8 0 0,0 4-14 0 0,0 1-53 0 0,1-5-22 0 0,0 0 0 0 0,0-1 0 0 0,1 1 1 0 0,-1-1-1 0 0,0 1 0 0 0,0-1 0 0 0,1 1 0 0 0,-1-1 0 0 0,0 0 0 0 0,0 0 0 0 0,1 0 0 0 0,-1 0 0 0 0,0 0 1 0 0,1 0-1 0 0,-1 0 0 0 0,0 0 0 0 0,1 0 0 0 0,-1-1 0 0 0,0 1 0 0 0,0 0 0 0 0,1-1 0 0 0,-1 1 0 0 0,1-1-5 0 0,12-4 34 0 0,0 0 0 0 0,1-1 0 0 0,-2-1 0 0 0,1 0-1 0 0,-1-1 1 0 0,11-8-34 0 0,16-9 53 0 0,61-63 307 0 0,-80 60 126 0 0,-21 25-412 0 0,-3-2-27 0 0,-7 4-3918 0 0,8 1 1417 0 0,-4 0-3259 0 0</inkml:trace>
  <inkml:trace contextRef="#ctx0" brushRef="#br2" timeOffset="-64908.967">8071 7040 11888 0 0,'-13'6'900'0'0,"-36"24"-267"0"0,19 2 1314 0 0,30-30-1893 0 0,1 0 0 0 0,0 0 0 0 0,-1-1 0 0 0,1 1 0 0 0,0 0 0 0 0,0 0 1 0 0,0-1-1 0 0,0 1 0 0 0,0-1 0 0 0,0 1 0 0 0,1-1 0 0 0,-1 1 1 0 0,1-1-1 0 0,-1 0 0 0 0,1 0 0 0 0,-1 0 0 0 0,1 0 0 0 0,-1 0 0 0 0,1 0 1 0 0,0 0-1 0 0,0 0 0 0 0,-1 0 0 0 0,1-1 0 0 0,0 1 0 0 0,0-1 1 0 0,0 0-1 0 0,0 1 0 0 0,0-1 0 0 0,0 0 0 0 0,0 0 0 0 0,-1 0 0 0 0,1 0 1 0 0,0-1-1 0 0,1 1-54 0 0,38-11 154 0 0,-37 6-95 0 0,0-2-4 0 0,-4 5-76 0 0,0 1 1 0 0,1 0 0 0 0,-1 0-1 0 0,0 0 1 0 0,0 0 0 0 0,0-1-1 0 0,0 1 1 0 0,0 0 0 0 0,0 0-1 0 0,-1 0 1 0 0,1-1-1 0 0,0 1 1 0 0,-1 0 0 0 0,1 0-1 0 0,0 0 1 0 0,-1 0 0 0 0,1 0-1 0 0,-1 0 1 0 0,0 0 0 0 0,1 0-1 0 0,-1 0 1 0 0,0 0-1 0 0,0 0 1 0 0,0 0 0 0 0,1 0-1 0 0,-1 0 1 0 0,0 1 0 0 0,0-1-1 0 0,0 0 1 0 0,-1 0 20 0 0,0 0-131 0 0,0-1 39 0 0,0 0-594 0 0,-1 0-3439 0 0,-1-1-971 0 0</inkml:trace>
  <inkml:trace contextRef="#ctx0" brushRef="#br2" timeOffset="-61555.975">13809 6297 7968 0 0,'25'-31'504'0'0,"-6"1"1368"0"0,-5 9 864 0 0,-14 21-2682 0 0,0-1 0 0 0,0 1 0 0 0,0-1 0 0 0,-1 1 0 0 0,1 0 0 0 0,0-1 0 0 0,0 1 0 0 0,0 0 1 0 0,0-1-1 0 0,0 1 0 0 0,0 0 0 0 0,0-1 0 0 0,0 1 0 0 0,0-1 0 0 0,0 1 0 0 0,0 0 0 0 0,0-1 1 0 0,0 1-1 0 0,0 0 0 0 0,1-1 0 0 0,-1 1 0 0 0,0 0 0 0 0,0-1 0 0 0,0 1 0 0 0,0 0 0 0 0,1-1 1 0 0,-1 1-1 0 0,0 0 0 0 0,0-1 0 0 0,1 1 0 0 0,-1 0 0 0 0,0 0 0 0 0,1-1 0 0 0,-1 1 0 0 0,0 0 1 0 0,1 0-1 0 0,-1 0 0 0 0,0-1 0 0 0,1 1 0 0 0,-1 0 0 0 0,0 0 0 0 0,1 0 0 0 0,-1 0 0 0 0,0 0 1 0 0,1 0-1 0 0,-1 0 0 0 0,1 0 0 0 0,-1 0 0 0 0,0 0 0 0 0,1 0 0 0 0,-1 0 0 0 0,0 0 0 0 0,1 0 1 0 0,-1 0-1 0 0,0 0 0 0 0,1 0 0 0 0,-1 1 0 0 0,1-1 0 0 0,-1 0 0 0 0,0 0 0 0 0,0 0 0 0 0,1 0 1 0 0,-1 1-1 0 0,0-1 0 0 0,1 0 0 0 0,-1 0 0 0 0,0 1 0 0 0,0-1 0 0 0,1 0-54 0 0,15 17 801 0 0,24 33-600 0 0,-10-2-50 0 0,-19-17-55 0 0,0 23-103 0 0,-14 6 21 0 0,-27 22 207 0 0,2-39-74 0 0,-2-5-6 0 0,30-38-78 0 0,0-1-1 0 0,0 1 1 0 0,0 0 0 0 0,0 0-1 0 0,0 0 1 0 0,0 0 0 0 0,-1-1-1 0 0,1 1-62 0 0,112-58 570 0 0,-47 16-201 0 0,-20-14-568 0 0,-32 35 270 0 0,1-20 25 0 0,1-1 67 0 0,1-39 111 0 0,2 30-274 0 0,-16 34 1 0 0,-7-7-34 0 0,-1 17-223 0 0,-8 0-5607 0 0,-4 7-273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9:36.121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83 158 9648 0 0,'-3'-12'724'0'0,"-4"-1"4178"0"0,3 19-3254 0 0,1 26-1745 0 0,2-26 703 0 0,1 106 1337 0 0,2-9-1159 0 0,2-32-439 0 0,-1-2-54 0 0,3-9-154 0 0,2-43-107 0 0,-5-15-2516 0 0,-2 0-3433 0 0,-1-2 499 0 0</inkml:trace>
  <inkml:trace contextRef="#ctx0" brushRef="#br0" timeOffset="358.462">0 256 6248 0 0,'7'-13'460'0'0,"-10"-14"94"0"0,3 26-159 0 0,2-3 214 0 0,-1 2 5001 0 0,16-5-4598 0 0,-16 7-687 0 0,1-1 22 0 0,97-12 2220 0 0,2-9-1320 0 0,55-25-774 0 0,-101 39-613 0 0,-48 11-347 0 0,-2-1-865 0 0,-4-2-2798 0 0,-4 6 2616 0 0</inkml:trace>
  <inkml:trace contextRef="#ctx0" brushRef="#br0" timeOffset="630.458">166 294 7104 0 0,'0'0'208'0'0,"0"0"8"0"0,0 0-92 0 0,0 0-42 0 0,0 0-8 0 0,0 0 66 0 0,0 0 286 0 0,0 0 129 0 0,16 3 1313 0 0,90-30 3220 0 0,1-1-3928 0 0,-83 24-1110 0 0,1 0-492 0 0,-9 2-3858 0 0,-6 1-1005 0 0</inkml:trace>
  <inkml:trace contextRef="#ctx0" brushRef="#br0" timeOffset="1263.389">543 175 10568 0 0,'0'0'233'0'0,"0"0"39"0"0,0 0 17 0 0,0 0-27 0 0,0 15-78 0 0,-15 119 5310 0 0,14-128-5416 0 0,1-1-1 0 0,0 1 1 0 0,0 0 0 0 0,0 0-1 0 0,1 0 1 0 0,-1 0 0 0 0,1 0-1 0 0,1-1 1 0 0,-1 1 0 0 0,1 0-1 0 0,0-1 1 0 0,1 1-1 0 0,1 2-77 0 0,-4-7 64 0 0,11 9 256 0 0,-8-10-304 0 0,1 0 0 0 0,-1 0 0 0 0,0-1 0 0 0,0 1 0 0 0,1-1 0 0 0,-1 0 0 0 0,0 1 0 0 0,0-1 0 0 0,0-1 0 0 0,0 1 0 0 0,0 0 0 0 0,0-1 0 0 0,0 1 0 0 0,0-1 0 0 0,0 0 0 0 0,-1 0 0 0 0,1 0 0 0 0,-1-1 0 0 0,1 1 0 0 0,-1 0 0 0 0,0-1 0 0 0,0 0 0 0 0,0 1 0 0 0,0-1 0 0 0,-1 0 0 0 0,1 0 0 0 0,-1 0 0 0 0,1-1-16 0 0,52-94-412 0 0,-48 90 342 0 0,9 13-48 0 0,-9 2 129 0 0,-1 0-1 0 0,0 0 0 0 0,0 0 0 0 0,0 1 0 0 0,-1-1 0 0 0,0 1 0 0 0,-1 0 1 0 0,0 1-1 0 0,0-1 0 0 0,-1 0 0 0 0,1 7-10 0 0,14 37 126 0 0,-10-37-66 0 0,-5-8-21 0 0,0-1-1 0 0,0 0 1 0 0,1 0 0 0 0,0 0 0 0 0,0 0-1 0 0,0 0 1 0 0,1 0 0 0 0,0-1 0 0 0,0 0-1 0 0,0 0 1 0 0,1 0 0 0 0,0 0 0 0 0,0-1-1 0 0,3 2-38 0 0,-4-5 76 0 0,-1-1 0 0 0,1 1 0 0 0,0-1-1 0 0,-1 0 1 0 0,1-1 0 0 0,0 1 0 0 0,-1 0-1 0 0,1-1 1 0 0,-1 0 0 0 0,1 0 0 0 0,-1 0-1 0 0,1-1 1 0 0,-1 1 0 0 0,0-1 0 0 0,1 1-1 0 0,-1-1 1 0 0,0 0 0 0 0,0-1 0 0 0,0 1-1 0 0,-1 0 1 0 0,1-1 0 0 0,-1 1 0 0 0,1-1-1 0 0,-1 0 1 0 0,0 0 0 0 0,0 0 0 0 0,0 0-1 0 0,0 0 1 0 0,0-1 0 0 0,-1 1 0 0 0,0 0-1 0 0,1-1-75 0 0,17-58 240 0 0,-9 26-351 0 0,-3-1-1 0 0,0-1 1 0 0,-3 1-1 0 0,-1-1 0 0 0,-2 1 1 0 0,-2-24 111 0 0,1 32-199 0 0,0 28 25 0 0,0 1-33 0 0,0 0-8 0 0,0 0-70 0 0,0 0-291 0 0,0 0-127 0 0,0 0-735 0 0,0 0-2973 0 0,0 0-1271 0 0</inkml:trace>
  <inkml:trace contextRef="#ctx0" brushRef="#br0" timeOffset="1594.229">1132 10 9416 0 0,'0'0'208'0'0,"0"0"33"0"0,0 0 16 0 0,9 9 107 0 0,-12 92 5071 0 0,-6-6-3685 0 0,-12 52 610 0 0,17-78-1933 0 0,4-52-278 0 0,0-16-217 0 0,0-1-73 0 0,13-19-2978 0 0,-4-3-2927 0 0,-3 9 1165 0 0</inkml:trace>
  <inkml:trace contextRef="#ctx0" brushRef="#br0" timeOffset="1837.001">1335 10 11664 0 0,'0'0'264'0'0,"0"0"34"0"0,0 0 21 0 0,0 0-36 0 0,11 9 218 0 0,-8-2-199 0 0,0 1-1 0 0,-1-1 1 0 0,0 1 0 0 0,-1 0-1 0 0,0-1 1 0 0,0 1 0 0 0,0 0-1 0 0,-1 0 1 0 0,-1 0 0 0 0,1-1-1 0 0,-1 1 1 0 0,0 0 0 0 0,-1 0-1 0 0,0-1 1 0 0,-1 5-302 0 0,-43 221 2216 0 0,46-155-1881 0 0,3-73-269 0 0,-3-4-30 0 0,0-1-184 0 0,0 0-78 0 0,0 0-1309 0 0,0 0-5159 0 0</inkml:trace>
  <inkml:trace contextRef="#ctx0" brushRef="#br0" timeOffset="2017.994">1148 243 15016 0 0,'0'0'440'0'0,"0"0"-6"0"0,0 0-259 0 0,8-1 48 0 0,133 6 2528 0 0,-97-2-2720 0 0,-5 0-5600 0 0,-23-3-236 0 0</inkml:trace>
  <inkml:trace contextRef="#ctx0" brushRef="#br0" timeOffset="2691.467">1565 303 11256 0 0,'0'0'330'0'0,"-1"8"110"0"0,4 57 92 0 0,-1-59 157 0 0,-2-7-506 0 0,0 1 0 0 0,0 0 0 0 0,0 0 0 0 0,1 0 0 0 0,-1 0-1 0 0,0 0 1 0 0,0-1 0 0 0,0 1 0 0 0,0 0 0 0 0,1 0 0 0 0,-1 0 0 0 0,0 0 0 0 0,0 0 0 0 0,0 0 0 0 0,0 0 0 0 0,1 0 0 0 0,-1 0 0 0 0,0 0 0 0 0,0 0 0 0 0,0 0 0 0 0,1 0-1 0 0,-1 0 1 0 0,0 0 0 0 0,0 0 0 0 0,0 0 0 0 0,1 0 0 0 0,-1 0 0 0 0,0 0 0 0 0,0 0 0 0 0,0 0 0 0 0,1 0 0 0 0,-1 0 0 0 0,0 0 0 0 0,0 0 0 0 0,0 1-183 0 0,2-6-701 0 0,13-93 1135 0 0,1-6-434 0 0,-10 59-108 0 0,18-57-72 0 0,-15 77 180 0 0,-8 25 0 0 0,-1 0 0 0 0,0 0 0 0 0,0 0 0 0 0,1-1 0 0 0,-1 1 0 0 0,0 0 0 0 0,1 0 0 0 0,-1 0 0 0 0,0 0 0 0 0,0 0 0 0 0,1 0 0 0 0,-1-1 0 0 0,0 1 0 0 0,1 0 0 0 0,-1 0 0 0 0,0 0 0 0 0,1 0 0 0 0,-1 0 0 0 0,0 0 0 0 0,1 0 0 0 0,-1 1 0 0 0,0-1 0 0 0,1 0 0 0 0,-1 0 0 0 0,0 0 0 0 0,0 0 0 0 0,1 0 0 0 0,-1 0 0 0 0,0 0 0 0 0,1 1 0 0 0,-1-1 0 0 0,0 0 0 0 0,0 0 0 0 0,1 0 0 0 0,-1 1 0 0 0,0-1 0 0 0,0 0 0 0 0,0 0 0 0 0,1 1 0 0 0,-1-1 0 0 0,0 0 0 0 0,0 1 0 0 0,0-1 0 0 0,0 0 0 0 0,0 0 0 0 0,1 1 0 0 0,-1-1 0 0 0,0 0 0 0 0,0 1 0 0 0,0-1 0 0 0,0 0 0 0 0,0 1 0 0 0,0-1 0 0 0,0 1 0 0 0,0-1 0 0 0,4 14 16 0 0,0 0 0 0 0,-1 0-1 0 0,0 1 1 0 0,-1-1 0 0 0,0 1 0 0 0,-2 12-16 0 0,3 12 79 0 0,6 58 667 0 0,-3-67-730 0 0,-6-29 59 0 0,13 3 521 0 0,-10-5-563 0 0,0-1 0 0 0,0 0 0 0 0,0 1-1 0 0,-1-1 1 0 0,1-1 0 0 0,0 1 0 0 0,-1 0 0 0 0,0-1 0 0 0,1 1-1 0 0,-1-1 1 0 0,0 0 0 0 0,0 1 0 0 0,-1-1 0 0 0,1 0 0 0 0,0 0-1 0 0,-1 0 1 0 0,0-1-33 0 0,8-11 35 0 0,74-110-451 0 0,-13 57-296 0 0,-57 65 648 0 0,-3 20 200 0 0,-11-15-128 0 0,4 172 955 0 0,-6-68 58 0 0,12-78-541 0 0,-8-27-468 0 0,-1 0 0 0 0,1 0 0 0 0,-1 0-1 0 0,1 0 1 0 0,0 0 0 0 0,-1 0 0 0 0,1 0-1 0 0,0 0 1 0 0,0 0 0 0 0,0 0 0 0 0,0 0-1 0 0,0-1 1 0 0,0 1 0 0 0,0 0 0 0 0,0-1 0 0 0,0 1-1 0 0,0-1 1 0 0,0 1 0 0 0,1-1 0 0 0,-1 1-1 0 0,0-1 1 0 0,0 0 0 0 0,0 0 0 0 0,1 1-1 0 0,-1-1 1 0 0,0 0 0 0 0,0 0 0 0 0,1 0 0 0 0,-1-1-1 0 0,0 1 1 0 0,0 0 0 0 0,1 0 0 0 0,-1-1-1 0 0,0 1-11 0 0,21-1-1800 0 0,-1-6-3295 0 0,-12 1-1881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9:47.075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0 198 10656 0 0,'9'-40'1638'0'0,"-9"39"-1107"0"0,3-6 888 0 0,-2 7 2736 0 0,3 6-4019 0 0,0 1-1 0 0,0 0 0 0 0,-1 1 0 0 0,-1-1 0 0 0,1 0 0 0 0,-1 1 0 0 0,0-1 0 0 0,-1 1 0 0 0,0 0 0 0 0,0 3-135 0 0,7 184 593 0 0,-2-64-395 0 0,4-94-97 0 0,2-45-1400 0 0,19-40-4471 0 0,-25 31 3893 0 0</inkml:trace>
  <inkml:trace contextRef="#ctx0" brushRef="#br0" timeOffset="294.962">263 105 13016 0 0,'0'0'297'0'0,"0"0"39"0"0,0 0 17 0 0,0 0-37 0 0,3 8 183 0 0,4 77 2754 0 0,5 100-2081 0 0,13-58-776 0 0,-19-116-249 0 0,-6-10-210 0 0,0-1-881 0 0,0 0-3616 0 0,0 0-1554 0 0</inkml:trace>
  <inkml:trace contextRef="#ctx0" brushRef="#br0" timeOffset="541.205">95 375 13824 0 0,'0'0'314'0'0,"-3"-14"1341"0"0,10 10-1376 0 0,-1 0 0 0 0,1 1 0 0 0,-1 0 1 0 0,1 0-1 0 0,0 1 0 0 0,0 0 0 0 0,1 0 1 0 0,-1 1-1 0 0,0 0 0 0 0,1 0 0 0 0,-1 0 0 0 0,1 1-279 0 0,164-2-1341 0 0,-157 2 346 0 0</inkml:trace>
  <inkml:trace contextRef="#ctx0" brushRef="#br0" timeOffset="992.425">583 220 10448 0 0,'0'0'301'0'0,"0"0"4"0"0,-13 7-117 0 0,8-1 255 0 0,0 0-1 0 0,1 0 1 0 0,0 0-1 0 0,0 0 1 0 0,0 1-1 0 0,1-1 1 0 0,0 1-1 0 0,0 0 1 0 0,1 0 0 0 0,0 1-443 0 0,-1 0 194 0 0,1-1 0 0 0,0 1 0 0 0,0 0 0 0 0,1 0-1 0 0,0 0 1 0 0,0 0 0 0 0,1 0 0 0 0,0 0 0 0 0,0 0 0 0 0,1 0 0 0 0,0 0 0 0 0,1-1 0 0 0,0 1 0 0 0,0 0 0 0 0,0 0 0 0 0,1-1 0 0 0,0 0 0 0 0,4 8-194 0 0,-3-14 37 0 0,-1 0-1 0 0,0 1 0 0 0,1-1 0 0 0,-1 0 0 0 0,1-1 0 0 0,-1 1 0 0 0,1-1 0 0 0,-1 1 0 0 0,1-1 0 0 0,-1 0 0 0 0,1 0 0 0 0,-1-1 0 0 0,1 1 1 0 0,-1-1-1 0 0,1 0 0 0 0,-1 0 0 0 0,1 0 0 0 0,-1 0 0 0 0,0 0 0 0 0,1-1 0 0 0,-1 1 0 0 0,0-1 0 0 0,0 0 0 0 0,0 0 0 0 0,-1 0 1 0 0,1-1-1 0 0,0 1 0 0 0,-1-1 0 0 0,1 1 0 0 0,-1-1 0 0 0,0 0 0 0 0,2-2-36 0 0,5-8 22 0 0,-3 2-81 0 0,2 0 0 0 0,0 1 0 0 0,0 0 0 0 0,0 0 0 0 0,2 1 0 0 0,-1 0-1 0 0,1 1 1 0 0,5-4 59 0 0,-12 10-77 0 0,11 4-86 0 0,-9 9 83 0 0,20 36 80 0 0,-2-12 0 0 0,-2-12 256 0 0,-20-22-62 0 0,16 2 1140 0 0,-14-7-1150 0 0,20-35 664 0 0,-18 3-590 0 0,-9-40-244 0 0,6-22-782 0 0,4 41-1049 0 0,-3 24-1828 0 0,1 24 1980 0 0</inkml:trace>
  <inkml:trace contextRef="#ctx0" brushRef="#br0" timeOffset="1285.504">1061 4 12528 0 0,'0'0'281'0'0,"0"0"40"0"0,0 0 22 0 0,0 0-39 0 0,1 8-185 0 0,-2 115 5084 0 0,-4 41-3473 0 0,13-21-808 0 0,-1-110-602 0 0,-5-28-405 0 0,-2-4-363 0 0,10-17-6484 0 0,-5 7 638 0 0</inkml:trace>
  <inkml:trace contextRef="#ctx0" brushRef="#br0" timeOffset="1492.149">1230 10 11664 0 0,'0'0'264'0'0,"0"0"34"0"0,0 0 21 0 0,0 0-36 0 0,0 0-122 0 0,0 8 611 0 0,13 166 3694 0 0,-5 10-3231 0 0,-11-156-1111 0 0,0-23-1244 0 0,3-4 421 0 0</inkml:trace>
  <inkml:trace contextRef="#ctx0" brushRef="#br0" timeOffset="1754.021">1064 220 14600 0 0,'0'0'330'0'0,"0"0"45"0"0,16 0 505 0 0,104-8 806 0 0,-72 6-1035 0 0,-3 0-5944 0 0,-29 2-384 0 0</inkml:trace>
  <inkml:trace contextRef="#ctx0" brushRef="#br0" timeOffset="2313.334">1503 152 10856 0 0,'-10'49'1192'0'0,"-5"92"3915"0"0,17-128-3450 0 0,3-18 1030 0 0,3-23-1455 0 0,26-205-1381 0 0,-22 193-194 0 0,4 129 433 0 0,-6-25-292 0 0,19 9 506 0 0,-28-72-216 0 0,0 0-77 0 0,-1-1-1 0 0,1 1 0 0 0,0-1 1 0 0,-1 1-1 0 0,1-1 0 0 0,0 1 1 0 0,0-1-1 0 0,0 0 0 0 0,0 0 1 0 0,-1 1-1 0 0,1-1 0 0 0,0 0 1 0 0,0 0-1 0 0,0 0 0 0 0,0 0 1 0 0,0 0-1 0 0,0 0 0 0 0,0 0 1 0 0,-1 0-1 0 0,1 0 0 0 0,0 0 1 0 0,0 0-1 0 0,0-1 0 0 0,0 1 1 0 0,0 0-1 0 0,-1-1 0 0 0,1 1 1 0 0,0-1-1 0 0,0 1 0 0 0,-1-1 1 0 0,1 1-1 0 0,0-1-10 0 0,7-6-16 0 0,-1 1 0 0 0,0-2 1 0 0,-1 1-1 0 0,1-1 0 0 0,-1 0 0 0 0,-1 0 0 0 0,0-1 0 0 0,0 1 1 0 0,0-1-1 0 0,-1 0 0 0 0,-1-1 0 0 0,1 0 16 0 0,5-11-278 0 0,1-3-8 0 0,2 1 1 0 0,1 0-1 0 0,0 1 1 0 0,2 1-1 0 0,10-13 286 0 0,-24 34 14 0 0,0 0 1 0 0,0-1-1 0 0,0 1 0 0 0,0 0 1 0 0,0 0-1 0 0,0 0 0 0 0,0 0 0 0 0,0 0 1 0 0,0 0-1 0 0,0 1 0 0 0,0-1 1 0 0,0 0-1 0 0,0 0 0 0 0,0 1 0 0 0,0-1 1 0 0,0 1-1 0 0,0-1 0 0 0,-1 1 1 0 0,1-1-1 0 0,0 1 0 0 0,0-1 1 0 0,-1 1-1 0 0,1 0 0 0 0,0-1 0 0 0,0 1 1 0 0,-1 0-1 0 0,1 0 0 0 0,-1 0 1 0 0,1-1-1 0 0,-1 1 0 0 0,1 0 0 0 0,-1 0 1 0 0,1 0-1 0 0,-1 0 0 0 0,0 0 1 0 0,0 0-1 0 0,1 0 0 0 0,-1 0 1 0 0,0 0-1 0 0,0 0 0 0 0,0 0 0 0 0,0 0 1 0 0,0 0-1 0 0,0 0 0 0 0,0 0 1 0 0,-1 0-1 0 0,1 0 0 0 0,0 0 0 0 0,0 0 1 0 0,-1 0-15 0 0,4 10 218 0 0,6 34 110 0 0,4 46-82 0 0,-4 12 74 0 0,-3-77-235 0 0,-5-25-68 0 0,-1 4-384 0 0,0 2-3485 0 0,0-6 1370 0 0,0 0-4476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3:19:23.856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305 165 7848 0 0,'0'0'7'0'0,"1"0"1"0"0,-1 0-1 0 0,0 0 0 0 0,1 0 1 0 0,-1 0-1 0 0,0-1 1 0 0,1 1-1 0 0,-1 0 0 0 0,1 0 1 0 0,-1 0-1 0 0,0-1 1 0 0,1 1-1 0 0,-1 0 0 0 0,0 0 1 0 0,0-1-1 0 0,1 1 1 0 0,-1 0-1 0 0,0-1 0 0 0,0 1 1 0 0,1 0-1 0 0,-1-1 1 0 0,0 1-1 0 0,0 0 0 0 0,0-1 1 0 0,0 1-1 0 0,1-1 1 0 0,-1 1-1 0 0,0 0 0 0 0,0-1 1 0 0,0 1-1 0 0,0-1 1 0 0,0 1-1 0 0,0 0 0 0 0,0-1 1 0 0,0 1-1 0 0,0-1 1 0 0,0 1-1 0 0,0 0 0 0 0,0-1 1 0 0,-1 1-1 0 0,1-1 1 0 0,0 1-1 0 0,0 0 0 0 0,0-1 1 0 0,0 1-1 0 0,-1 0 1 0 0,1-1-1 0 0,0 1 0 0 0,0 0 1 0 0,-1-1-1 0 0,1 1 1 0 0,0 0-1 0 0,-1 0 1 0 0,1-1-1 0 0,0 1 0 0 0,-1 0 1 0 0,1 0-1 0 0,0-1 1 0 0,-1 1-1 0 0,1 0 0 0 0,-1 0 1 0 0,1 0-1 0 0,0 0 1 0 0,-1 0-1 0 0,1 0 0 0 0,-1 0 1 0 0,1 0-8 0 0,28-38 3549 0 0,-19 23-2090 0 0,-8 12-1311 0 0,0 0 1 0 0,0 0-1 0 0,-1 0 1 0 0,1 0-1 0 0,-1 0 1 0 0,1 0-1 0 0,-1 0 1 0 0,0 0-1 0 0,0 0 1 0 0,-1 0-1 0 0,1 0 1 0 0,-1 0-1 0 0,1 0 1 0 0,-1 0-1 0 0,0 0 1 0 0,0 0-1 0 0,0 1 1 0 0,-1-1-1 0 0,1 0 1 0 0,0 1-1 0 0,-1-1 1 0 0,0 0-1 0 0,-1-1-148 0 0,1 2 47 0 0,1 1 0 0 0,0-1-1 0 0,-1 1 1 0 0,1-1 0 0 0,-1 1-1 0 0,0-1 1 0 0,1 1-1 0 0,-1 0 1 0 0,0 0 0 0 0,0-1-1 0 0,0 2 1 0 0,0-1-1 0 0,0 0 1 0 0,0 0 0 0 0,0 0-1 0 0,0 1 1 0 0,0 0-1 0 0,0-1 1 0 0,0 1 0 0 0,-1 0-1 0 0,1 0 1 0 0,0 0-1 0 0,-2 0-46 0 0,-15-1 216 0 0,-34 8 624 0 0,-21 47 136 0 0,56-40-808 0 0,17-14-163 0 0,0 0-1 0 0,0 1 1 0 0,0-1 0 0 0,-1 1 0 0 0,1-1-1 0 0,1 1 1 0 0,-1-1 0 0 0,0 1 0 0 0,0 0-1 0 0,0 0 1 0 0,0-1 0 0 0,0 1 0 0 0,1 0-1 0 0,-1 0 1 0 0,0 0 0 0 0,1 0 0 0 0,-1 0-1 0 0,0 0 1 0 0,1 0 0 0 0,-1 0 0 0 0,1 0-1 0 0,0 0 1 0 0,-1 0 0 0 0,1 0 0 0 0,0 0-1 0 0,0 0 1 0 0,0 0 0 0 0,-1 0 0 0 0,1 0-1 0 0,0 1 1 0 0,1-1 0 0 0,-1 0-1 0 0,0 0 1 0 0,0 0 0 0 0,0 0 0 0 0,1 0-1 0 0,-1 0 1 0 0,0 0 0 0 0,1 0 0 0 0,-1 1-5 0 0,22 50 130 0 0,30-8-76 0 0,61 18-44 0 0,-49 4-10 0 0,-59-60 32 0 0,-1 0 1 0 0,-1 1-1 0 0,1 0 0 0 0,-1 0 0 0 0,0 0 0 0 0,-1 0 0 0 0,0 1 0 0 0,0-1 0 0 0,0 1 0 0 0,-1-1 0 0 0,0 1 1 0 0,-1-1-1 0 0,0 1 0 0 0,0 1-32 0 0,-1-3 55 0 0,0 0-1 0 0,-1 0 1 0 0,1 0 0 0 0,-1 0 0 0 0,-1 0 0 0 0,1-1 0 0 0,-1 1 0 0 0,0-1-1 0 0,0 0 1 0 0,0 1 0 0 0,-1-2 0 0 0,0 1 0 0 0,0 0 0 0 0,0-1 0 0 0,-1 1-1 0 0,1-1 1 0 0,-1-1 0 0 0,0 1 0 0 0,0-1 0 0 0,0 1 0 0 0,-1-2 0 0 0,1 1 0 0 0,-1 0-1 0 0,0-1 1 0 0,1 0 0 0 0,-1-1 0 0 0,-5 2-55 0 0,-44 11 285 0 0,-11-7-42 0 0,58-6-222 0 0,1-1 0 0 0,0 0 0 0 0,-1 0 0 0 0,1-1 0 0 0,-1 0 0 0 0,1 0 0 0 0,0-1 0 0 0,0 0 0 0 0,0 0 0 0 0,0 0 0 0 0,0-1 0 0 0,0 0 0 0 0,1-1 0 0 0,-1 1 0 0 0,1-1 0 0 0,0-1 0 0 0,-5-3-21 0 0,10 6 4 0 0,-1 1-1 0 0,1 0 1 0 0,-1-1-1 0 0,1 0 1 0 0,0 1-1 0 0,-1-1 1 0 0,1 0-1 0 0,0 1 1 0 0,0-1-1 0 0,0 0 1 0 0,0 0-1 0 0,1 0 1 0 0,-1 0-1 0 0,0 0 1 0 0,1 0-1 0 0,0 0 1 0 0,-1 0-1 0 0,1 0 1 0 0,0 0-1 0 0,0 0 1 0 0,0 0-1 0 0,0 0 1 0 0,0 0-1 0 0,1 0 1 0 0,-1 0-1 0 0,0 0 1 0 0,1 0-1 0 0,0 0 1 0 0,-1 0-1 0 0,1 0 1 0 0,0 0-1 0 0,1-1-3 0 0,0 2-17 0 0,0-1-1 0 0,1 0 1 0 0,-1 1 0 0 0,1-1-1 0 0,-1 1 1 0 0,1 0-1 0 0,0 0 1 0 0,0 0 0 0 0,-1 0-1 0 0,1 0 1 0 0,0 1-1 0 0,0-1 1 0 0,0 1 0 0 0,0-1-1 0 0,0 1 1 0 0,0 0-1 0 0,2 1 18 0 0,69 32-133 0 0,-5-10 122 0 0,-43-15 11 0 0,77-12 0 0 0,-35-27 0 0 0,-22 4 0 0 0,6-6-96 0 0,-26 16 9 0 0,-23 16 84 0 0,0-1 0 0 0,0 1 0 0 0,0-1 0 0 0,0 0 0 0 0,0 0-1 0 0,-1 0 1 0 0,1 0 0 0 0,-1-1 0 0 0,1 1 0 0 0,-1-1 0 0 0,0 1-1 0 0,0-1 1 0 0,0 0 0 0 0,0 0 0 0 0,0 0 0 0 0,-1 0-1 0 0,1 0 1 0 0,-1-1 3 0 0,10-26 0 0 0,6 6-53 0 0,-16 22 32 0 0,-1 1-33 0 0,0 1-11 0 0,-15 2-20 0 0,14-1 15 0 0,1-1 1 0 0,0 0-2 0 0,0 0-1 0 0,0 0 0 0 0,0 0-4 0 0,0 0-16 0 0,-1 0 12 0 0,1 5 68 0 0,16-9-56 0 0,0-4 68 0 0,8 10-64 0 0,-23-4 64 0 0,0 2 0 0 0,9 3 0 0 0,-9-5 0 0 0,7-6-10 0 0,-7 8-46 0 0,-1 0-22 0 0,2-2-418 0 0,-5 5-406 0 0,13-2-7158 0 0,-6-3 2863 0 0</inkml:trace>
  <inkml:trace contextRef="#ctx0" brushRef="#br0" timeOffset="2672.959">494 334 5096 0 0,'37'-5'372'0'0,"-28"9"-131"0"0,-9-3 196 0 0,0-1 133 0 0,0 0 26 0 0,1-2 21 0 0,4-19 2866 0 0,-5 19-2913 0 0,-1-4 467 0 0,-4-4 2846 0 0,-16 8-3148 0 0,18 3-689 0 0,0-1 1 0 0,0 1-1 0 0,1 0 1 0 0,-1 0-1 0 0,1 0 0 0 0,-1 1 1 0 0,1-1-1 0 0,-1 0 1 0 0,1 1-1 0 0,0 0 1 0 0,0 0-1 0 0,-1-1 0 0 0,1 1 1 0 0,1 0-1 0 0,-1 1 1 0 0,0-1-1 0 0,0 0 1 0 0,1 0-1 0 0,-1 1 1 0 0,1-1-1 0 0,0 1 0 0 0,0-1 1 0 0,0 1-1 0 0,0 0 1 0 0,0-1-1 0 0,0 1 1 0 0,1 0-1 0 0,0 0 0 0 0,-1 1-46 0 0,1 65 470 0 0,15-35-300 0 0,14 9-44 0 0,-26-40-109 0 0,1-1 1 0 0,0 1-1 0 0,0-1 0 0 0,0 0 1 0 0,0 0-1 0 0,0 0 1 0 0,1-1-1 0 0,-1 1 0 0 0,0-1 1 0 0,1 0-1 0 0,-1-1 1 0 0,1 1-1 0 0,-1-1 0 0 0,1 1 1 0 0,0-1-1 0 0,-1-1 1 0 0,1 1-1 0 0,-1-1 0 0 0,4 0-17 0 0,-5 0 16 0 0,2 1 8 0 0,-1-1 0 0 0,1 0-1 0 0,0 0 1 0 0,-1 0-1 0 0,1-1 1 0 0,-1 0 0 0 0,0 0-1 0 0,0 0 1 0 0,1 0 0 0 0,-1 0-1 0 0,0-1 1 0 0,-1 0-1 0 0,1 0 1 0 0,1-1-24 0 0,3-6 53 0 0,-1 0 0 0 0,1 0 0 0 0,-2 0 0 0 0,1-1 0 0 0,-2 0 0 0 0,1-1 0 0 0,-2 1 1 0 0,1-1-1 0 0,-2 0 0 0 0,3-9-53 0 0,4-13 74 0 0,-9 33-68 0 0,4-14-34 0 0,-1 17-80 0 0,-7 92 94 0 0,-6 63 14 0 0,2-42 118 0 0,7 46 167 0 0,7-113-98 0 0,-7-47-122 0 0,-1-2-38 0 0,0 0 0 0 0,0-1 0 0 0,0 1 0 0 0,1 0 0 0 0,-1-1 0 0 0,0 1 0 0 0,1 0 0 0 0,-1-1 0 0 0,1 1 0 0 0,-1-1-1 0 0,1 1 1 0 0,0-1 0 0 0,0 1 0 0 0,-1-1 0 0 0,1 1 0 0 0,0-1 0 0 0,0 1 0 0 0,0-1 0 0 0,1 1 0 0 0,-1-1 0 0 0,0 1 0 0 0,1-1 0 0 0,-1 1 0 0 0,1-2-27 0 0,0-13 48 0 0,-14-48-43 0 0,12 14-331 0 0,2 0 0 0 0,2 0 1 0 0,6-26 325 0 0,-5 53-81 0 0,1 0 1 0 0,1 0 0 0 0,1 1 0 0 0,1-1 0 0 0,1 1-1 0 0,3-5 81 0 0,-10 24 0 0 0,-1 1 0 0 0,0 0 0 0 0,0 0 0 0 0,1 0 0 0 0,-1 0 0 0 0,1 0 0 0 0,0 0 0 0 0,-1 1 0 0 0,1-1 0 0 0,0 0 0 0 0,0 1 0 0 0,0 0 0 0 0,0-1 0 0 0,0 1 0 0 0,1 0 0 0 0,-1 0 0 0 0,0 0 0 0 0,0 0 0 0 0,1 0 0 0 0,-1 1 0 0 0,1-1 0 0 0,-1 1 0 0 0,0-1 0 0 0,1 1 0 0 0,-1 0 0 0 0,1 0 0 0 0,-1 0 0 0 0,1 1 0 0 0,-1-1 0 0 0,1 0 0 0 0,-1 1 0 0 0,1 0 0 0 0,-1-1 0 0 0,0 1 0 0 0,0 0 0 0 0,1 0 0 0 0,-1 0 0 0 0,0 1 0 0 0,0-1 0 0 0,0 0 0 0 0,0 1 0 0 0,0 0 0 0 0,0-1 0 0 0,0 1 0 0 0,-1 0 0 0 0,1 0 0 0 0,-1 0 0 0 0,1 0 0 0 0,-1 0 0 0 0,0 0 0 0 0,1 2 0 0 0,2 2 24 0 0,0 1 0 0 0,0-1 0 0 0,-1 1-1 0 0,0-1 1 0 0,0 1 0 0 0,0 0 0 0 0,-1 0 0 0 0,0 1-1 0 0,-1-1 1 0 0,0 0 0 0 0,0 0 0 0 0,0 1-1 0 0,-1-1 1 0 0,0 1 0 0 0,0-1 0 0 0,-1 1 0 0 0,0-1-1 0 0,0 0 1 0 0,-1 0 0 0 0,0 1 0 0 0,0-1-1 0 0,-1 0 1 0 0,0-1 0 0 0,0 1 0 0 0,-1 0 0 0 0,1-1-1 0 0,-1 0 1 0 0,-1 0 0 0 0,1 0 0 0 0,-1 0-1 0 0,0-1 1 0 0,0 1 0 0 0,-1-2 0 0 0,0 1 0 0 0,0 0-1 0 0,-6 3-23 0 0,7-6 22 0 0,1-1 1 0 0,-1 1-1 0 0,0-1 0 0 0,0 0 0 0 0,0 0 0 0 0,-1 0 0 0 0,1-1 0 0 0,0 0 1 0 0,0 0-1 0 0,0 0 0 0 0,0 0 0 0 0,0-1 0 0 0,0 0 0 0 0,0 0 0 0 0,0-1 0 0 0,0 1 1 0 0,0-1-1 0 0,0 0 0 0 0,0 0 0 0 0,-3-3-22 0 0,-38-31 141 0 0,44 32-142 0 0,1 3 1 0 0,0 1 0 0 0,0-1-1 0 0,0 0 1 0 0,1 0 0 0 0,-1 0-1 0 0,0 0 1 0 0,1 0 0 0 0,-1 0-1 0 0,0 0 1 0 0,1 0 0 0 0,0 0-1 0 0,-1 0 1 0 0,1 0 0 0 0,-1 0-1 0 0,1 0 1 0 0,0 0 0 0 0,0 0-1 0 0,0 0 1 0 0,0-1 0 0 0,0 1-1 0 0,0 0 1 0 0,0 0-1 0 0,0 0 1 0 0,0 0 0 0 0,0 0-1 0 0,0 0 1 0 0,1 0 0 0 0,-1-1-1 0 0,1 1 1 0 0,-1 0 0 0 0,1 0-1 0 0,-1 0 1 0 0,1 0 0 0 0,-1 0-1 0 0,1 1 1 0 0,0-2 0 0 0,2 1-16 0 0,-1 0-1 0 0,1 0 1 0 0,-1 0-1 0 0,1 0 1 0 0,-1 0 0 0 0,1 1-1 0 0,0 0 1 0 0,0-1 0 0 0,-1 1-1 0 0,1 0 1 0 0,0 0-1 0 0,-1 0 1 0 0,1 0 0 0 0,0 1-1 0 0,-1-1 1 0 0,1 1 0 0 0,0 0-1 0 0,-1 0 1 0 0,1 0-1 0 0,-1 0 1 0 0,1 0 0 0 0,-1 0-1 0 0,1 1 1 0 0,-1-1 0 0 0,0 1-1 0 0,0-1 1 0 0,1 2 16 0 0,8 3-85 0 0,15 6-40 0 0,-15-6 116 0 0,1-1 0 0 0,0 0 1 0 0,0 0-1 0 0,0-1 0 0 0,0 0 0 0 0,0-1 0 0 0,1-1 0 0 0,10 1 9 0 0,-14-3 1 0 0,-2 0 0 0 0,0 1 0 0 0,1-1 0 0 0,-1-1 0 0 0,0 0 0 0 0,0 0 0 0 0,-1 0-1 0 0,1 0 1 0 0,0-1 0 0 0,0-1 0 0 0,-1 1 0 0 0,6-3-1 0 0,-3-2 5 0 0,-1 0 0 0 0,0 0 1 0 0,0 0-1 0 0,-1-1 0 0 0,0 0 0 0 0,0-1 0 0 0,-1 0 1 0 0,0 0-1 0 0,-1 0 0 0 0,0 0 0 0 0,0-1 0 0 0,-1 0 1 0 0,0 0-1 0 0,-1 0 0 0 0,0-1 0 0 0,-1 1 1 0 0,0-1-1 0 0,0 1 0 0 0,-1-1 0 0 0,0 0 0 0 0,-2-9-5 0 0,4-77-181 0 0,-6-51 114 0 0,3 148 70 0 0,0 0 0 0 0,0 0 1 0 0,1 1-1 0 0,-1-1 0 0 0,0 0 0 0 0,0 0 0 0 0,0 0 0 0 0,1 0 0 0 0,-1 0 0 0 0,0 0 0 0 0,0 0 0 0 0,0 0 0 0 0,1 1 0 0 0,-1-1 0 0 0,0 0 0 0 0,0 0 0 0 0,1 0 0 0 0,-1 0 0 0 0,0 0 1 0 0,0 0-1 0 0,1 0 0 0 0,-1 0 0 0 0,0 0 0 0 0,0-1 0 0 0,0 1 0 0 0,1 0 0 0 0,-1 0 0 0 0,0 0 0 0 0,0 0 0 0 0,1 0 0 0 0,-1 0 0 0 0,0 0 0 0 0,0-1-3 0 0,2 4-13 0 0,3 10 18 0 0,0-1 1 0 0,-1 1-1 0 0,-1-1 0 0 0,0 1 0 0 0,0 0 0 0 0,-1 1 0 0 0,-1-1 0 0 0,0 0 1 0 0,-1 0-1 0 0,-1 9-5 0 0,3 34 119 0 0,3 91 694 0 0,-5-71-495 0 0,-12-59-2160 0 0,6-17-5665 0 0</inkml:trace>
  <inkml:trace contextRef="#ctx0" brushRef="#br0" timeOffset="2966.041">1035 245 15720 0 0,'0'0'356'0'0,"0"0"49"0"0,11 2 545 0 0,112 22 1340 0 0,-10-9-494 0 0,-38-21-4808 0 0,-61 3 1482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9:43.013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0 652 9872 0 0,'0'0'222'0'0,"0"0"30"0"0,0 0 20 0 0,0 0-8 0 0,12-6 174 0 0,22-13 2287 0 0,23-7-522 0 0,-41 16-1986 0 0,-1-1 1 0 0,-1-1 0 0 0,0 0 0 0 0,0 0 0 0 0,-1-1-1 0 0,-1-1 1 0 0,0 0 0 0 0,5-9-218 0 0,-13 16 23 0 0,0 1-1 0 0,-1-1 1 0 0,0 0 0 0 0,0 0-1 0 0,-1 0 1 0 0,0 0 0 0 0,0 0-1 0 0,0-1 1 0 0,-1 1 0 0 0,0-1-1 0 0,-1 1 1 0 0,0-1 0 0 0,0 1-1 0 0,0-1 1 0 0,-1 1 0 0 0,0 0-1 0 0,-2-7-22 0 0,1 9 7 0 0,1 0-1 0 0,-1 0 1 0 0,-1 1-1 0 0,1-1 0 0 0,0 1 1 0 0,-1-1-1 0 0,0 1 1 0 0,0 0-1 0 0,-1 0 1 0 0,1 0-1 0 0,-1 0 0 0 0,1 1 1 0 0,-1-1-1 0 0,0 1 1 0 0,-1 0-1 0 0,1 1 0 0 0,0-1 1 0 0,-1 1-1 0 0,0-1 1 0 0,1 1-1 0 0,-1 0 0 0 0,0 1 1 0 0,0 0-1 0 0,0-1 1 0 0,0 1-1 0 0,-3 1-6 0 0,4 0 8 0 0,0 0-1 0 0,-1 0 0 0 0,1 1 1 0 0,0 0-1 0 0,-1 0 1 0 0,1 0-1 0 0,0 0 0 0 0,0 1 1 0 0,0-1-1 0 0,0 1 1 0 0,0 0-1 0 0,0 0 0 0 0,1 1 1 0 0,-1-1-1 0 0,1 1 1 0 0,0 0-1 0 0,-1 0 0 0 0,1 0 1 0 0,0 0-1 0 0,1 0 1 0 0,-1 1-1 0 0,0-1 0 0 0,1 1 1 0 0,0 0-1 0 0,0 0 1 0 0,0 0-1 0 0,1 0 0 0 0,-1 0 1 0 0,1 0-1 0 0,0 0 1 0 0,0 0-1 0 0,0 1 0 0 0,1-1 1 0 0,-1 0-1 0 0,1 1 1 0 0,0-1-1 0 0,0 0 0 0 0,1 4-7 0 0,3 110 64 0 0,32-29 94 0 0,-3-29 195 0 0,-30-56-311 0 0,1 0 0 0 0,-1 0 0 0 0,1-1 0 0 0,-1 1 0 0 0,1-1 0 0 0,0 0 0 0 0,0 0 0 0 0,1-1 0 0 0,-1 1 0 0 0,1-1 0 0 0,-1 0 0 0 0,1 0 0 0 0,0 0 0 0 0,0 0 0 0 0,-1-1 0 0 0,1 0 0 0 0,0 0-1 0 0,0-1 1 0 0,0 1 0 0 0,0-1 0 0 0,2 0-42 0 0,22-4 16 0 0,-14-3 38 0 0,-12 3-53 0 0,0 1-1 0 0,1-1 1 0 0,-1 0 0 0 0,-1 0 0 0 0,1 0 0 0 0,0 0-1 0 0,-1 0 1 0 0,0 0 0 0 0,0-1 0 0 0,0 1 0 0 0,-1-1 0 0 0,1 1-1 0 0,-1-3 0 0 0,24-66-485 0 0,-13 49 209 0 0,-11 23 205 0 0,10 12-1 0 0,-5-4 62 0 0,13 48-44 0 0,-10-17 137 0 0,-2 5 178 0 0,4-26-34 0 0,1-1-134 0 0,7-20 42 0 0,1-15-1456 0 0,-19 17-381 0 0,-1-2-4545 0 0</inkml:trace>
  <inkml:trace contextRef="#ctx0" brushRef="#br0" timeOffset="322.474">493 270 13440 0 0,'-14'-27'1364'0'0,"14"27"-886"0"0,-4-5 485 0 0,11 2 1711 0 0,25 18-5672 0 0,-24-9 1629 0 0</inkml:trace>
  <inkml:trace contextRef="#ctx0" brushRef="#br0" timeOffset="846.415">617 433 9728 0 0,'-3'7'103'0'0,"1"-1"1"0"0,0 1 0 0 0,0 0 0 0 0,0 0-1 0 0,1 0 1 0 0,0 0 0 0 0,1 0 0 0 0,-1 0-1 0 0,1 0 1 0 0,1 0 0 0 0,-1 1-104 0 0,0 7 515 0 0,-2 8 1439 0 0,7-14 1803 0 0,5-55-3774 0 0,17-13-1155 0 0,-27 59 1167 0 0,1 0-1 0 0,0-1 1 0 0,0 1 0 0 0,0 0-1 0 0,0 0 1 0 0,0 0-1 0 0,0 0 1 0 0,0 0 0 0 0,0 1-1 0 0,-1-1 1 0 0,1 0-1 0 0,0 0 1 0 0,0 1 0 0 0,0-1-1 0 0,0 0 1 0 0,0 1-1 0 0,-1-1 1 0 0,1 1 0 0 0,0-1-1 0 0,0 1 1 0 0,-1-1-1 0 0,1 1 1 0 0,0-1 0 0 0,-1 1-1 0 0,1 0 1 0 0,-1 0-1 0 0,1-1 1 0 0,-1 1 0 0 0,1 0-1 0 0,-1 0 1 0 0,1-1-1 0 0,-1 1 1 0 0,0 0 0 0 0,1 0-1 0 0,-1 0 1 0 0,0 0-1 0 0,0 0 1 0 0,0-1 0 0 0,0 1 5 0 0,18 45 387 0 0,-16-37-235 0 0,1 0 1 0 0,0 0 0 0 0,1-1-1 0 0,0 0 1 0 0,0 0 0 0 0,0 0-1 0 0,1 0 1 0 0,1-1 0 0 0,4 6-153 0 0,-9-12 38 0 0,0 1 1 0 0,1-1 0 0 0,-1 0-1 0 0,1 0 1 0 0,-1 0 0 0 0,1 0-1 0 0,-1-1 1 0 0,1 1 0 0 0,-1 0-1 0 0,1-1 1 0 0,0 1 0 0 0,0-1-1 0 0,-1 1 1 0 0,1-1-1 0 0,0 0 1 0 0,0 0 0 0 0,-1 0-1 0 0,1 0 1 0 0,0 0 0 0 0,0 0-1 0 0,0 0 1 0 0,-1-1 0 0 0,1 1-1 0 0,0-1 1 0 0,-1 1 0 0 0,1-1-1 0 0,0 1 1 0 0,-1-1-1 0 0,1 0 1 0 0,-1 0 0 0 0,1 0-1 0 0,-1 0 1 0 0,1 0 0 0 0,-1 0-1 0 0,2-2-38 0 0,37-47 132 0 0,-37 45-167 0 0,0-1 1 0 0,-1 0-1 0 0,0 0 1 0 0,1 0 0 0 0,-2 0-1 0 0,1 0 1 0 0,-1 0-1 0 0,0 0 1 0 0,0-1-1 0 0,-1 1 1 0 0,0 0-1 0 0,0-4 35 0 0,0-1-82 0 0,0 9 73 0 0,0 1 1 0 0,0-1-1 0 0,0 0 0 0 0,0 0 1 0 0,0 0-1 0 0,0 1 1 0 0,-1-1-1 0 0,1 0 0 0 0,-1 0 1 0 0,1 1-1 0 0,-1-1 0 0 0,1 0 1 0 0,-1 1-1 0 0,0-1 1 0 0,0 0-1 0 0,0 1 0 0 0,0-1 1 0 0,0 1-1 0 0,0 0 1 0 0,0-1-1 0 0,-1 1 0 0 0,0-1 9 0 0,0 2 7 0 0,0-1-1 0 0,1 1 1 0 0,-1 0-1 0 0,0 0 0 0 0,0 0 1 0 0,0 0-1 0 0,1 1 0 0 0,-1-1 1 0 0,0 0-1 0 0,0 1 0 0 0,1-1 1 0 0,-1 1-1 0 0,0 0 0 0 0,1-1 1 0 0,-1 1-1 0 0,0 0 1 0 0,1 0-1 0 0,-1 0 0 0 0,1 0 1 0 0,-1 0-1 0 0,1 1 0 0 0,0-1 1 0 0,0 0-1 0 0,-1 1 0 0 0,1-1 1 0 0,0 1-1 0 0,0-1 0 0 0,0 1 1 0 0,1-1-1 0 0,-1 1 1 0 0,0 0-1 0 0,1-1 0 0 0,-1 1 1 0 0,0 0-1 0 0,1-1 0 0 0,0 1 1 0 0,0 0-1 0 0,-1 0 0 0 0,1 0-6 0 0,7 75 348 0 0,-6-72-332 0 0,1-1 0 0 0,-1 0 0 0 0,1 1 0 0 0,0-1-1 0 0,0 0 1 0 0,1 0 0 0 0,-1 0 0 0 0,1 0-1 0 0,0-1 1 0 0,0 1 0 0 0,0-1 0 0 0,0 0 0 0 0,1 0-1 0 0,-1 0 1 0 0,1 0 0 0 0,0 0 0 0 0,0-1-1 0 0,1 1-15 0 0,41 2-477 0 0,-14-13-2763 0 0,-17 3-2466 0 0</inkml:trace>
  <inkml:trace contextRef="#ctx0" brushRef="#br0" timeOffset="1316.232">1101 395 12728 0 0,'0'0'289'0'0,"0"0"40"0"0,0 0 21 0 0,0 0-45 0 0,-4 11-164 0 0,-4 60 1653 0 0,17-14-427 0 0,7-14-703 0 0,-1-28-311 0 0,-12-15-322 0 0,21-10-16 0 0,-21 5-14 0 0,1 2-86 0 0,-2-1-1 0 0,1 0 1 0 0,0 0-1 0 0,-1 0 1 0 0,0 0-1 0 0,0-1 0 0 0,0 1 1 0 0,0 0-1 0 0,-1-1 1 0 0,0 1-1 0 0,0-1 0 0 0,0 0 1 0 0,0-1 85 0 0,9-30-965 0 0,-10 34 924 0 0,0 1-28 0 0,0 1 1 0 0,0 0 4 0 0,9 14 84 0 0,-4-5 56 0 0,-3-1 36 0 0,1 0 0 0 0,1 0 0 0 0,0 0 0 0 0,0 0 0 0 0,0 0 1 0 0,1-1-1 0 0,0 0 0 0 0,1 0 0 0 0,-1 0 0 0 0,1-1 0 0 0,1 0 1 0 0,-1 0-1 0 0,1 0 0 0 0,0-1 0 0 0,0 0 0 0 0,1 0 0 0 0,-1-1 1 0 0,1 0-1 0 0,0 0 0 0 0,1-1 0 0 0,-1 0 0 0 0,0 0 0 0 0,2-1-112 0 0,-5-2 41 0 0,0 0-1 0 0,0-1 1 0 0,0 1-1 0 0,0-1 0 0 0,0-1 1 0 0,0 1-1 0 0,-1-1 1 0 0,1 1-1 0 0,0-1 0 0 0,-1-1 1 0 0,1 1-1 0 0,-1-1 0 0 0,0 1 1 0 0,0-1-1 0 0,0 0 1 0 0,0-1-1 0 0,0 1 0 0 0,-1-1 1 0 0,0 0-1 0 0,1 0 1 0 0,-1 0-1 0 0,-1 0 0 0 0,1 0 1 0 0,-1 0-1 0 0,1-1 0 0 0,-1 0 1 0 0,0 1-1 0 0,-1-1 1 0 0,1 0-1 0 0,-1 0 0 0 0,0-1-40 0 0,-16-75 64 0 0,-41 7-4090 0 0,51 68-1803 0 0</inkml:trace>
  <inkml:trace contextRef="#ctx0" brushRef="#br0" timeOffset="1594.749">1604 365 11912 0 0,'0'0'349'0'0,"0"6"120"0"0,-3 64 1094 0 0,9-15 2189 0 0,6 8-1815 0 0,-5 6-1041 0 0,-4-54-2900 0 0,-3-15 857 0 0</inkml:trace>
  <inkml:trace contextRef="#ctx0" brushRef="#br0" timeOffset="1789.675">1577 235 13376 0 0,'0'0'335'0'0,"0"0"0"0"0,1 0 0 0 0,-1-1 0 0 0,0 1 0 0 0,0 0 1 0 0,0 0-336 0 0,11 19 109 0 0,13 17-783 0 0,-18-28 412 0 0</inkml:trace>
  <inkml:trace contextRef="#ctx0" brushRef="#br0" timeOffset="2515.21">2003 332 11792 0 0,'0'0'342'0'0,"0"0"4"0"0,2-12 526 0 0,-3 8 3646 0 0,-19-3-3781 0 0,-57-11 1867 0 0,73 18-2555 0 0,0 0 0 0 0,1 0-1 0 0,-1 1 1 0 0,0-1 0 0 0,0 1 0 0 0,0 0-1 0 0,1 0 1 0 0,-1 0 0 0 0,0 0-1 0 0,1 1 1 0 0,-1-1 0 0 0,1 1 0 0 0,-1 0-1 0 0,1 0 1 0 0,0 1 0 0 0,0-1-1 0 0,-3 3-48 0 0,-34 41 0 0 0,37-40 0 0 0,-1-1 0 0 0,1 1 0 0 0,0 0 0 0 0,1 0 0 0 0,-1 0 0 0 0,1 0 0 0 0,0 0 0 0 0,1 0 0 0 0,-1 1 0 0 0,1-1 0 0 0,1 1 0 0 0,-1 4 0 0 0,1-7 0 0 0,0-3 0 0 0,0 1 0 0 0,-1-1 0 0 0,1 0 0 0 0,0 0 0 0 0,0 0 0 0 0,1 0 0 0 0,-1 1 0 0 0,0-1 0 0 0,0 0 0 0 0,0 0 0 0 0,1 0 0 0 0,-1 0 0 0 0,1 1 0 0 0,-1-1 0 0 0,1 0 0 0 0,-1 0 0 0 0,1 0 0 0 0,0 0 0 0 0,-1 0 0 0 0,1 0 0 0 0,0 0 0 0 0,0-1 0 0 0,0 1 0 0 0,-1 0 0 0 0,1 0 0 0 0,0-1 0 0 0,0 1 0 0 0,0 0 0 0 0,0-1 0 0 0,0 1 0 0 0,1-1 0 0 0,0 1 0 0 0,2 0 8 0 0,1 1 1 0 0,-1-2-1 0 0,1 1 0 0 0,0 0 0 0 0,-1-1 0 0 0,1 0 0 0 0,0 0 0 0 0,-1 0 0 0 0,1 0 1 0 0,0-1-1 0 0,-1 0 0 0 0,1 0 0 0 0,-1 0 0 0 0,1-1 0 0 0,-1 1 0 0 0,0-1 0 0 0,1 0 1 0 0,-1 0-1 0 0,0-1 0 0 0,0 1 0 0 0,-1-1 0 0 0,3-1-8 0 0,71-77 136 0 0,-65 61-180 0 0,-2-1 1 0 0,0 1-1 0 0,-1-2 0 0 0,-1 1 1 0 0,-1-1-1 0 0,-1 0 1 0 0,-1-1-1 0 0,-1 1 0 0 0,0-18 44 0 0,1 11-168 0 0,-4 17 145 0 0,0-1 1 0 0,-1 1 0 0 0,-1-1 0 0 0,0 0 0 0 0,-1 1 0 0 0,0-1 0 0 0,0 1-1 0 0,-2-1 23 0 0,1 7 0 0 0,-2 20 0 0 0,1 89 0 0 0,8 47 110 0 0,18 60 12 0 0,-7-128 150 0 0,-7-64-185 0 0,-8-17-390 0 0,15-5-6415 0 0,-8-1 181 0 0</inkml:trace>
  <inkml:trace contextRef="#ctx0" brushRef="#br0" timeOffset="2758.798">2266 134 13616 0 0,'0'0'306'0'0,"0"0"46"0"0,0 0 23 0 0,0 0-43 0 0,1 5-201 0 0,2 15 559 0 0,-1 0 1 0 0,0 1 0 0 0,-2-1 0 0 0,0 0 0 0 0,-1 0 0 0 0,-2 6-691 0 0,6 74 941 0 0,11 54-470 0 0,-14-152-596 0 0,1 12 331 0 0,-2-9-3061 0 0,-4-5 1799 0 0</inkml:trace>
  <inkml:trace contextRef="#ctx0" brushRef="#br0" timeOffset="2943.889">2171 357 12840 0 0,'0'0'289'0'0,"0"0"40"0"0,0 0 23 0 0,0 0-36 0 0,2 0-206 0 0,104-13 1934 0 0,-36 11-1494 0 0,-4-3-742 0 0,-41-2-4281 0 0,-12 1-756 0 0</inkml:trace>
  <inkml:trace contextRef="#ctx0" brushRef="#br0" timeOffset="3239.712">2539 62 13304 0 0,'-4'4'85'0'0,"-1"-1"1"0"0,1 1 0 0 0,0 0 0 0 0,0 0 0 0 0,0 0 0 0 0,1 1 0 0 0,-1 0 0 0 0,1-1 0 0 0,0 1-1 0 0,0 0 1 0 0,1 0 0 0 0,0 0 0 0 0,0 1 0 0 0,0-1 0 0 0,0 1 0 0 0,1-1 0 0 0,0 1-1 0 0,0-1 1 0 0,0 1 0 0 0,1 5-86 0 0,-6 14 555 0 0,4-10-199 0 0,1 0 0 0 0,0 1 0 0 0,0-1 0 0 0,2 1 1 0 0,0-1-1 0 0,1 1 0 0 0,2 7-356 0 0,-1 3 724 0 0,9 32 1192 0 0,8-59-1486 0 0,34-40 331 0 0,-45 32-998 0 0,40-33-315 0 0,-42 36 473 0 0,-6 5 68 0 0,0 0 0 0 0,-1 0 1 0 0,1 0-1 0 0,0 0 0 0 0,0 0 0 0 0,0 1 0 0 0,0-1 0 0 0,1 0 0 0 0,-1 0 0 0 0,0 1 0 0 0,0-1 1 0 0,0 1-1 0 0,0-1 0 0 0,1 1 0 0 0,-1 0 0 0 0,0 0 0 0 0,0-1 0 0 0,1 1 0 0 0,-1 0 0 0 0,0 0 1 0 0,1 0-1 0 0,-1 0 0 0 0,0 0 0 0 0,0 0 0 0 0,1 1 0 0 0,-1-1 0 0 0,0 0 0 0 0,1 1 11 0 0,2 2-2 0 0,0 0-1 0 0,1 0 0 0 0,-1 1 0 0 0,-1-1 0 0 0,1 1 1 0 0,-1 0-1 0 0,1 0 0 0 0,-1 0 0 0 0,0 0 1 0 0,0 1-1 0 0,-1 0 0 0 0,0-1 0 0 0,1 1 0 0 0,-1 0 1 0 0,-1 0-1 0 0,1 0 0 0 0,-1 0 0 0 0,0 0 0 0 0,0 0 1 0 0,-1 0-1 0 0,1 1 0 0 0,-1-1 0 0 0,0 1 3 0 0,1 4 32 0 0,2 6-142 0 0,0-5-25 0 0,-1 0 1 0 0,0 0-1 0 0,-1 0 0 0 0,0 1 1 0 0,-1-1-1 0 0,0 0 0 0 0,-1 0 0 0 0,0 0 1 0 0,-3 11 134 0 0,-2-8-6933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39:52.654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7 284 7224 0 0,'1'-8'717'0'0,"-8"-14"1046"0"0,9 23 4312 0 0,7 25-5770 0 0,-2-7-43 0 0,2 38 229 0 0,-3 25-201 0 0,-9 0 158 0 0,1 12 256 0 0,-1-72-232 0 0,3-21-353 0 0,3 4 333 0 0,22-87-490 0 0,-8 39-391 0 0,23-43-88 0 0,-17 97 448 0 0,11 70 519 0 0,-30-67-414 0 0,-3-8-22 0 0,1 1 0 0 0,0-1 0 0 0,0 1 0 0 0,0-1 0 0 0,1 0 1 0 0,0 0-1 0 0,0 0 0 0 0,0 0 0 0 0,1 0 0 0 0,0-1 0 0 0,0 0 0 0 0,0 1 0 0 0,1-2 1 0 0,0 1-1 0 0,0 0 0 0 0,2 0-14 0 0,0-2-83 0 0,1-1 0 0 0,0-1 1 0 0,-1 0-1 0 0,1 0 0 0 0,0 0 0 0 0,0-1 1 0 0,0 0-1 0 0,0-1 0 0 0,-1 0 0 0 0,7-1 83 0 0,-1 0-378 0 0,24-12-2910 0 0,-28 9 533 0 0,6-3-2313 0 0</inkml:trace>
  <inkml:trace contextRef="#ctx0" brushRef="#br0" timeOffset="369.361">544 429 10336 0 0,'0'0'233'0'0,"0"0"39"0"0,0 0 15 0 0,-13 0 1 0 0,6 2-3 0 0,-1 1 0 0 0,1 0 0 0 0,0 0 1 0 0,-1 0-1 0 0,1 1 0 0 0,1 0 0 0 0,-1 1 1 0 0,0 0-1 0 0,1 0 0 0 0,0 0 0 0 0,0 0 1 0 0,1 1-1 0 0,0 0 0 0 0,0 0 0 0 0,0 1 1 0 0,1-1-1 0 0,-1 1 0 0 0,1 0-285 0 0,-24 50 577 0 0,31-32-346 0 0,-1-24-195 0 0,-1 0 33 0 0,9 2 242 0 0,50-47-271 0 0,2-15-1548 0 0,-38 51 1328 0 0,-22 9 232 0 0,-1 1 0 0 0,0-1-1 0 0,0 1 1 0 0,1-1 0 0 0,-1 1 0 0 0,0-1-1 0 0,0 1 1 0 0,0 0 0 0 0,-1-1 0 0 0,1 1-1 0 0,0 0 1 0 0,-1 0 0 0 0,1 0-1 0 0,-1-1 1 0 0,1 1 0 0 0,-1 0 0 0 0,0 0-1 0 0,0 0 1 0 0,0 0 0 0 0,0 0 0 0 0,0 0-52 0 0,4 20 529 0 0,8 28 320 0 0,-11-47-778 0 0,1 0 0 0 0,-2-3 14 0 0,0 1-80 0 0,0-1 0 0 0,0 1 0 0 0,0 0 0 0 0,0-1 0 0 0,1 1 1 0 0,-1-1-1 0 0,0 1 0 0 0,0-1 0 0 0,0 1 0 0 0,0-1 0 0 0,0 1 0 0 0,1-1 0 0 0,-1 1 0 0 0,0-1 0 0 0,1 1 0 0 0,-1-1 0 0 0,0 0 1 0 0,1 1-1 0 0,-1-1 0 0 0,0 1 0 0 0,1-1 0 0 0,-1 0 0 0 0,1 1 0 0 0,-1-1 0 0 0,0 0 0 0 0,1 0 0 0 0,-1 1 0 0 0,1-1 0 0 0,-1 0 0 0 0,1 0 1 0 0,-1 0-1 0 0,1 1 0 0 0,-1-1 0 0 0,1 0 0 0 0,0 0 0 0 0,-1 0 0 0 0,1 0 0 0 0,-1 0 0 0 0,1 0 0 0 0,-1 0 0 0 0,1 0 0 0 0,-1 0 1 0 0,1-1-1 0 0,-1 1 0 0 0,1 0 0 0 0,-1 0 0 0 0,1 0 0 0 0,-1-1 0 0 0,1 1 0 0 0,-1 0 0 0 0,1 0 0 0 0,-1-1-5 0 0,25-12-1360 0 0,-17 7-2970 0 0,1-1-1430 0 0</inkml:trace>
  <inkml:trace contextRef="#ctx0" brushRef="#br0" timeOffset="1140.35">617 581 8840 0 0,'0'0'197'0'0,"0"0"24"0"0,0 0 19 0 0,0 0 90 0 0,9-1 1110 0 0,35-36 3688 0 0,-7 6-3973 0 0,36-58 28 0 0,-66 77-1165 0 0,-1 0 0 0 0,-1 0 0 0 0,0-1 1 0 0,-1 0-1 0 0,0 0 0 0 0,-1 0 0 0 0,0-1 0 0 0,-1 1 0 0 0,-1-1 0 0 0,0 1 0 0 0,-1-1 0 0 0,0-2-18 0 0,-13-35-125 0 0,-5 51 174 0 0,14 3-61 0 0,0 1-1 0 0,0-1 1 0 0,1 1-1 0 0,-1 0 1 0 0,1 0-1 0 0,0 0 0 0 0,0 0 1 0 0,1 1-1 0 0,-1-1 1 0 0,1 1-1 0 0,0 0 1 0 0,0-1-1 0 0,0 1 0 0 0,0 4 13 0 0,-4 8 23 0 0,-1 3 35 0 0,1 0 1 0 0,2 1-1 0 0,0 0 0 0 0,1-1 0 0 0,0 20-58 0 0,-1 1 109 0 0,16 37 712 0 0,-11-75-813 0 0,0 0 0 0 0,0 0-1 0 0,1 0 1 0 0,0 0-1 0 0,-1-1 1 0 0,1 1-1 0 0,0 0 1 0 0,0-1-1 0 0,0 0 1 0 0,1 1-1 0 0,-1-1 1 0 0,1 0 0 0 0,-1 0-1 0 0,1 0 1 0 0,0-1-1 0 0,-1 1 1 0 0,1-1-1 0 0,0 1 1 0 0,0-1-1 0 0,0 0 1 0 0,0 0 0 0 0,1 0-1 0 0,-1 0 1 0 0,0-1-1 0 0,0 1 1 0 0,0-1-1 0 0,1 0 1 0 0,-1 0-1 0 0,0 0 1 0 0,0 0 0 0 0,0-1-1 0 0,1 1 1 0 0,-1-1-1 0 0,0 0 1 0 0,0 0-1 0 0,1-1-7 0 0,49-22-1246 0 0,-32 9-4267 0 0,-9 5-287 0 0</inkml:trace>
  <inkml:trace contextRef="#ctx0" brushRef="#br0" timeOffset="1942.215">1032 192 7248 0 0,'0'0'209'0'0,"0"0"108"0"0,0 0 307 0 0,0 0 131 0 0,0 0 21 0 0,0 0-44 0 0,0 0-212 0 0,0 0-96 0 0,0 0-21 0 0,0 0 11 0 0,0 0 64 0 0,0 0 30 0 0,0 0 4 0 0,0 0-22 0 0,0 0-90 0 0,0 0-42 0 0,0 0-6 0 0,0 0-26 0 0,0 0-106 0 0,0 0-48 0 0,0 0-10 0 0,0 0 24 0 0,0 0 111 0 0,0 0 45 0 0,0 0 8 0 0,0 0-36 0 0,0 0-164 0 0,0 0-71 0 0,0 0-14 0 0,0 0 5 0 0,0 0 20 0 0,0 0 6 0 0,0 0 0 0 0,9 11 2230 0 0,-12 46-2340 0 0,-23 49 78 0 0,-46 139-64 0 0,53-128 79 0 0,18-109-61 0 0,1 0 0 0 0,-1 0 0 0 0,1 0 0 0 0,1 0 0 0 0,0 0-1 0 0,0 0 1 0 0,0-1 0 0 0,1 1 0 0 0,1 0 0 0 0,-1 0 0 0 0,1-1 0 0 0,0 0 0 0 0,1 1 0 0 0,2 3-18 0 0,-3-8 33 0 0,0 0-1 0 0,0 0 1 0 0,1-1 0 0 0,-1 1 0 0 0,1-1 0 0 0,-1 1 0 0 0,1-1 0 0 0,0 0 0 0 0,0-1 0 0 0,0 1 0 0 0,0-1 0 0 0,1 1-1 0 0,-1-1 1 0 0,0 0 0 0 0,0-1 0 0 0,1 1 0 0 0,-1-1 0 0 0,0 0 0 0 0,1 0 0 0 0,-1 0 0 0 0,0-1 0 0 0,1 1 0 0 0,-1-1-1 0 0,0 0 1 0 0,4-2-33 0 0,56-39 216 0 0,-61 40-212 0 0,0 0-1 0 0,1-1 0 0 0,-1 1 0 0 0,0-1 1 0 0,0 0-1 0 0,-1 0 0 0 0,1 0 0 0 0,-1 0 1 0 0,1 0-1 0 0,-1 0 0 0 0,0-1 0 0 0,0 1 1 0 0,0-1-1 0 0,-1 0 0 0 0,1 0 0 0 0,-1 1 1 0 0,0-1-1 0 0,0 0 0 0 0,0 0 1 0 0,-1 0-1 0 0,1 0 0 0 0,-1 0 0 0 0,0 0 1 0 0,0 0-1 0 0,-1 0 0 0 0,1 0 0 0 0,-1 0 1 0 0,0 0-1 0 0,0 0 0 0 0,0 0 0 0 0,0 1 1 0 0,-1-1-1 0 0,1 0 0 0 0,-1 1 0 0 0,0-1 1 0 0,-2-2-4 0 0,-8-4-58 0 0,0-1 1 0 0,-2 1 0 0 0,1 1 0 0 0,-1 0 0 0 0,0 1 0 0 0,-1 1-1 0 0,0 0 1 0 0,0 1 57 0 0,-18-9-602 0 0,-19-17-1813 0 0,40 20-62 0 0,9 5-3536 0 0</inkml:trace>
  <inkml:trace contextRef="#ctx0" brushRef="#br0" timeOffset="2994.555">1504 320 6624 0 0,'8'-14'416'0'0,"-1"1"286"0"0,-7 13 64 0 0,0 0 30 0 0,0 0 14 0 0,0 0 48 0 0,0 0 26 0 0,-12 0 2963 0 0,-12 21-3347 0 0,21-19-152 0 0,-19 50 828 0 0,4 41 312 0 0,18-93-1372 0 0,7 11 542 0 0,22-12-336 0 0,35-45-276 0 0,-46 39-412 0 0,-5 20-74 0 0,13 14 280 0 0,29 17 160 0 0,-51-42 70 0 0,0 0-1 0 0,1 0 0 0 0,-1-1 0 0 0,1 1 0 0 0,-1-1 0 0 0,1 0 0 0 0,0-1 1 0 0,-1 1-1 0 0,1-1 0 0 0,0 0 0 0 0,-1 0 0 0 0,1 0 0 0 0,0-1 0 0 0,0 0-69 0 0,-3 0 28 0 0,1 0-1 0 0,0 0 1 0 0,-1-1-1 0 0,0 1 0 0 0,1-1 1 0 0,-1 0-1 0 0,0 1 0 0 0,0-1 1 0 0,0 0-1 0 0,0 0 0 0 0,0 0 1 0 0,0-1-1 0 0,0 1 1 0 0,-1 0-1 0 0,1-1 0 0 0,-1 1 1 0 0,0-1-1 0 0,0 1 0 0 0,0-1 1 0 0,0 0-1 0 0,0 1 1 0 0,0-1-1 0 0,-1 0 0 0 0,1 0 1 0 0,-1 0-1 0 0,0 0 0 0 0,0 1 1 0 0,0-1-1 0 0,0 0 1 0 0,-1 0-1 0 0,1 0 0 0 0,-1 1-27 0 0,-1-10 8 0 0,-1 0 0 0 0,-1 1 1 0 0,0 0-1 0 0,0 0 0 0 0,-1 0 0 0 0,-1 1 0 0 0,-5-9-8 0 0,-5-9-195 0 0,-17-10-535 0 0,4 18-492 0 0,15 13-2433 0 0,13 6-2027 0 0</inkml:trace>
  <inkml:trace contextRef="#ctx0" brushRef="#br0" timeOffset="3278.441">1881 235 12096 0 0,'0'0'273'0'0,"0"0"40"0"0,-1 8 311 0 0,-1 101 3885 0 0,12-68-2837 0 0,-2 30-160 0 0,-7-61-1324 0 0,-1-9-102 0 0,0-1 3 0 0,0 0-20 0 0,0 0-33 0 0,0 0-125 0 0,0 0-83 0 0,0 0-925 0 0,-2 0-3810 0 0,-5-3-1631 0 0</inkml:trace>
  <inkml:trace contextRef="#ctx0" brushRef="#br0" timeOffset="3505.528">1878 159 10656 0 0,'3'-6'232'0'0,"-3"6"56"0"0,0 0 0 0 0,0 0 8 0 0,0 0-232 0 0,0 0-64 0 0,0 0 0 0 0,0 0 0 0 0,0 0 0 0 0,0 0 0 0 0,7 2 0 0 0,2 6 0 0 0,-3-2 0 0 0,0 0 0 0 0,-6-6 0 0 0,6 8-4728 0 0</inkml:trace>
  <inkml:trace contextRef="#ctx0" brushRef="#br0" timeOffset="3999.493">2197 233 12008 0 0,'0'0'266'0'0,"-13"0"668"0"0,4 1-719 0 0,0 1 0 0 0,-1 0 1 0 0,1 0-1 0 0,0 1 0 0 0,1 1 0 0 0,-1 0 1 0 0,0 0-1 0 0,1 0 0 0 0,0 1 1 0 0,0 0-1 0 0,1 1 0 0 0,-5 3-215 0 0,-4 2 745 0 0,-39 41 922 0 0,33-1-1348 0 0,21-46-297 0 0,0-3-12 0 0,1-1 0 0 0,-1 0 0 0 0,1 1 0 0 0,0-1 0 0 0,0 1 0 0 0,-1-1 0 0 0,1 1 0 0 0,0-1 0 0 0,0 0 0 0 0,0 1 1 0 0,1-1-1 0 0,-1 1 0 0 0,0-1 0 0 0,1 1 0 0 0,-1-1 0 0 0,1 0 0 0 0,-1 1 0 0 0,1-1 0 0 0,-1 0 0 0 0,1 1 0 0 0,0-1 0 0 0,0 0 0 0 0,0 0 0 0 0,-1 0 0 0 0,1 0 0 0 0,0 0 0 0 0,1 0 0 0 0,-1 0 0 0 0,0 0 0 0 0,0 0 0 0 0,1 0-10 0 0,1 1 24 0 0,1 1-1 0 0,0-1 1 0 0,0-1-1 0 0,0 1 1 0 0,1-1-1 0 0,-1 1 1 0 0,0-1-1 0 0,1 0 1 0 0,-1-1-1 0 0,1 1 1 0 0,-1-1-1 0 0,0 0 1 0 0,1 0-1 0 0,-1 0 0 0 0,1-1 1 0 0,-1 1-1 0 0,1-1 1 0 0,-1 0-1 0 0,0-1 1 0 0,0 1-1 0 0,1-1 1 0 0,-1 1-1 0 0,0-2-23 0 0,4-1 13 0 0,1 0 1 0 0,-2 0-1 0 0,1-1 0 0 0,0 0 0 0 0,-1-1 1 0 0,0 0-1 0 0,0 0 0 0 0,-1 0 0 0 0,0-1 0 0 0,5-6-13 0 0,-1-5-108 0 0,-1 0-1 0 0,0 0 1 0 0,-2-1-1 0 0,0 1 1 0 0,-1-2-1 0 0,-1 1 0 0 0,3-20 109 0 0,5-18 570 0 0,-4-44-2414 0 0,-11 63 1952 0 0,1 21 1962 0 0,-5 35-1535 0 0,-33 215 378 0 0,30-202-605 0 0,2 0 0 0 0,1 1 0 0 0,2-1 0 0 0,-1 24-308 0 0,5 12 112 0 0,9-34 32 0 0,-8-32-284 0 0,-1 0 0 0 0,1-1 0 0 0,0 1 0 0 0,-1 0-1 0 0,1-1 1 0 0,0 1 0 0 0,0 0 0 0 0,0-1 0 0 0,-1 1 0 0 0,1-1-1 0 0,0 1 1 0 0,0-1 0 0 0,0 0 0 0 0,0 1 0 0 0,0-1 0 0 0,0 0-1 0 0,0 0 1 0 0,0 1 0 0 0,0-1 0 0 0,0 0 0 0 0,0 0-1 0 0,0 0 1 0 0,0 0 0 0 0,0 0 0 0 0,0-1 0 0 0,0 1 0 0 0,0 0-1 0 0,0 0 1 0 0,0-1 0 0 0,0 1 140 0 0,7-4-6802 0 0</inkml:trace>
  <inkml:trace contextRef="#ctx0" brushRef="#br0" timeOffset="4275.217">2424 132 14600 0 0,'0'0'330'0'0,"0"0"45"0"0,0 0 20 0 0,-1 5 90 0 0,-41 250 2872 0 0,30-126-2412 0 0,6-111-1881 0 0,0-17 520 0 0</inkml:trace>
  <inkml:trace contextRef="#ctx0" brushRef="#br0" timeOffset="4468.351">2336 398 10680 0 0,'8'-5'810'0'0,"79"-4"-110"0"0,-63 9-334 0 0,73 1 859 0 0,-54-15-2070 0 0,-33 8 501 0 0</inkml:trace>
  <inkml:trace contextRef="#ctx0" brushRef="#br0" timeOffset="4743.452">2620 6 11952 0 0,'0'0'266'0'0,"0"0"44"0"0,0 0 14 0 0,0 0-31 0 0,0 2-92 0 0,-21 72 3611 0 0,0 106-899 0 0,20-50-837 0 0,2-129-2053 0 0,0 0 0 0 0,-1 0 0 0 0,1 0 0 0 0,0 0 0 0 0,0-1 0 0 0,0 1 1 0 0,0 0-1 0 0,1-1 0 0 0,-1 1 0 0 0,0 0 0 0 0,0-1 0 0 0,0 1 0 0 0,0-1 0 0 0,1 0 0 0 0,-1 1 0 0 0,0-1 0 0 0,0 0 0 0 0,1 0 0 0 0,-1 0 0 0 0,0 0 0 0 0,0 0 0 0 0,1 0 0 0 0,-1 0 0 0 0,0 0 0 0 0,0 0 0 0 0,1-1 0 0 0,-1 1 0 0 0,0-1 0 0 0,0 1 0 0 0,0-1 0 0 0,0 1 0 0 0,1-1 0 0 0,-1 1 0 0 0,0-1 0 0 0,0 0 0 0 0,0 0 0 0 0,0 0-23 0 0,57-37 240 0 0,-30 18-99 0 0,-22 15-130 0 0,-1 0 1 0 0,1 1-1 0 0,0 0 1 0 0,0 0 0 0 0,1 0-1 0 0,-1 1 1 0 0,1 0-1 0 0,-1 0 1 0 0,1 1-1 0 0,4-1-11 0 0,-1 2-55 0 0,-9 0 49 0 0,1 1-1 0 0,0-1 0 0 0,-1 1 0 0 0,1-1 0 0 0,0 1 0 0 0,0 0 0 0 0,0 0 0 0 0,-1 0 0 0 0,1 0 0 0 0,0 0 0 0 0,0 1 0 0 0,-1-1 0 0 0,1 0 1 0 0,0 1-1 0 0,0-1 0 0 0,-1 1 0 0 0,1 0 0 0 0,-1 0 0 0 0,1-1 0 0 0,0 1 0 0 0,-1 0 0 0 0,1 0 0 0 0,-1 0 0 0 0,0 1 0 0 0,1-1 1 0 0,-1 0-1 0 0,0 1 0 0 0,0-1 0 0 0,0 0 0 0 0,0 1 0 0 0,0 0 7 0 0,55 140-11 0 0,-47-113 368 0 0,-2-9-1921 0 0,-2-7-3893 0 0,-2-5-1654 0 0</inkml:trace>
  <inkml:trace contextRef="#ctx0" brushRef="#br0" timeOffset="9155.764">991 636 4832 0 0,'0'0'136'0'0,"0"0"65"0"0,0 0 148 0 0,0 0 61 0 0,0 0 7 0 0,0 0-12 0 0,0 0-70 0 0,0 0-30 0 0,0 0-7 0 0,0 0 18 0 0,0 0 82 0 0,0 0 33 0 0,11-11 1736 0 0,31-47 1730 0 0,35-4-2269 0 0,-19 26-1022 0 0,59-34-322 0 0,-46 17-1323 0 0,-50 31 655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21.751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189 81 9272 0 0,'9'-9'917'0'0,"-3"-30"156"0"0,-15 17 2244 0 0,6 20-3221 0 0,1 1 1 0 0,0 0-1 0 0,-1 0 1 0 0,1 0-1 0 0,-1 0 1 0 0,1 0-1 0 0,-1 0 1 0 0,1 1-1 0 0,-1-1 1 0 0,1 1-1 0 0,-1 0 1 0 0,0-1-1 0 0,1 1 1 0 0,-1 1-1 0 0,0-1 1 0 0,1 0-1 0 0,-1 1 1 0 0,1-1-1 0 0,-1 1 1 0 0,-2 0-97 0 0,-78 41 702 0 0,77-36-676 0 0,2-3-14 0 0,-1 1 0 0 0,1-1 0 0 0,0 1 0 0 0,1 0 0 0 0,-1 0-1 0 0,1 0 1 0 0,0 0 0 0 0,0 0 0 0 0,0 1 0 0 0,0 0 0 0 0,1-1 0 0 0,0 1 0 0 0,0 0 0 0 0,0 0-1 0 0,0 2-11 0 0,2-3 21 0 0,0 0-1 0 0,0 0 1 0 0,1 0-1 0 0,-1 0 1 0 0,1 0-1 0 0,0 0 1 0 0,0 0-1 0 0,0-1 1 0 0,1 1-1 0 0,0 0 1 0 0,-1 0-1 0 0,1-1 1 0 0,0 1-1 0 0,1-1 1 0 0,-1 0-1 0 0,1 0 1 0 0,-1 1-1 0 0,1-2 1 0 0,0 1-1 0 0,0 0 1 0 0,0-1-1 0 0,1 1 1 0 0,2 1-21 0 0,19 21-264 0 0,31 21 464 0 0,-49-41-183 0 0,0 0 0 0 0,0 1 0 0 0,0 0 0 0 0,0 0 0 0 0,-1 1 0 0 0,0-1 0 0 0,-1 1 0 0 0,0 1 0 0 0,0-1 0 0 0,0 1 0 0 0,-1 0 0 0 0,0 0 0 0 0,0 0 0 0 0,-1 0 0 0 0,0 1 0 0 0,-1-1 0 0 0,0 1 0 0 0,0 0 0 0 0,-1 0 0 0 0,0 0 0 0 0,0-1 0 0 0,-1 1 0 0 0,0 0 0 0 0,-1 0-1 0 0,-1 4-16 0 0,1-9 48 0 0,0 0 0 0 0,0 0-1 0 0,-1 0 1 0 0,1 0 0 0 0,-1-1-1 0 0,0 1 1 0 0,0-1 0 0 0,-1 1-1 0 0,1-1 1 0 0,-1 0 0 0 0,1 1-1 0 0,-1-1 1 0 0,0-1 0 0 0,0 1-1 0 0,0 0 1 0 0,-1-1 0 0 0,1 0-1 0 0,-1 0 1 0 0,1 0 0 0 0,-1 0-1 0 0,0 0 1 0 0,0-1-1 0 0,0 1 1 0 0,0-1 0 0 0,0 0-1 0 0,0 0 1 0 0,-3 0-48 0 0,-8-5 151 0 0,11 2-134 0 0,3 1-8 0 0,-1 1 0 0 0,1-1 0 0 0,-1 0 0 0 0,1 1 0 0 0,0-1 0 0 0,0 0 0 0 0,-1 0 0 0 0,1 0 0 0 0,0 0 0 0 0,0 0 0 0 0,0 0 0 0 0,0 0 0 0 0,0 0 0 0 0,0 0 0 0 0,0 0 0 0 0,1-1 0 0 0,-1 1 0 0 0,0 0 0 0 0,1-1 0 0 0,-1 1 0 0 0,0-1 0 0 0,1 1 0 0 0,0 0 0 0 0,-1-1 0 0 0,1-1-9 0 0,0-50 176 0 0,3 43-215 0 0,1 0 0 0 0,0 1 0 0 0,0-1-1 0 0,1 1 1 0 0,0 0 0 0 0,0 0 0 0 0,1 1-1 0 0,1 0 1 0 0,-1 0 0 0 0,1 0 0 0 0,1 1 0 0 0,-1 0-1 0 0,1 0 1 0 0,9-5 39 0 0,8-4-3622 0 0,-16 13-2262 0 0</inkml:trace>
  <inkml:trace contextRef="#ctx0" brushRef="#br0" timeOffset="1451.889">370 264 7632 0 0,'0'0'166'0'0,"0"0"29"0"0,0 0 14 0 0,3-16 1670 0 0,24-18 1510 0 0,5 18-2058 0 0,-29 15-1300 0 0,0 0-1 0 0,1 1 1 0 0,-1-1 0 0 0,1 1-1 0 0,-1 0 1 0 0,0 0 0 0 0,1 0-1 0 0,-1 1 1 0 0,1-1 0 0 0,-1 1-1 0 0,0 0 1 0 0,1 0 0 0 0,-1 0-1 0 0,0 0 1 0 0,2 1-31 0 0,-1 0 36 0 0,-1-1 0 0 0,0 1 0 0 0,1 0 0 0 0,-1 1-1 0 0,0-1 1 0 0,0 0 0 0 0,0 1 0 0 0,0 0 0 0 0,-1-1 0 0 0,1 1 0 0 0,-1 0 0 0 0,1 0 0 0 0,-1 1 0 0 0,0-1 0 0 0,0 0 0 0 0,-1 1 0 0 0,1 1-36 0 0,1 0 6 0 0,-1 1 0 0 0,0-1 1 0 0,0 1-1 0 0,0 0 1 0 0,-1 0-1 0 0,1 0 1 0 0,-2 0-1 0 0,1 0 1 0 0,-1 0-1 0 0,0 0 1 0 0,0 0-1 0 0,0 0 1 0 0,-1 0-1 0 0,0 2-6 0 0,-1-2 83 0 0,0 0 0 0 0,0 1 1 0 0,1-1-1 0 0,0 1 0 0 0,0-1 0 0 0,1 1 0 0 0,0-1 0 0 0,0 1 0 0 0,1-1 0 0 0,-1 1 0 0 0,1-1 0 0 0,2 6-83 0 0,-3-11 88 0 0,0-1 0 0 0,0 1-69 0 0,0-1 0 0 0,0 1 0 0 0,1 0 0 0 0,-1 0-1 0 0,0 0 1 0 0,0 0 0 0 0,0-1 0 0 0,0 1 0 0 0,1 0 0 0 0,-1 0-1 0 0,0 0 1 0 0,1-1 0 0 0,-1 1 0 0 0,1 0 0 0 0,-1 0-1 0 0,1-1 1 0 0,-1 1 0 0 0,1 0 0 0 0,0-1 0 0 0,-1 1-1 0 0,1-1 1 0 0,0 1 0 0 0,-1-1 0 0 0,1 1 0 0 0,0-1-1 0 0,0 1 1 0 0,-1-1 0 0 0,1 0 0 0 0,0 1 0 0 0,0-1-1 0 0,0 0 1 0 0,-1 0 0 0 0,1 1 0 0 0,0-1 0 0 0,0 0-1 0 0,0 0 1 0 0,0 0 0 0 0,0 0 0 0 0,-1 0 0 0 0,1-1-1 0 0,0 1 1 0 0,0 0 0 0 0,0 0 0 0 0,0 0 0 0 0,0-1-1 0 0,-1 1 1 0 0,1 0 0 0 0,1-1-19 0 0,42-18 680 0 0,-41 17-664 0 0,6-2 26 0 0,0-1 1 0 0,-1 0-1 0 0,0 0 0 0 0,0-1 1 0 0,0 0-1 0 0,-1 0 0 0 0,1-1 1 0 0,-2 0-1 0 0,1 0 0 0 0,-1-1 1 0 0,0 0-1 0 0,1-2-42 0 0,21-50 597 0 0,-19-28-659 0 0,-8 84 14 0 0,-1 1 0 0 0,-1 0 0 0 0,1-1-1 0 0,0 1 1 0 0,-1 0 0 0 0,1 0 0 0 0,-1 0 0 0 0,0-1 0 0 0,0 1 0 0 0,-1 0 0 0 0,1 0 0 0 0,0 0 0 0 0,-1 0 0 0 0,0 1 0 0 0,0-1 0 0 0,0 0 0 0 0,0 1 0 0 0,0-1 0 0 0,0 1 0 0 0,-1 0-1 0 0,1 0 49 0 0,0 0 195 0 0,2 1-1385 0 0,-1 0-3618 0 0,1 1-772 0 0</inkml:trace>
  <inkml:trace contextRef="#ctx0" brushRef="#br0" timeOffset="1842.299">940 192 10000 0 0,'0'0'292'0'0,"0"0"0"0"0,0 0-128 0 0,9 0 594 0 0,185-16 4957 0 0,-121 24-5723 0 0,-42 0-2363 0 0,-26-8 1167 0 0,-4 0-10 0 0</inkml:trace>
  <inkml:trace contextRef="#ctx0" brushRef="#br0" timeOffset="2110.285">940 291 12872 0 0,'-8'-5'289'0'0,"7"4"40"0"0,1 1 23 0 0,0 0-36 0 0,6 1-178 0 0,62 6 1158 0 0,158-14 1239 0 0,-128 3-2287 0 0,-92 2-1478 0 0,-5 2-4923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38.306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171 52 6848 0 0,'10'-6'688'0'0,"37"-31"1509"0"0,-46 36-1860 0 0,-10-7 2577 0 0,-2 10-2623 0 0,1 0 1 0 0,0 0-1 0 0,0 1 1 0 0,1 1-1 0 0,-1 0 1 0 0,1 0-1 0 0,-1 1 1 0 0,1 0-1 0 0,1 0 1 0 0,-1 1-1 0 0,-2 3-291 0 0,8-7 26 0 0,-3 1 4 0 0,1 1 1 0 0,0 0 0 0 0,0 0 0 0 0,0 1 0 0 0,0 0 0 0 0,1 0 0 0 0,0 0 0 0 0,0 0 0 0 0,0 0 0 0 0,1 1 0 0 0,-1 0 0 0 0,1 0 0 0 0,1 0-1 0 0,-1 0 1 0 0,1 0 0 0 0,0 0 0 0 0,1 1 0 0 0,-1-1 0 0 0,1 1 0 0 0,0-1 0 0 0,1 1 0 0 0,0-1 0 0 0,0 1 0 0 0,0-1 0 0 0,1 1 0 0 0,0 4-32 0 0,4 1 53 0 0,-1-1 0 0 0,1 1 0 0 0,1-1 0 0 0,0 0 0 0 0,1 0-1 0 0,0-1 1 0 0,8 10-52 0 0,32 54 277 0 0,-36-17 303 0 0,-12-53-526 0 0,-1-1-1 0 0,0 1 0 0 0,0-1 0 0 0,0 0 1 0 0,0 1-1 0 0,-1-1 0 0 0,1 0 0 0 0,-1 0 1 0 0,0 0-1 0 0,1-1 0 0 0,-1 1 0 0 0,-1-1 1 0 0,1 1-1 0 0,0-1 0 0 0,-1 0 0 0 0,1 0 1 0 0,-1-1-1 0 0,1 1 0 0 0,-1-1 0 0 0,0 1 0 0 0,1-1 1 0 0,-1-1-1 0 0,0 1 0 0 0,0 0 0 0 0,0-1 1 0 0,0 0-1 0 0,0 0 0 0 0,0 0 0 0 0,-3 0-53 0 0,5 0 20 0 0,0-1 0 0 0,0 1 0 0 0,0 0 0 0 0,0 0-1 0 0,0-1 1 0 0,0 1 0 0 0,0-1 0 0 0,0 1 0 0 0,1-1-1 0 0,-1 0 1 0 0,0 0 0 0 0,0 0 0 0 0,0 0 0 0 0,1 0 0 0 0,-1 0-1 0 0,1-1 1 0 0,-1 1 0 0 0,1-1 0 0 0,-1 1 0 0 0,1-1-1 0 0,0 1 1 0 0,-1-1 0 0 0,1 0 0 0 0,0 1 0 0 0,0-1-1 0 0,1 0 1 0 0,-1 0 0 0 0,0 0 0 0 0,0 0 0 0 0,1 0-1 0 0,-1 0 1 0 0,1 0 0 0 0,0 0 0 0 0,0 0 0 0 0,-1 0-1 0 0,1 0 1 0 0,1 0 0 0 0,-1 0 0 0 0,0 0 0 0 0,0 0 0 0 0,1 0-1 0 0,-1 0-19 0 0,2-6 8 0 0,0 0-1 0 0,0 0 0 0 0,1 0 1 0 0,-1 0-1 0 0,2 0 0 0 0,-1 1 1 0 0,1 0-1 0 0,0 0 0 0 0,1 0 1 0 0,0 0-1 0 0,0 0 1 0 0,0 1-1 0 0,1 0 0 0 0,0 0 1 0 0,0 1-1 0 0,0 0 0 0 0,1 0 1 0 0,0 0-1 0 0,0 1 0 0 0,5-3-7 0 0,60-23-6762 0 0,-57 26 738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39.387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0 1 14152 0 0,'0'0'414'0'0,"0"0"-6"0"0,0 0-230 0 0,0 0 2 0 0,19 5 812 0 0,64 0 1493 0 0,31-2-2609 0 0,-98 2-3335 0 0,-14-4 1865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39.671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 0 10824 0 0,'0'0'241'0'0,"0"0"38"0"0,0 0 14 0 0,0 0-21 0 0,0 0-87 0 0,0 0 289 0 0,0 0 144 0 0,13 6 1381 0 0,73 1 1734 0 0,-53-9-3372 0 0,59 7-95 0 0,-71-6-348 0 0,2 0-5328 0 0,-9 4-627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38.755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0 22 11256 0 0,'0'0'256'0'0,"13"-14"728"0"0,-10 13-856 0 0,0 0 0 0 0,1 0 0 0 0,-1 0 0 0 0,0 0 0 0 0,1 0 0 0 0,-1 1 0 0 0,0-1 0 0 0,1 1 0 0 0,-1 0 0 0 0,0 0 0 0 0,1 0 0 0 0,-1 0 0 0 0,1 1 0 0 0,-1 0 0 0 0,0-1 0 0 0,1 1 0 0 0,-1 0 0 0 0,0 0 0 0 0,0 1 0 0 0,0-1 0 0 0,0 1 0 0 0,0 0 0 0 0,0-1 0 0 0,0 1 0 0 0,-1 1 0 0 0,1-1 0 0 0,-1 0 0 0 0,1 1 0 0 0,-1-1 0 0 0,0 1 0 0 0,0-1-1 0 0,0 1 1 0 0,0 0 0 0 0,-1 0 0 0 0,1 0 0 0 0,-1 0 0 0 0,1 0 0 0 0,-1 1 0 0 0,0-1 0 0 0,0 0 0 0 0,0 2-128 0 0,13 30 530 0 0,0 25 307 0 0,4 30 156 0 0,12 50-222 0 0,-4-98-576 0 0,-25-41-413 0 0,-1-1-59 0 0,0 0-10 0 0,12-11-2222 0 0,-12-3-3397 0 0,-5 3 762 0 0</inkml:trace>
  <inkml:trace contextRef="#ctx0" brushRef="#br0" timeOffset="280.35">209 256 7464 0 0,'-10'-7'464'0'0,"-1"8"5193"0"0,-11 25-3218 0 0,10 1-961 0 0,-19 31 422 0 0,-3 2-1171 0 0,-2-10-594 0 0,36-49-124 0 0,0-1-171 0 0,0 0-88 0 0,0 0-22 0 0,0 0-71 0 0,0 0-291 0 0,0 0-127 0 0,0 0-1048 0 0,0 0-4085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42.988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 1 6248 0 0,'0'0'133'0'0,"0"0"23"0"0,8 2 257 0 0,1-2 7697 0 0,6 4-6221 0 0,19 3-2048 0 0,74-7 1056 0 0,-13-3-379 0 0,-71 3-497 0 0,-6 3 390 0 0,-1 0-4294 0 0,-9-3 2593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43.980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246 54 7512 0 0,'9'-15'784'0'0,"-6"3"-636"0"0,-6-4 1738 0 0,-14 6 1544 0 0,16 9-3054 0 0,-12 4 46 0 0,0-1-207 0 0,0 0 0 0 0,1 1 0 0 0,-1 0-1 0 0,1 1 1 0 0,0 0 0 0 0,0 1 0 0 0,0 1-1 0 0,0 0 1 0 0,1 1 0 0 0,0 0 0 0 0,0 0-1 0 0,-7 7-214 0 0,13-10 86 0 0,0 0 0 0 0,1 0-1 0 0,-1 0 1 0 0,1 1-1 0 0,0-1 1 0 0,0 1 0 0 0,0 0-1 0 0,1 0 1 0 0,-1 1-1 0 0,1-1 1 0 0,0 1 0 0 0,1-1-1 0 0,0 1 1 0 0,0 0-1 0 0,0 0 1 0 0,0 0 0 0 0,1 0-1 0 0,0 0 1 0 0,0 0-1 0 0,1 3-85 0 0,2-6 53 0 0,0 0-1 0 0,0 0 0 0 0,0 0 1 0 0,0 0-1 0 0,1 0 1 0 0,0 0-1 0 0,-1-1 0 0 0,1 0 1 0 0,0 1-1 0 0,0-1 0 0 0,0 0 1 0 0,1 0-1 0 0,-1-1 0 0 0,0 1 1 0 0,1-1-1 0 0,-1 1 0 0 0,1-1 1 0 0,-1 0-1 0 0,1-1 0 0 0,0 1 1 0 0,-1 0-1 0 0,1-1 0 0 0,0 0 1 0 0,0 0-1 0 0,-1 0 0 0 0,1 0 1 0 0,3-1-53 0 0,-6 1 6 0 0,255 0-268 0 0,-231 3-5571 0 0,-15-3-275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44.336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7 0 8568 0 0,'0'0'249'0'0,"0"0"-1"0"0,-1 1-156 0 0,-4 1-28 0 0,4-1 211 0 0,6 2 5455 0 0,14 7-4763 0 0,196-17 1534 0 0,9-2-2116 0 0,-138 14-961 0 0,-40 0-3633 0 0,-37-5 2779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4:08:14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169 537 7920 0 0,'0'0'174'0'0,"3"-11"430"0"0,8-27 289 0 0,-10 36-697 0 0,-1 1-1 0 0,1-1 0 0 0,-1 1 1 0 0,0-1-1 0 0,0 0 0 0 0,1 1 1 0 0,-1-1-1 0 0,0 0 0 0 0,0 1 0 0 0,-1-1 1 0 0,1 0-1 0 0,0 1 0 0 0,0-1 1 0 0,-1 1-1 0 0,1-1 0 0 0,-1 0 0 0 0,0 1 1 0 0,1-1-1 0 0,-1 1 0 0 0,0-1 1 0 0,0 1-1 0 0,0 0 0 0 0,0-1 1 0 0,0 1-1 0 0,0 0 0 0 0,0 0 0 0 0,0 0 1 0 0,-1 0-1 0 0,1 0 0 0 0,0 0 1 0 0,-1 0-1 0 0,1 0 0 0 0,-1 0 1 0 0,0 0-196 0 0,-51 23 2591 0 0,48-19-2469 0 0,-4 4 52 0 0,0 0 1 0 0,0 1-1 0 0,1 0 1 0 0,0 1 0 0 0,0 0-1 0 0,1 0 1 0 0,0 0-1 0 0,1 1 1 0 0,0 0-1 0 0,0 1 1 0 0,1-1-1 0 0,-1 5-174 0 0,4-12 27 0 0,1-1 0 0 0,0 1-1 0 0,0-1 1 0 0,0 1 0 0 0,0 0-1 0 0,0 0 1 0 0,1 0 0 0 0,-1-1-1 0 0,1 1 1 0 0,0 0 0 0 0,0 0-1 0 0,0 0 1 0 0,0 0 0 0 0,0 0-1 0 0,0 0 1 0 0,1-1 0 0 0,0 1-1 0 0,-1 0 1 0 0,1 0 0 0 0,0 0-1 0 0,0-1 1 0 0,1 1 0 0 0,-1-1-1 0 0,0 1 1 0 0,1-1 0 0 0,0 1-1 0 0,0-1 1 0 0,-1 0 0 0 0,1 0-1 0 0,0 0 1 0 0,1 0 0 0 0,-1 0-1 0 0,0 0 1 0 0,1-1 0 0 0,-1 1-1 0 0,2 0-26 0 0,1-1 42 0 0,0 0 0 0 0,0-1 0 0 0,1 1 0 0 0,-1-1 0 0 0,0 0-1 0 0,0 0 1 0 0,1-1 0 0 0,-1 0 0 0 0,0 0 0 0 0,0 0 0 0 0,0 0-1 0 0,0-1 1 0 0,5-2-42 0 0,1 1 17 0 0,-1-1-1 0 0,0 0 1 0 0,0-1-1 0 0,-1 0 1 0 0,1-1-1 0 0,-1 0 1 0 0,0 0-1 0 0,0-1 1 0 0,-1 0-1 0 0,0 0 0 0 0,0-1 1 0 0,-1 0-1 0 0,0 0 1 0 0,0-1-1 0 0,-1 0 1 0 0,0 0-1 0 0,3-8-16 0 0,12-32 51 0 0,-21 48-122 0 0,6 18-157 0 0,4 90-36 0 0,-8-98 271 0 0,0 0 0 0 0,0 0-1 0 0,1 0 1 0 0,0-1 0 0 0,1 1-1 0 0,0-1 1 0 0,0 0 0 0 0,1 0-1 0 0,3 4-6 0 0,-7-11 12 0 0,0 0 0 0 0,0 0 0 0 0,-1 0 0 0 0,1 0 0 0 0,1 0 0 0 0,-1 0 0 0 0,0-1 0 0 0,0 1 0 0 0,0 0 0 0 0,0-1 0 0 0,0 1 0 0 0,1-1 0 0 0,-1 1 0 0 0,0-1 0 0 0,0 1 0 0 0,1-1 0 0 0,-1 0 0 0 0,0 0 0 0 0,1 0 0 0 0,-1 0 0 0 0,0 0 0 0 0,1 0 0 0 0,-1 0 0 0 0,0 0 0 0 0,1 0 0 0 0,-1-1 0 0 0,0 1 0 0 0,0 0 0 0 0,1-1 0 0 0,-1 1 0 0 0,0-1 0 0 0,0 0 0 0 0,0 1 0 0 0,0-1 0 0 0,0 0 0 0 0,1 0 0 0 0,-1 1 0 0 0,0-2-12 0 0,37-39 205 0 0,-36 39-210 0 0,68-100 65 0 0,-68 99-69 0 0,0 0 0 0 0,0 0 0 0 0,0 0-1 0 0,1 0 1 0 0,-1 0 0 0 0,1 0-1 0 0,0 1 1 0 0,0-1 0 0 0,0 1 0 0 0,0 0-1 0 0,0-1 1 0 0,1 2 0 0 0,-1-1 0 0 0,0 0-1 0 0,1 1 1 0 0,0-1 0 0 0,-1 1 0 0 0,1 0-1 0 0,0 0 1 0 0,0 1 0 0 0,-1-1 0 0 0,1 1-1 0 0,0 0 1 0 0,0 0 0 0 0,0 0-1 0 0,0 0 1 0 0,-1 1 0 0 0,1-1 0 0 0,0 1-1 0 0,0 0 1 0 0,-1 0 0 0 0,1 1 0 0 0,-1-1-1 0 0,1 1 1 0 0,-1 0 0 0 0,1-1 0 0 0,-1 2-1 0 0,3 1 10 0 0,78 100 176 0 0,-83-102-104 0 0,-1-2 0 0 0,0 0 0 0 0,0 0 0 0 0,0 0 20 0 0,0 0 83 0 0,0 0 32 0 0,0 0 7 0 0,23-23-70 0 0,-20 18-154 0 0,1 0 0 0 0,0 0 0 0 0,0 0 0 0 0,1 1 0 0 0,-1 0 0 0 0,1 0 0 0 0,0 0 0 0 0,0 0 0 0 0,0 0 0 0 0,1 1 0 0 0,-1 0 0 0 0,1 1 0 0 0,0-1 0 0 0,0 1 0 0 0,0 0 0 0 0,0 0 0 0 0,0 1 0 0 0,0 0 0 0 0,1 0 0 0 0,-1 0 0 0 0,0 1 0 0 0,1 0 0 0 0,-1 0 0 0 0,0 0 0 0 0,1 1 0 0 0,4 1 10 0 0,105 58-68 0 0,-93-51 299 0 0,-9-4-441 0 0,-1 1 1 0 0,1-2-1 0 0,0 0 1 0 0,0-1-1 0 0,0 0 1 0 0,0-1-1 0 0,10 0 210 0 0,-14-1-481 0 0,0-1-1 0 0,0 0 0 0 0,0-1 0 0 0,0 0 0 0 0,0-1 0 0 0,-1 1 1 0 0,1-2-1 0 0,-1 0 0 0 0,1 0 0 0 0,-1-1 0 0 0,0 0 1 0 0,0 0-1 0 0,-1-1 0 0 0,1 0 0 0 0,-1-1 0 0 0,0 0 1 0 0,0 0-1 0 0,-1 0 0 0 0,4-5 482 0 0,-6 5-28 0 0,-1 0 0 0 0,0 0 1 0 0,0 0-1 0 0,0-1 0 0 0,-1 1 0 0 0,0-1 1 0 0,0 0-1 0 0,-1 0 0 0 0,0 0 0 0 0,0 0 1 0 0,-1 0-1 0 0,1 0 0 0 0,-2 0 0 0 0,1-1 0 0 0,-1 1 1 0 0,0 0-1 0 0,0 0 28 0 0,-1 4 156 0 0,0 1 0 0 0,0 0 0 0 0,0-1 0 0 0,0 1 0 0 0,0 0 0 0 0,0 0 0 0 0,-1 0 1 0 0,1 0-1 0 0,-1 0 0 0 0,1 0 0 0 0,-1 0 0 0 0,0 1 0 0 0,0-1 0 0 0,0 0 0 0 0,0 1 0 0 0,0 0 0 0 0,0-1 0 0 0,0 1 0 0 0,0 0 1 0 0,0 0-1 0 0,-1 0 0 0 0,1 0 0 0 0,0 1 0 0 0,-1-1 0 0 0,1 1 0 0 0,0-1 0 0 0,-1 1 0 0 0,1 0 0 0 0,-1 0 0 0 0,1 0 0 0 0,-1 0 0 0 0,1 0 1 0 0,-1 1-1 0 0,1-1 0 0 0,0 1 0 0 0,-1-1 0 0 0,1 1 0 0 0,0 0 0 0 0,-1 0 0 0 0,1 0 0 0 0,0 0 0 0 0,0 1 0 0 0,0-1 0 0 0,0 0 0 0 0,0 1 1 0 0,0-1-1 0 0,0 1 0 0 0,0 1-156 0 0,-7 4 146 0 0,1 0 0 0 0,0 0 0 0 0,0 1 1 0 0,1 0-1 0 0,0 0 0 0 0,1 0 1 0 0,0 1-1 0 0,0 1 0 0 0,1-1 0 0 0,-3 5-146 0 0,6-10 16 0 0,0-1 0 0 0,0 1-1 0 0,1 0 1 0 0,-1-1-1 0 0,1 1 1 0 0,0 0 0 0 0,0 0-1 0 0,0 0 1 0 0,0 0-1 0 0,1 0 1 0 0,0 0 0 0 0,-1 0-1 0 0,1 0 1 0 0,1 0-1 0 0,-1 0 1 0 0,1 0 0 0 0,-1 0-1 0 0,1 0 1 0 0,1 0-1 0 0,-1 0 1 0 0,0 0 0 0 0,1 0-1 0 0,0-1 1 0 0,0 1-1 0 0,0-1 1 0 0,0 1 0 0 0,0-1-1 0 0,1 0 1 0 0,-1 0-1 0 0,2 1-15 0 0,-1-3 23 0 0,1 0 0 0 0,-1 0 0 0 0,1 0 0 0 0,0-1 0 0 0,-1 1-1 0 0,1-1 1 0 0,0 0 0 0 0,-1 0 0 0 0,1 0 0 0 0,0-1 0 0 0,-1 1 0 0 0,1-1-1 0 0,-1 0 1 0 0,1 0 0 0 0,0 0 0 0 0,-1 0 0 0 0,0-1 0 0 0,1 1 0 0 0,-1-1-1 0 0,0 0 1 0 0,0 0 0 0 0,0 0 0 0 0,0 0 0 0 0,0-1 0 0 0,0 1 0 0 0,-1-1-1 0 0,1 0 1 0 0,0-2-23 0 0,6-8-3 0 0,0-1-1 0 0,-2 0 0 0 0,0 0 0 0 0,0 0 1 0 0,-2-1-1 0 0,0 0 0 0 0,0-1 0 0 0,-1 1 1 0 0,-1-1-1 0 0,-1 0 0 0 0,0 0 0 0 0,-1-14 4 0 0,1 9-83 0 0,11-151-333 0 0,-10 144 517 0 0,-2-1 0 0 0,-1 1 0 0 0,-1-1 0 0 0,-1 1-1 0 0,-6-27-100 0 0,3 30 664 0 0,4 24-440 0 0,-1 2-194 0 0,1 1-1 0 0,-1-1 0 0 0,0 1 1 0 0,0 0-1 0 0,1 0 0 0 0,-1 0 1 0 0,1-1-1 0 0,0 1 0 0 0,0 0 1 0 0,-1 1-1 0 0,1-1 0 0 0,0 0 1 0 0,1 0-1 0 0,-1 0 0 0 0,0 1 1 0 0,1-1-1 0 0,-1 0 0 0 0,1 1 1 0 0,-1 0-30 0 0,0 2 18 0 0,-4 21-35 0 0,1 0-1 0 0,1 1 0 0 0,1-1 0 0 0,1 0 1 0 0,2 1-1 0 0,0-1 0 0 0,6 25 18 0 0,-6-32 47 0 0,2 0-1 0 0,0-1 1 0 0,1 1-1 0 0,1-1 1 0 0,0 0-1 0 0,1-1 0 0 0,2 1 1 0 0,-1-1-1 0 0,2-1 1 0 0,0 1-1 0 0,1-2 1 0 0,1 1-1 0 0,3 2-46 0 0,80 50 299 0 0,-76-52-792 0 0,-17-15 175 0 0,-1-1-183 0 0,0 0-762 0 0,0 0-331 0 0,0 0-64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46.307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297 13 10280 0 0,'0'0'230'0'0,"0"0"30"0"0,-16-11 378 0 0,11 10-563 0 0,0 1 0 0 0,0 0 1 0 0,0-1-1 0 0,0 2 0 0 0,0-1 1 0 0,0 0-1 0 0,0 1 1 0 0,0 0-1 0 0,0 0 0 0 0,0 1 1 0 0,1-1-1 0 0,-1 1 0 0 0,0 0 1 0 0,1 1-1 0 0,-1-1 1 0 0,-1 2-76 0 0,-9 3 290 0 0,-79 45 971 0 0,91-50-1229 0 0,0 0 0 0 0,-1 0-1 0 0,1 0 1 0 0,0 1 0 0 0,0-1 0 0 0,1 1 0 0 0,-1 0-1 0 0,0 0 1 0 0,1 0 0 0 0,0 0 0 0 0,0 0 0 0 0,0 0-1 0 0,0 1 1 0 0,0-1 0 0 0,1 1 0 0 0,-1 0 0 0 0,1-1-1 0 0,0 1 1 0 0,0 0 0 0 0,0 0 0 0 0,1-1 0 0 0,-1 1 0 0 0,1 0-1 0 0,0 0 1 0 0,0 0 0 0 0,0 0 0 0 0,1 0 0 0 0,0 1-32 0 0,22 35 293 0 0,2 0 1 0 0,2-2 0 0 0,17 18-294 0 0,-42-54 72 0 0,-1 0 0 0 0,1 0 0 0 0,-1 0-1 0 0,1 0 1 0 0,-1 0 0 0 0,0 0 0 0 0,0 0 0 0 0,0 1 0 0 0,0-1 0 0 0,0 0 0 0 0,0 1 0 0 0,0-1 0 0 0,-1 1 0 0 0,0-1 0 0 0,1 1-1 0 0,-1-1 1 0 0,0 1 0 0 0,0-1 0 0 0,0 1 0 0 0,-1 0 0 0 0,1-1 0 0 0,0 1 0 0 0,-1-1 0 0 0,0 0 0 0 0,0 1 0 0 0,0-1-1 0 0,0 1 1 0 0,0-1 0 0 0,0 0 0 0 0,0 0 0 0 0,-1 0 0 0 0,1 0 0 0 0,-1 0 0 0 0,1 0 0 0 0,-1 0 0 0 0,0 0 0 0 0,0 0 0 0 0,0-1-1 0 0,0 1 1 0 0,0-1 0 0 0,0 0 0 0 0,0 1 0 0 0,-1-1 0 0 0,1 0 0 0 0,0 0 0 0 0,-1-1 0 0 0,0 1-72 0 0,-2 1 50 0 0,0-1 1 0 0,0 0 0 0 0,0 0-1 0 0,0-1 1 0 0,0 1 0 0 0,1-1-1 0 0,-1 0 1 0 0,0-1 0 0 0,0 1-1 0 0,0-1 1 0 0,0 0 0 0 0,0 0-1 0 0,0-1-50 0 0,-12-3 119 0 0,14 4-97 0 0,1 1 1 0 0,-1-1-1 0 0,0 0 1 0 0,1 1 0 0 0,-1-1-1 0 0,0-1 1 0 0,1 1 0 0 0,-1 0-1 0 0,1-1 1 0 0,0 1-1 0 0,-1-1 1 0 0,1 0 0 0 0,0 0-1 0 0,0 1 1 0 0,0-2 0 0 0,0 1-1 0 0,1 0 1 0 0,-1 0-1 0 0,0 0 1 0 0,1-1-23 0 0,0-1-37 0 0,1 0 0 0 0,0 0 0 0 0,0 0 0 0 0,0 0 1 0 0,0 0-1 0 0,0 0 0 0 0,1 0 0 0 0,0 0 0 0 0,0 0 0 0 0,0 0 0 0 0,0 1 0 0 0,1-1 1 0 0,-1 0-1 0 0,1 1 0 0 0,0-1 0 0 0,0 1 0 0 0,0-1 0 0 0,1 1 0 0 0,-1 0 0 0 0,1 0 0 0 0,0 0 1 0 0,0 0-1 0 0,0 1 0 0 0,0-1 0 0 0,0 1 0 0 0,1 0 0 0 0,-1 0 0 0 0,1 0 0 0 0,-1 0 0 0 0,1 0 1 0 0,0 1-1 0 0,-1 0 0 0 0,3-1 37 0 0,21-9-1120 0 0,-8 4-2974 0 0,-17 6 3252 0 0,14-3-4871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44.902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3 129 6296 0 0,'0'0'184'0'0,"-3"3"-12"0"0,4-3 3212 0 0,53-19-719 0 0,-50 18-2508 0 0,0 1-1 0 0,0 0 1 0 0,0 0-1 0 0,1 0 1 0 0,-1 0-1 0 0,0 0 1 0 0,0 1-1 0 0,0-1 1 0 0,0 1 0 0 0,-1 0-1 0 0,1 1 1 0 0,0-1-1 0 0,0 1 1 0 0,0 0-157 0 0,-1 0 53 0 0,-1-1 0 0 0,0 1 0 0 0,0 1 0 0 0,0-1 0 0 0,0 0 0 0 0,0 0 0 0 0,-1 1 0 0 0,1-1 0 0 0,0 1 1 0 0,-1-1-1 0 0,0 1 0 0 0,0 0 0 0 0,0-1 0 0 0,0 1 0 0 0,0 0 0 0 0,0 0 0 0 0,-1 0 0 0 0,0 0 0 0 0,1 0 0 0 0,-1-1 0 0 0,0 1 0 0 0,0 0 0 0 0,0 0 0 0 0,-1 0 0 0 0,1 0 1 0 0,-1 0-1 0 0,0 0 0 0 0,0 0 0 0 0,0-1 0 0 0,0 1 0 0 0,0 0 0 0 0,0-1 0 0 0,-1 1 0 0 0,1-1 0 0 0,-2 2-53 0 0,-28 80 527 0 0,27-57-358 0 0,5-26-57 0 0,47 12 273 0 0,-35-16-365 0 0,1 0-1 0 0,-1 0 1 0 0,-1-2-1 0 0,1 1 0 0 0,0-2 1 0 0,-1 0-1 0 0,0 0 1 0 0,0-1-1 0 0,9-8-19 0 0,-17 12 11 0 0,-1-1 0 0 0,1 1 1 0 0,-1-1-1 0 0,0 0 0 0 0,0 0 0 0 0,-1-1 0 0 0,1 1 1 0 0,-1-1-1 0 0,0 1 0 0 0,0-1 0 0 0,0 0 0 0 0,-1 0 1 0 0,0 1-1 0 0,0-1 0 0 0,0 0 0 0 0,0 0 0 0 0,-1 0 0 0 0,0 0 1 0 0,0 0-1 0 0,0-1 0 0 0,-1 1 0 0 0,1 0 0 0 0,-2-4-11 0 0,4-18 0 0 0,-1 6-632 0 0,-1 20 355 0 0,0-10-1439 0 0,3 9 1094 0 0</inkml:trace>
  <inkml:trace contextRef="#ctx0" brushRef="#br0" timeOffset="397.694">478 12 8176 0 0,'0'0'182'0'0,"0"0"29"0"0,12-3 244 0 0,41-5 2142 0 0,-21 32 706 0 0,-31-22-3265 0 0,0-1 0 0 0,0 1 1 0 0,0-1-1 0 0,0 1 0 0 0,0 0 1 0 0,-1-1-1 0 0,1 1 1 0 0,-1 0-1 0 0,1 0 0 0 0,-1-1 1 0 0,1 1-1 0 0,-1 0 0 0 0,0 0 1 0 0,0 0-1 0 0,0-1 1 0 0,0 1-1 0 0,0 0 0 0 0,-1 0 1 0 0,1 0-1 0 0,-1 0 1 0 0,1-1-1 0 0,-1 1 0 0 0,1 0 1 0 0,-1-1-1 0 0,0 1 0 0 0,0 0 1 0 0,0-1-1 0 0,0 1-38 0 0,-4 5 66 0 0,0-1 0 0 0,0 1 0 0 0,0-1-1 0 0,-1-1 1 0 0,0 1 0 0 0,0-1 0 0 0,0 0 0 0 0,-1-1-1 0 0,0 1 1 0 0,0-1 0 0 0,0 0 0 0 0,-1-1-66 0 0,-12 9 379 0 0,19-12-259 0 0,1 0 3 0 0,0 0 12 0 0,0 0 7 0 0,0 0 2 0 0,0 0-9 0 0,0 0-40 0 0,0 0-21 0 0,10 0 69 0 0,81-20 68 0 0,-54 16-748 0 0,-12 1-4269 0 0,-7 0-844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47.566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6 129 6592 0 0,'0'0'149'0'0,"0"0"23"0"0,0 0 11 0 0,-2-4 257 0 0,-2-3 4660 0 0,4 6-5007 0 0,0 0 0 0 0,1 0 0 0 0,-1 0 1 0 0,0 0-1 0 0,0 0 0 0 0,1 0 0 0 0,-1 0 0 0 0,0 1 1 0 0,1-1-1 0 0,-1 0 0 0 0,1 0 0 0 0,-1 0 1 0 0,1 0-1 0 0,-1 1 0 0 0,1-1 0 0 0,0 0 1 0 0,-1 1-1 0 0,1-1 0 0 0,0 0 0 0 0,0 1 0 0 0,0-1 1 0 0,-1 1-1 0 0,1-1 0 0 0,0 1 0 0 0,0-1 1 0 0,0 1-1 0 0,0 0 0 0 0,0-1 0 0 0,0 1 0 0 0,0 0 1 0 0,0 0-1 0 0,0 0-93 0 0,55 5 269 0 0,-54-4-269 0 0,1-1 0 0 0,-1 2 0 0 0,1-1 0 0 0,-1 0 0 0 0,0 0 0 0 0,0 1 0 0 0,1-1 0 0 0,-1 1 0 0 0,0 0 0 0 0,0 0 0 0 0,-1 0 0 0 0,1 0 0 0 0,0 0 0 0 0,-1 0 0 0 0,1 0 0 0 0,-1 0 0 0 0,1 1 0 0 0,-1-1 0 0 0,0 0 0 0 0,0 1 0 0 0,2 4 0 0 0,-2-4 71 0 0,-1 0 1 0 0,0 0-1 0 0,1 0 1 0 0,-1 1 0 0 0,-1-1-1 0 0,1 0 1 0 0,0 0 0 0 0,-1 0-1 0 0,0 0 1 0 0,1 0-1 0 0,-1 0 1 0 0,0 0 0 0 0,-1 0-1 0 0,1 0 1 0 0,0-1 0 0 0,-1 1-1 0 0,0 0 1 0 0,0-1-72 0 0,-46 61 1146 0 0,48-62-1132 0 0,0-1-1 0 0,0 0 0 0 0,0 0 1 0 0,-1 1-1 0 0,1-1 0 0 0,0 0 0 0 0,0 0 1 0 0,0 1-1 0 0,0-1 0 0 0,0 0 1 0 0,0 1-1 0 0,0-1 0 0 0,0 0 0 0 0,0 1 1 0 0,0-1-1 0 0,0 0 0 0 0,0 0 1 0 0,1 1-1 0 0,-1-1 0 0 0,0 0 0 0 0,0 0 1 0 0,0 1-1 0 0,0-1 0 0 0,0 0 1 0 0,0 0-1 0 0,1 1 0 0 0,-1-1 0 0 0,0 0 1 0 0,0 0-1 0 0,0 1 0 0 0,1-1 1 0 0,-1 0-1 0 0,0 0 0 0 0,0 0 0 0 0,1 0 1 0 0,-1 1-1 0 0,0-1 0 0 0,0 0 1 0 0,1 0-1 0 0,-1 0 0 0 0,0 0 0 0 0,0 0 1 0 0,1 0-1 0 0,-1 0 0 0 0,0 0 1 0 0,1 0-1 0 0,-1 0 0 0 0,0 0 0 0 0,1 0 1 0 0,-1 0-1 0 0,0 0 0 0 0,0 0 1 0 0,1 0-1 0 0,-1 0 0 0 0,0 0 0 0 0,1 0 1 0 0,-1 0-1 0 0,0 0 0 0 0,0-1 1 0 0,1 1-1 0 0,-1 0 0 0 0,0 0 0 0 0,0 0 1 0 0,0-1-1 0 0,1 1 0 0 0,-1 0 1 0 0,0 0-1 0 0,0 0 0 0 0,0-1-13 0 0,25-3 279 0 0,-12-2-160 0 0,0-1 0 0 0,-1 0 0 0 0,0-1-1 0 0,-1 0 1 0 0,1-1 0 0 0,-1 0-1 0 0,6-7-118 0 0,-16 15 1 0 0,6-6 6 0 0,-1 0 1 0 0,0 0-1 0 0,0-1 0 0 0,0 0 0 0 0,-1 0 0 0 0,0-1 0 0 0,-1 0 0 0 0,0 1 0 0 0,3-8-7 0 0,20-63-1232 0 0,-24 56-1635 0 0,-6 16 1535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0:37.223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2328 28 7976 0 0,'10'-17'824'0'0,"12"7"3496"0"0,-21 10-3672 0 0,-1 0 0 0 0,0 0-43 0 0,-8 92 2372 0 0,-26 49-1248 0 0,-10 94-1013 0 0,47-137-2429 0 0,-3-90 717 0 0,-2-2-11 0 0</inkml:trace>
  <inkml:trace contextRef="#ctx0" brushRef="#br0" timeOffset="-11238.382">223 333 6504 0 0,'0'0'141'0'0,"0"0"23"0"0,0-14 203 0 0,3-21 2969 0 0,-2 34-3211 0 0,0-1 1 0 0,0 1 0 0 0,0-1-1 0 0,0 1 1 0 0,0-1-1 0 0,0 1 1 0 0,0 0 0 0 0,0-1-1 0 0,0 1 1 0 0,1 0 0 0 0,-1 0-1 0 0,1 0 1 0 0,-1 0 0 0 0,1 0-1 0 0,-1 0 1 0 0,1 1-1 0 0,-1-1 1 0 0,1 0 0 0 0,0 1-1 0 0,-1-1 1 0 0,1 1 0 0 0,0 0-1 0 0,-1 0 1 0 0,1-1 0 0 0,0 1-1 0 0,0 0-125 0 0,2 0 24 0 0,0 1 0 0 0,0-1 0 0 0,0 1 0 0 0,0-1-1 0 0,0 1 1 0 0,0 0 0 0 0,0 1 0 0 0,0-1 0 0 0,0 1 0 0 0,-1 0 0 0 0,1 0-1 0 0,-1 0 1 0 0,1 0 0 0 0,-1 0 0 0 0,0 1 0 0 0,0 0 0 0 0,2 1-24 0 0,50 59 10 0 0,-52-58 33 0 0,1 1 0 0 0,-1-1 0 0 0,0 0 0 0 0,0 1 0 0 0,0 0 0 0 0,-1 0 0 0 0,0 0 0 0 0,0 0 0 0 0,0 0 0 0 0,-1 0 0 0 0,0 0 0 0 0,0 0 1 0 0,-1 1-1 0 0,0-1 0 0 0,0 1-43 0 0,-6 31 457 0 0,-8 6 162 0 0,4-17-411 0 0,-2-9-36 0 0,24-17 901 0 0,15-9-883 0 0,-2-2 0 0 0,0 0 0 0 0,0-2 0 0 0,-1 0 0 0 0,11-9-190 0 0,33-31 12 0 0,-55 39 95 0 0,-1-1-1 0 0,-1 0 1 0 0,0-1-1 0 0,0-1 1 0 0,-2 1-1 0 0,0-2 1 0 0,-1 1-1 0 0,0-2-106 0 0,-6 14 42 0 0,-1-1-1 0 0,0 1 0 0 0,0 0 0 0 0,-1 0 0 0 0,1 0 1 0 0,-1-1-1 0 0,1 1 0 0 0,-1 0 0 0 0,-1-1 0 0 0,1 1 1 0 0,-1 0-1 0 0,1 0 0 0 0,-1-1 0 0 0,-1 1 0 0 0,1 0 1 0 0,0 0-1 0 0,-1 0 0 0 0,0 0 0 0 0,0 1 0 0 0,-1-2-41 0 0,-18-14-89 0 0,21 19-24 0 0,-5-5-464 0 0,3 4-2775 0 0,2 1-2436 0 0</inkml:trace>
  <inkml:trace contextRef="#ctx0" brushRef="#br0" timeOffset="-10796.78">699 510 11072 0 0,'0'0'324'0'0,"1"-1"-3"0"0,3-2-169 0 0,1-1 0 0 0,0 1-1 0 0,0 0 1 0 0,0 1 0 0 0,0-1 0 0 0,0 1 0 0 0,1 0 0 0 0,-1 0 0 0 0,1 1-1 0 0,-1-1 1 0 0,1 1 0 0 0,-1 1 0 0 0,1-1 0 0 0,0 1 0 0 0,0 0-1 0 0,-1 0 1 0 0,2 1-152 0 0,21 16 798 0 0,-34-8-494 0 0,-22 35 376 0 0,-46 21-138 0 0,66-59-729 0 0,-4 6 1451 0 0,23-6-156 0 0,59-18-449 0 0,46-1-585 0 0,-68 3-5882 0 0,-37 8-100 0 0</inkml:trace>
  <inkml:trace contextRef="#ctx0" brushRef="#br0" timeOffset="-10499.235">1077 431 11808 0 0,'0'0'266'0'0,"0"0"44"0"0,0 0 11 0 0,0 0-38 0 0,9 0-175 0 0,67-8 1814 0 0,22 0-548 0 0,-73 7-5902 0 0,-13 1-576 0 0</inkml:trace>
  <inkml:trace contextRef="#ctx0" brushRef="#br0" timeOffset="-10057.966">1463 193 8432 0 0,'11'4'838'0'0,"-7"-4"-722"0"0,-1 0-1 0 0,0 0 1 0 0,0 0-1 0 0,0 0 1 0 0,1 1-1 0 0,-1-1 0 0 0,0 1 1 0 0,0 0-1 0 0,0 0 1 0 0,0 0-1 0 0,0 0 1 0 0,0 1-1 0 0,-1-1 0 0 0,1 1 1 0 0,0 0-1 0 0,-1 0 1 0 0,1 0-1 0 0,-1 0 1 0 0,0 0-1 0 0,1 0 0 0 0,-1 1 1 0 0,0-1-1 0 0,0 1 1 0 0,-1 0-1 0 0,1-1 1 0 0,0 3-116 0 0,4 8 221 0 0,0 0 1 0 0,-2 0-1 0 0,1 0 1 0 0,-2 1 0 0 0,0-1-1 0 0,0 1 1 0 0,-2 0-1 0 0,1 0 1 0 0,-2 0 0 0 0,0 6-222 0 0,6 50 944 0 0,-2-47-174 0 0,-2-22-725 0 0,-1 0 0 0 0,0 0 0 0 0,1 1 0 0 0,0-1 0 0 0,-1-1 0 0 0,1 1 0 0 0,0 0 0 0 0,-1 0 0 0 0,1 0 0 0 0,0-1 0 0 0,0 1-1 0 0,0-1 1 0 0,0 0 0 0 0,-1 1 0 0 0,1-1 0 0 0,0 0 0 0 0,0 0 0 0 0,0 0 0 0 0,0 0 0 0 0,0-1 0 0 0,0 1 0 0 0,-1 0 0 0 0,1-1 0 0 0,0 0 0 0 0,1 1-45 0 0,-1-1 41 0 0,16-2 56 0 0,0-1-1 0 0,-1-1 1 0 0,1 0-1 0 0,-1-2 1 0 0,-1 0-1 0 0,14-7-96 0 0,20-34 299 0 0,-42 41-284 0 0,-1 0-1 0 0,-1-1 1 0 0,1 0 0 0 0,-1-1 0 0 0,0 1 0 0 0,-1-1 0 0 0,0-1-1 0 0,0 1 1 0 0,-1 0 0 0 0,-1-1 0 0 0,1 0 0 0 0,-1 0 0 0 0,-1 0-1 0 0,0 0 1 0 0,0-1 0 0 0,-1-5-15 0 0,0 10 30 0 0,0 0 1 0 0,-1 0-1 0 0,0 0 1 0 0,0-1-1 0 0,-1 1 0 0 0,1 0 1 0 0,-1 0-1 0 0,-1 0 0 0 0,1 0 1 0 0,-1 0-1 0 0,0 0 0 0 0,0 0 1 0 0,-1 0-31 0 0,-11-11-162 0 0,-29 12-2945 0 0,42 5-2589 0 0</inkml:trace>
  <inkml:trace contextRef="#ctx0" brushRef="#br0" timeOffset="-9620.745">1981 447 10880 0 0,'0'0'248'0'0,"0"0"34"0"0,0 0 20 0 0,0 0-38 0 0,0 0-70 0 0,0 0 344 0 0,0 0 172 0 0,0 0 33 0 0,0 0-6 0 0,0 0-53 0 0,0 0-20 0 0,0 0-7 0 0,0 0-57 0 0,0 10 256 0 0,-27 86 764 0 0,15-60-1608 0 0,11 24 186 0 0,5-48-31 0 0,-5-10-6121 0 0,1-2-240 0 0</inkml:trace>
  <inkml:trace contextRef="#ctx0" brushRef="#br0" timeOffset="-812.49">58 112 7056 0 0,'0'0'157'0'0,"0"0"23"0"0,3-14 4012 0 0,-3 15-4109 0 0,0-1 0 0 0,0 0 1 0 0,0 0-1 0 0,0 0 0 0 0,0 1 0 0 0,-1-1 0 0 0,1 0 1 0 0,0 0-1 0 0,0 0 0 0 0,0 1 0 0 0,0-1 0 0 0,0 0 0 0 0,0 0 1 0 0,0 1-1 0 0,0-1 0 0 0,0 0 0 0 0,0 0 0 0 0,0 0 1 0 0,0 1-1 0 0,0-1 0 0 0,0 0 0 0 0,0 0 0 0 0,1 1 1 0 0,-1-1-1 0 0,0 0 0 0 0,0 0 0 0 0,0 0 0 0 0,0 1 1 0 0,0-1-1 0 0,0 0 0 0 0,0 0 0 0 0,1 0 0 0 0,-1 0 1 0 0,0 1-1 0 0,0-1 0 0 0,0 0 0 0 0,0 0 0 0 0,1 0 0 0 0,-1 0 1 0 0,0 0-1 0 0,0 0 0 0 0,1 0 0 0 0,-1 1 0 0 0,0-1 1 0 0,0 0-1 0 0,0 0 0 0 0,1 0 0 0 0,-1 0 0 0 0,0 0 1 0 0,0 0-1 0 0,1 0 0 0 0,-1 0 0 0 0,0 0 0 0 0,0 0 1 0 0,0 0-1 0 0,1 0 0 0 0,-1 0 0 0 0,0 0 0 0 0,0-1 1 0 0,1 1-1 0 0,-1 0 0 0 0,0 0 0 0 0,0 0-83 0 0,-7 31-214 0 0,3-15 761 0 0,-5 47 341 0 0,-5 67-232 0 0,11-7-40 0 0,-13-28 200 0 0,1 22-440 0 0,49-56-622 0 0,-28-53-429 0 0,0 0-4883 0 0,-3-2-490 0 0</inkml:trace>
  <inkml:trace contextRef="#ctx0" brushRef="#br0" timeOffset="34573.522">960 1115 7920 0 0,'18'-11'816'0'0,"-13"3"-795"0"0,6-5 278 0 0,-11 12-126 0 0,12-13 2292 0 0,3-8 286 0 0,-15 21-2495 0 0,10-14 579 0 0,5-3 595 0 0,-33 25-645 0 0,17-6-595 0 0,-1 0-81 0 0,-66 58 234 0 0,32-21 362 0 0,-11 25-438 0 0,41-32 183 0 0,6-30-318 0 0,1 1-49 0 0,40 34 222 0 0,-40-35-222 0 0,122-4 874 0 0,-57-2-381 0 0,-36 4-529 0 0,-29 1-142 0 0,15-3-369 0 0,-9 2-94 0 0,13-4-2 0 0,-7 1-5444 0 0,-8 1-161 0 0</inkml:trace>
  <inkml:trace contextRef="#ctx0" brushRef="#br0" timeOffset="34939.073">1460 1028 10680 0 0,'7'-5'241'0'0,"-5"4"38"0"0,-2 1 11 0 0,0 0-28 0 0,0-2-146 0 0,0 2 12 0 0,0 0 28 0 0,0 0 4 0 0,0 0 93 0 0,15 0 3319 0 0,106 0-1272 0 0,-39 0-6169 0 0,-81 1 2291 0 0,4 3-12 0 0</inkml:trace>
  <inkml:trace contextRef="#ctx0" brushRef="#br0" timeOffset="35119.651">1466 1115 10224 0 0,'-21'6'1109'0'0,"43"-5"3200"0"0,8 0-3714 0 0,65-2 511 0 0,-24-3-644 0 0,11-1-2101 0 0,-70 5-4183 0 0</inkml:trace>
  <inkml:trace contextRef="#ctx0" brushRef="#br0" timeOffset="36399.187">2086 992 6072 0 0,'0'0'133'0'0,"0"0"23"0"0,0 0 12 0 0,-2 0-23 0 0,-11-2 1493 0 0,12 2-1069 0 0,1 0 7 0 0,0 0 7 0 0,0 0 1 0 0,-1-11 2750 0 0,9 2-2915 0 0,-7 9-407 0 0,1-1 9 0 0,0-1-1 0 0,0 1 1 0 0,0 0 0 0 0,0 0 0 0 0,0 0-1 0 0,1 0 1 0 0,-1 1 0 0 0,0-1-1 0 0,0 1 1 0 0,1-1 0 0 0,-1 1-1 0 0,0 0 1 0 0,1 0 0 0 0,-1 0-1 0 0,0 0 1 0 0,1 0 0 0 0,-1 0-1 0 0,0 1 1 0 0,1-1 0 0 0,-1 1 0 0 0,2 0-21 0 0,26 17 64 0 0,-15 14 140 0 0,-13-26 72 0 0,-1-3-249 0 0,0 0 0 0 0,0 1-1 0 0,0-1 1 0 0,0 1-1 0 0,0-1 1 0 0,-1 1 0 0 0,1-1-1 0 0,-1 1 1 0 0,0-1 0 0 0,0 1-1 0 0,-1 0 1 0 0,1-1-1 0 0,-1 1 1 0 0,1-1 0 0 0,-1 1-1 0 0,0-1 1 0 0,-1 1-27 0 0,-3 20 155 0 0,4-22-75 0 0,-4 4-54 0 0,4-5 28 0 0,1-1 10 0 0,0 0 0 0 0,1 0 0 0 0,39-9 64 0 0,33-46 83 0 0,-21 5 79 0 0,-19 6-216 0 0,-5-24 550 0 0,-26 60-475 0 0,-4-41-274 0 0,-30 23-562 0 0,28 25 438 0 0,3 0-806 0 0,0 2-2824 0 0,-7 1-1210 0 0</inkml:trace>
  <inkml:trace contextRef="#ctx0" brushRef="#br0" timeOffset="39254.363">2616 818 5440 0 0,'0'0'124'0'0,"0"0"17"0"0,0 0 10 0 0,3-14 302 0 0,-3 13-279 0 0,0-1 0 0 0,0 0 0 0 0,0 0 0 0 0,0 0 0 0 0,0 1-1 0 0,0-1 1 0 0,0 0 0 0 0,1 0 0 0 0,-1 1 0 0 0,1-1 0 0 0,-1 0 0 0 0,1 1-1 0 0,0-1 1 0 0,0 0 0 0 0,-1 1 0 0 0,1-1 0 0 0,0 1 0 0 0,0-1 0 0 0,0 1 0 0 0,1 0-1 0 0,-1-1 1 0 0,1 0-174 0 0,-1 2 250 0 0,13-14 1515 0 0,-4 14-865 0 0,-9-1-808 0 0,-1 1-1 0 0,1 0 1 0 0,0 0 0 0 0,0 0-1 0 0,0 0 1 0 0,0 0-1 0 0,0 0 1 0 0,0 0-1 0 0,0 0 1 0 0,0 0 0 0 0,0 0-1 0 0,0 0 1 0 0,0 1-1 0 0,0-1 1 0 0,0 0 0 0 0,0 1-1 0 0,0-1 1 0 0,0 1-1 0 0,0-1 1 0 0,0 1-1 0 0,-1-1 1 0 0,1 1 0 0 0,0-1-1 0 0,0 1 1 0 0,-1 0-1 0 0,1 0 1 0 0,0-1 0 0 0,-1 1-1 0 0,1 0 1 0 0,-1 0-1 0 0,1 0 1 0 0,-1 0 0 0 0,1 0-92 0 0,12 24 479 0 0,8 25 307 0 0,26 26 420 0 0,16 14-494 0 0,-7-37 56 0 0,-25-32-768 0 0,-2-8 39 0 0,-34-18-5843 0 0,-1 2 554 0 0</inkml:trace>
  <inkml:trace contextRef="#ctx0" brushRef="#br0" timeOffset="39606.712">2748 919 8064 0 0,'0'0'233'0'0,"0"0"52"0"0,0 0 71 0 0,0 0 27 0 0,0 0 8 0 0,0 0 13 0 0,0 0 50 0 0,0 0 24 0 0,0 0 2 0 0,0 0 5 0 0,0 0 22 0 0,0 0 6 0 0,0 0 6 0 0,0 0-33 0 0,0 0-138 0 0,0 0-57 0 0,0 0-16 0 0,0 0-9 0 0,0 0-22 0 0,0 0-10 0 0,0 0-2 0 0,0 0-12 0 0,12 16 679 0 0,-12-15-819 0 0,15 3 27 0 0,-13-4-64 0 0,2-2-22 0 0,-2 2 22 0 0,2 0-79 0 0,-3 0-200 0 0,-1 0-59 0 0,0 0-8 0 0,0 0-44 0 0,0 0-185 0 0,0 0-79 0 0,0 0-18 0 0,0 0-26 0 0,0 0-94 0 0,0 0-41 0 0,0 0-398 0 0,0 0-1636 0 0,0 0-698 0 0</inkml:trace>
  <inkml:trace contextRef="#ctx0" brushRef="#br0" timeOffset="40398.074">2806 913 6736 0 0,'0'0'149'0'0,"0"0"23"0"0,0 0 12 0 0,0 0-7 0 0,0 0-54 0 0,0 0-26 0 0,0 0-7 0 0,0 0 0 0 0,0 0 13 0 0,0 0 8 0 0,0 0 1 0 0,5 0 16 0 0,-3-1 4393 0 0,-23-6 649 0 0,20 7-5234 0 0,1 0-28 0 0,0 0-4 0 0,0 0 27 0 0,0 0 110 0 0,0 0 45 0 0,0 0 8 0 0,0 0-2 0 0,0 0-16 0 0,0 0-4 0 0,0 0 0 0 0,-1 0 3 0 0,-3 0 12 0 0,3 0 3 0 0,1 0-15 0 0,-21 11 278 0 0,-19 19 63 0 0,-34 36 496 0 0,6 0-1226 0 0,30-27-1615 0 0,22-20-3205 0 0,15-18 4596 0 0,-9 10-4754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1.730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0 66 4464 0 0,'0'0'99'0'0,"0"0"11"0"0,0 0 10 0 0,0 0 18 0 0,0 0 46 0 0,0 0 21 0 0,0 0 3 0 0,0 0 5 0 0,0 0 23 0 0,0 0 11 0 0,0 0 1 0 0,0 0 1 0 0,0 0 7 0 0,0 0 7 0 0,0 0 1 0 0,12 9 488 0 0,62 1 752 0 0,73-9-827 0 0,-18-4 90 0 0,-62 6-161 0 0,-51-4-1009 0 0,18 2 682 0 0,-13 1-3449 0 0,-15-2-490 0 0</inkml:trace>
  <inkml:trace contextRef="#ctx0" brushRef="#br0" timeOffset="388.061">80 179 5192 0 0,'0'0'151'0'0,"-1"0"-5"0"0,-1 1-105 0 0,1 0 15 0 0,1-1 59 0 0,0 0 154 0 0,0 0 49 0 0,0 0 2 0 0,0 0 21 0 0,13 5 1038 0 0,159 9 1787 0 0,-75-20-2108 0 0,21-1 142 0 0,-52 7-2986 0 0,-65 0-2564 0 0</inkml:trace>
  <inkml:trace contextRef="#ctx0" brushRef="#br0" timeOffset="765.391">377 1 7688 0 0,'0'0'166'0'0,"0"0"29"0"0,0 0 14 0 0,6 3 13 0 0,165 67 1428 0 0,-164-67-1641 0 0,4 1 53 0 0,-1 0 0 0 0,1 0 0 0 0,-1 1 1 0 0,-1 0-1 0 0,1 1 0 0 0,-1 0 1 0 0,1 0-1 0 0,-2 1 0 0 0,1 0 0 0 0,-1 1 1 0 0,6 7-63 0 0,-7 4 228 0 0,-8-15-165 0 0,0 0 1 0 0,0 0 0 0 0,0 0-1 0 0,0-1 1 0 0,0 1 0 0 0,-1 0 0 0 0,0-1-1 0 0,0 1 1 0 0,0-1 0 0 0,0 0-1 0 0,0 1 1 0 0,-1-1 0 0 0,1 0 0 0 0,-1-1-1 0 0,0 1 1 0 0,0 0 0 0 0,-2 0-64 0 0,5-2 22 0 0,-95 60 694 0 0,64-45-643 0 0,-51 25 223 0 0,60-31-3998 0 0,13-4-398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4.044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20 162 6648 0 0,'0'0'149'0'0,"0"0"23"0"0,-11-3 203 0 0,5 1-325 0 0,3 2 2678 0 0,12 4-2532 0 0,26-2 149 0 0,0-1-1 0 0,-1-2 1 0 0,1-2-1 0 0,0-1 1 0 0,14-4-345 0 0,79-2 575 0 0,-69 6-1017 0 0,-50 4-2514 0 0,0-2-1006 0 0</inkml:trace>
  <inkml:trace contextRef="#ctx0" brushRef="#br0" timeOffset="360.972">45 222 3968 0 0,'-38'24'341'0'0,"37"-23"-258"0"0,1-1-3 0 0,0 0 63 0 0,0 0 263 0 0,0 0 118 0 0,0 0 20 0 0,0 0-21 0 0,27 10 1126 0 0,84-15 255 0 0,35-9-101 0 0,-78 0-579 0 0,-22 4-656 0 0,11 12-1138 0 0,-56-2 116 0 0</inkml:trace>
  <inkml:trace contextRef="#ctx0" brushRef="#br0" timeOffset="746.413">272 1 9072 0 0,'0'0'200'0'0,"0"0"33"0"0,0 0 15 0 0,9 3 105 0 0,90 24 2453 0 0,-79-22-2593 0 0,-1 2 1 0 0,0 1 0 0 0,0 0 0 0 0,0 1-1 0 0,-1 1 1 0 0,15 11-214 0 0,31 44 306 0 0,-64-62-271 0 0,1 0 1 0 0,-1 1 0 0 0,0-1-1 0 0,-1 0 1 0 0,1 0 0 0 0,0 0-1 0 0,-1 0 1 0 0,0 0 0 0 0,0 0-1 0 0,0 1 1 0 0,0-2 0 0 0,0 1-1 0 0,-1 0 1 0 0,1 0 0 0 0,-1 0-1 0 0,0-1 1 0 0,1 1 0 0 0,-1-1-1 0 0,-1 1 1 0 0,1-1 0 0 0,0 0-1 0 0,0 0 1 0 0,-1 0 0 0 0,0 0 0 0 0,1 0-36 0 0,-24 18 86 0 0,0-1 1 0 0,-1-2 0 0 0,0 0-1 0 0,-2-2 1 0 0,-5 1-87 0 0,-9 6-1420 0 0,34-16 783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6.614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13 48 8808 0 0,'-7'-43'1209'0'0,"2"38"-787"0"0,5 8 3593 0 0,6 73-2349 0 0,-7-35-1260 0 0,-4 155 179 0 0,5 24-151 0 0,3-18 628 0 0,3-114-708 0 0,-3 44 36 0 0,-10-96-102 0 0,7-35-249 0 0,0-1-156 0 0,-1 3-154 0 0,0-2-2999 0 0,1-1-2582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8.171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 44 7456 0 0,'0'0'166'0'0,"0"0"29"0"0,0 0 12 0 0,0 0 45 0 0,1 0 184 0 0,133-11 4522 0 0,44 0-1621 0 0,-109 1-2526 0 0,-50 6-727 0 0,0 1 1 0 0,0 0-1 0 0,0 2 0 0 0,0 0 0 0 0,0 1 0 0 0,19 3-84 0 0,13 2-1834 0 0,-50-4 546 0 0,-1-1-57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8.693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 39 9760 0 0,'0'0'284'0'0,"0"0"1"0"0,0 0-168 0 0,2 1-18 0 0,1 1-14 0 0,0-1 0 0 0,-1 1 0 0 0,1 0 0 0 0,0 1 0 0 0,-1-1 0 0 0,1 0 0 0 0,-1 1 1 0 0,0-1-1 0 0,1 1 0 0 0,-1 0 0 0 0,-1 0 0 0 0,1 0 0 0 0,0 0 0 0 0,-1 0 0 0 0,1 0 0 0 0,-1 0 0 0 0,0 0 0 0 0,0 1 0 0 0,0-1 0 0 0,-1 1 0 0 0,1-1 0 0 0,-1 0 0 0 0,0 1 1 0 0,0-1-1 0 0,0 1 0 0 0,0-1 0 0 0,0 0 0 0 0,-1 1 0 0 0,0-1 0 0 0,0 1-85 0 0,-17 45 623 0 0,-4-5 1065 0 0,56-30-712 0 0,-25-15-893 0 0,0-1 0 0 0,-1 1 1 0 0,1-1-1 0 0,-1-1 1 0 0,1 0-1 0 0,-1 0 0 0 0,0-1 1 0 0,0 1-1 0 0,0-2 1 0 0,0 1-1 0 0,-1-1 1 0 0,0 0-1 0 0,0-1 0 0 0,5-5-83 0 0,14-19 304 0 0,-22 25-258 0 0,0 0 0 0 0,-1 0 0 0 0,1 0-1 0 0,-1-1 1 0 0,0 1 0 0 0,0-1 0 0 0,-1 0-1 0 0,0 0 1 0 0,0 0 0 0 0,0 0 0 0 0,-1 0-1 0 0,0 0 1 0 0,1-5-46 0 0,-14-34-147 0 0,12 44-2 0 0,0-12-1735 0 0,2 8-2141 0 0,-1 4-1244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9.337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41 1 9040 0 0,'0'0'200'0'0,"0"0"33"0"0,0 0 15 0 0,0 0-4 0 0,0 0-45 0 0,0 0-27 0 0,0 0-4 0 0,0 0 54 0 0,19 10 3196 0 0,-2 49-1590 0 0,-19 99-858 0 0,-23 27-699 0 0,-3 59 422 0 0,22-63 592 0 0,10-122-773 0 0,-2-46-463 0 0,-1 0-1 0 0,0 0 1 0 0,-1-1-1 0 0,0 1 1 0 0,-1 0-1 0 0,-1 0 1 0 0,0 0-1 0 0,-1 3-48 0 0,-6 43 207 0 0,6-29-20 0 0,0-10 43 0 0,3-15-5791 0 0,0-5 4023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4:08:16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363 393 11200 0 0,'0'0'256'0'0,"0"0"34"0"0,-4-1 385 0 0,-78-20 2633 0 0,66 23-2690 0 0,1 0 0 0 0,-1 1 0 0 0,1 1 0 0 0,0 0 0 0 0,0 1 1 0 0,0 1-1 0 0,1 0 0 0 0,0 1 0 0 0,0 1 0 0 0,-12 8-618 0 0,17-10 105 0 0,0 0-1 0 0,0 0 1 0 0,0 1-1 0 0,1 0 1 0 0,0 0-1 0 0,1 1 1 0 0,0 0-1 0 0,0 0 1 0 0,0 1 0 0 0,1 0-1 0 0,0 0 1 0 0,-2 7-105 0 0,8-14 20 0 0,-1-1 1 0 0,1 1 0 0 0,0-1 0 0 0,-1 1 0 0 0,1-1 0 0 0,0 1 0 0 0,0 0-1 0 0,0-1 1 0 0,1 1 0 0 0,-1-1 0 0 0,0 1 0 0 0,1-1 0 0 0,-1 1 0 0 0,0-1 0 0 0,1 1-1 0 0,0-1 1 0 0,-1 1 0 0 0,1-1 0 0 0,0 0 0 0 0,0 1 0 0 0,0-1 0 0 0,0 0-1 0 0,0 0 1 0 0,0 1 0 0 0,0-1 0 0 0,0 0 0 0 0,0 0 0 0 0,1 0 0 0 0,-1 0-1 0 0,0-1 1 0 0,1 1 0 0 0,-1 0 0 0 0,1-1 0 0 0,-1 1 0 0 0,1 0 0 0 0,-1-1-1 0 0,1 0 1 0 0,-1 1 0 0 0,1-1 0 0 0,-1 0 0 0 0,1 0 0 0 0,-1 0 0 0 0,1 0-1 0 0,0 0 1 0 0,-1 0-21 0 0,85-20 224 0 0,-73 15-217 0 0,-1 0 0 0 0,-1-1 0 0 0,1 0 0 0 0,-1-1 0 0 0,0-1 0 0 0,0 1 0 0 0,-1-2 0 0 0,0 1 0 0 0,0-2 0 0 0,-1 1 0 0 0,0-1 0 0 0,-1 0 0 0 0,0-1 0 0 0,-1 0 0 0 0,0 0 0 0 0,-1-1 0 0 0,0 0 0 0 0,0-2-7 0 0,62-251-146 0 0,-59 222 134 0 0,-9 21 12 0 0,0 23 3 0 0,0-1 0 0 0,0 0 0 0 0,0 0 0 0 0,0 1 0 0 0,-1-1 0 0 0,1 0 0 0 0,0 0-1 0 0,0 0 1 0 0,0 0 0 0 0,0 1 0 0 0,0-1 0 0 0,-1 0 0 0 0,1 0 0 0 0,0 0 0 0 0,0 0 0 0 0,0 1 0 0 0,0-1 0 0 0,-1 0-1 0 0,1 0 1 0 0,0 0 0 0 0,0 0 0 0 0,0 0 0 0 0,-1 0 0 0 0,1 0 0 0 0,0 0 0 0 0,0 0 0 0 0,-1 0 0 0 0,1 0-1 0 0,0 0 1 0 0,0 0 0 0 0,0 0 0 0 0,-1 0 0 0 0,1 0 0 0 0,0 0 0 0 0,0 0 0 0 0,-1 0 0 0 0,1 0 0 0 0,0 0-1 0 0,0 0 1 0 0,0 0 0 0 0,-1 0 0 0 0,1 0 0 0 0,0-1 0 0 0,0 1 0 0 0,0 0 0 0 0,0 0 0 0 0,-1 0 0 0 0,1 0-1 0 0,0 0 1 0 0,0-1 0 0 0,0 1 0 0 0,0 0 0 0 0,0 0 0 0 0,-1 0-3 0 0,-1 9 35 0 0,-6 17-19 0 0,2 0 0 0 0,0 1 0 0 0,1-1 0 0 0,0 27-16 0 0,2-14-10 0 0,0-25 28 0 0,2 1 1 0 0,-1 0 0 0 0,2 0-1 0 0,0-1 1 0 0,1 1 0 0 0,0 0-1 0 0,1 0 1 0 0,1-1 0 0 0,1 1-1 0 0,3 9-18 0 0,1-4 5 0 0,-7-15-1 0 0,1-1 0 0 0,0 1 0 0 0,-1-1 0 0 0,1 0 0 0 0,1 0-1 0 0,-1 0 1 0 0,1 0 0 0 0,-1 0 0 0 0,1 0 0 0 0,0-1 0 0 0,1 1 0 0 0,-1-1-1 0 0,1 0 1 0 0,-1 0 0 0 0,1 0 0 0 0,0 0-4 0 0,2 0-2 0 0,0-1 0 0 0,0 0 0 0 0,1 0 0 0 0,-1 0 0 0 0,0 0 0 0 0,0-1 0 0 0,1 0 0 0 0,-1-1 0 0 0,1 1 0 0 0,-1-1 0 0 0,1-1 0 0 0,-1 1 0 0 0,1-1 0 0 0,-1 0 0 0 0,0 0 0 0 0,1-1 0 0 0,-1 0 0 0 0,0 0 1 0 0,0-1-1 0 0,0 1 0 0 0,0-2 2 0 0,13-4-50 0 0,-1-2 0 0 0,0 0 1 0 0,-1-2-1 0 0,0 0 1 0 0,0 0-1 0 0,-2-2 1 0 0,0 0-1 0 0,0 0 0 0 0,-1-2 1 0 0,-1 1-1 0 0,0-2 50 0 0,-11 15-1 0 0,-1 1-1 0 0,1 0 1 0 0,-1 0 0 0 0,1-1-1 0 0,-1 1 1 0 0,0-1-1 0 0,0 1 1 0 0,1-1 0 0 0,-1 0-1 0 0,0 0 1 0 0,0 1-1 0 0,-1-1 1 0 0,1 0 0 0 0,0 0-1 0 0,0 0 1 0 0,-1 0-1 0 0,0 0 1 0 0,1 0 0 0 0,-1 0-1 0 0,0 0 1 0 0,0 0-1 0 0,0 0 1 0 0,0 0 0 0 0,0 0-1 0 0,0 0 1 0 0,-1 0-1 0 0,1 0 1 0 0,-1 0 0 0 0,1 1-1 0 0,-1-1 1 0 0,0 0-1 0 0,1 0 1 0 0,-1 0 0 0 0,0 0-1 0 0,0 1 1 0 0,-1-1-1 0 0,1 1 1 0 0,-1-1 1 0 0,-3 1 0 0 0,0 0 0 0 0,-1 1 0 0 0,1 0 0 0 0,0 0 0 0 0,-1 0 0 0 0,1 1-1 0 0,-1-1 1 0 0,1 1 0 0 0,0 1 0 0 0,0-1 0 0 0,0 1 0 0 0,-1 0 0 0 0,2 0 0 0 0,-1 0 0 0 0,0 1 0 0 0,0 0 0 0 0,1 0 0 0 0,-2 1 0 0 0,4-3 1 0 0,-56 53 262 0 0,55-50-254 0 0,1 0 0 0 0,0-1 0 0 0,0 1 0 0 0,0 0 1 0 0,0 0-1 0 0,1 0 0 0 0,0 0 0 0 0,-1 1 0 0 0,1-1 1 0 0,1 0-1 0 0,-1 0 0 0 0,1 1 0 0 0,0-1 0 0 0,0 0 1 0 0,0 1-1 0 0,0-1 0 0 0,1 0 0 0 0,0 1 0 0 0,-1-1 1 0 0,2 0-1 0 0,-1 0 0 0 0,0 0 0 0 0,1 0 0 0 0,0 0 1 0 0,0 0-1 0 0,0 0 0 0 0,0 0 0 0 0,1-1 0 0 0,0 1 0 0 0,-1-1 1 0 0,1 0-1 0 0,0 0 0 0 0,1 0 0 0 0,-1 0 0 0 0,0-1 1 0 0,1 1-1 0 0,0-1 0 0 0,-1 0 0 0 0,5 2-9 0 0,4 2 5 0 0,0 0 0 0 0,1-1 0 0 0,0-1 0 0 0,0 0 0 0 0,0-1 0 0 0,1 0 0 0 0,-1-1 0 0 0,1-1 0 0 0,-1 0 0 0 0,10-1-5 0 0,2 1-522 0 0,0-2 1 0 0,-1-1 0 0 0,1-1 0 0 0,-1-1 0 0 0,0 0 0 0 0,0-2 0 0 0,0-2-1 0 0,17-6 522 0 0,-12 0-1153 0 0,-1 0 0 0 0,-1-2-1 0 0,0-1 1 0 0,-1-1 0 0 0,11-11 1153 0 0,59-61-1841 0 0,-96 89 1899 0 0,1 1 0 0 0,0-1 1 0 0,0 0-1 0 0,0 1 0 0 0,-1-1 1 0 0,1 0-1 0 0,0 0 0 0 0,-1 0 1 0 0,1 1-1 0 0,-1-1 1 0 0,1 0-1 0 0,-1 0 0 0 0,1 0 1 0 0,-1 0-1 0 0,1 0 0 0 0,-1 0 1 0 0,0 0-1 0 0,0 0 0 0 0,1 0 1 0 0,-1 0-1 0 0,0 0 0 0 0,0 0 1 0 0,0 0-1 0 0,0 0 1 0 0,0 0-1 0 0,-1 0 0 0 0,1 0 1 0 0,0 0-1 0 0,0 0 0 0 0,-1 0 1 0 0,1 0-1 0 0,0 0 0 0 0,-1 0 1 0 0,1 0-1 0 0,-1 0 0 0 0,1 0 1 0 0,-1 1-1 0 0,0-1 1 0 0,1 0-1 0 0,-1 0 0 0 0,0 0 1 0 0,1 1-1 0 0,-1-1 0 0 0,0 0 1 0 0,0 1-1 0 0,0-1 0 0 0,0 1 1 0 0,0-1-1 0 0,0 1 0 0 0,1 0 1 0 0,-1-1-1 0 0,-1 1-58 0 0,-5-1 271 0 0,-1 1 0 0 0,0 0 0 0 0,1 0-1 0 0,-1 1 1 0 0,1 0 0 0 0,-1 0 0 0 0,1 1 0 0 0,-1 0-1 0 0,1 0 1 0 0,0 0 0 0 0,0 1 0 0 0,-2 1-271 0 0,0-1 219 0 0,-3 2 6 0 0,1 0-1 0 0,-1 1 0 0 0,1 0 1 0 0,0 0-1 0 0,0 1 0 0 0,1 1 0 0 0,0-1 1 0 0,0 2-1 0 0,-5 6-224 0 0,-33 39 555 0 0,35-34-443 0 0,-5 27 362 0 0,19-46-449 0 0,1 1 0 0 0,-1-1 0 0 0,1 0-1 0 0,0 0 1 0 0,-1 1 0 0 0,1-1 0 0 0,0 0-1 0 0,0 0 1 0 0,0-1 0 0 0,0 1 0 0 0,0 0 0 0 0,0-1-1 0 0,0 1 1 0 0,0-1 0 0 0,0 1 0 0 0,0-1-1 0 0,0 0 1 0 0,0 0 0 0 0,0 0 0 0 0,1 0 0 0 0,-1-1-1 0 0,0 1 1 0 0,0 0 0 0 0,0-1 0 0 0,0 0-1 0 0,0 1 1 0 0,0-1 0 0 0,0 0 0 0 0,0 0-1 0 0,-1 0 1 0 0,1 0-25 0 0,59-28-136 0 0,-55 24 120 0 0,1 0 0 0 0,0 1 0 0 0,0 0 0 0 0,0 0 0 0 0,0 1 0 0 0,1 0 0 0 0,-1 0 0 0 0,1 0 0 0 0,0 1 0 0 0,0 1 0 0 0,0-1 0 0 0,0 1 0 0 0,0 1 0 0 0,0-1 0 0 0,0 1 0 0 0,0 1 0 0 0,0-1 0 0 0,3 2 16 0 0,-6 2-30 0 0,1 0 0 0 0,-1 0-1 0 0,0 1 1 0 0,0 0-1 0 0,0 0 1 0 0,-1 0 0 0 0,1 1-1 0 0,-1-1 1 0 0,-1 1-1 0 0,1 0 1 0 0,-1 0 0 0 0,0 1-1 0 0,0-1 1 0 0,-1 1 0 0 0,0-1-1 0 0,0 1 1 0 0,-1 0-1 0 0,1 6 31 0 0,0-7-15 0 0,16 142-73 0 0,-15-101 98 0 0,-6 68 78 0 0,9-9 238 0 0,-14-52 212 0 0,7-54-525 0 0,1 1 0 0 0,-1 0-1 0 0,0-1 1 0 0,0 1 0 0 0,1 0-1 0 0,-1-1 1 0 0,0 1-1 0 0,0-1 1 0 0,0 1 0 0 0,0-1-1 0 0,0 0 1 0 0,0 1 0 0 0,1-1-1 0 0,-1 0 1 0 0,0 1 0 0 0,0-1-1 0 0,0 0 1 0 0,0 0 0 0 0,0 0-1 0 0,0 0 1 0 0,0 0-1 0 0,0 0 1 0 0,0 0 0 0 0,0 0-1 0 0,0-1 1 0 0,0 1 0 0 0,0 0-1 0 0,0-1 1 0 0,0 1 0 0 0,0 0-1 0 0,0-1 1 0 0,0 1 0 0 0,1-1-1 0 0,-1 1-12 0 0,0-1 18 0 0,-6-2 8 0 0,0-1-1 0 0,1 0 1 0 0,-1 0-1 0 0,1-1 1 0 0,0 0-1 0 0,1 0 1 0 0,-1-1-1 0 0,1 1 1 0 0,0-1 0 0 0,0 0-1 0 0,0-1 1 0 0,1 1-1 0 0,0-1 1 0 0,1 0-1 0 0,-1 0 1 0 0,1 0-1 0 0,1 0 1 0 0,-1 0-1 0 0,1-1 1 0 0,0 1-1 0 0,1-1 1 0 0,0 0-1 0 0,0 1 1 0 0,1-1-1 0 0,0 0 1 0 0,0 0-1 0 0,0 1 1 0 0,2-6-26 0 0,7-21-59 0 0,1 0 0 0 0,2 1 1 0 0,1 1-1 0 0,2 0 0 0 0,1 1 0 0 0,1 1 0 0 0,2 0 1 0 0,1 1-1 0 0,1 1 0 0 0,14-13 59 0 0,57-65-223 0 0,-90 104 210 0 0,-1 0-1 0 0,1 0 0 0 0,0 0 0 0 0,0 0 1 0 0,0 1-1 0 0,0-1 0 0 0,0 1 1 0 0,1-1-1 0 0,-1 1 0 0 0,0 0 0 0 0,1 0 1 0 0,-1 0-1 0 0,0 0 0 0 0,1 0 1 0 0,-1 1-1 0 0,1-1 0 0 0,0 1 0 0 0,-1 0 1 0 0,1-1-1 0 0,-1 1 0 0 0,2 0 14 0 0,12 40-400 0 0,-22 74 190 0 0,-3-27 156 0 0,7-80 68 0 0,2-6 54 0 0,0-1 20 0 0,21-20 358 0 0,4-7-371 0 0,88-81-170 0 0,31 20-667 0 0,-71 53 544 0 0,32-11 154 0 0,-1 8 64 0 0,-104 37 1 0 0,0 1 0 0 0,1-1 0 0 0,-1 1 1 0 0,0 0-1 0 0,0-1 0 0 0,0 1 0 0 0,0-1 0 0 0,1 1 0 0 0,-1-1 0 0 0,0 1 0 0 0,0 0 0 0 0,0-1 0 0 0,0 1 0 0 0,0-1 0 0 0,0 1 0 0 0,0-1 0 0 0,0 1 0 0 0,0-1 0 0 0,-1 1 0 0 0,1 0 0 0 0,0-1 0 0 0,0 1 0 0 0,0-1 0 0 0,0 1 0 0 0,-1-1 0 0 0,1 1 1 0 0,0 0-1 0 0,0-1 0 0 0,-1 1 0 0 0,1 0 0 0 0,0-1 0 0 0,-1 1 0 0 0,1 0 0 0 0,0-1 0 0 0,-1 1 0 0 0,1 0 0 0 0,0 0 0 0 0,-1-1 0 0 0,1 1 0 0 0,-1 0 0 0 0,1 0 0 0 0,0 0 0 0 0,-1 0 0 0 0,1 0 0 0 0,-1-1 0 0 0,1 1 0 0 0,-1 0 0 0 0,1 0 1 0 0,-1 0-1 0 0,1 0 0 0 0,-1 0-1 0 0,-8-2 10 0 0,0 0 1 0 0,0 1 0 0 0,0 0-1 0 0,0 0 1 0 0,0 1 0 0 0,0 0-1 0 0,0 1 1 0 0,-1 0 0 0 0,1 0-1 0 0,0 1 1 0 0,1 0 0 0 0,-1 1-1 0 0,-8 3-10 0 0,-35 40 136 0 0,34-11 40 0 0,14-30-164 0 0,1 1-1 0 0,0-1 1 0 0,0 1-1 0 0,0 0 0 0 0,1 0 1 0 0,0 0-1 0 0,0 0 1 0 0,1 0-1 0 0,0 0 1 0 0,0 1-1 0 0,0-1 0 0 0,1 0 1 0 0,0 1-1 0 0,0 5-11 0 0,22 31 192 0 0,-18-38-177 0 0,1-1-1 0 0,-1 0 1 0 0,1-1-1 0 0,0 1 0 0 0,1-1 1 0 0,-1 0-1 0 0,0-1 1 0 0,1 1-1 0 0,0-1 1 0 0,-1 0-1 0 0,1 0 0 0 0,0-1 1 0 0,0 0-1 0 0,0 0 1 0 0,0 0-1 0 0,0 0 1 0 0,1-1-15 0 0,145-3 158 0 0,-128-1-160 0 0,0 0 0 0 0,-1-2 0 0 0,0 0 0 0 0,0-2 0 0 0,0 0 0 0 0,-1-1 0 0 0,0-2 0 0 0,-1 0 0 0 0,0-2 0 0 0,14-11 2 0 0,-20 15-43 0 0,-2-1 0 0 0,1-1 0 0 0,-1-1 0 0 0,-1 1 0 0 0,0-2 0 0 0,-1 0 0 0 0,-1 0 0 0 0,10-15 43 0 0,-20 27-3 0 0,1 0 0 0 0,-1 1 0 0 0,0-1 0 0 0,0 0 0 0 0,0 0 0 0 0,1 1 0 0 0,-1-1 0 0 0,0 0 0 0 0,0 0 0 0 0,0 0 0 0 0,0 1 0 0 0,0-1 0 0 0,0 0 0 0 0,0 0 0 0 0,-1 0 0 0 0,1 1 0 0 0,0-1 0 0 0,0 0 0 0 0,-1 0 0 0 0,1 1-1 0 0,0-1 1 0 0,-1 0 0 0 0,1 1 0 0 0,-1-1 0 0 0,1 0 0 0 0,-1 1 0 0 0,1-1 0 0 0,-1 1 0 0 0,1-1 0 0 0,-1 0 0 0 0,1 1 0 0 0,-1-1 0 0 0,0 1 0 0 0,1 0 0 0 0,-1-1 0 0 0,0 1 0 0 0,0 0 0 0 0,1-1 0 0 0,-1 1 0 0 0,0 0 0 0 0,0 0 0 0 0,1 0 0 0 0,-1-1 0 0 0,0 1 0 0 0,0 0 3 0 0,-38-5-177 0 0,28 6 185 0 0,0 1 1 0 0,0 0-1 0 0,0 0 1 0 0,0 2-1 0 0,1-1 1 0 0,-1 1-1 0 0,1 1 1 0 0,0 0-1 0 0,0 0 1 0 0,1 1-1 0 0,-1 0 1 0 0,1 0-1 0 0,1 1 1 0 0,-3 3-9 0 0,8-7 37 0 0,1-1 1 0 0,0 2-1 0 0,0-1 1 0 0,-1 0-1 0 0,2 0 1 0 0,-1 1-1 0 0,0-1 1 0 0,1 1-1 0 0,-1-1 1 0 0,1 1-1 0 0,0 0 1 0 0,1-1-1 0 0,-1 1 1 0 0,0 0-1 0 0,1 0 1 0 0,0 0-1 0 0,0 0 1 0 0,0-1-1 0 0,0 1 1 0 0,1 0-1 0 0,0 0 1 0 0,0 0-1 0 0,0-1 1 0 0,0 1-1 0 0,0 0 1 0 0,1-1-1 0 0,-1 1 1 0 0,1-1-1 0 0,0 0 1 0 0,0 1 0 0 0,0-1-1 0 0,1 0 1 0 0,-1 0-1 0 0,1-1 1 0 0,-1 1-1 0 0,1 0 1 0 0,1 0-38 0 0,11 7 118 0 0,1 0 0 0 0,1-1 0 0 0,-1-1 1 0 0,2 0-1 0 0,-1-1 0 0 0,1-1 1 0 0,0-1-1 0 0,0-1 0 0 0,0 0 0 0 0,1-1 1 0 0,6 0-119 0 0,-5 0 13 0 0,126 17-318 0 0,-84-19-3826 0 0,-40-3-3692 0 0</inkml:trace>
  <inkml:trace contextRef="#ctx0" brushRef="#br0" timeOffset="1030.471">3537 344 11104 0 0,'0'0'324'0'0,"0"0"-3"0"0,-12 2-62 0 0,-132 56 6091 0 0,58 2-4025 0 0,86-59-2304 0 0,-1 0-1 0 0,0 0 0 0 0,0 1 0 0 0,1-1 0 0 0,-1 0 0 0 0,1 0 0 0 0,-1 0 0 0 0,1 1 1 0 0,-1-1-1 0 0,1 0 0 0 0,0 1 0 0 0,0-1 0 0 0,0 0 0 0 0,-1 1 0 0 0,1-1 1 0 0,1 0-1 0 0,-1 1 0 0 0,0-1 0 0 0,0 0 0 0 0,0 1 0 0 0,1-1 0 0 0,-1 0 1 0 0,1 1-1 0 0,-1-1 0 0 0,1 0 0 0 0,-1 0 0 0 0,1 0 0 0 0,0 1 0 0 0,-1-1 1 0 0,1 0-1 0 0,0 0 0 0 0,0 0 0 0 0,0 0 0 0 0,0 0 0 0 0,0-1 0 0 0,0 1 1 0 0,0 0-1 0 0,0 0 0 0 0,0 0 0 0 0,0-1 0 0 0,1 1 0 0 0,-1-1 0 0 0,0 1 1 0 0,0-1-1 0 0,1 0 0 0 0,-1 1 0 0 0,0-1 0 0 0,1 0 0 0 0,-1 0 0 0 0,0 0 1 0 0,1 0-1 0 0,-1 0 0 0 0,0 0 0 0 0,1 0 0 0 0,-1 0 0 0 0,0 0 0 0 0,2-1-20 0 0,15-1 85 0 0,0 0-1 0 0,0-1 1 0 0,0-1 0 0 0,-1 0-1 0 0,1-2 1 0 0,-1 0-1 0 0,11-6-84 0 0,-21 10 10 0 0,-1-1 1 0 0,0 0-1 0 0,1 0 0 0 0,-1 0 0 0 0,-1 0 0 0 0,1-1 0 0 0,-1 0 0 0 0,1-1 1 0 0,-1 1-1 0 0,0-1 0 0 0,-1 0 0 0 0,1 0 0 0 0,-1 0 0 0 0,0-1 0 0 0,1-1-10 0 0,-5 6 2 0 0,1 0 1 0 0,-1 0-1 0 0,0 0 0 0 0,1-1 0 0 0,-1 1 0 0 0,0 0 0 0 0,0 0 1 0 0,0 0-1 0 0,0 0 0 0 0,0 0 0 0 0,0 0 0 0 0,0 0 0 0 0,0 0 1 0 0,-1 0-1 0 0,1-1 0 0 0,0 1 0 0 0,-1 0 0 0 0,1 0 1 0 0,0 0-1 0 0,-1 0 0 0 0,0 0 0 0 0,1 1 0 0 0,-1-1 0 0 0,1 0 1 0 0,-1 0-1 0 0,0 0 0 0 0,0 0 0 0 0,1 1 0 0 0,-1-1 0 0 0,0 0 1 0 0,0 1-1 0 0,0-1 0 0 0,0 0 0 0 0,0 1 0 0 0,0-1 0 0 0,0 1 1 0 0,0 0-1 0 0,0-1 0 0 0,-1 1-2 0 0,-44-11-72 0 0,43 10 58 0 0,-4 1-4 0 0,0-1 0 0 0,0 1 0 0 0,0 0 1 0 0,-1 0-1 0 0,1 1 0 0 0,0 0 0 0 0,0 0 0 0 0,0 1 0 0 0,0 0 0 0 0,-6 3 18 0 0,44-7-60 0 0,-3-3-6 0 0,0 0 0 0 0,-1-2 0 0 0,1-1-1 0 0,-1-2 1 0 0,-1 0 0 0 0,1-2 0 0 0,-2 0-1 0 0,0-2 1 0 0,0-1 0 0 0,-2-1 0 0 0,0-1-1 0 0,-1-1 1 0 0,13-13 66 0 0,-23 19-30 0 0,-2-1 1 0 0,1 0-1 0 0,-1-1 1 0 0,-1 0-1 0 0,-1 0 1 0 0,0-1-1 0 0,0-2 30 0 0,-7 15 8 0 0,0-1 0 0 0,-1 1 0 0 0,1 0-1 0 0,-1-1 1 0 0,1 1 0 0 0,-1-1 0 0 0,0 1-1 0 0,0-1 1 0 0,0 1 0 0 0,0-1 0 0 0,-1 1-1 0 0,1 0 1 0 0,-1-1 0 0 0,1 1-1 0 0,-1-1 1 0 0,0 1 0 0 0,0 0 0 0 0,0 0-1 0 0,0 0 1 0 0,-1-1 0 0 0,1 1 0 0 0,0 0-1 0 0,-1 0 1 0 0,1 1 0 0 0,-1-1 0 0 0,0 0-1 0 0,0 0 1 0 0,0 1 0 0 0,0-1 0 0 0,0 1-1 0 0,0 0 1 0 0,0-1 0 0 0,0 1 0 0 0,0 0-1 0 0,-1 0 1 0 0,1 1 0 0 0,0-1 0 0 0,-1 0-1 0 0,1 1 1 0 0,-1-1 0 0 0,1 1 0 0 0,0 0-1 0 0,-1 0 1 0 0,1 0 0 0 0,-1 0-1 0 0,1 0 1 0 0,-1 1 0 0 0,1-1 0 0 0,-1 1-1 0 0,1-1 1 0 0,0 1 0 0 0,-1 0 0 0 0,1 0-1 0 0,0 0 1 0 0,0 0 0 0 0,0 0 0 0 0,-1 1-8 0 0,-3 1 10 0 0,1 0 1 0 0,-1 0-1 0 0,1 0 1 0 0,0 1-1 0 0,0 0 1 0 0,0 0 0 0 0,0 0-1 0 0,1 1 1 0 0,0-1-1 0 0,-1 1 1 0 0,2 0-1 0 0,-1 1 1 0 0,1-1 0 0 0,-1 1-1 0 0,2-1 1 0 0,-1 1-1 0 0,0 0 1 0 0,1 0-1 0 0,0 1-10 0 0,-17 120-14 0 0,19-85 53 0 0,3 0-1 0 0,1-1 0 0 0,2 1 1 0 0,4 9-39 0 0,54 216 1108 0 0,-50-218-830 0 0,2 1 0 0 0,2-2 0 0 0,18 32-278 0 0,-24-43 19 0 0,-12-36-62 0 0,0 0 0 0 0,0-1 1 0 0,-1 1-1 0 0,1 0 0 0 0,0-1 0 0 0,0 1 0 0 0,-1-1 0 0 0,1 1 1 0 0,0 0-1 0 0,-1-1 0 0 0,1 1 0 0 0,-1-1 0 0 0,1 1 1 0 0,0-1-1 0 0,-1 1 0 0 0,1-1 0 0 0,-1 1 0 0 0,0-1 1 0 0,1 1-1 0 0,-1-1 0 0 0,1 0 0 0 0,-1 1 0 0 0,0-1 1 0 0,1 0-1 0 0,-1 1 0 0 0,1-1 0 0 0,-1 0 0 0 0,0 0 0 0 0,0 0 1 0 0,1 0-1 0 0,-1 0 0 0 0,0 0 0 0 0,1 0 0 0 0,-1 0 1 0 0,0 0-1 0 0,1 0 0 0 0,-1 0 0 0 0,0 0 43 0 0,-16-2-6286 0 0,5-1-643 0 0</inkml:trace>
  <inkml:trace contextRef="#ctx0" brushRef="#br0" timeOffset="1296.777">3546 643 16671 0 0,'4'-3'818'0'0,"4"-3"-638"0"0,1 0 0 0 0,-1 1 0 0 0,1 0 0 0 0,0 0 0 0 0,0 1 0 0 0,0 0 0 0 0,1 1 0 0 0,-1 0 0 0 0,1 0 0 0 0,0 1 0 0 0,0 0 0 0 0,0 1 0 0 0,0 0 0 0 0,1 1-180 0 0,13-4 389 0 0,86-8-605 0 0,-1 5 0 0 0,72 5 216 0 0,-158 2-379 0 0,11 0-345 0 0</inkml:trace>
  <inkml:trace contextRef="#ctx0" brushRef="#br0" timeOffset="2085.814">5019 191 8032 0 0,'0'0'182'0'0,"12"-8"438"0"0,6-6-465 0 0,-18 15-38 0 0,-1-1 0 0 0,1 0-1 0 0,-1 0 1 0 0,1 0 0 0 0,-1 0 0 0 0,1 0-1 0 0,-1 0 1 0 0,1 0 0 0 0,-1 0 0 0 0,0 0-1 0 0,1 0 1 0 0,0 0 0 0 0,-1-1 0 0 0,1 1-1 0 0,-1 0 1 0 0,1 0 0 0 0,-1 0 0 0 0,1-1-1 0 0,-1 1 1 0 0,1 0 0 0 0,-1 0 0 0 0,1-1-1 0 0,0 1 1 0 0,-1 0 0 0 0,1-1 0 0 0,0 1-1 0 0,-1-1 1 0 0,1 1 0 0 0,0 0 0 0 0,-1-1-1 0 0,1 1 1 0 0,0-1 0 0 0,0 1 0 0 0,0-1-1 0 0,-1 1 1 0 0,1-1 0 0 0,0 1 0 0 0,0-1 0 0 0,0 1-1 0 0,0-1 1 0 0,0 1 0 0 0,0-1 0 0 0,0 1-1 0 0,0-1 1 0 0,0 1 0 0 0,0-1 0 0 0,0 1-1 0 0,0-1 1 0 0,1 1 0 0 0,-1-1 0 0 0,0 1-1 0 0,0-1 1 0 0,0 1 0 0 0,1-1 0 0 0,-1 1-1 0 0,0 0 1 0 0,0-1 0 0 0,1 1 0 0 0,-1-1-1 0 0,0 1 1 0 0,1 0 0 0 0,-1-1 0 0 0,1 1-1 0 0,-1 0 1 0 0,1-1-117 0 0,-14 5 486 0 0,0-1-1 0 0,0 2 1 0 0,1 0-1 0 0,0 0 1 0 0,0 1-1 0 0,0 1 1 0 0,0 0-1 0 0,-2 3-485 0 0,-2 1 233 0 0,0 1 0 0 0,0 1 1 0 0,2 0-1 0 0,0 1 0 0 0,0 1 0 0 0,1 0 0 0 0,1 1 0 0 0,-1 2-233 0 0,-27 67 464 0 0,39-83-449 0 0,1 1 0 0 0,0-1-1 0 0,-1 1 1 0 0,1-1 0 0 0,0 1-1 0 0,0-1 1 0 0,1 1 0 0 0,-1-1-1 0 0,0 1 1 0 0,1-1 0 0 0,0 0-1 0 0,-1 1 1 0 0,1-1 0 0 0,0 0-1 0 0,0 1 1 0 0,0-1 0 0 0,0 0-1 0 0,1 0 1 0 0,-1 0 0 0 0,1 0-1 0 0,-1 0 1 0 0,1 0 0 0 0,0 0-1 0 0,0-1 1 0 0,-1 1 0 0 0,1 0-1 0 0,0-1 1 0 0,0 0 0 0 0,1 1-1 0 0,0-1-14 0 0,16 3 54 0 0,1-2-1 0 0,-1 0 1 0 0,1-1 0 0 0,0-1-1 0 0,0-1 1 0 0,-1-1-1 0 0,1-1 1 0 0,0 0 0 0 0,-1-1-1 0 0,4-3-53 0 0,1 3-102 0 0,0-2 0 0 0,0-1-1 0 0,-1-1 1 0 0,0-1 0 0 0,0-1 0 0 0,-1-1-1 0 0,9-7 103 0 0,1-4-113 0 0,-28 17 90 0 0,-3 5-37 0 0,-11 13-22 0 0,-41 55 28 0 0,49-65 55 0 0,1-1-1 0 0,0 0 0 0 0,-1 1 1 0 0,1-1-1 0 0,0 0 0 0 0,0 1 1 0 0,0 0-1 0 0,0-1 0 0 0,1 1 1 0 0,-1-1-1 0 0,1 1 0 0 0,0 0 1 0 0,-1 0-1 0 0,1-1 0 0 0,0 1 1 0 0,1 0-1 0 0,-1-1 0 0 0,0 1 1 0 0,1 0-1 0 0,0-1 1 0 0,-1 1-1 0 0,1 0 0 0 0,0-1 1 0 0,0 1-1 0 0,1-1 0 0 0,-1 0 1 0 0,0 1-1 0 0,1-1 0 0 0,-1 0 1 0 0,1 0-1 0 0,1 2 0 0 0,4-2 26 0 0,0 0 0 0 0,1 0 0 0 0,-1-1 0 0 0,0 0 0 0 0,1 0 0 0 0,-1-1 0 0 0,0 0 1 0 0,1 0-1 0 0,-1-1 0 0 0,0 1 0 0 0,1-2 0 0 0,-1 1 0 0 0,0-1 0 0 0,0 0 0 0 0,5-3-26 0 0,-6 4 16 0 0,95-39 218 0 0,-98 38-226 0 0,1 0 0 0 0,-1-1 0 0 0,0 1 1 0 0,0-1-1 0 0,0 1 0 0 0,0-1 0 0 0,0 0 0 0 0,0 0 0 0 0,-1 0 1 0 0,1-1-1 0 0,-1 1 0 0 0,0 0 0 0 0,0-1 0 0 0,-1 0 0 0 0,1 1 1 0 0,-1-1-1 0 0,1 0 0 0 0,-1 0 0 0 0,0 0 0 0 0,-1 0 0 0 0,1 0 1 0 0,-1 0-1 0 0,1 0 0 0 0,-1 0 0 0 0,0 0 0 0 0,-1 0-8 0 0,-1-3-40 0 0,-1 1-1 0 0,0-1 1 0 0,0 1 0 0 0,0 0-1 0 0,-1 0 1 0 0,0 0-1 0 0,0 1 1 0 0,-1-1-1 0 0,0 1 1 0 0,1 0 0 0 0,-2 0-1 0 0,1 1 1 0 0,-1-1-1 0 0,1 1 1 0 0,-1 1 0 0 0,0-1-1 0 0,0 1 1 0 0,-1 0-1 0 0,-4-2 41 0 0,-38-11-1140 0 0,22 8-4057 0 0,26 8-921 0 0</inkml:trace>
  <inkml:trace contextRef="#ctx0" brushRef="#br0" timeOffset="3610.505">5574 36 12600 0 0,'0'0'366'0'0,"0"0"1"0"0,-6 11-194 0 0,4-3-27 0 0,1 0 0 0 0,-1-1 0 0 0,2 1 0 0 0,-1 0 0 0 0,1-1 0 0 0,1 1 0 0 0,-1 0 0 0 0,1-1 0 0 0,1 1 0 0 0,-1-1 0 0 0,3 7-146 0 0,47 136 2447 0 0,2 19 437 0 0,-50-137-1736 0 0,-5-37-1147 0 0,-1 0 0 0 0,1-1 0 0 0,1 1 0 0 0,-1-1 0 0 0,1 0 0 0 0,0 0 0 0 0,0 1 0 0 0,0-1 0 0 0,1 0 0 0 0,0 0 0 0 0,0 0 0 0 0,1 0 0 0 0,0 0 0 0 0,-1 1 0 0 0,2-1 0 0 0,-1 0 0 0 0,1 1 0 0 0,0-1 0 0 0,0 1 0 0 0,1-1 0 0 0,-1 1-1 0 0,1 0 1 0 0,0 0 0 0 0,1 0 0 0 0,2-3-1 0 0,-3 5-10 0 0,0 0 0 0 0,1 0-1 0 0,-1 0 1 0 0,1 0 0 0 0,-1 1 0 0 0,1-1-1 0 0,0 1 1 0 0,0 0 0 0 0,0 0-1 0 0,0 1 1 0 0,1-1 0 0 0,-1 1 0 0 0,0 0-1 0 0,1 0 1 0 0,-1 0 0 0 0,0 1 0 0 0,1-1-1 0 0,-1 1 1 0 0,1 0 0 0 0,-1 1-1 0 0,1-1 1 0 0,-1 1 0 0 0,0-1 0 0 0,1 1-1 0 0,-1 1 1 0 0,0-1 0 0 0,1 1-1 0 0,-1-1 1 0 0,0 1 0 0 0,0 1 0 0 0,-1-1-1 0 0,1 0 1 0 0,0 1 0 0 0,-1 0-1 0 0,4 2 11 0 0,128 117 424 0 0,-126-114-313 0 0,1 1-1 0 0,0-2 0 0 0,0 0 0 0 0,1 0 0 0 0,0-1 1 0 0,0 0-1 0 0,0-1 0 0 0,1 0 0 0 0,2 0-110 0 0,-10-4 29 0 0,-1 0 0 0 0,1-1 0 0 0,-1 0 0 0 0,1 1 0 0 0,-1-1-1 0 0,1 0 1 0 0,-1-1 0 0 0,0 1 0 0 0,1-1 0 0 0,-1 1 0 0 0,1-1-1 0 0,-1 0 1 0 0,0-1 0 0 0,1 1 0 0 0,-1 0 0 0 0,0-1 0 0 0,0 0-1 0 0,0 1 1 0 0,0-1 0 0 0,0-1 0 0 0,-1 1 0 0 0,1 0 0 0 0,0-1-1 0 0,-1 1 1 0 0,0-1 0 0 0,0 0 0 0 0,0 1 0 0 0,0-1 0 0 0,0 0 0 0 0,0-1-29 0 0,40-99-120 0 0,-40 99 94 0 0,22-121-858 0 0,-24 122 869 0 0,1 0 0 0 0,-1 0 0 0 0,0 0 0 0 0,0 0-1 0 0,-1 0 1 0 0,1 0 0 0 0,0 0 0 0 0,-1 0 0 0 0,0 0-1 0 0,0 0 1 0 0,0 0 0 0 0,0 1 0 0 0,0-1 0 0 0,-1 0-1 0 0,1 1 1 0 0,-1-1 0 0 0,0 1 0 0 0,1-1 0 0 0,-1 1-1 0 0,0 0 1 0 0,0-1 0 0 0,-1 1 0 0 0,1 0 0 0 0,0 1 0 0 0,-1-1-1 0 0,1 0 1 0 0,-1 1 0 0 0,-2-2 15 0 0,2 4-13 0 0,0 0-1 0 0,0 0 1 0 0,-1 0 0 0 0,1 0-1 0 0,0 1 1 0 0,0-1 0 0 0,0 1-1 0 0,0 0 1 0 0,1-1 0 0 0,-1 1-1 0 0,0 1 1 0 0,1-1 0 0 0,0 0-1 0 0,-1 1 1 0 0,1-1 0 0 0,0 1-1 0 0,0 0 1 0 0,0-1 0 0 0,0 1-1 0 0,1 0 1 0 0,-2 3 13 0 0,2-4-13 0 0,-3 5 11 0 0,0 0 1 0 0,1 1 0 0 0,0-1 0 0 0,0 1 0 0 0,1-1-1 0 0,0 1 1 0 0,1 0 0 0 0,-1 0 0 0 0,1-1-1 0 0,1 7 2 0 0,-2-2-1 0 0,2-8 28 0 0,-1-1 0 0 0,1 1 0 0 0,0 0 0 0 0,0-1 0 0 0,0 1 0 0 0,0 0 0 0 0,1-1 0 0 0,0 1 0 0 0,-1-1 0 0 0,1 1 0 0 0,1-1 0 0 0,-1 1 0 0 0,0-1 0 0 0,1 1 0 0 0,0-1 0 0 0,-1 0 0 0 0,1 0 0 0 0,0 0 0 0 0,1 0 0 0 0,-1 0 0 0 0,1-1 0 0 0,-1 1 0 0 0,1-1 0 0 0,0 1 0 0 0,0-1 0 0 0,0 0 0 0 0,0 0-1 0 0,0 0 1 0 0,0-1 0 0 0,0 1 0 0 0,1-1 0 0 0,-1 0 0 0 0,1 0 0 0 0,-1 0 0 0 0,2 0-27 0 0,7-3 38 0 0,-1 0 1 0 0,1-1-1 0 0,-1 0 0 0 0,0-1 0 0 0,0 0 0 0 0,0-1 0 0 0,-1 0 0 0 0,1-1 0 0 0,-1 0 0 0 0,0 0 1 0 0,-1-1-1 0 0,0-1 0 0 0,0 1 0 0 0,0-2 0 0 0,-1 1 0 0 0,0-1 0 0 0,3-5-38 0 0,2 0 0 0 0,51-38-72 0 0,-62 50 61 0 0,0 1 0 0 0,0 0 0 0 0,0-1 0 0 0,0 1 0 0 0,0 0 0 0 0,0 0 0 0 0,0 0 0 0 0,0 0 0 0 0,0 1 0 0 0,0-1 0 0 0,1 1 0 0 0,-1-1 0 0 0,0 1 0 0 0,0 0 0 0 0,1-1 0 0 0,-1 1 0 0 0,0 1 0 0 0,1-1 0 0 0,-1 0 0 0 0,0 0 0 0 0,0 1 0 0 0,1-1 0 0 0,-1 1 0 0 0,0 0 0 0 0,0 0 1 0 0,0 0-1 0 0,0 0 0 0 0,0 0 0 0 0,0 0 0 0 0,0 0 0 0 0,0 1 0 0 0,0-1 0 0 0,-1 1 0 0 0,1-1 0 0 0,-1 1 0 0 0,1 0 0 0 0,-1 0 0 0 0,1 0 0 0 0,-1-1 0 0 0,0 1 0 0 0,0 1 11 0 0,22 73-283 0 0,-18-24 150 0 0,4 30 190 0 0,10-54 1032 0 0,2-51-586 0 0,-1-15-411 0 0,47-65-33 0 0,-24 60-296 0 0,30-7-201 0 0,-24 17 182 0 0,62-40 77 0 0,-94 54 115 0 0,-17 17 59 0 0,0 1 0 0 0,0-1 0 0 0,-1 0-1 0 0,1 1 1 0 0,0-1 0 0 0,-1 1 0 0 0,1-1 0 0 0,-1 1-1 0 0,1-1 1 0 0,-1 1 0 0 0,1 0 0 0 0,-1-1 0 0 0,0 1-1 0 0,0 0 1 0 0,0-1 0 0 0,0 1 0 0 0,0 0 0 0 0,0 0-1 0 0,0 0 1 0 0,0 0 0 0 0,-1 0 0 0 0,1 0-1 0 0,0 0 1 0 0,-1 0 0 0 0,1 1 0 0 0,0-1 0 0 0,-1 0-1 0 0,1 1 1 0 0,-1-1 0 0 0,1 1 0 0 0,-1 0 0 0 0,1-1-1 0 0,-1 1 1 0 0,1 0 0 0 0,-1 0 0 0 0,1 0 0 0 0,-1 0-1 0 0,0 0 1 0 0,1 0 0 0 0,-1 1 0 0 0,1-1 0 0 0,-1 0-1 0 0,-1 1 6 0 0,-6-1-8 0 0,0 1 0 0 0,0 0 0 0 0,0 1 0 0 0,-1-1 0 0 0,1 2 0 0 0,1-1 0 0 0,-1 1 0 0 0,0 0 0 0 0,1 1 0 0 0,-1 0 0 0 0,1 1 0 0 0,0 0 0 0 0,1 0 0 0 0,-1 0 0 0 0,1 1 0 0 0,0 0 0 0 0,0 1 0 0 0,1-1 0 0 0,0 1 0 0 0,-2 4 8 0 0,5-7 13 0 0,1 0-1 0 0,1 0 1 0 0,-1 1-1 0 0,1-1 1 0 0,-1 1-1 0 0,1-1 1 0 0,1 1-1 0 0,-1 0 1 0 0,1-1-1 0 0,-1 1 0 0 0,1 0 1 0 0,1 0-1 0 0,-1-1 1 0 0,1 1-1 0 0,-1 0 1 0 0,1-1-1 0 0,1 1 1 0 0,-1-1-1 0 0,1 1 1 0 0,0-1-1 0 0,0 0 1 0 0,0 0-1 0 0,0 1 1 0 0,1-2-1 0 0,-1 1 0 0 0,1 0 1 0 0,0 0-1 0 0,0-1 1 0 0,1 0-1 0 0,-1 1 1 0 0,1-1-1 0 0,0 0 1 0 0,-1-1-1 0 0,1 1 1 0 0,1-1-1 0 0,-1 0 1 0 0,4 2-13 0 0,1 1 38 0 0,0 1 1 0 0,1-2-1 0 0,-1 1 0 0 0,1-1 1 0 0,0-1-1 0 0,1 0 1 0 0,-1 0-1 0 0,0-1 1 0 0,1 0-1 0 0,-1-1 1 0 0,1 0-1 0 0,0-1 1 0 0,-1 0-1 0 0,1-1 0 0 0,-1 0 1 0 0,1 0-1 0 0,-1-1 1 0 0,1-1-1 0 0,6-2-38 0 0,-7 0 32 0 0,1-2 0 0 0,-1 1-1 0 0,0-1 1 0 0,0-1 0 0 0,-1 0 0 0 0,0 0-1 0 0,7-10-31 0 0,45-36-246 0 0,-41 46-58 0 0,-20 32-64 0 0,-13 58 112 0 0,9 13 256 0 0,6-94 26 0 0,-1 0-1 0 0,0-1 1 0 0,1 1-1 0 0,-1-1 0 0 0,0 1 1 0 0,1-1-1 0 0,-1 1 1 0 0,1-1-1 0 0,-1 0 1 0 0,1 0-1 0 0,-1 0 1 0 0,1 0-1 0 0,-1 0 0 0 0,1 0 1 0 0,-1 0-1 0 0,0 0 1 0 0,1 0-1 0 0,-1-1 1 0 0,1 1-1 0 0,-1-1 0 0 0,1 1 1 0 0,-1-1-1 0 0,0 0 1 0 0,0 1-1 0 0,1-1 1 0 0,-1 0-1 0 0,0 0 0 0 0,0 0 1 0 0,0 0-1 0 0,0 0 1 0 0,0 0-1 0 0,0 0 1 0 0,0 0-1 0 0,0 0 1 0 0,0 0-1 0 0,0-1 0 0 0,-1 1 1 0 0,1 0-1 0 0,0-2-25 0 0,70-67 72 0 0,-66 64-91 0 0,0 0 1 0 0,0 0-1 0 0,1 1 0 0 0,0 0 0 0 0,0 0 0 0 0,0 1 0 0 0,0-1 1 0 0,1 1-1 0 0,-1 1 0 0 0,1-1 0 0 0,0 1 0 0 0,0 0 0 0 0,1 1 1 0 0,-1 0-1 0 0,1 0 0 0 0,-1 0 0 0 0,1 1 0 0 0,-1 0 0 0 0,1 1 1 0 0,0 0-1 0 0,-1 0 0 0 0,1 0 0 0 0,0 1 0 0 0,-1 0 0 0 0,1 1 0 0 0,-1 0 1 0 0,1 0-1 0 0,-1 0 0 0 0,0 1 0 0 0,0 0 0 0 0,6 4 19 0 0,21 28-90 0 0,-15-15-122 0 0,32 27-53 0 0,-5-35-3868 0 0,-34-12-2710 0 0</inkml:trace>
  <inkml:trace contextRef="#ctx0" brushRef="#br0" timeOffset="4097.249">7942 123 14600 0 0,'12'-21'1690'0'0,"-12"20"-1221"0"0,-4 2-267 0 0,0 0-1 0 0,1 1 0 0 0,-1-1 0 0 0,0 0 0 0 0,0 1 0 0 0,1 0 0 0 0,-1 0 0 0 0,1 0 0 0 0,-1 0 0 0 0,1 1 0 0 0,0-1 0 0 0,0 1 0 0 0,0 0 0 0 0,-2 3-201 0 0,-11 8 363 0 0,-40 37 627 0 0,49-45-889 0 0,1 0-1 0 0,0 0 1 0 0,0 0-1 0 0,0 0 1 0 0,1 1-1 0 0,0 0 0 0 0,0 0 1 0 0,1 0-1 0 0,0 1 1 0 0,0 0-1 0 0,0-1 1 0 0,1 1-1 0 0,1 0 1 0 0,-1 1-1 0 0,1-1 0 0 0,1 0 1 0 0,-1 1-1 0 0,1 5-100 0 0,3-10 44 0 0,0 0 1 0 0,0 0-1 0 0,0 0 0 0 0,1-1 0 0 0,-1 1 0 0 0,1 0 1 0 0,0-1-1 0 0,0 0 0 0 0,0 0 0 0 0,1 0 0 0 0,-1 0 1 0 0,1 0-1 0 0,0 0 0 0 0,-1-1 0 0 0,1 0 0 0 0,0 0 1 0 0,0 0-1 0 0,1 0 0 0 0,-1-1 0 0 0,0 0 0 0 0,1 1-44 0 0,108 10 432 0 0,-101-12-402 0 0,5-2-4 0 0,-1 1 0 0 0,1-2 1 0 0,-1 0-1 0 0,0-1 0 0 0,0-1 1 0 0,-1-1-1 0 0,1 0 0 0 0,-1 0 1 0 0,0-2-1 0 0,-1 0 0 0 0,0 0 1 0 0,9-8-27 0 0,-6 4-140 0 0,0-1 0 0 0,0 0 0 0 0,-2-1 1 0 0,0-1-1 0 0,0 0 0 0 0,-1-1 1 0 0,-1 0-1 0 0,-1-1 0 0 0,8-16 140 0 0,-19 33-5 0 0,-1-1-1 0 0,1 0 1 0 0,-1 1-1 0 0,1-1 1 0 0,-1 0-1 0 0,0 1 1 0 0,1-1-1 0 0,-1 0 1 0 0,0 0-1 0 0,0 1 1 0 0,0-1-1 0 0,0 0 1 0 0,0 0-1 0 0,1 0 1 0 0,-1 1-1 0 0,0-1 1 0 0,-1 0-1 0 0,1 0 1 0 0,0 0-1 0 0,0 1 1 0 0,0-1-1 0 0,0 0 1 0 0,-1 0-1 0 0,1 1 1 0 0,0-1-1 0 0,-1 0 0 0 0,1 1 1 0 0,0-1-1 0 0,-1 0 1 0 0,1 1-1 0 0,-1-1 1 0 0,1 0-1 0 0,-1 1 1 0 0,1-1-1 0 0,-1 1 1 0 0,0-1-1 0 0,1 1 1 0 0,-1-1-1 0 0,0 1 1 0 0,1 0-1 0 0,-1-1 1 0 0,0 1-1 0 0,0 0 1 0 0,1-1-1 0 0,-1 1 1 0 0,0 0-1 0 0,0 0 1 0 0,1 0-1 0 0,-1 0 1 0 0,0 0 5 0 0,-40 2-245 0 0,32 0 243 0 0,-1 0-1 0 0,2 1 0 0 0,-1 0 1 0 0,0 1-1 0 0,1 0 0 0 0,-1 0 1 0 0,1 0-1 0 0,0 1 0 0 0,1 1 1 0 0,-1-1-1 0 0,1 1 0 0 0,0 1 1 0 0,1-1-1 0 0,-1 1 0 0 0,1 0 1 0 0,1 1-1 0 0,-1-1 0 0 0,1 1 1 0 0,0 0-1 0 0,1 0 0 0 0,-2 6 3 0 0,5-11 44 0 0,1 1 0 0 0,0-1 0 0 0,0 0 1 0 0,0 1-1 0 0,0-1 0 0 0,0 1 0 0 0,1-1 0 0 0,-1 1 0 0 0,1-1 0 0 0,0 0 0 0 0,0 0 0 0 0,0 1 0 0 0,1-1 0 0 0,-1 0 0 0 0,1 0 0 0 0,0 0 0 0 0,-1 0 0 0 0,1 0 0 0 0,1-1 0 0 0,-1 1 0 0 0,0-1 0 0 0,1 1 0 0 0,-1-1 0 0 0,1 0 1 0 0,0 0-1 0 0,-1 0 0 0 0,2 0-44 0 0,84 43 962 0 0,-44-30-1160 0 0,1-3 0 0 0,0-2 0 0 0,1-2 0 0 0,0-1 0 0 0,46-1 198 0 0,-70-6-1002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9.627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49 532 13648 0 0,'0'0'306'0'0,"0"0"46"0"0,0 0 23 0 0,1 0-43 0 0,81 8 2150 0 0,-9 6-1730 0 0,-66-11-1129 0 0,35 13 1153 0 0,-21 2-6301 0 0,-21-17-108 0 0</inkml:trace>
  <inkml:trace contextRef="#ctx0" brushRef="#br0" timeOffset="176.954">2 703 12496 0 0,'0'0'281'0'0,"-2"4"1728"0"0,54-4-52 0 0,21 6-770 0 0,49-13-810 0 0,-54-3-2379 0 0,-52 7-3895 0 0</inkml:trace>
  <inkml:trace contextRef="#ctx0" brushRef="#br0" timeOffset="641.492">567 1 9408 0 0,'0'0'273'0'0,"0"0"-5"0"0,-1 40 2591 0 0,-2 132-163 0 0,1-55-1321 0 0,-8-2-79 0 0,-9 73-325 0 0,-8-49 106 0 0,21-79-1005 0 0,-6 22 72 0 0,13-81-176 0 0,-1-1 0 0 0,0 1 0 0 0,0 0 0 0 0,0-1 0 0 0,0 1 0 0 0,1 0 0 0 0,-1-1 0 0 0,0 1 0 0 0,0 0 0 0 0,1-1-1 0 0,-1 1 1 0 0,1-1 0 0 0,-1 1 0 0 0,0-1 0 0 0,1 1 0 0 0,-1-1 0 0 0,1 1 0 0 0,-1-1 0 0 0,1 1 0 0 0,0-1 0 0 0,-1 0 0 0 0,1 1-1 0 0,-1-1 1 0 0,1 0 0 0 0,0 1 0 0 0,-1-1 0 0 0,1 0 0 0 0,0 0 0 0 0,-1 0 0 0 0,1 0 0 0 0,0 1 0 0 0,-1-1 0 0 0,1 0 0 0 0,0 0-1 0 0,-1 0 1 0 0,1 0 0 0 0,0-1 0 0 0,-1 1 0 0 0,1 0 0 0 0,0 0 0 0 0,-1 0 0 0 0,1 0 0 0 0,0-1 0 0 0,-1 1 0 0 0,1 0 0 0 0,-1-1-1 0 0,1 1 1 0 0,0-1 0 0 0,-1 1 0 0 0,1 0 0 0 0,-1-1 0 0 0,1 1 0 0 0,-1-1 0 0 0,0 1 0 0 0,1-1 0 0 0,-1 1 0 0 0,1-1 0 0 0,-1 0-1 0 0,0 1 1 0 0,1-1 0 0 0,-1 0 0 0 0,0 1 0 0 0,0-1 32 0 0,6-6-4552 0 0,3 0-1418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27.135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227 8 13200 0 0,'-4'-7'920'0'0,"1"7"-926"0"0,-1 0 0 0 0,0 1 0 0 0,1 0 0 0 0,-1 0 0 0 0,1 0 0 0 0,-1 0 0 0 0,1 0 0 0 0,-1 1 0 0 0,1-1 0 0 0,0 1 0 0 0,0 0 0 0 0,0 0 0 0 0,0 1 0 0 0,-2 0 6 0 0,2-1-4 0 0,-12 9-31 0 0,6-7 110 0 0,1 2 0 0 0,-1-1 0 0 0,1 1 0 0 0,0 1-1 0 0,1-1 1 0 0,0 1 0 0 0,0 1 0 0 0,0-1 0 0 0,1 1 0 0 0,0 0 0 0 0,1 1 0 0 0,-3 4-75 0 0,5-6 6 0 0,0 0 0 0 0,1 1 0 0 0,0 0 0 0 0,0-1 1 0 0,1 1-1 0 0,0 0 0 0 0,0 0 0 0 0,1-1 1 0 0,0 1-1 0 0,0 0 0 0 0,1 0 0 0 0,0 0 0 0 0,1-1 1 0 0,-1 1-1 0 0,1 0 0 0 0,1-1 0 0 0,-1 0 1 0 0,4 7-7 0 0,34 55 60 0 0,-13-12 301 0 0,-27-54-332 0 0,0 1 1 0 0,0 0 0 0 0,-1-1-1 0 0,1 1 1 0 0,-1-1-1 0 0,0 1 1 0 0,0-1 0 0 0,0 1-1 0 0,0-1 1 0 0,-1 0-1 0 0,1 1 1 0 0,-1-1 0 0 0,0 0-1 0 0,0 0 1 0 0,0 0-1 0 0,0 0 1 0 0,-1-1-1 0 0,1 1 1 0 0,-1-1 0 0 0,1 1-1 0 0,-1-1 1 0 0,0 0-1 0 0,0 0 1 0 0,0 0 0 0 0,0 0-1 0 0,-1 0-29 0 0,1-1 16 0 0,0 0 0 0 0,0 0 0 0 0,0-1 0 0 0,0 1 0 0 0,0-1 0 0 0,0 0 0 0 0,0 0 0 0 0,0 0 0 0 0,0 0 0 0 0,0 0 0 0 0,0 0-1 0 0,0-1 1 0 0,0 0 0 0 0,0 1 0 0 0,0-1 0 0 0,1 0 0 0 0,-1-1 0 0 0,0 1 0 0 0,1 0 0 0 0,-1-1 0 0 0,0 1 0 0 0,-1-3-16 0 0,2 1 27 0 0,0 0 1 0 0,1 0-1 0 0,0 0 1 0 0,-1-1 0 0 0,1 1-1 0 0,0 0 1 0 0,1-1-1 0 0,-1 1 1 0 0,1-1-1 0 0,-1 1 1 0 0,1-1-1 0 0,0 1 1 0 0,0-1-1 0 0,0 1 1 0 0,1-1 0 0 0,0 1-1 0 0,-1-1 1 0 0,1 1-1 0 0,0-1 1 0 0,0 1-1 0 0,1 0 1 0 0,-1 0-1 0 0,1 0 1 0 0,0-1-1 0 0,-1 1 1 0 0,1 1-1 0 0,1-1 1 0 0,-1 0 0 0 0,0 0-1 0 0,1 1 1 0 0,-1 0-1 0 0,1-1 1 0 0,0 1-1 0 0,0 0 1 0 0,0 0-1 0 0,0 0 1 0 0,0 1-1 0 0,1-1-27 0 0,109-40-2955 0 0,-103 39-2389 0 0</inkml:trace>
  <inkml:trace contextRef="#ctx0" brushRef="#br0" timeOffset="481.424">322 150 8896 0 0,'0'0'200'0'0,"0"0"33"0"0,0 0 14 0 0,-3 6 1 0 0,-13 109 2480 0 0,19-74-1122 0 0,13-2-284 0 0,-15-37-1283 0 0,0-1 0 0 0,0 0 0 0 0,0 0 0 0 0,0 0 0 0 0,0 0 1 0 0,1 0-1 0 0,-1 0 0 0 0,0 0 0 0 0,0 0 0 0 0,1-1 0 0 0,-1 1 1 0 0,1 0-1 0 0,-1-1 0 0 0,0 1 0 0 0,1-1 0 0 0,-1 1 1 0 0,1-1-1 0 0,0 0 0 0 0,-1 0 0 0 0,1 0 0 0 0,-1 0 0 0 0,1 0 1 0 0,-1 0-1 0 0,1 0 0 0 0,-1 0 0 0 0,1 0 0 0 0,-1-1 0 0 0,1 1 1 0 0,-1-1-1 0 0,1 1 0 0 0,-1-1 0 0 0,0 0 0 0 0,1 1 1 0 0,-1-1-1 0 0,0 0 0 0 0,1 0 0 0 0,-1 0 0 0 0,0 0 0 0 0,0 0 1 0 0,0 0-1 0 0,0 0 0 0 0,0-1 0 0 0,0 1 0 0 0,0 0-39 0 0,32-63 1059 0 0,-15-12-498 0 0,-9 38-497 0 0,7-32-64 0 0,-16 64 0 0 0,1 0 0 0 0,4-16-809 0 0,0 22-2427 0 0,-5 0-2182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7T08:41:34.476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0 606 8808 0 0,'3'-5'4849'0'0,"19"0"-3482"0"0,27 2-833 0 0,77-3 332 0 0,24-2-131 0 0,97-7-191 0 0,-178 17-786 0 0,-56 1 323 0 0,-8-2-1053 0 0,1 0-3418 0 0,-6-1-854 0 0</inkml:trace>
  <inkml:trace contextRef="#ctx0" brushRef="#br0" timeOffset="-3706.74">255 50 11432 0 0,'-1'-1'65'0'0,"0"0"1"0"0,0 1 0 0 0,0-1 0 0 0,0 1-1 0 0,-1-1 1 0 0,1 1 0 0 0,0 0-1 0 0,0 0 1 0 0,0-1 0 0 0,-1 1 0 0 0,1 0-1 0 0,0 0 1 0 0,0 0 0 0 0,0 0-1 0 0,-1 0 1 0 0,1 0 0 0 0,0 1 0 0 0,0-1-1 0 0,0 0 1 0 0,-1 0 0 0 0,1 1-1 0 0,0-1 1 0 0,0 1 0 0 0,0-1 0 0 0,0 1-1 0 0,-1 0-65 0 0,-3 2 212 0 0,-1-2-146 0 0,0 1 0 0 0,0 1 1 0 0,0-1-1 0 0,0 1 0 0 0,1 0 1 0 0,-1 1-1 0 0,1-1 0 0 0,0 1 1 0 0,0 0-1 0 0,0 0 0 0 0,0 1 1 0 0,1 0-1 0 0,0-1 0 0 0,-1 1 1 0 0,2 1-1 0 0,-1-1 0 0 0,1 1 1 0 0,0-1-1 0 0,0 1 0 0 0,0 0 1 0 0,1 0-1 0 0,0 0 0 0 0,0 0 1 0 0,1 0-1 0 0,-1 1 0 0 0,1-1 1 0 0,1 1-1 0 0,-1-1 0 0 0,1 0 1 0 0,0 1-1 0 0,1-1 0 0 0,0 2-66 0 0,14 45 54 0 0,19 20 26 0 0,-16-16 400 0 0,-18-54-440 0 0,1-1 0 0 0,-1 1 0 0 0,0-1 0 0 0,0 0 0 0 0,0 1 0 0 0,0-1 0 0 0,0 1 1 0 0,-1-1-1 0 0,1 0 0 0 0,-1 1 0 0 0,0-1 0 0 0,0 0 0 0 0,1 0 0 0 0,-1 1 0 0 0,-1-1 1 0 0,1 0-1 0 0,0 0 0 0 0,0 0 0 0 0,-1 0 0 0 0,1 0 0 0 0,-1-1 0 0 0,0 1 0 0 0,1 0 1 0 0,-1-1-1 0 0,0 1 0 0 0,0-1 0 0 0,0 1 0 0 0,0-1 0 0 0,0 0 0 0 0,-1 0 0 0 0,1 0-40 0 0,-12 3 190 0 0,8-2-134 0 0,0 0-1 0 0,0-1 1 0 0,-1 1 0 0 0,1-1-1 0 0,0-1 1 0 0,0 1-1 0 0,-1-1 1 0 0,1 0 0 0 0,0 0-1 0 0,0-1 1 0 0,-4 0-56 0 0,8 1 9 0 0,0 0 0 0 0,0 0 0 0 0,1-1 0 0 0,-1 1 0 0 0,0 0 0 0 0,0-1 0 0 0,0 1 1 0 0,0-1-1 0 0,1 1 0 0 0,-1-1 0 0 0,0 0 0 0 0,0 0 0 0 0,1 0 0 0 0,-1 0 0 0 0,1 0 0 0 0,-1 0 0 0 0,1 0 0 0 0,-1 0 1 0 0,1-1-1 0 0,0 1 0 0 0,-1-1 0 0 0,1 1 0 0 0,0-1 0 0 0,0 1 0 0 0,0-1 0 0 0,0 0 0 0 0,1 1 0 0 0,-1-1 1 0 0,0 0-1 0 0,1 0 0 0 0,-1 0 0 0 0,1 1 0 0 0,-1-1 0 0 0,1 0 0 0 0,0 0 0 0 0,0 0 0 0 0,0 0 0 0 0,0 0 0 0 0,0 0-9 0 0,4-6-22 0 0,0 1 0 0 0,0 1 0 0 0,1-1 0 0 0,0 0-1 0 0,0 1 1 0 0,1 0 0 0 0,0 0 0 0 0,0 1 0 0 0,0-1-1 0 0,0 1 1 0 0,1 1 0 0 0,0-1 0 0 0,0 1 0 0 0,0 1-1 0 0,1-1 1 0 0,-1 1 0 0 0,1 0 0 0 0,0 1 0 0 0,-1 0-1 0 0,1 0 1 0 0,0 0 0 0 0,1 1 0 0 0,3 0 22 0 0,44-9-1617 0 0,-39 7 1017 0 0</inkml:trace>
  <inkml:trace contextRef="#ctx0" brushRef="#br0" timeOffset="-659.55">406 59 5488 0 0,'0'0'158'0'0,"-1"-17"2426"0"0,1 17-2478 0 0,0 0 0 0 0,0-1 0 0 0,0 1-1 0 0,-1 0 1 0 0,1-1 0 0 0,0 1-1 0 0,0 0 1 0 0,0-1 0 0 0,0 1-1 0 0,0 0 1 0 0,0-1 0 0 0,0 1-1 0 0,0 0 1 0 0,0-1 0 0 0,0 1 0 0 0,0 0-1 0 0,0-1 1 0 0,0 1 0 0 0,0 0-1 0 0,0-1 1 0 0,1 1 0 0 0,-1 0-1 0 0,0-1 1 0 0,0 1 0 0 0,0 0 0 0 0,0-1-1 0 0,1 1 1 0 0,-1 0 0 0 0,0 0-1 0 0,0-1 1 0 0,1 1 0 0 0,-1 0-1 0 0,0 0 1 0 0,0-1 0 0 0,1 1 0 0 0,-1 0-1 0 0,0 0 1 0 0,1 0 0 0 0,-1 0-1 0 0,0-1 1 0 0,1 1 0 0 0,-1 0-1 0 0,0 0 1 0 0,1 0 0 0 0,-1 0-1 0 0,0 0 1 0 0,1 0 0 0 0,-1 0 0 0 0,0 0-1 0 0,1 0 1 0 0,-1 0 0 0 0,1 0-1 0 0,-1 0 1 0 0,0 0 0 0 0,1 0-1 0 0,-1 1-105 0 0,10 0 177 0 0,3 4-29 0 0,-1 1-1 0 0,0 0 1 0 0,-1 1 0 0 0,0 1-1 0 0,0 0 1 0 0,0 0-1 0 0,-1 1 1 0 0,0 0-1 0 0,-1 0 1 0 0,0 1 0 0 0,-1 1-1 0 0,0 0 1 0 0,0 0-1 0 0,-1 0 1 0 0,0 1-1 0 0,-1 2-147 0 0,41 59 476 0 0,4-3-80 0 0,-47-67-321 0 0,-1 0-6 0 0,-2-3-43 0 0,-1 0-165 0 0,0 0-76 0 0,9 6-2480 0 0,-9-6 1903 0 0</inkml:trace>
  <inkml:trace contextRef="#ctx0" brushRef="#br0" timeOffset="-350.866">530 176 9704 0 0,'0'0'216'0'0,"0"0"32"0"0,0 0 13 0 0,-14 8 22 0 0,11-4-16 0 0,1-1 1 0 0,-1 1-1 0 0,1 0 1 0 0,0 0-1 0 0,0 0 1 0 0,1 0-1 0 0,-1 0 1 0 0,1 0-1 0 0,0 0 1 0 0,0 1-1 0 0,0-1 1 0 0,1 1-1 0 0,-1-1 1 0 0,1 4-268 0 0,-9 55 2094 0 0,2-32-1734 0 0,2 17-100 0 0,5-35-2130 0 0,0-7-3663 0 0</inkml:trace>
  <inkml:trace contextRef="#ctx0" brushRef="#br0" timeOffset="1764.74">113 765 7224 0 0,'-21'-12'752'0'0,"21"11"-550"0"0,-1 0 1 0 0,1 0-1 0 0,0 0 1 0 0,0-1-1 0 0,-1 1 1 0 0,1 0-1 0 0,0 0 1 0 0,0-1-1 0 0,0 1 1 0 0,1 0-1 0 0,-1 0 1 0 0,0-1-1 0 0,0 1 1 0 0,1 0-1 0 0,-1 0 1 0 0,1 0-1 0 0,-1-1 1 0 0,1 1-1 0 0,-1 0 1 0 0,1 0 0 0 0,0 0-1 0 0,-1 0 1 0 0,1 0-1 0 0,0 0 1 0 0,0 0-1 0 0,0 0 1 0 0,0 0-203 0 0,0 1 322 0 0,-1 0-8 0 0,4-6 604 0 0,18-2-567 0 0,-21 8-268 0 0,-1 0-3 0 0,0 0-3 0 0,10 1 54 0 0,22 11 77 0 0,-22 3 49 0 0,2 0-10 0 0,-2 0-1 0 0,0 1 1 0 0,-1 0-1 0 0,-1 1 1 0 0,0 0 0 0 0,-1 0-1 0 0,-1 1 1 0 0,4 17-247 0 0,27 44 281 0 0,2-28 87 0 0,-35-46-485 0 0,6 5-491 0 0,-7-8-3022 0 0,-3-2-1678 0 0</inkml:trace>
  <inkml:trace contextRef="#ctx0" brushRef="#br0" timeOffset="2099.637">289 895 8720 0 0,'0'0'197'0'0,"0"0"24"0"0,0 0 19 0 0,0 0 51 0 0,0 0 161 0 0,0 0 76 0 0,0 0 15 0 0,0 0 37 0 0,0 0 150 0 0,-7 11 1656 0 0,-57 66 1469 0 0,42-51-3727 0 0,3-10-114 0 0,-71 44 140 0 0,55-35-1914 0 0,27-16 879 0 0,3-6-3971 0 0,0-1-126 0 0</inkml:trace>
  <inkml:trace contextRef="#ctx0" brushRef="#br0" timeOffset="2790.673">920 1 6592 0 0,'0'0'149'0'0,"0"0"23"0"0,0 0 11 0 0,-1 1 4926 0 0,-3 7-4474 0 0,-18 117 1783 0 0,-5 98-1403 0 0,-10 31 919 0 0,21-153-1422 0 0,0 21 527 0 0,8-42-391 0 0,8 28 57 0 0,12-73-483 0 0,-12-30-156 0 0,0-4 12 0 0,2 4 72 0 0,-1-4-4819 0 0,-1-1 3207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9-18T06:21:43.412"/>
    </inkml:context>
    <inkml:brush xml:id="br0">
      <inkml:brushProperty name="width" value="0.025" units="cm"/>
      <inkml:brushProperty name="height" value="0.025" units="cm"/>
      <inkml:brushProperty name="color" value="#0000FF"/>
      <inkml:brushProperty name="ignorePressure" value="1"/>
    </inkml:brush>
  </inkml:definitions>
  <inkml:trace contextRef="#ctx0" brushRef="#br0">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6:54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90 4464 0 0,'0'0'99'0'0,"11"-11"237"0"0,-7 6-291 0 0,19-13 803 0 0,-22 17-660 0 0,-1 1 41 0 0,0 0 10 0 0,0 0 15 0 0,0 0 64 0 0,0 0 30 0 0,0 0 4 0 0,0 0-36 0 0,0 0-151 0 0,0 0-62 0 0,0 0-9 0 0,0 0 1 0 0,0 0 21 0 0,0 0 11 0 0,0 0 1 0 0,0 0 8 0 0,0 0 34 0 0,0 0 20 0 0,0 0 2 0 0,-1 2-7 0 0,-36 48 638 0 0,29-33-751 0 0,-16 22 109 0 0,20-30-158 0 0,1-1 1 0 0,0 0-1 0 0,0 1 1 0 0,0 0-1 0 0,1-1 0 0 0,1 1 1 0 0,-1 0-1 0 0,1 0 0 0 0,1 0 1 0 0,0 0-1 0 0,0 0 1 0 0,1 1-24 0 0,-4 45 82 0 0,0-29-82 0 0,-5-7 0 0 0,2 1 0 0 0,-23 42 0 0 0,7-31 53 0 0,-28 28 267 0 0,14-24-29 0 0,28-28-291 0 0,-16 20-107 0 0,16-20 64 0 0,-2 0 33 0 0,-9 11 10 0 0,15-12 10 0 0,3-5 45 0 0,10-6-944 0 0,24-7-7 0 0,-31 11 832 0 0,3-2 33 0 0,-4 2-45 0 0,-1 1-19 0 0,0 0 51 0 0,0 0 119 0 0,0 0 42 0 0,0 0-17 0 0,0 0-10 0 0,-1 1-17 0 0,-24 13 238 0 0,6-4-85 0 0,1-3 73 0 0,11-4-288 0 0,-28 12 63 0 0,29-10-20 0 0,4-3-1 0 0,-5 0-42 0 0,3 2-11 0 0,1-1-14 0 0,2-3-54 0 0,1 0-18 0 0,0 0-2 0 0,0 0-44 0 0,1-1-187 0 0,22-23-3198 0 0,-12 15 533 0 0</inkml:trace>
  <inkml:trace contextRef="#ctx0" brushRef="#br0" timeOffset="1743.793">686 1 4520 0 0,'0'0'99'0'0,"0"0"11"0"0,0 0 12 0 0,0 0 24 0 0,0 0 58 0 0,1 1 20 0 0,5 4-678 0 0,-6-5 561 0 0,-1 0 1 0 0,1 0-1 0 0,-1 0 1 0 0,1 0-1 0 0,0 0 0 0 0,-1 0 1 0 0,1 0-1 0 0,0 1 1 0 0,-1-1-1 0 0,1 0 1 0 0,0 0-1 0 0,-1 0 0 0 0,1 0 1 0 0,0 1-1 0 0,-1-1 1 0 0,1 0-1 0 0,0 0 1 0 0,0 1-1 0 0,-1-1 0 0 0,1 0 1 0 0,0 0-1 0 0,0 1 1 0 0,-1-1-1 0 0,1 0 1 0 0,0 1-1 0 0,0-1 0 0 0,0 0 1 0 0,0 1-1 0 0,0-1 1 0 0,-1 0-1 0 0,1 1 1 0 0,0-1-1 0 0,0 1 0 0 0,0-1 1 0 0,0 0-1 0 0,0 1 1 0 0,0-1-1 0 0,0 0 1 0 0,0 1-1 0 0,0-1 0 0 0,0 1 1 0 0,1-1-1 0 0,-1 0 1 0 0,0 1-1 0 0,0-1 1 0 0,0 0-1 0 0,0 1 1 0 0,0-1-1 0 0,1 0 0 0 0,-1 1-107 0 0,-86 6 1106 0 0,27 24-834 0 0,33-3-272 0 0,-2 27 0 0 0,13 4 0 0 0,17-27 53 0 0,-24 63 22 0 0,10-60 169 0 0,4-14-232 0 0,-15 27 4 0 0,20-38 58 0 0,3-9 0 0 0,-2 2 10 0 0,-28 49 180 0 0,-12-4-94 0 0,26-35-42 0 0,-77 64 267 0 0,61-53-384 0 0,-30 18-11 0 0,10-8 560 0 0,30-16-864 0 0,-17 13 288 0 0,34-28 16 0 0,0-2-12 0 0,3 0-36 0 0,-1 4 54 0 0,2-4 85 0 0,1-1 8 0 0,0 0-3 0 0,0 0-40 0 0,0 0-155 0 0,0 0-17 0 0,0 0 39 0 0,0 0 113 0 0,0 0 28 0 0,2 0-11 0 0,55 6-42 0 0,-6-6-11 0 0,15 7 0 0 0,24 28 14 0 0,-60-7-90 0 0,22 34 130 0 0,1 18-54 0 0,-30-28 0 0 0,2 28 0 0 0,-11-26 74 0 0,6 9 212 0 0,-20-18-142 0 0,-4 6 0 0 0,0 61 0 0 0,-3-36-27 0 0,7-26 32 0 0,11-21 82 0 0,2-11-251 0 0,4 1 183 0 0,-15-18-99 0 0,7 3-303 0 0,52 16 478 0 0,-49-20-229 0 0,65-13-630 0 0,-65 12 302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1:11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21158 7837 14544 0 0,'0'0'330'0'0,"0"0"45"0"0,0 0 20 0 0,0 0-39 0 0,-1-1-234 0 0,-14 7 286 0 0,-52 36 1157 0 0,52-33-1418 0 0,0 2 0 0 0,1 0 0 0 0,0 0 0 0 0,1 2 0 0 0,0-1 0 0 0,1 2 0 0 0,0-1 0 0 0,1 2 0 0 0,1 0 0 0 0,0 0 0 0 0,1 0 0 0 0,1 1 0 0 0,0 1 0 0 0,1-1 0 0 0,1 1 0 0 0,-2 10-147 0 0,8-23 29 0 0,0-1-1 0 0,0 1 0 0 0,0 0 0 0 0,0 0 0 0 0,0 0 0 0 0,1-1 0 0 0,0 1 1 0 0,0 0-1 0 0,0 0 0 0 0,0-1 0 0 0,1 1 0 0 0,-1-1 0 0 0,1 1 1 0 0,0-1-1 0 0,0 0 0 0 0,0 0 0 0 0,0 0 0 0 0,1 0 0 0 0,-1 0 1 0 0,1 0-1 0 0,0-1 0 0 0,0 1 0 0 0,0-1 0 0 0,0 0 0 0 0,2 2-28 0 0,7-1 71 0 0,0-1-1 0 0,1 1 0 0 0,-1-2 1 0 0,0 0-1 0 0,1 0 1 0 0,-1-1-1 0 0,1-1 0 0 0,-1 0 1 0 0,0-1-1 0 0,1 0 1 0 0,-1 0-1 0 0,0-2 0 0 0,10-3-70 0 0,-17 6 5 0 0,9-3-8 0 0,-1 1 0 0 0,1-2 0 0 0,-1 0 0 0 0,0 0-1 0 0,0-1 1 0 0,-1-1 0 0 0,0 0 0 0 0,0-1 0 0 0,0 0-1 0 0,-1-1 1 0 0,-1 0 0 0 0,1 0 0 0 0,-1-1 0 0 0,-1-1-1 0 0,0 0 1 0 0,-1 0 0 0 0,0-1 0 0 0,0 0 0 0 0,-1 0-1 0 0,4-11 4 0 0,-10 19 1 0 0,0 0 0 0 0,0 0 0 0 0,0 0 0 0 0,-1 0 0 0 0,1 0 0 0 0,-1 0 0 0 0,0 0 0 0 0,0 0 0 0 0,-1 0 0 0 0,1 0 0 0 0,-1 0 0 0 0,0 1-1 0 0,0-1 1 0 0,0 0 0 0 0,-1 0 0 0 0,1 0 0 0 0,-1 1 0 0 0,0-1 0 0 0,0 1 0 0 0,0 0 0 0 0,0-1 0 0 0,-1 1 0 0 0,1 0 0 0 0,-1 0 0 0 0,0 0 0 0 0,0 1 0 0 0,0-1-1 0 0,0 1 1 0 0,0-1 0 0 0,-1 1-1 0 0,-6-4-230 0 0,0 1 0 0 0,1 1-1 0 0,-2-1 1 0 0,1 1-1 0 0,0 1 1 0 0,-1 0-1 0 0,0 1 1 0 0,0 0 0 0 0,0 0-1 0 0,0 1 1 0 0,0 1-1 0 0,0 0 1 0 0,0 0 0 0 0,0 1-1 0 0,1 0 1 0 0,-12 3 230 0 0,14-2-474 0 0,-10 3-4720 0 0,10-1-279 0 0</inkml:trace>
  <inkml:trace contextRef="#ctx0" brushRef="#br0" timeOffset="1">21699 7772 14152 0 0,'-6'0'822'0'0,"2"1"-777"0"0,-1-1-1 0 0,1 2 1 0 0,-1-1 0 0 0,1 0-1 0 0,0 1 1 0 0,-1 0-1 0 0,1 0 1 0 0,0 0-1 0 0,0 0 1 0 0,0 1 0 0 0,1-1-1 0 0,-1 1 1 0 0,0 0-1 0 0,1 0 1 0 0,0 1-1 0 0,0-1 1 0 0,0 1 0 0 0,0-1-1 0 0,0 1 1 0 0,1 0-1 0 0,0 0 1 0 0,0 0-1 0 0,0 0 1 0 0,0 1 0 0 0,0-1-1 0 0,1 0 1 0 0,0 1-1 0 0,0-1 1 0 0,0 1-1 0 0,1-1 1 0 0,-1 1 0 0 0,1 0-1 0 0,0-1 1 0 0,0 1-1 0 0,1-1 1 0 0,-1 1-1 0 0,1 0 1 0 0,0-1 0 0 0,0 1-1 0 0,1-1 1 0 0,-1 0-1 0 0,1 1 1 0 0,0-1-1 0 0,2 2-44 0 0,46 102 1116 0 0,-32-55-789 0 0,-18-50-273 0 0,0-1 0 0 0,0 1 1 0 0,0-1-1 0 0,-1 1 0 0 0,1-1 0 0 0,-1 1 0 0 0,0-1 1 0 0,1 0-1 0 0,-1 1 0 0 0,0-1 0 0 0,-1 0 0 0 0,1 1 1 0 0,0-1-1 0 0,-1 0 0 0 0,1 0 0 0 0,-1 0 0 0 0,1 0 1 0 0,-1-1-1 0 0,0 1 0 0 0,0 0 0 0 0,0-1 0 0 0,0 1 1 0 0,0-1-1 0 0,0 1 0 0 0,0-1 0 0 0,-1 0 0 0 0,1 0 1 0 0,0 0-1 0 0,-1-1 0 0 0,1 1 0 0 0,-1 0 0 0 0,1-1 0 0 0,0 1 1 0 0,-2-1-55 0 0,-27 7 176 0 0,-1-2 0 0 0,0 0 1 0 0,1-2-1 0 0,-17-2-176 0 0,-18 0-1352 0 0,50-2-2058 0 0,13 1 943 0 0,1 0-3438 0 0</inkml:trace>
  <inkml:trace contextRef="#ctx0" brushRef="#br0" timeOffset="2">22174 7755 14368 0 0,'0'0'330'0'0,"0"0"45"0"0,0 0 17 0 0,0 0-47 0 0,-2 1-225 0 0,-206 108 567 0 0,194-102-463 0 0,0 1-1 0 0,0 0 1 0 0,0 1 0 0 0,1 1-1 0 0,1 0 1 0 0,0 0 0 0 0,0 1-1 0 0,1 1 1 0 0,-5 7-224 0 0,14-17 57 0 0,1 0 1 0 0,0 0-1 0 0,0 0 0 0 0,1 0 0 0 0,-1 0 0 0 0,0 0 1 0 0,1 0-1 0 0,-1 1 0 0 0,1-1 0 0 0,0 0 1 0 0,0 0-1 0 0,-1 1 0 0 0,2-1 0 0 0,-1 0 0 0 0,0 0 1 0 0,0 1-1 0 0,1-1 0 0 0,-1 0 0 0 0,1 0 0 0 0,0 0 1 0 0,-1 1-1 0 0,1-1 0 0 0,0 0 0 0 0,0 0 1 0 0,1 0-1 0 0,-1-1 0 0 0,0 1 0 0 0,1 0 0 0 0,0 1-57 0 0,51 47 414 0 0,46 8-54 0 0,-91-55-385 0 0,0-1-1 0 0,0 0 0 0 0,-1 0 0 0 0,1-1 0 0 0,0 0 1 0 0,0 0-1 0 0,1-1 0 0 0,-1 0 0 0 0,0 0 0 0 0,0-1 0 0 0,0 0 1 0 0,0-1-1 0 0,-1 0 0 0 0,4-1 26 0 0,42-24-4433 0 0,-39 18 833 0 0,5-2-1877 0 0</inkml:trace>
  <inkml:trace contextRef="#ctx0" brushRef="#br0" timeOffset="3">22315 7920 10176 0 0,'1'0'298'0'0,"30"-9"1089"0"0,-29 8-291 0 0,-2 1 51 0 0,0 0-21 0 0,0 0-106 0 0,0 0-48 0 0,1 2-11 0 0,34 38 1735 0 0,11 39-717 0 0,12 41-1006 0 0,-50-95-1257 0 0,-12-35-6546 0 0,0 0-367 0 0</inkml:trace>
  <inkml:trace contextRef="#ctx0" brushRef="#br0" timeOffset="4">22563 7526 12872 0 0,'19'-55'1418'0'0,"-10"37"-2476"0"0,-9 18 578 0 0</inkml:trace>
  <inkml:trace contextRef="#ctx0" brushRef="#br0" timeOffset="5">22687 7394 11024 0 0,'0'0'248'0'0,"1"1"34"0"0,5 4 22 0 0,-4-4-29 0 0,2 13-168 0 0,2 2 228 0 0,-2 1 1 0 0,0 0-1 0 0,-1 0 0 0 0,-1-1 1 0 0,0 2-1 0 0,-1-1 1 0 0,-1 0-1 0 0,-1 7-335 0 0,2 46 934 0 0,-5 88 1394 0 0,-7-33-1291 0 0,7 20-238 0 0,13-52-589 0 0,1-66 46 0 0,-9-26-160 0 0,-1-1-66 0 0,12-8-2292 0 0,-5-1-4369 0 0</inkml:trace>
  <inkml:trace contextRef="#ctx0" brushRef="#br0" timeOffset="6">23003 7602 12496 0 0,'0'0'281'0'0,"16"-6"687"0"0,-15 5-926 0 0,1 1 1 0 0,-1 0-1 0 0,1 0 1 0 0,0 0-1 0 0,-1 0 1 0 0,1 1-1 0 0,-1-1 1 0 0,1 0-1 0 0,0 1 1 0 0,-1-1-1 0 0,1 1 1 0 0,-1-1-1 0 0,0 1 1 0 0,1 0-1 0 0,-1 0 1 0 0,1 0-1 0 0,-1-1 1 0 0,0 1-1 0 0,0 0 1 0 0,0 1-1 0 0,1-1 1 0 0,-1 0-1 0 0,0 0 1 0 0,0 0-1 0 0,0 1 1 0 0,-1-1-1 0 0,1 0 1 0 0,0 1-1 0 0,0-1 1 0 0,-1 1-1 0 0,1-1 0 0 0,-1 1 1 0 0,1-1-1 0 0,-1 1 1 0 0,0-1-1 0 0,0 2-42 0 0,5 64 2528 0 0,-5-57-2680 0 0,-19 188 2125 0 0,-20 53-1785 0 0,38-244-266 0 0,0-1 0 0 0,0 1 0 0 0,1-1-1 0 0,0 1 1 0 0,0 0 0 0 0,1-1-1 0 0,0 1 1 0 0,0-1 0 0 0,0 1-1 0 0,1-1 1 0 0,0 0 0 0 0,0 1 0 0 0,0-1-1 0 0,1 0 1 0 0,0 0 0 0 0,1-1-1 0 0,-1 1 1 0 0,2 1 78 0 0,6 1-907 0 0</inkml:trace>
  <inkml:trace contextRef="#ctx0" brushRef="#br0" timeOffset="7">23521 7878 13536 0 0,'-9'2'163'0'0,"-1"-1"0"0"0,1 2 0 0 0,0-1 0 0 0,0 1 0 0 0,0 0 0 0 0,0 1 0 0 0,0 0 0 0 0,1 1 1 0 0,-1 0-164 0 0,-14 7 70 0 0,0 0 1 0 0,0 2 0 0 0,2 1-1 0 0,0 0 1 0 0,0 2 0 0 0,1 0-1 0 0,2 1 1 0 0,-6 7-71 0 0,-11 34 1184 0 0,27-33-150 0 0,7-24-766 0 0,18 11 415 0 0,-12-12-655 0 0,0-1 0 0 0,0 0 1 0 0,0 0-1 0 0,1 0 0 0 0,-1 0 0 0 0,0-1 0 0 0,0 0 0 0 0,0 0 0 0 0,0 0 1 0 0,0-1-1 0 0,0 1 0 0 0,0-1 0 0 0,-1-1 0 0 0,1 1-28 0 0,4-2-5 0 0,62-34-297 0 0,-18 9-158 0 0,-42 22 305 0 0,0 0 0 0 0,1 0-1 0 0,0 2 1 0 0,0-1-1 0 0,0 2 1 0 0,1-1 0 0 0,0 2-1 0 0,12-3 156 0 0,-13 6-27 0 0,4 10 27 0 0,-14-6 43 0 0,-1 1-1 0 0,1 0 0 0 0,-1-1 0 0 0,1 1 1 0 0,-1 0-1 0 0,-1 0 0 0 0,1 0 0 0 0,-1-1 0 0 0,0 1 1 0 0,0 0-1 0 0,0 0 0 0 0,0 0 0 0 0,-2 3-42 0 0,1 11 107 0 0,10 81 217 0 0,9-25 16 0 0,-17-73-268 0 0,0 0 0 0 0,26 17-1374 0 0,-17-19-4875 0 0</inkml:trace>
  <inkml:trace contextRef="#ctx0" brushRef="#br0" timeOffset="8">23827 7571 13648 0 0,'0'0'306'0'0,"0"0"46"0"0,0 0 23 0 0,0 0-43 0 0,0 1-215 0 0,0 202 1402 0 0,1-110 747 0 0,6 32-566 0 0,-10-74-1416 0 0,3-50-420 0 0,0-1-10 0 0,0 0-146 0 0,-7-17-3717 0 0,7 5-213 0 0,0 0-1016 0 0</inkml:trace>
  <inkml:trace contextRef="#ctx0" brushRef="#br0" timeOffset="9">23984 7709 7344 0 0,'77'4'548'0'0,"-74"-4"-585"0"0,4-1 367 0 0,0 1 1 0 0,0-1 0 0 0,1 2 0 0 0,-1-1 0 0 0,0 1 0 0 0,0 0 0 0 0,1 0 0 0 0,-1 1 0 0 0,0 0 0 0 0,0 0-1 0 0,-1 1 1 0 0,1 0 0 0 0,0 0 0 0 0,-1 0 0 0 0,0 1 0 0 0,4 2-331 0 0,-9-3 106 0 0,0-1-1 0 0,0 0 1 0 0,0 1-1 0 0,-1-1 1 0 0,1 0-1 0 0,-1 1 1 0 0,1-1 0 0 0,-1 1-1 0 0,0-1 1 0 0,0 0-1 0 0,0 1 1 0 0,0-1 0 0 0,-1 1-1 0 0,1-1 1 0 0,-1 1-1 0 0,1-1 1 0 0,-1 0-1 0 0,0 1 1 0 0,0-1 0 0 0,0 0-1 0 0,0 0 1 0 0,0 0-1 0 0,-1 0 1 0 0,1 0 0 0 0,0 0-1 0 0,-1 0 1 0 0,0 0-1 0 0,1 0 1 0 0,-1-1 0 0 0,0 1-1 0 0,0-1 1 0 0,0 1-1 0 0,0-1 1 0 0,0 0-1 0 0,-2 1-105 0 0,-11 13 427 0 0,-99 95 1133 0 0,77-66-577 0 0,36-43-782 0 0,1-1-1 0 0,0 0 0 0 0,0 0-4 0 0,0 0-17 0 0,17 10 320 0 0,-9-8-453 0 0,1-1 0 0 0,-1-1-1 0 0,1 0 1 0 0,-1 0 0 0 0,1 0 0 0 0,0-1 0 0 0,-1-1 0 0 0,0 1 0 0 0,1-1 0 0 0,-1-1 0 0 0,0 1 0 0 0,0-2 0 0 0,0 1 0 0 0,0-1 0 0 0,6-4-46 0 0,9-2 67 0 0,207-104 135 0 0,-169 107-202 0 0,-58 7-13 0 0,-1 1 0 0 0,1-1 0 0 0,-1 1 0 0 0,1 0 0 0 0,-1-1 0 0 0,1 1 0 0 0,-1 0 0 0 0,0 1 0 0 0,0-1 0 0 0,1 0 0 0 0,-1 1 0 0 0,0-1-1 0 0,0 1 1 0 0,0-1 0 0 0,-1 1 0 0 0,1 0 0 0 0,0 0 0 0 0,-1 0 0 0 0,1 0 0 0 0,-1 0 0 0 0,1 0 0 0 0,-1 1 0 0 0,0-1 0 0 0,0 0 0 0 0,0 1 0 0 0,0-1 0 0 0,-1 0-1 0 0,1 1 1 0 0,-1-1 0 0 0,1 2 13 0 0,13 99-233 0 0,-6-60 226 0 0,-8-41 83 0 0,0-2-1 0 0,0 0-10 0 0,0 0 6 0 0,-1-7 138 0 0,-3-2-175 0 0,0 0 0 0 0,0 0 1 0 0,1 0-1 0 0,0-1 0 0 0,0 1 0 0 0,1-1 0 0 0,1 0 0 0 0,0 0 0 0 0,0 0 0 0 0,1 0 0 0 0,0 1 0 0 0,0-1 0 0 0,1 0 1 0 0,1 0-1 0 0,0 0 0 0 0,0 1 0 0 0,1-1 0 0 0,0 1 0 0 0,0 0 0 0 0,1 0 0 0 0,1 0 0 0 0,-1 0 0 0 0,2 0-34 0 0,2-3-155 0 0,1 1 0 0 0,0 0-1 0 0,0 1 1 0 0,2 0-1 0 0,-1 0 1 0 0,1 1 0 0 0,0 1-1 0 0,1 0 1 0 0,0 0 0 0 0,0 1-1 0 0,1 1 1 0 0,0 0-1 0 0,0 0 1 0 0,1 2 0 0 0,-1 0-1 0 0,1 0 1 0 0,0 1-1 0 0,0 1 1 0 0,0 0 0 0 0,0 1-1 0 0,0 0 1 0 0,0 1 0 0 0,1 1-1 0 0,-1 0 1 0 0,0 1-1 0 0,5 2 156 0 0,7 3-6855 0 0</inkml:trace>
  <inkml:trace contextRef="#ctx0" brushRef="#br0" timeOffset="10">1237 9449 14840 0 0,'36'-145'1625'0'0,"2"38"-579"0"0,2-32 938 0 0,-39 133-1869 0 0,0 1-1 0 0,0 0 1 0 0,0-1-1 0 0,-1 1 1 0 0,0-1-1 0 0,0 1 1 0 0,0-1-1 0 0,-1 1 1 0 0,0-1-1 0 0,0 1 1 0 0,0 0-1 0 0,-1-1 1 0 0,1 1-1 0 0,-1 0 1 0 0,0 0-1 0 0,-2-2-114 0 0,2 5 23 0 0,0 1 0 0 0,-1-1 0 0 0,1 1 0 0 0,0 0 0 0 0,-1-1 0 0 0,1 1 0 0 0,-1 0 0 0 0,1 1 0 0 0,-1-1 0 0 0,1 0 0 0 0,-1 1 0 0 0,1-1 0 0 0,-1 1 0 0 0,0 0 0 0 0,1 0 0 0 0,-1 0 0 0 0,0 0 0 0 0,1 1 0 0 0,-1-1 0 0 0,0 0 0 0 0,1 1 0 0 0,-1 0 0 0 0,1 0 0 0 0,-1 0 0 0 0,1 0 0 0 0,0 0 0 0 0,-1 0 0 0 0,0 1-23 0 0,-7 1 20 0 0,-40 35-20 0 0,29-17 88 0 0,12-11-70 0 0,0 1 0 0 0,0 1 0 0 0,1 0 0 0 0,0 0 0 0 0,1 0 0 0 0,1 1 0 0 0,0 0 0 0 0,1 1 0 0 0,0-1 0 0 0,1 1 0 0 0,-2 10-18 0 0,3-15-18 0 0,-13 118-113 0 0,14-81 130 0 0,20 121 61 0 0,14-61 166 0 0,18-12 26 0 0,-45-89-218 0 0,0-1-1 0 0,0 1 1 0 0,1-1 0 0 0,-1 0 0 0 0,1-1 0 0 0,0 1 0 0 0,0-1 0 0 0,0 0-1 0 0,0-1 1 0 0,1 1 0 0 0,-1-1 0 0 0,1-1 0 0 0,-1 1 0 0 0,1-1 0 0 0,2 0-34 0 0,10 0 21 0 0,-1 0-1 0 0,1-2 1 0 0,0 0 0 0 0,-1-1 0 0 0,1-1 0 0 0,-1-1 0 0 0,0-1 0 0 0,0 0 0 0 0,0-1 0 0 0,0-1-21 0 0,66-38-5017 0 0,-71 33 3299 0 0</inkml:trace>
  <inkml:trace contextRef="#ctx0" brushRef="#br0" timeOffset="11">1607 8993 11200 0 0,'-1'-5'652'0'0,"-5"-4"-451"0"0,6 9 199 0 0,0 0 132 0 0,0 0 20 0 0,0 0-1 0 0,0 0-34 0 0,0 0-18 0 0,0 1-3 0 0,11 98 1437 0 0,1 60-1027 0 0,-1 17-56 0 0,-2-12 394 0 0,-9-41-740 0 0,0-117-438 0 0,0-5-62 0 0,0-1-324 0 0,0-2-160 0 0,8-17-5541 0 0,-2 5-129 0 0</inkml:trace>
  <inkml:trace contextRef="#ctx0" brushRef="#br0" timeOffset="12">1853 9296 11104 0 0,'0'0'324'0'0,"0"0"-3"0"0,0 0-129 0 0,0 3 208 0 0,3 29 503 0 0,-2-1 0 0 0,-2 1 0 0 0,0-1 0 0 0,-5 21-903 0 0,5-42 175 0 0,0 2-20 0 0,-1 124 1335 0 0,24-96-684 0 0,7-30-451 0 0,-25-11-322 0 0,-1 1-1 0 0,0-1 1 0 0,0 1 0 0 0,0-1-1 0 0,0 0 1 0 0,0 0-1 0 0,0 0 1 0 0,0-1 0 0 0,-1 1-1 0 0,1-1 1 0 0,0 1-1 0 0,-1-1 1 0 0,1 0 0 0 0,-1 0-1 0 0,1 0 1 0 0,-1 0 0 0 0,0-1-1 0 0,0 1 1 0 0,0-1-1 0 0,0 1 1 0 0,-1-1 0 0 0,1 1-1 0 0,-1-1 1 0 0,1 0-1 0 0,-1 0 1 0 0,1-2-33 0 0,21-84-465 0 0,-22 86 435 0 0,15-104-562 0 0,-9 57 324 0 0,-8 79 256 0 0,14 37 66 0 0,40 48 391 0 0,-25-63-64 0 0,10 8 354 0 0,-29-50-668 0 0,40 21 243 0 0,-39-33-218 0 0,19-14-525 0 0,-27 2-4993 0 0,-2 5-870 0 0</inkml:trace>
  <inkml:trace contextRef="#ctx0" brushRef="#br0" timeOffset="13">1977 9321 7920 0 0,'0'0'174'0'0,"0"0"29"0"0,0-1 13 0 0,-21-5 1224 0 0,-23 10 2561 0 0,42-4-3829 0 0,-25 17 418 0 0,-15 13-397 0 0,32-19-58 0 0,-1 0-406 0 0,8-3-3721 0 0,3-3-645 0 0</inkml:trace>
  <inkml:trace contextRef="#ctx0" brushRef="#br0" timeOffset="14">2464 9272 11000 0 0,'18'-30'1197'0'0,"-18"30"-1160"0"0,-1-1 1 0 0,1 0-1 0 0,-1 1 1 0 0,0-1-1 0 0,1 1 0 0 0,-1-1 1 0 0,1 1-1 0 0,-1-1 1 0 0,0 1-1 0 0,1-1 0 0 0,-1 1 1 0 0,0 0-1 0 0,0-1 1 0 0,1 1-1 0 0,-1 0 0 0 0,0 0 1 0 0,0 0-1 0 0,0-1 1 0 0,1 1-1 0 0,-1 0 0 0 0,0 0 1 0 0,0 0-1 0 0,0 0 1 0 0,1 0-1 0 0,-1 1 1 0 0,0-1-1 0 0,0 0 0 0 0,1 0 1 0 0,-1 0-1 0 0,0 1 1 0 0,0-1-1 0 0,1 0 0 0 0,-1 1 1 0 0,0-1-1 0 0,1 1 1 0 0,-1-1-38 0 0,-62 38 2016 0 0,49-30-1812 0 0,1 1 1 0 0,0 1-1 0 0,1-1 1 0 0,0 2-1 0 0,0 0 0 0 0,1 0 1 0 0,1 1-1 0 0,-6 8-204 0 0,14-18 23 0 0,1 0 0 0 0,-1 0 0 0 0,1 1-1 0 0,0-1 1 0 0,-1 1 0 0 0,1-1-1 0 0,0 1 1 0 0,0-1 0 0 0,1 1 0 0 0,-1 0-1 0 0,0-1 1 0 0,1 1 0 0 0,0 0-1 0 0,-1 0 1 0 0,1-1 0 0 0,0 1 0 0 0,1 0-1 0 0,-1 0 1 0 0,0-1 0 0 0,1 1-1 0 0,0 0 1 0 0,-1 0 0 0 0,1-1 0 0 0,0 1-1 0 0,0-1 1 0 0,1 1 0 0 0,-1-1-1 0 0,2 3-22 0 0,6 4-22 0 0,0 0-1 0 0,0-1 0 0 0,1 0 0 0 0,0-1 0 0 0,0 0 1 0 0,1 0-1 0 0,0-1 0 0 0,1 0 0 0 0,5 1 23 0 0,38 18 67 0 0,-29-12 18 0 0,-25-12-22 0 0,-1-1 49 0 0,0 0 14 0 0,0 0 2 0 0,0 0 12 0 0,-34 34 920 0 0,-92 15-228 0 0,49-26-1345 0 0,70-23 305 0 0,-2 0-3605 0 0,9 0 2300 0 0</inkml:trace>
  <inkml:trace contextRef="#ctx0" brushRef="#br0" timeOffset="15">2941 9166 14368 0 0,'0'-9'330'0'0,"0"7"45"0"0,0 2 17 0 0,0-1-47 0 0,-10-10-211 0 0,4 11-119 0 0,-1-1 0 0 0,1 1 1 0 0,-1 0-1 0 0,1 0 1 0 0,0 0-1 0 0,-1 1 1 0 0,1 0-1 0 0,0 1 1 0 0,0-1-1 0 0,-1 1 1 0 0,-1 1-16 0 0,-16 4 359 0 0,-69 41 740 0 0,55-24-836 0 0,36-23-260 0 0,0 0 0 0 0,1 1 0 0 0,-1-1 0 0 0,0 1 0 0 0,1-1 0 0 0,-1 1-1 0 0,1 0 1 0 0,-1-1 0 0 0,1 1 0 0 0,0 0 0 0 0,0 0 0 0 0,0 0-1 0 0,0 0 1 0 0,0 0 0 0 0,0 0 0 0 0,1 1 0 0 0,-1-1 0 0 0,1 0-1 0 0,-1 0 1 0 0,1 0 0 0 0,0 1 0 0 0,0-1 0 0 0,0 0 0 0 0,0 0-1 0 0,0 1 1 0 0,0-1 0 0 0,1 0 0 0 0,-1 0 0 0 0,1 0 0 0 0,0 0 0 0 0,-1 1-1 0 0,1-1 1 0 0,0 0 0 0 0,0 0 0 0 0,0 0 0 0 0,1-1 0 0 0,-1 1-1 0 0,1 1-2 0 0,176 121 64 0 0,-108-69-64 0 0,-69-54 20 0 0,0 0-1 0 0,0 0 0 0 0,0 0 0 0 0,0 0 0 0 0,0 0 0 0 0,0 0 0 0 0,-1 0 0 0 0,1 0 0 0 0,0 0 1 0 0,-1 0-1 0 0,1 0 0 0 0,-1 1 0 0 0,1-1 0 0 0,-1 0 0 0 0,0 0 0 0 0,0 1 0 0 0,1-1 0 0 0,-1 0 1 0 0,0 0-1 0 0,0 1 0 0 0,0-1 0 0 0,0 0 0 0 0,0 1 0 0 0,0-1 0 0 0,-1 0 0 0 0,1 0 0 0 0,0 1 1 0 0,-1-1-1 0 0,1 0 0 0 0,-1 0 0 0 0,1 0 0 0 0,-1 0 0 0 0,0 1 0 0 0,1-1 0 0 0,-1 0 0 0 0,0 0 0 0 0,0 0 1 0 0,0 0-1 0 0,1-1 0 0 0,-1 1 0 0 0,0 0 0 0 0,0 0 0 0 0,0 0 0 0 0,-1-1 0 0 0,1 1 0 0 0,0-1 1 0 0,0 1-1 0 0,0-1 0 0 0,0 1 0 0 0,-2-1-19 0 0,-2 4 150 0 0,-75 30 785 0 0,40-20-706 0 0,-116 27-131 0 0,103-34-922 0 0,52-7 350 0 0,1 0-685 0 0,0-1-302 0 0,0-4-60 0 0</inkml:trace>
  <inkml:trace contextRef="#ctx0" brushRef="#br0" timeOffset="16">3105 9373 15144 0 0,'0'0'340'0'0,"0"0"50"0"0,0 0 26 0 0,0 0-44 0 0,1 1-241 0 0,14 77 1075 0 0,-3-2 1541 0 0,8-13-2050 0 0,-15-53-369 0 0,0 2-597 0 0,-4-6-5689 0 0,-1-6-722 0 0</inkml:trace>
  <inkml:trace contextRef="#ctx0" brushRef="#br0" timeOffset="17">3121 9158 16807 0 0,'-7'-16'496'0'0,"-6"-5"832"0"0,30 34-1126 0 0,4 6-408 0 0,1 1-5061 0 0,-7-10-477 0 0</inkml:trace>
  <inkml:trace contextRef="#ctx0" brushRef="#br0" timeOffset="18">3751 9166 15256 0 0,'0'0'448'0'0,"0"0"-7"0"0,-2-1-284 0 0,-66 15 527 0 0,41-5-322 0 0,0 1 0 0 0,1 1 0 0 0,0 1 0 0 0,1 1 0 0 0,1 1 0 0 0,0 2 0 0 0,1 0-1 0 0,0 2 1 0 0,-15 15-362 0 0,28-23 3 0 0,0 0 0 0 0,0 1 0 0 0,1 0 0 0 0,1 1 1 0 0,0 0-1 0 0,1 0 0 0 0,-3 5-3 0 0,8-13 4 0 0,1 0 0 0 0,0-1 1 0 0,-1 1-1 0 0,1 0 1 0 0,0 0-1 0 0,1-1 1 0 0,-1 1-1 0 0,1 0 0 0 0,0 0 1 0 0,0 0-1 0 0,0 0 1 0 0,0 0-1 0 0,1 0 1 0 0,-1-1-1 0 0,1 1 0 0 0,0 0 1 0 0,0 0-1 0 0,0-1 1 0 0,1 1-1 0 0,0 0 1 0 0,-1-1-1 0 0,1 0 1 0 0,0 1-1 0 0,0-1 0 0 0,1 0 1 0 0,-1 0-1 0 0,1 0 1 0 0,2 2-5 0 0,2 0 0 0 0,1 0 0 0 0,0 0 0 0 0,1-1 0 0 0,-1 0 0 0 0,1 0 0 0 0,0-1 0 0 0,0 0 0 0 0,0-1 0 0 0,0 0 0 0 0,0 0 0 0 0,0-1 0 0 0,1 0 0 0 0,-1 0 0 0 0,1-1 0 0 0,-1-1 0 0 0,0 0 0 0 0,1 0 0 0 0,-1 0 0 0 0,0-1 0 0 0,0-1 0 0 0,121-35-1398 0 0,-77 19 700 0 0,49-28-1069 0 0,69-70-2351 0 0,-119 79 3534 0 0,-60 22 1108 0 0,1 15-357 0 0,-1 0 1 0 0,0 0 0 0 0,1 0 0 0 0,-1 1 0 0 0,0 1-1 0 0,0-1 1 0 0,1 1 0 0 0,-1 0 0 0 0,0 1 0 0 0,1 0 0 0 0,-1 0-1 0 0,1 1 1 0 0,-1 0-168 0 0,2-1 39 0 0,-10 4 321 0 0,0 2 1 0 0,0-1-1 0 0,1 2 1 0 0,0 0-1 0 0,0 1 1 0 0,1 1-1 0 0,-7 7-360 0 0,11-10 110 0 0,-41 47 555 0 0,17-14-468 0 0,19-11 67 0 0,28-12 104 0 0,22-10-54 0 0,-31-8-276 0 0,-1 0 1 0 0,1 0-1 0 0,0 0 0 0 0,-1-1 1 0 0,1 1-1 0 0,0-1 1 0 0,-1 0-1 0 0,1 0 0 0 0,-1 0 1 0 0,1-1-1 0 0,-1 1 1 0 0,0-1-1 0 0,1 0 1 0 0,-1 0-1 0 0,0 0 0 0 0,0 0 1 0 0,0 0-1 0 0,-1-1 1 0 0,1 1-1 0 0,-1-1 0 0 0,1 0-38 0 0,61-63-178 0 0,-52 36 334 0 0,19 9 45 0 0,-30 20-216 0 0,0 0 1 0 0,-1 0-1 0 0,1-1 1 0 0,0 1-1 0 0,-1 0 1 0 0,1 0-1 0 0,0 0 1 0 0,0 1-1 0 0,0-1 0 0 0,0 0 1 0 0,0 0-1 0 0,0 0 1 0 0,0 1-1 0 0,0-1 1 0 0,0 0-1 0 0,1 1 0 0 0,-1-1 1 0 0,0 1-1 0 0,0-1 1 0 0,0 1-1 0 0,1 0 1 0 0,-1 0-1 0 0,0-1 1 0 0,0 1-1 0 0,1 0 0 0 0,0 0 15 0 0,5-2-87 0 0,26 5-79 0 0,22 50-34 0 0,-10 4 117 0 0,-41-50 146 0 0,1-2-1 0 0,0 1 0 0 0,0 0 0 0 0,1-1 0 0 0,0 0 0 0 0,0-1 0 0 0,0 1 0 0 0,0-1 1 0 0,1 0-1 0 0,-1-1 0 0 0,1 1 0 0 0,0-1 0 0 0,0-1 0 0 0,0 1 0 0 0,7 0-62 0 0,-6-2 73 0 0,1 0-1 0 0,-1-1 0 0 0,0 0 0 0 0,1 0 1 0 0,-1-1-1 0 0,0 0 0 0 0,0-1 0 0 0,0 0 1 0 0,0 0-1 0 0,0-1 0 0 0,2-1-72 0 0,3 0 48 0 0,-8 3-24 0 0,0 0 0 0 0,-1-1 0 0 0,1 1 0 0 0,-1-1 0 0 0,1 0 0 0 0,-1-1 0 0 0,0 1 1 0 0,0-1-1 0 0,0 1 0 0 0,0-1 0 0 0,-1 0 0 0 0,1-1 0 0 0,-1 1 0 0 0,1-1 0 0 0,-1 0 0 0 0,0 1 0 0 0,-1-1 0 0 0,1 0 0 0 0,-1-1 0 0 0,2-2-24 0 0,11-38 114 0 0,3-26-164 0 0,-26 15-438 0 0,11-7-132 0 0,-19-40-960 0 0,0-24-636 0 0,7 58 1687 0 0,-22 20 1073 0 0,30 47-499 0 0,0 0 0 0 0,0 1-1 0 0,0-1 1 0 0,0 1 0 0 0,-1-1-1 0 0,1 1 1 0 0,-1-1 0 0 0,1 1-1 0 0,-1 0 1 0 0,0 0 0 0 0,1 0-1 0 0,-1 0 1 0 0,0 0 0 0 0,0 0 0 0 0,1 0-1 0 0,-1 0 1 0 0,0 1 0 0 0,0-1-1 0 0,0 1 1 0 0,0 0 0 0 0,0-1-1 0 0,0 1 1 0 0,0 0 0 0 0,0 0-1 0 0,0 0 1 0 0,0 0 0 0 0,0 1-1 0 0,0-1 1 0 0,0 0 0 0 0,0 1 0 0 0,0 0-1 0 0,0-1 1 0 0,0 1 0 0 0,0 0-1 0 0,1 0 1 0 0,-1 0 0 0 0,0 0-1 0 0,1 0 1 0 0,-1 0 0 0 0,0 1-1 0 0,1-1 1 0 0,0 0 0 0 0,-1 1 0 0 0,1 0-1 0 0,0-1 1 0 0,0 1 0 0 0,-1-1-1 0 0,2 1 1 0 0,-1 0 0 0 0,0 0-1 0 0,0 0 1 0 0,0 0 0 0 0,1 0-1 0 0,-1 1-44 0 0,-7 25 163 0 0,-2 48 614 0 0,29 28-722 0 0,31 27 561 0 0,-30-85-401 0 0,19 26 187 0 0,-32-65-366 0 0,25 41 184 0 0,23 18-46 0 0,-4-31 128 0 0,-15-15-1495 0 0,-22-10-802 0 0,0-2-4836 0 0</inkml:trace>
  <inkml:trace contextRef="#ctx0" brushRef="#br0" timeOffset="19">5207 9086 12608 0 0,'9'-12'289'0'0,"-18"-7"834"0"0,9 19-914 0 0,0 0 51 0 0,0 0 11 0 0,0 0 6 0 0,0 0 23 0 0,-8 31 897 0 0,28 73 276 0 0,7-35-761 0 0,16 27 735 0 0,-42-96-1419 0 0,0-1 0 0 0,1 1 0 0 0,-1 0 0 0 0,0-1 0 0 0,1 0 0 0 0,-1 1 0 0 0,0-1 0 0 0,0 0 0 0 0,1 1 0 0 0,-1-1 0 0 0,0 0 1 0 0,0 0-1 0 0,0 0 0 0 0,0 0 0 0 0,0 0 0 0 0,0 0 0 0 0,0 0 0 0 0,0 0 0 0 0,-1-1 0 0 0,1 1 0 0 0,0 0 0 0 0,-1 0 0 0 0,1-1 0 0 0,-1 1 0 0 0,1 0 0 0 0,-1-1 0 0 0,0 1 0 0 0,1-1 0 0 0,-1 1 0 0 0,0 0 0 0 0,0-1 0 0 0,0 0-28 0 0,14-49 80 0 0,-6 19-87 0 0,2 1 1 0 0,1 1-1 0 0,1 0 1 0 0,6-10 6 0 0,-17 37 0 0 0,1 0 0 0 0,-1 0 0 0 0,0 1 0 0 0,1-1 0 0 0,0 0 0 0 0,-1 1 0 0 0,1-1 0 0 0,0 1 0 0 0,0 0 1 0 0,0 0-1 0 0,1 0 0 0 0,-1 0 0 0 0,0 0 0 0 0,1 0 0 0 0,-1 1 0 0 0,1-1 0 0 0,0 1 0 0 0,-1-1 0 0 0,1 1 0 0 0,0 0 0 0 0,0 0 1 0 0,0 1-1 0 0,0-1 0 0 0,0 0 0 0 0,0 1 0 0 0,0 0 0 0 0,0 0 0 0 0,0 0 0 0 0,0 0 0 0 0,0 0 0 0 0,0 1 0 0 0,3 0 0 0 0,0 3-9 0 0,0 0 0 0 0,0 0 0 0 0,0 0-1 0 0,-1 1 1 0 0,0 0 0 0 0,1 0 0 0 0,-2 1 0 0 0,1 0-1 0 0,-1-1 1 0 0,0 1 0 0 0,0 1 0 0 0,0-1-1 0 0,-1 1 1 0 0,0-1 0 0 0,-1 1 0 0 0,2 3 9 0 0,5 10 3 0 0,33 118 213 0 0,-41-80 350 0 0,-1-56-468 0 0,0-2-2 0 0,0 0 0 0 0,0 0 0 0 0,0 0 0 0 0,0 0 0 0 0,-1-2 0 0 0,0-10-82 0 0,0 1 1 0 0,1 0-1 0 0,0 0 0 0 0,0 0 0 0 0,2-1 0 0 0,-1 1 0 0 0,1 0 0 0 0,1 0 1 0 0,0 0-1 0 0,1-1-14 0 0,53-136-672 0 0,-56 144 656 0 0,1-1-1 0 0,0 0 1 0 0,0 0 0 0 0,0 1 0 0 0,1-1 0 0 0,-1 1 0 0 0,1 0 0 0 0,0 0 0 0 0,1 0 0 0 0,-1 0-1 0 0,1 0 1 0 0,-1 1 0 0 0,1-1 0 0 0,0 1 0 0 0,0 0 0 0 0,1 0 0 0 0,-1 1 0 0 0,0-1-1 0 0,1 1 1 0 0,0 0 0 0 0,0 0 0 0 0,-1 0 0 0 0,4 0 16 0 0,-2 5-5 0 0,1 0 0 0 0,-1 0 1 0 0,0 1-1 0 0,0-1 0 0 0,0 1 0 0 0,-1 1 1 0 0,1-1-1 0 0,-1 1 0 0 0,0 0 0 0 0,0 0 1 0 0,-1 0-1 0 0,1 1 0 0 0,-1-1 0 0 0,0 1 0 0 0,-1 0 1 0 0,0 1-1 0 0,0-1 0 0 0,0 0 0 0 0,2 7 5 0 0,30 62 0 0 0,0-5 64 0 0,-32-66-91 0 0,0 1-1 0 0,-1-1 1 0 0,1 1-1 0 0,1-1 1 0 0,-1 0-1 0 0,1 0 1 0 0,0 0-1 0 0,-1-1 1 0 0,2 1-1 0 0,-1-1 1 0 0,0 0-1 0 0,1 0 1 0 0,1 1 27 0 0,28 1-3203 0 0,-16-8 1412 0 0</inkml:trace>
  <inkml:trace contextRef="#ctx0" brushRef="#br0" timeOffset="20">6285 9048 15632 0 0,'0'0'356'0'0,"-10"-2"993"0"0,3 5-1287 0 0,0 0 1 0 0,0 1 0 0 0,0 0-1 0 0,1 0 1 0 0,0 0-1 0 0,0 1 1 0 0,0 0-1 0 0,0 0 1 0 0,1 1-1 0 0,0-1 1 0 0,0 1 0 0 0,0 0-1 0 0,1 1 1 0 0,-1 1-63 0 0,-26 73 354 0 0,29-76-333 0 0,1-1-1 0 0,0 0 0 0 0,0 0 0 0 0,0 1 0 0 0,0-1 0 0 0,1 0 1 0 0,0 1-1 0 0,0-1 0 0 0,0 1 0 0 0,0-1 0 0 0,1 0 1 0 0,-1 1-1 0 0,1-1 0 0 0,0 0 0 0 0,1 1 0 0 0,-1-1 0 0 0,1 0 1 0 0,-1 0-1 0 0,1 0 0 0 0,1 0 0 0 0,-1 0 0 0 0,0-1 0 0 0,2 2-20 0 0,-1-3 27 0 0,0 0-1 0 0,0 0 0 0 0,0 0 0 0 0,0-1 0 0 0,1 1 0 0 0,-1-1 0 0 0,1 0 0 0 0,-1 0 1 0 0,1 0-1 0 0,-1 0 0 0 0,1 0 0 0 0,0-1 0 0 0,-1 0 0 0 0,1 1 0 0 0,0-1 1 0 0,-1-1-1 0 0,1 1 0 0 0,0-1 0 0 0,-1 1 0 0 0,1-1 0 0 0,0 0 0 0 0,-1 0 0 0 0,0-1 1 0 0,1 1-1 0 0,-1-1 0 0 0,0 1 0 0 0,1-1 0 0 0,-1 0 0 0 0,0 0 0 0 0,0-1 1 0 0,0 0-27 0 0,8-2 64 0 0,-7 2-42 0 0,-1 0-1 0 0,1 0 0 0 0,0-1 1 0 0,-1 1-1 0 0,1-1 1 0 0,-1 1-1 0 0,0-1 1 0 0,-1 0-1 0 0,1 0 1 0 0,-1-1-1 0 0,1 1 0 0 0,-1 0 1 0 0,0-1-1 0 0,-1 1 1 0 0,1-1-1 0 0,-1 0 1 0 0,0 1-1 0 0,0-1 0 0 0,0 0 1 0 0,-1 0-1 0 0,0 0 1 0 0,0 0-1 0 0,0 0 1 0 0,0 1-1 0 0,-1-1 1 0 0,0 0-1 0 0,0 0 0 0 0,0 0 1 0 0,-1 1-1 0 0,1-1 1 0 0,-1 1-1 0 0,0-1 1 0 0,-1 1-1 0 0,1 0 1 0 0,-1 0-1 0 0,0-1-21 0 0,-3-1 10 0 0,-1-1 0 0 0,0 2-1 0 0,-1-1 1 0 0,1 1 0 0 0,-1 0 0 0 0,0 0-1 0 0,0 1 1 0 0,0 0 0 0 0,-1 1 0 0 0,0 0-1 0 0,1 0 1 0 0,-1 0 0 0 0,0 2 0 0 0,0-1-1 0 0,0 1 1 0 0,-9 0-10 0 0,14 0-75 0 0,1 1 0 0 0,-1-1 0 0 0,0 1-1 0 0,0 0 1 0 0,0 0 0 0 0,1 1 0 0 0,-1-1 0 0 0,0 1 0 0 0,0 0 0 0 0,1 0-1 0 0,-1 0 1 0 0,0 0 0 0 0,1 0 0 0 0,-1 1 0 0 0,1 0 0 0 0,0 0-1 0 0,-1 0 1 0 0,1 0 0 0 0,0 0 0 0 0,0 1 0 0 0,0-1 0 0 0,0 1 75 0 0,3-1-666 0 0,0-2-718 0 0,1 1-2910 0 0,5 5-1247 0 0</inkml:trace>
  <inkml:trace contextRef="#ctx0" brushRef="#br0" timeOffset="21">6826 8969 14368 0 0,'0'0'330'0'0,"0"0"45"0"0,0 0 17 0 0,0 0-47 0 0,-1 1-225 0 0,-41 33-96 0 0,-101 100 1773 0 0,138-129-1721 0 0,0 1-1 0 0,1 1 1 0 0,0-1-1 0 0,0 1 0 0 0,0-1 1 0 0,1 1-1 0 0,0 0 0 0 0,0 0 1 0 0,1 1-1 0 0,0-1 1 0 0,0 0-1 0 0,1 1 0 0 0,0 0 1 0 0,0-1-1 0 0,1 5-75 0 0,0-9 72 0 0,24 7 127 0 0,-21-10-169 0 0,2-1-10 0 0,1-1-1 0 0,0 0 1 0 0,-1 0-1 0 0,0 0 1 0 0,1-1-1 0 0,-1 1 1 0 0,0-1-1 0 0,0-1 1 0 0,0 1-1 0 0,-1-1 1 0 0,1 1-1 0 0,-1-1 0 0 0,0-1 1 0 0,0 1-1 0 0,0-1 1 0 0,-1 1-1 0 0,0-1 1 0 0,1 0-1 0 0,-2 0 1 0 0,1-1-20 0 0,11-20-2 0 0,-2-1 1 0 0,-1 0 0 0 0,-1 0-1 0 0,-1-2 1 0 0,-2 1 0 0 0,0-1-1 0 0,-2 0 1 0 0,-1 0 0 0 0,-2-7 1 0 0,-1 18-47 0 0,-1 1 1 0 0,-1 0-1 0 0,0-1 1 0 0,-1 1-1 0 0,-1 0 0 0 0,-1 0 1 0 0,-1 0-1 0 0,0 0 1 0 0,-1 1-1 0 0,-1 0 1 0 0,0 0-1 0 0,-1 0 47 0 0,-52-68 43 0 0,59 82-54 0 0,1 2 11 0 0,0-1 0 0 0,0 1 1 0 0,-1-1-1 0 0,1 1 0 0 0,0 0 1 0 0,0-1-1 0 0,0 1 0 0 0,0-1 1 0 0,0 1-1 0 0,-1-1 0 0 0,1 1 1 0 0,0 0-1 0 0,0-1 0 0 0,-1 1 1 0 0,1 0-1 0 0,0-1 0 0 0,0 1 0 0 0,-1 0 1 0 0,1-1-1 0 0,0 1 0 0 0,-1 0 1 0 0,1 0-1 0 0,-1-1 0 0 0,1 1 1 0 0,0 0-1 0 0,-1 0 0 0 0,1-1 1 0 0,-1 1-1 0 0,1 0 0 0 0,-1 0 1 0 0,1 0-1 0 0,0 0 0 0 0,-1 0 1 0 0,1 0-1 0 0,-1 0 0 0 0,1 0 1 0 0,-1 0-1 0 0,1 0 0 0 0,-1 0 1 0 0,1 0-1 0 0,0 0 0 0 0,-1 0 1 0 0,1 0-1 0 0,-1 1 0 0 0,1-1 1 0 0,-1 0-1 0 0,1 0 0 0 0,0 0 1 0 0,-1 1-1 0 0,1-1 0 0 0,0 0 1 0 0,-1 1-1 0 0,1-1 0 0 0,0 0 1 0 0,-1 1-1 0 0,1-1 0 0 0,0 0 1 0 0,-1 1-1 0 0,1-1 0 0 0,0 0 1 0 0,0 1-1 0 0,0-1 0 0 0,-1 1 0 0 0,1-1 1 0 0,0 1-1 0 0,0-1 0 0 0,0 0 0 0 0,-1 11 0 0 0,0-1 0 0 0,1 0 0 0 0,1 0 0 0 0,-1 1 0 0 0,2-1 0 0 0,-1 0 0 0 0,1 0 0 0 0,1 0 0 0 0,0 1 0 0 0,3 11 0 0 0,28 91 64 0 0,16-2-128 0 0,37 38 472 0 0,-42-96-32 0 0,-37-45-300 0 0,-1 1 0 0 0,1-2-1 0 0,1 1 1 0 0,0-1-1 0 0,-1 0 1 0 0,2-1-1 0 0,-1 0 1 0 0,1 0 0 0 0,0-1-1 0 0,0 0 1 0 0,4 0-76 0 0,-9-3 34 0 0,1 0 1 0 0,-1-1-1 0 0,0 1 1 0 0,1-1-1 0 0,-1 0 1 0 0,1-1-1 0 0,0 1 0 0 0,-1-1 1 0 0,1 0-1 0 0,-1-1 1 0 0,1 1-1 0 0,-1-1 1 0 0,1 0-1 0 0,-1-1 1 0 0,1 1-1 0 0,-1-1 1 0 0,0 0-1 0 0,0 0 1 0 0,0-1-1 0 0,0 1 0 0 0,0-1 1 0 0,0 0-1 0 0,1-2-34 0 0,5-6 26 0 0,-1 0-1 0 0,-1 0 1 0 0,0-1-1 0 0,0 0 0 0 0,-1-1 1 0 0,-1 0-1 0 0,0 0 1 0 0,-1 0-1 0 0,0-1 0 0 0,-1 0 1 0 0,0 0-1 0 0,-1-1 1 0 0,-1 1-1 0 0,-1-1 1 0 0,0 0-1 0 0,0 1 0 0 0,-2-2-25 0 0,1 10-10 0 0,-1 1 0 0 0,0-1-1 0 0,-1 0 1 0 0,1 1 0 0 0,-1-1-1 0 0,0 1 1 0 0,-1-1-1 0 0,1 1 1 0 0,-1 0 0 0 0,0-1-1 0 0,0 1 1 0 0,-1 0 0 0 0,1 0-1 0 0,-1 1 1 0 0,0-1 0 0 0,-1 0-1 0 0,1 1 1 0 0,-1 0-1 0 0,0 0 1 0 0,0 0 0 0 0,0 0-1 0 0,-5-2 11 0 0,6 6-4 0 0,0 0 0 0 0,0 0 0 0 0,0 0 0 0 0,-1 0 0 0 0,1 1 0 0 0,0 0 0 0 0,0 0 0 0 0,0 0 0 0 0,0 0 0 0 0,0 0 0 0 0,0 0 0 0 0,0 1 0 0 0,0-1 0 0 0,1 1 0 0 0,-1 0 0 0 0,0 0 0 0 0,1 0 0 0 0,0 0 0 0 0,-1 1 0 0 0,1-1 0 0 0,0 0 0 0 0,0 1 0 0 0,0 0 0 0 0,1-1 0 0 0,-1 1 0 0 0,1 0 0 0 0,-1 0 0 0 0,1 0 0 0 0,0 0 0 0 0,0 0 0 0 0,0 0 0 0 0,0 0 0 0 0,1 1 4 0 0,-12 92 0 0 0,12-87 0 0 0,0 0 0 0 0,0 0 0 0 0,1 0 0 0 0,0 0 0 0 0,1 0 0 0 0,0-1 0 0 0,0 1 0 0 0,1-1 0 0 0,0 1 0 0 0,3 4 0 0 0,6 9-10 0 0,-10-17 19 0 0,0 0 1 0 0,0 0 0 0 0,1 0 0 0 0,0 0-1 0 0,0 0 1 0 0,0 0 0 0 0,0-1 0 0 0,1 0-1 0 0,-1 0 1 0 0,1 0 0 0 0,0 0-1 0 0,1 0 1 0 0,-1-1 0 0 0,1 1 0 0 0,-1-1-1 0 0,1-1 1 0 0,0 1 0 0 0,0-1 0 0 0,0 1-1 0 0,2-1-9 0 0,6 1 32 0 0,0-1 0 0 0,0 0 0 0 0,-1-1-1 0 0,1-1 1 0 0,0 0 0 0 0,0-1 0 0 0,0 0-1 0 0,0-1 1 0 0,-1 0 0 0 0,1-1 0 0 0,7-3-32 0 0,-5 0-44 0 0,1-1 1 0 0,-1 0 0 0 0,-1-2 0 0 0,1 1 0 0 0,-1-2 0 0 0,-1 0-1 0 0,0 0 1 0 0,0-1 0 0 0,-1-1 0 0 0,-1 0 0 0 0,0-1-1 0 0,0 0 1 0 0,0-3 43 0 0,42-71-6637 0 0,-35 52 239 0 0</inkml:trace>
  <inkml:trace contextRef="#ctx0" brushRef="#br0" timeOffset="22">7679 8452 13304 0 0,'-2'-1'298'0'0,"-6"-5"409"0"0,6 4-628 0 0,0 0-1 0 0,0 0 0 0 0,0 0 1 0 0,0 0-1 0 0,0 0 0 0 0,0 1 0 0 0,0-1 1 0 0,0 1-1 0 0,-1-1 0 0 0,1 1 1 0 0,0 0-1 0 0,-1 0 0 0 0,1 0 1 0 0,-1 1-1 0 0,0-1 0 0 0,1 0 1 0 0,-1 1-1 0 0,1 0 0 0 0,-1-1 1 0 0,0 1-1 0 0,1 0 0 0 0,-1 1 1 0 0,0-1-1 0 0,0 0-78 0 0,2 1 794 0 0,-1 0-74 0 0,-2 5-630 0 0,0 0-1 0 0,0 0 0 0 0,0 0 0 0 0,1 1 0 0 0,0-1 0 0 0,0 1 0 0 0,1-1 0 0 0,0 1 0 0 0,0 0 0 0 0,0 0 0 0 0,1 0 0 0 0,0 1 0 0 0,0-1 0 0 0,1 0 0 0 0,0 3-89 0 0,7 100 456 0 0,25 55 314 0 0,22 6 206 0 0,-45-143-475 0 0,2 0 0 0 0,2-1 1 0 0,0 0-1 0 0,1-1 0 0 0,15 19-501 0 0,4-9 403 0 0,-30-34-319 0 0,3 2 9 0 0,13-9-2225 0 0,-14-2 976 0 0</inkml:trace>
  <inkml:trace contextRef="#ctx0" brushRef="#br0" timeOffset="23">8514 8868 11880 0 0,'-1'-2'28'0'0,"-1"-1"1"0"0,1 1-1 0 0,-1 0 0 0 0,0 0 1 0 0,0 0-1 0 0,0 0 1 0 0,0 0-1 0 0,0 1 1 0 0,0-1-1 0 0,-1 0 1 0 0,1 1-1 0 0,-1 0 1 0 0,1 0-1 0 0,-1-1 1 0 0,1 2-1 0 0,-1-1 1 0 0,1 0-1 0 0,-1 0 0 0 0,0 1 1 0 0,1-1-1 0 0,-1 1 1 0 0,0 0-1 0 0,0 0-28 0 0,-5 1 187 0 0,1 1 0 0 0,-1 1 0 0 0,1-1-1 0 0,0 1 1 0 0,0 0 0 0 0,0 1 0 0 0,0-1-1 0 0,0 1 1 0 0,1 1 0 0 0,0-1 0 0 0,-1 1-1 0 0,2 1 1 0 0,-2 0-187 0 0,0 2 292 0 0,0 0-1 0 0,0 1 1 0 0,1-1-1 0 0,0 2 1 0 0,0-1 0 0 0,1 1-1 0 0,0-1 1 0 0,-1 6-292 0 0,4-11 30 0 0,1 0 0 0 0,0-1 1 0 0,0 1-1 0 0,0 0 0 0 0,1 0 0 0 0,-1 0 1 0 0,1 0-1 0 0,0-1 0 0 0,0 1 0 0 0,0 0 1 0 0,1 0-1 0 0,0 0 0 0 0,-1 0 1 0 0,1 0-1 0 0,0-1 0 0 0,1 1 0 0 0,-1 0 1 0 0,1-1-1 0 0,-1 1 0 0 0,1-1 0 0 0,0 0 1 0 0,0 1-1 0 0,1-1 0 0 0,-1 0 0 0 0,1 0-30 0 0,2 1 40 0 0,1-1-1 0 0,0 0 1 0 0,0 0-1 0 0,0 0 0 0 0,0-1 1 0 0,0 1-1 0 0,0-1 0 0 0,1-1 1 0 0,-1 0-1 0 0,1 1 0 0 0,-1-2 1 0 0,1 1-1 0 0,-1-1 0 0 0,1 0 1 0 0,0 0-1 0 0,-1-1 1 0 0,1 0-1 0 0,-1 0 0 0 0,1-1 1 0 0,-1 0-1 0 0,0 0 0 0 0,0 0 1 0 0,4-2-40 0 0,-10 4 2 0 0,14-5 41 0 0,-1 0 0 0 0,0-1 0 0 0,0 0 0 0 0,0-1 0 0 0,-1-1 0 0 0,0 0 0 0 0,0 0 0 0 0,-1-1 0 0 0,1-2-43 0 0,-11 10 10 0 0,1-1-1 0 0,-1 1 1 0 0,0-1 0 0 0,1 0-1 0 0,-1 1 1 0 0,0-1 0 0 0,0 0 0 0 0,0 0-1 0 0,0 0 1 0 0,-1 0 0 0 0,1 0-1 0 0,-1 0 1 0 0,1 0 0 0 0,-1 0-1 0 0,1 0 1 0 0,-1 0 0 0 0,0 0-1 0 0,0 0 1 0 0,0-1 0 0 0,0 1-1 0 0,-1 0 1 0 0,1 0 0 0 0,0 0-1 0 0,-1 0 1 0 0,0 0 0 0 0,1 0-1 0 0,-1 0 1 0 0,0 0 0 0 0,0 0-1 0 0,0 1 1 0 0,0-1 0 0 0,0 0 0 0 0,-1 0-1 0 0,1 1 1 0 0,0-1 0 0 0,-1 1-1 0 0,1-1 1 0 0,-1 1 0 0 0,0 0-1 0 0,1 0 1 0 0,-1-1 0 0 0,0 1-1 0 0,0 0 1 0 0,0 1 0 0 0,0-1-1 0 0,0 0 1 0 0,0 0 0 0 0,0 1-1 0 0,0-1 1 0 0,0 1-10 0 0,-79-10-471 0 0,80 10 391 0 0,1 0 0 0 0,0 0-8 0 0,0 0-34 0 0,0 0-20 0 0,0 0-2 0 0,0 0-1 0 0,7 3-158 0 0,5 0 130 0 0,0-1-1 0 0,-1 0 0 0 0,1-1 0 0 0,0 0 0 0 0,0 0 1 0 0,0-2-1 0 0,8 0 174 0 0,13 0-200 0 0,-10 1 134 0 0,0 0-1 0 0,0-2 0 0 0,0-1 1 0 0,0 0-1 0 0,-1-2 1 0 0,1-1-1 0 0,-1 0 0 0 0,-1-2 1 0 0,3-1 66 0 0,-14 4-20 0 0,1 0 0 0 0,-1-1 1 0 0,0 0-1 0 0,0 0 1 0 0,-1-1-1 0 0,1-1 1 0 0,-2 1-1 0 0,1-2 1 0 0,1-1 19 0 0,-4 4-1 0 0,0 0 1 0 0,0-1 0 0 0,-1 0-1 0 0,0 0 1 0 0,0 0 0 0 0,0-1 0 0 0,-1 0-1 0 0,0 0 1 0 0,-1 0 0 0 0,0 0 0 0 0,0 0-1 0 0,-1-1 1 0 0,0 1 0 0 0,0-1 0 0 0,-1 1-1 0 0,0-1 1 0 0,0 0 0 0 0,-1 0 0 0 0,0 0-1 0 0,-1 1 1 0 0,0-2 0 0 0,0 4 24 0 0,0 0 1 0 0,-1 1-1 0 0,1-1 0 0 0,-1 1 0 0 0,0-1 0 0 0,-1 1 1 0 0,1 0-1 0 0,-1 0 0 0 0,0 0 0 0 0,0 0 0 0 0,-1 0 0 0 0,1 1 1 0 0,-1-1-1 0 0,0 1 0 0 0,-1 0 0 0 0,1 0 0 0 0,0 1 1 0 0,-1-1-1 0 0,0 1 0 0 0,0 0 0 0 0,-1 0-24 0 0,0-1 95 0 0,-1 1 0 0 0,0 0 0 0 0,1 1 0 0 0,-1-1 0 0 0,0 1 0 0 0,-1 0 0 0 0,1 1 0 0 0,0 0 0 0 0,0 0 0 0 0,-1 1 0 0 0,1-1 0 0 0,0 2 0 0 0,-1-1 0 0 0,1 1 0 0 0,-1 0-95 0 0,3 0 48 0 0,0 1 0 0 0,1 0 0 0 0,0 0 0 0 0,-1 0-1 0 0,1 0 1 0 0,0 1 0 0 0,0-1 0 0 0,0 1 0 0 0,0 0-1 0 0,1 1 1 0 0,-1-1 0 0 0,1 0 0 0 0,0 1 0 0 0,0 0-1 0 0,0 0 1 0 0,1 0 0 0 0,-1 0 0 0 0,1 0 0 0 0,0 0-1 0 0,-1 3-47 0 0,-2 8 39 0 0,0 0 0 0 0,2 0 0 0 0,-1 1 0 0 0,2 0 0 0 0,0-1 0 0 0,1 1-1 0 0,1 0 1 0 0,0 0 0 0 0,1 0-39 0 0,-1 7 38 0 0,5 139 418 0 0,33 200 808 0 0,-14-192-826 0 0,-4-42-352 0 0,-20-126-383 0 0,0 10 432 0 0,3-5-4853 0 0,-3-7-1517 0 0</inkml:trace>
  <inkml:trace contextRef="#ctx0" brushRef="#br0" timeOffset="24">8616 9183 14864 0 0,'8'0'866'0'0,"139"17"-456"0"0,-7-13 1296 0 0,-14 0-1273 0 0,-41-5-5107 0 0,-46-3-1171 0 0</inkml:trace>
  <inkml:trace contextRef="#ctx0" brushRef="#br0" timeOffset="25">10286 8691 11168 0 0,'-1'-1'330'0'0,"-8"-2"-188"0"0,0 0-1 0 0,0 0 1 0 0,1 1-1 0 0,-1 0 0 0 0,-1 1 1 0 0,1 0-1 0 0,0 0 1 0 0,0 1-1 0 0,0 1 0 0 0,0-1 1 0 0,0 1-1 0 0,-1 1 1 0 0,1-1-1 0 0,1 2 1 0 0,-5 0-142 0 0,-6 2 311 0 0,-1 0-1 0 0,1 1 1 0 0,0 1 0 0 0,1 1 0 0 0,-1 1 0 0 0,2 0 0 0 0,-1 1 0 0 0,1 1 0 0 0,1 1 0 0 0,0 0 0 0 0,1 1 0 0 0,0 1 0 0 0,1 0 0 0 0,0 1-1 0 0,-5 8-310 0 0,14-16 66 0 0,0 1-1 0 0,0-1 0 0 0,0 1 0 0 0,1 0 0 0 0,0 1 0 0 0,1-1 0 0 0,0 0 0 0 0,0 1 0 0 0,1 0 0 0 0,0 0 0 0 0,0 4-65 0 0,6 42 544 0 0,-2-53-510 0 0,0 1 0 0 0,0-1-1 0 0,0 1 1 0 0,1-1 0 0 0,-1 0-1 0 0,1 0 1 0 0,-1 0-1 0 0,1 0 1 0 0,0 0 0 0 0,0-1-1 0 0,0 1 1 0 0,0-1 0 0 0,0 0-1 0 0,0 0 1 0 0,0 0-1 0 0,1 0 1 0 0,-1-1 0 0 0,0 1-1 0 0,0-1 1 0 0,1 0 0 0 0,-1 0-1 0 0,0 0 1 0 0,1 0 0 0 0,-1 0-1 0 0,0-1 1 0 0,0 0-1 0 0,1 1 1 0 0,0-2-34 0 0,89-37 356 0 0,-82 31-322 0 0,0 0 1 0 0,0 0-1 0 0,0-1 1 0 0,-1-1-1 0 0,0 1 1 0 0,-1-2-1 0 0,0 1 1 0 0,0-1-1 0 0,1-4-34 0 0,44-59 0 0 0,-12 21-10 0 0,-34 72-140 0 0,8 107 150 0 0,-16-119-49 0 0,1 0 0 0 0,0-1 0 0 0,0 1 0 0 0,0 0 0 0 0,1-1-1 0 0,0 1 1 0 0,0-1 0 0 0,1 0 0 0 0,0 0 0 0 0,0 0 0 0 0,0 0-1 0 0,1 0 1 0 0,0-1 0 0 0,0 1 0 0 0,0-1 0 0 0,1 0 0 0 0,0 0-1 0 0,0-1 1 0 0,0 1 0 0 0,0-1 0 0 0,1 0 0 0 0,-1-1 0 0 0,1 1-1 0 0,6 1 50 0 0,32 2-3475 0 0,-21-6-2613 0 0</inkml:trace>
  <inkml:trace contextRef="#ctx0" brushRef="#br0" timeOffset="26">11406 8540 14336 0 0,'0'0'330'0'0,"-2"0"45"0"0,-25 3-83 0 0,0 1 0 0 0,1 1-1 0 0,-1 1 1 0 0,1 2 0 0 0,0 1 0 0 0,0 0 0 0 0,1 2-1 0 0,-12 8-291 0 0,24-14 161 0 0,-1 2-1 0 0,1-1 1 0 0,1 2-1 0 0,-1-1 1 0 0,1 2-1 0 0,0 0 1 0 0,1 0-1 0 0,0 1 0 0 0,1 0 1 0 0,0 1-1 0 0,0 0 1 0 0,1 1-1 0 0,1 0 1 0 0,0 0-1 0 0,0 1 1 0 0,2 0-1 0 0,-1 0 0 0 0,0 4-160 0 0,6-13 9 0 0,1-1-1 0 0,-1 0 1 0 0,0 0-1 0 0,1 1 0 0 0,-1-1 1 0 0,1 0-1 0 0,0 0 1 0 0,0 1-1 0 0,1-1 0 0 0,-1 0 1 0 0,1 1-1 0 0,-1-1 0 0 0,1 0 1 0 0,0 0-1 0 0,0 0 1 0 0,1 0-1 0 0,-1 0 0 0 0,1 0 1 0 0,-1 0-1 0 0,1 0 1 0 0,0 0-1 0 0,0-1 0 0 0,0 1 1 0 0,0-1-1 0 0,1 1 1 0 0,-1-1-1 0 0,1 0 0 0 0,-1 0 1 0 0,1 0-1 0 0,0 0 0 0 0,0-1 1 0 0,-1 1-1 0 0,1-1 1 0 0,0 1-1 0 0,1-1 0 0 0,-1 0 1 0 0,0 0-1 0 0,0-1 1 0 0,0 1-1 0 0,1-1 0 0 0,2 1-8 0 0,5-1 40 0 0,1 0-1 0 0,0-1 0 0 0,0 0 0 0 0,0-1 1 0 0,-1 0-1 0 0,1-1 0 0 0,-1 0 1 0 0,0-1-1 0 0,8-3-39 0 0,-5 2 6 0 0,4-4-21 0 0,0-2 0 0 0,-1 0 0 0 0,0-1 0 0 0,-1-1 0 0 0,0 0 0 0 0,-1-2 0 0 0,-1 1-1 0 0,0-2 1 0 0,-1 0 0 0 0,0 0 0 0 0,-1-1 0 0 0,-2-1 0 0 0,1 0 0 0 0,-2 0 0 0 0,5-14 15 0 0,33-64-454 0 0,0-35-50 0 0,-12 10 348 0 0,-34 73 616 0 0,-1 47-324 0 0,0 1 0 0 0,0 0 0 0 0,0 0-10 0 0,0 0-45 0 0,-12 24 64 0 0,-14 96-130 0 0,-7 92-15 0 0,30-187 1 0 0,-2 5 63 0 0,2 1-1 0 0,2-1 0 0 0,1 1 1 0 0,2 15-64 0 0,-2-42-22 0 0,1 0 0 0 0,-1 0 0 0 0,1 1 0 0 0,0-1 0 0 0,1 0 1 0 0,-1 0-1 0 0,1 0 0 0 0,-1-1 0 0 0,1 1 0 0 0,0 0 0 0 0,1-1 1 0 0,-1 1-1 0 0,0-1 0 0 0,1 0 0 0 0,0 1 0 0 0,0-1 0 0 0,0-1 0 0 0,0 1 1 0 0,1 0-1 0 0,-1-1 0 0 0,1 0 0 0 0,-1 1 0 0 0,1-1 0 0 0,0-1 1 0 0,0 1-1 0 0,0 0 22 0 0,58-1-6871 0 0,-35-4 969 0 0</inkml:trace>
  <inkml:trace contextRef="#ctx0" brushRef="#br0" timeOffset="27">11997 8469 13496 0 0,'-4'-1'74'0'0,"-1"0"0"0"0,0 1 0 0 0,1-1 1 0 0,-1 1-1 0 0,0 0 0 0 0,1 0 0 0 0,-1 0 1 0 0,0 1-1 0 0,0-1 0 0 0,1 1 1 0 0,-1 0-1 0 0,1 1 0 0 0,-1-1 0 0 0,1 1 1 0 0,-1 0-1 0 0,1 0 0 0 0,-2 1-74 0 0,-19 10 258 0 0,1 1 0 0 0,0 1 0 0 0,2 0 0 0 0,-1 2 0 0 0,2 1 0 0 0,0 1-1 0 0,1 0-257 0 0,-65 78 1236 0 0,59-22-660 0 0,42-53-241 0 0,-2-21-31 0 0,-4-1-262 0 0,0-1-1 0 0,1 0 1 0 0,-1-1 0 0 0,-1 0-1 0 0,1 0 1 0 0,0-1-1 0 0,0 0 1 0 0,-1-1 0 0 0,0 0-1 0 0,0-1 1 0 0,0 0-1 0 0,0 0 1 0 0,-1-1 0 0 0,0 0-1 0 0,0 0 1 0 0,0-1-1 0 0,-1 0 1 0 0,0 0 0 0 0,5-7-42 0 0,76-104-854 0 0,-53 70 524 0 0,-31 40 300 0 0,-3 6-50 0 0,0 4 0 0 0,2 23 75 0 0,-6 89 157 0 0,4-103-118 0 0,-1-4-24 0 0,0 1 0 0 0,1-1 0 0 0,0 1 0 0 0,0-1 0 0 0,1 1 0 0 0,0-1 1 0 0,0 0-1 0 0,0 0 0 0 0,1 0 0 0 0,1 0 0 0 0,-1-1 0 0 0,1 1 0 0 0,2 3-10 0 0,-5-9 76 0 0,11 1 72 0 0,-6-3-104 0 0,0 0 0 0 0,0 0 0 0 0,-1-1-1 0 0,1 0 1 0 0,0 0 0 0 0,-1 0 0 0 0,1-1-1 0 0,-1 1 1 0 0,0-2 0 0 0,0 1-1 0 0,0 0 1 0 0,0-1 0 0 0,-1 0 0 0 0,1 0-1 0 0,-1 0 1 0 0,0-1 0 0 0,0 0 0 0 0,-1 1-1 0 0,1-1 1 0 0,1-4-44 0 0,11-10 104 0 0,28-38-835 0 0,-36 45 645 0 0,1 0-1 0 0,0 1 1 0 0,0 0-1 0 0,1 1 1 0 0,0 0-1 0 0,1 0 1 0 0,0 1-1 0 0,1 0 87 0 0,18 1-1405 0 0,-28 8 1306 0 0,15 18-61 0 0,0 26 100 0 0,-1 57 532 0 0,-9-37 200 0 0,-6-63-642 0 0,-1-1-1 0 0,1 0 1 0 0,-1 1-1 0 0,1-1 1 0 0,0 0-1 0 0,-1 1 1 0 0,1-1-1 0 0,-1 0 1 0 0,1 0-1 0 0,0 0 1 0 0,-1 0-1 0 0,1 0 0 0 0,0 1 1 0 0,-1-1-1 0 0,1 0 1 0 0,0 0-1 0 0,-1-1 1 0 0,1 1-1 0 0,0 0 1 0 0,-1 0-1 0 0,1 0 1 0 0,0 0-1 0 0,-1 0 1 0 0,1-1-1 0 0,-1 1 0 0 0,1 0 1 0 0,0-1-1 0 0,-1 1 1 0 0,1 0-1 0 0,-1-1 1 0 0,1 1-1 0 0,-1-1 1 0 0,1 1-1 0 0,-1-1 1 0 0,1 1-1 0 0,-1-1 1 0 0,0 1-1 0 0,1-1 0 0 0,-1 1 1 0 0,0-1-1 0 0,1 0-29 0 0,35-76 147 0 0,-22 37-396 0 0,15-19-353 0 0,-28 57 583 0 0,0 0-1 0 0,0 1 0 0 0,0-1 1 0 0,1 0-1 0 0,-1 0 0 0 0,1 1 1 0 0,-1-1-1 0 0,1 1 0 0 0,-1-1 0 0 0,1 1 1 0 0,0 0-1 0 0,0-1 0 0 0,0 1 1 0 0,0 0-1 0 0,0 0 0 0 0,0 1 1 0 0,0-1-1 0 0,0 0 0 0 0,0 1 1 0 0,0-1-1 0 0,0 1 0 0 0,2-1 20 0 0,-3 1-80 0 0,10 7-3 0 0,16 27 27 0 0,-23-23 67 0 0,32 65 382 0 0,-35-71-318 0 0,1-1 0 0 0,0 1-1 0 0,0 0 1 0 0,0 0-1 0 0,1-1 1 0 0,-1 0-1 0 0,1 1 1 0 0,0-1 0 0 0,0 0-1 0 0,1 0 1 0 0,-1 0-1 0 0,1-1 1 0 0,3 3-75 0 0,-5-6 33 0 0,1 0 1 0 0,0 0-1 0 0,-1 0 1 0 0,1-1-1 0 0,0 1 1 0 0,-1-1-1 0 0,1 1 1 0 0,0-1-1 0 0,-1 0 1 0 0,1 0-1 0 0,-1 0 1 0 0,1-1-1 0 0,-1 1 1 0 0,0 0-1 0 0,0-1 1 0 0,1 1-1 0 0,-1-1 0 0 0,0 0 1 0 0,0 0-1 0 0,0 0 1 0 0,-1 0-1 0 0,1 0 1 0 0,0 0-1 0 0,-1-1 1 0 0,0 1-1 0 0,1 0-33 0 0,40-109-389 0 0,-39 104 286 0 0,-1-1 0 0 0,1 1 0 0 0,1 1 0 0 0,-1-1 0 0 0,1 0 0 0 0,1 1 0 0 0,-1 0 0 0 0,1 0 0 0 0,0 0 0 0 0,0 0 0 0 0,1 1 0 0 0,0 0 0 0 0,1-1 103 0 0,25 2-318 0 0,-17 7 282 0 0,-7 10-3 0 0,16 26 240 0 0,23 54 23 0 0,-45-87-233 0 0,1 1 21 0 0,1 1 1 0 0,0-1-1 0 0,0 1 0 0 0,0-1 0 0 0,1-1 0 0 0,0 1 0 0 0,1-1 0 0 0,-1 1 0 0 0,1-1 0 0 0,6 5-12 0 0,-2-11-5153 0 0,2 0-565 0 0</inkml:trace>
  <inkml:trace contextRef="#ctx0" brushRef="#br0" timeOffset="28">13188 8464 10680 0 0,'0'0'241'0'0,"0"0"38"0"0,1 2 11 0 0,6 78 89 0 0,1 35 536 0 0,3 58 3628 0 0,16 48-1631 0 0,-20-188-2717 0 0,-4-18-130 0 0,0 0 0 0 0,0-1 0 0 0,2 0 0 0 0,0 1 0 0 0,0-1-1 0 0,7 11-64 0 0,4 12-178 0 0,-27-50-5766 0 0,3 3-381 0 0</inkml:trace>
  <inkml:trace contextRef="#ctx0" brushRef="#br0" timeOffset="29">13169 8543 11024 0 0,'8'-3'530'0'0,"5"0"-375"0"0,-1 0 0 0 0,0 1-1 0 0,1 1 1 0 0,0 0 0 0 0,-1 0-1 0 0,1 2 1 0 0,-1-1 0 0 0,1 2-1 0 0,-1 0 1 0 0,12 3-155 0 0,2-1 701 0 0,-16-3-396 0 0,-1 1 1 0 0,1 0-1 0 0,0 1 0 0 0,-1 0 0 0 0,0 0 0 0 0,0 1 0 0 0,0 0 1 0 0,0 1-1 0 0,0-1 0 0 0,-1 2 0 0 0,0-1 0 0 0,0 2 0 0 0,0-1 1 0 0,-1 1-1 0 0,0 0 0 0 0,-1 0 0 0 0,1 1-305 0 0,-6-7 41 0 0,-1 0 0 0 0,1 0 0 0 0,0 0 0 0 0,-1 1 0 0 0,1-1 0 0 0,-1 0 0 0 0,0 0 0 0 0,1 1 0 0 0,-1-1 0 0 0,0 0 1 0 0,0 1-1 0 0,0-1 0 0 0,0 0 0 0 0,0 1 0 0 0,0-1 0 0 0,0 0 0 0 0,0 1 0 0 0,0-1 0 0 0,-1 0 0 0 0,1 1 0 0 0,-1-1 0 0 0,1 0 0 0 0,-1 0 0 0 0,1 1 0 0 0,-1-1 0 0 0,0 0 0 0 0,1 0 0 0 0,-1 0 0 0 0,0 0 0 0 0,0 0 0 0 0,0 0 0 0 0,-1 1-41 0 0,-7 5 137 0 0,-1 1-1 0 0,0-2 0 0 0,0 1 0 0 0,0-1 0 0 0,-1-1 0 0 0,0 0 0 0 0,0 0 0 0 0,0-1 1 0 0,-1-1-1 0 0,-6 2-136 0 0,15-4 21 0 0,-168 54 140 0 0,58-27-1190 0 0,39-31-4067 0 0,70 2 3374 0 0</inkml:trace>
  <inkml:trace contextRef="#ctx0" brushRef="#br0" timeOffset="30">13507 8715 12208 0 0,'3'1'273'0'0,"143"15"1282"0"0,-124-16-1032 0 0,1-2 1 0 0,-1-1 0 0 0,0 0 0 0 0,0-2 0 0 0,0 0-1 0 0,-1-2 1 0 0,12-5-524 0 0,-25 11 36 0 0,-1-2-1 0 0,0 1 0 0 0,1-1 1 0 0,-1 0-1 0 0,0 0 1 0 0,0-1-1 0 0,-1 0 1 0 0,1 0-1 0 0,-1 0 0 0 0,0-1 1 0 0,0 0-1 0 0,0 0 1 0 0,-1-1-1 0 0,0 0 1 0 0,0 0-1 0 0,0 0 1 0 0,0 0-1 0 0,-1-1 0 0 0,2-4-35 0 0,2-7-13 0 0,-6 15 69 0 0,0 0 0 0 0,-1 0 0 0 0,1 0 0 0 0,-1 0 0 0 0,0 0 0 0 0,0 0 0 0 0,0 0 0 0 0,0 0-1 0 0,-1-1 1 0 0,1 1 0 0 0,-1 0 0 0 0,0-1 0 0 0,1 1 0 0 0,-2 0 0 0 0,1 0 0 0 0,-1-4-56 0 0,1 5-79 0 0,-1-1 1 0 0,1 0-1 0 0,-1 1 1 0 0,0-1-1 0 0,0 1 1 0 0,0-1-1 0 0,-1 1 1 0 0,1-1 0 0 0,-1 1-1 0 0,1 0 1 0 0,-1 0-1 0 0,0 0 1 0 0,1 0-1 0 0,-1 0 1 0 0,0 0-1 0 0,0 0 1 0 0,-1 0-1 0 0,1 1 1 0 0,0-1-1 0 0,-1 1 1 0 0,1 0-1 0 0,0 0 1 0 0,-1 0 0 0 0,1 0-1 0 0,-1 0 1 0 0,0 0-1 0 0,-1 0 79 0 0,-3 0-6 0 0,0 1 0 0 0,0-1 0 0 0,0 1 0 0 0,0 1-1 0 0,0-1 1 0 0,0 1 0 0 0,0 0 0 0 0,0 1 0 0 0,0 0 0 0 0,0 0 0 0 0,1 0 0 0 0,-1 1-1 0 0,1 0 1 0 0,-1 0 0 0 0,-3 3 6 0 0,3-2 93 0 0,1 0 0 0 0,-1 1-1 0 0,1 0 1 0 0,0 0 0 0 0,0 1-1 0 0,1-1 1 0 0,-1 1 0 0 0,1 0-1 0 0,0 1 1 0 0,1-1 0 0 0,0 1 0 0 0,0 0-1 0 0,0 0 1 0 0,1 1 0 0 0,0-1-1 0 0,0 1 1 0 0,-1 6-93 0 0,3 43 1208 0 0,6-39-813 0 0,-4-15-351 0 0,-1 0 0 0 0,1-1 0 0 0,-1 1 0 0 0,1-1 0 0 0,0 1 0 0 0,0-1-1 0 0,0 0 1 0 0,0 1 0 0 0,0-1 0 0 0,1 0 0 0 0,-1 0 0 0 0,1 0 0 0 0,-1 0 0 0 0,1 0 0 0 0,0 0 0 0 0,0 0 0 0 0,0 0 0 0 0,0-1-1 0 0,0 1 1 0 0,2 1-44 0 0,7 2 59 0 0,1 0 0 0 0,-1 0 0 0 0,1-1 0 0 0,0-1 0 0 0,0 0 0 0 0,1-1 0 0 0,-1 0 0 0 0,1 0 0 0 0,-1-2 0 0 0,11 0-59 0 0,76-8-2430 0 0,-68 5 1142 0 0</inkml:trace>
  <inkml:trace contextRef="#ctx0" brushRef="#br0" timeOffset="31">14442 8459 14600 0 0,'-2'0'330'0'0,"-12"3"-204"0"0,1 0 0 0 0,-1 1 0 0 0,1 0 0 0 0,-1 1 0 0 0,2 0 0 0 0,-1 1 0 0 0,0 1 0 0 0,1 0 0 0 0,1 1 0 0 0,-1 0 0 0 0,1 0 0 0 0,-4 5-126 0 0,0-2 237 0 0,-77 70 659 0 0,85-76-800 0 0,2 1-1 0 0,-1-1 1 0 0,0 1-1 0 0,1 0 1 0 0,0 1-1 0 0,1-1 1 0 0,-1 1-1 0 0,1 0 1 0 0,1 0-1 0 0,-1 0 1 0 0,1 1-1 0 0,0-1 1 0 0,1 1-1 0 0,0-1 1 0 0,0 1-1 0 0,0 0-95 0 0,3-7 31 0 0,-1 1 0 0 0,0-1 1 0 0,0 1-1 0 0,0-1 0 0 0,1 0 0 0 0,-1 1 0 0 0,0-1 0 0 0,1 0 0 0 0,0 0 0 0 0,-1 1 0 0 0,1-1 0 0 0,0 0 0 0 0,-1 0 0 0 0,1 0 0 0 0,0 0 0 0 0,0 0 0 0 0,0 0 0 0 0,0 0 0 0 0,0 0 0 0 0,0 0 0 0 0,0 0 0 0 0,0 0 0 0 0,0-1 0 0 0,1 1 0 0 0,-1-1 0 0 0,0 1 0 0 0,0 0 0 0 0,1-1 0 0 0,-1 0 0 0 0,0 1 0 0 0,1-1 0 0 0,-1 0 0 0 0,0 0 0 0 0,2 0-31 0 0,52 0 580 0 0,-43-1-455 0 0,1-2-83 0 0,0-1 1 0 0,-1 0-1 0 0,0 0 0 0 0,0-1 0 0 0,0-1 0 0 0,0 0 0 0 0,-1-1 0 0 0,0 0 0 0 0,0 0 0 0 0,0-1 0 0 0,-1-1 0 0 0,-1 0 0 0 0,0 0 0 0 0,0-1 0 0 0,3-5-42 0 0,14-10 45 0 0,92-124-1138 0 0,-98 118 539 0 0,-1 0-1 0 0,-1-1 1 0 0,-2-1-1 0 0,-2 0 1 0 0,-1-1-1 0 0,3-17 555 0 0,-10 35 52 0 0,-1 0-1 0 0,0 0 0 0 0,-1-1 0 0 0,-1 0 0 0 0,-1 0 0 0 0,0 0 0 0 0,-2 0 0 0 0,0 0 0 0 0,0 0 0 0 0,-2 0 0 0 0,-1-6-51 0 0,3 22 36 0 0,0-1 0 0 0,0 1 0 0 0,0 0 1 0 0,0-1-1 0 0,0 1 0 0 0,-1 0 0 0 0,1-1 0 0 0,0 1 1 0 0,-1 0-1 0 0,1 0 0 0 0,-1 0 0 0 0,0-1 0 0 0,1 1 0 0 0,-1 0 1 0 0,0 0-1 0 0,0 0 0 0 0,1 0 0 0 0,-1 0 0 0 0,0 0 1 0 0,0 0-1 0 0,0 1 0 0 0,0-1 0 0 0,0 0 0 0 0,0 0 1 0 0,-1 1-1 0 0,1-1 0 0 0,0 1 0 0 0,0-1 0 0 0,0 1 1 0 0,-1-1-1 0 0,1 1 0 0 0,0 0 0 0 0,-1 0 0 0 0,1-1 0 0 0,0 1 1 0 0,0 0-1 0 0,-1 0 0 0 0,1 0 0 0 0,0 0 0 0 0,-1 1 1 0 0,1-1-1 0 0,0 0 0 0 0,0 1 0 0 0,-1-1 0 0 0,1 0 1 0 0,0 1-1 0 0,0-1 0 0 0,0 1 0 0 0,-1 0-36 0 0,-21 34 236 0 0,-4 67 16 0 0,25-60 45 0 0,1 1-1 0 0,2-1 1 0 0,2 1 0 0 0,4 15-297 0 0,-4-40 176 0 0,1 14 165 0 0,1 0-1 0 0,1 0 1 0 0,2 0-1 0 0,1-1 0 0 0,11 24-340 0 0,-2-23 256 0 0,1-1 0 0 0,2-1 0 0 0,1-1-1 0 0,3 2-255 0 0,10 13-63 0 0,2-1-3757 0 0,-32-33-3559 0 0</inkml:trace>
  <inkml:trace contextRef="#ctx0" brushRef="#br0" timeOffset="32">15663 7986 10656 0 0,'0'0'241'0'0,"4"-7"327"0"0,1-61 2688 0 0,-5 67-2247 0 0,0 1-156 0 0,0 0-70 0 0,0 0-14 0 0,0 0-65 0 0,0 0-270 0 0,0 0-125 0 0,0 0-21 0 0,0 2-53 0 0,15 277 370 0 0,24-24-278 0 0,-16-117-31 0 0,-15-90 34 0 0,-8-48-250 0 0,0 0 34 0 0,0-17 247 0 0,8-41-297 0 0,-6 30-357 0 0,2 0-1 0 0,0 1 1 0 0,2 0 0 0 0,1 0-1 0 0,3-6 294 0 0,4-17-356 0 0,13-7 118 0 0,-6 24 131 0 0,-1 25 28 0 0,-7 15 19 0 0,-6-1 80 0 0,0 1-1 0 0,-1 1 1 0 0,0-1-1 0 0,0 1 1 0 0,-1 0-1 0 0,0 1 1 0 0,0-1-1 0 0,-1 1 1 0 0,3 8-21 0 0,9 16 162 0 0,11 23 66 0 0,-8-27-156 0 0,-15-20-43 0 0,1-1 0 0 0,0 1 0 0 0,0-1 0 0 0,1-1 0 0 0,0 1 0 0 0,0-1 0 0 0,1 0 0 0 0,0 0 1 0 0,0-1-1 0 0,1 0 0 0 0,-1 0 0 0 0,2-1 0 0 0,-1 0 0 0 0,0 0 0 0 0,1-1 0 0 0,3 1-28 0 0,-2-2-119 0 0,-1-1 1 0 0,1 0-1 0 0,0 0 0 0 0,1-1 1 0 0,-1-1-1 0 0,0 1 0 0 0,0-2 1 0 0,6 0 118 0 0,28-4-5495 0 0,-7-2-791 0 0</inkml:trace>
  <inkml:trace contextRef="#ctx0" brushRef="#br0" timeOffset="33">16586 8225 12544 0 0,'-35'-24'857'0'0,"32"22"-781"0"0,1 0 1 0 0,-1 0 0 0 0,0 1-1 0 0,1-1 1 0 0,-1 1-1 0 0,0-1 1 0 0,0 1-1 0 0,0 0 1 0 0,0 1-1 0 0,0-1 1 0 0,0 0-1 0 0,0 1 1 0 0,0 0-1 0 0,0-1 1 0 0,-1 1-1 0 0,1 0 1 0 0,0 1-1 0 0,0-1 1 0 0,0 1 0 0 0,-1-1-77 0 0,-24 6 1297 0 0,23-6-1198 0 0,0 1 1 0 0,0 0-1 0 0,0 0 0 0 0,0 0 0 0 0,0 0 0 0 0,0 1 0 0 0,0 0 0 0 0,1 0 0 0 0,-1 0 1 0 0,1 0-1 0 0,-1 1 0 0 0,1 0 0 0 0,0 0 0 0 0,0 0 0 0 0,0 0 0 0 0,0 1-99 0 0,-65 65 1088 0 0,63-59-965 0 0,0-2-40 0 0,1 0 0 0 0,0 0 1 0 0,0 1-1 0 0,1 0 0 0 0,0 0 0 0 0,0 0 0 0 0,1 0 0 0 0,0 0 0 0 0,1 1 1 0 0,0-1-1 0 0,1 1-83 0 0,0 5 79 0 0,13 31 252 0 0,-5-36-239 0 0,22 15 312 0 0,-4-25-178 0 0,-10-7 190 0 0,42-20 100 0 0,31-50-998 0 0,-66 39-126 0 0,12-10-92 0 0,-15 8 68 0 0,-18 39 514 0 0,-1 1 31 0 0,0 0-5 0 0,-13 25-255 0 0,13-25 346 0 0,-2 2 1 0 0,1 0-1 0 0,0 1 1 0 0,0-1-1 0 0,0 0 1 0 0,0 0-1 0 0,0 1 1 0 0,0-1-1 0 0,1 1 1 0 0,-1-1-1 0 0,1 0 1 0 0,-1 1-1 0 0,1-1 1 0 0,0 1-1 0 0,0-1 1 0 0,0 1-1 0 0,1-1 1 0 0,-1 1-1 0 0,0-1 0 0 0,1 1 1 0 0,0-1-1 0 0,0 2 1 0 0,11 41 0 0 0,19 0 0 0 0,-4-21 11 0 0,-19-21 42 0 0,-4-4-210 0 0,1 1-1 0 0,-1-1 0 0 0,1 0 0 0 0,-1 0 0 0 0,0 0 1 0 0,0-1-1 0 0,0 1 0 0 0,0-1 0 0 0,0 0 0 0 0,0-1 1 0 0,0 1-1 0 0,0 0 0 0 0,-1-1 0 0 0,3-2 158 0 0,8-5-1294 0 0</inkml:trace>
  <inkml:trace contextRef="#ctx0" brushRef="#br0" timeOffset="34">16986 8242 8480 0 0,'-5'31'490'0'0,"4"-29"-473"0"0,-1 0-14 0 0,1-1 1 0 0,0 1 0 0 0,-1-1 0 0 0,1 1-1 0 0,0-1 1 0 0,0 1 0 0 0,0 0-1 0 0,1 0 1 0 0,-1-1 0 0 0,0 1-1 0 0,1 0 1 0 0,-1 0 0 0 0,1 0-1 0 0,-1 0 1 0 0,1 0 0 0 0,0 0 0 0 0,0 0-1 0 0,0 0 1 0 0,0 0 0 0 0,0 0-1 0 0,0-1 1 0 0,1 1 0 0 0,-1 1-4 0 0,0 55 1226 0 0,0-55-1108 0 0,0 1 0 0 0,0-1 0 0 0,0 0-1 0 0,0 1 1 0 0,0-1 0 0 0,1 1 0 0 0,-1-1-1 0 0,1 0 1 0 0,0 1 0 0 0,0-1-1 0 0,0 0 1 0 0,1 0 0 0 0,-1 0 0 0 0,1 0-1 0 0,0 0 1 0 0,-1 0 0 0 0,2 0-118 0 0,-2 0 77 0 0,4 40 2108 0 0,14-25-418 0 0,-18-16-849 0 0,-1-2-36 0 0,0 0-164 0 0,0 0-70 0 0,0 0-9 0 0,-7 0 779 0 0,18-3-1059 0 0,9-39 441 0 0,11-3-546 0 0,33-55-148 0 0,-16 35-621 0 0,-23 40-5841 0 0,-10 12-612 0 0</inkml:trace>
  <inkml:trace contextRef="#ctx0" brushRef="#br0" timeOffset="35">17449 8186 10272 0 0,'-4'-3'593'0'0,"-2"0"-1086"0"0,6 3 551 0 0,0 1 0 0 0,0-1 0 0 0,0 0-1 0 0,0 1 1 0 0,0-1 0 0 0,0 1 0 0 0,0-1 0 0 0,0 0-1 0 0,0 1 1 0 0,0-1 0 0 0,0 0 0 0 0,0 1 0 0 0,-1-1-1 0 0,1 0 1 0 0,0 1 0 0 0,0-1 0 0 0,0 0-1 0 0,0 1 1 0 0,-1-1 0 0 0,1 0 0 0 0,0 0 0 0 0,0 1-1 0 0,-1-1 1 0 0,1 0 0 0 0,0 0 0 0 0,-1 0 0 0 0,1 1-1 0 0,0-1 1 0 0,-1 0 0 0 0,1 0 0 0 0,0 0-1 0 0,-1 0 1 0 0,1 1 0 0 0,0-1 0 0 0,-1 0 0 0 0,1 0-1 0 0,0 0 1 0 0,-1 0 0 0 0,1 0 0 0 0,-1 0 0 0 0,1 0-1 0 0,0 0 1 0 0,-1 0 0 0 0,1 0 0 0 0,0-1-1 0 0,-1 1 1 0 0,1 0 0 0 0,0 0 0 0 0,-1 0 0 0 0,1 0-1 0 0,0 0 1 0 0,-1-1 0 0 0,1 1 0 0 0,0 0 0 0 0,-1 0-1 0 0,1 0 1 0 0,0-1 0 0 0,0 1 0 0 0,-1 0-1 0 0,1-1 1 0 0,0 1 0 0 0,0 0 0 0 0,0 0 0 0 0,-1-1-1 0 0,1 1 1 0 0,0 0 0 0 0,0-1 0 0 0,0 1 0 0 0,0-1-58 0 0,19 54 1456 0 0,-3 32 86 0 0,-6-35-717 0 0,-2 1 127 0 0,-3-35-580 0 0,-5-15-240 0 0,0-1-4 0 0,2 1-5 0 0,0-1-99 0 0,1 0 0 0 0,-1 0 0 0 0,0 0 0 0 0,0-1 0 0 0,1 0 0 0 0,-1 1-1 0 0,0-1 1 0 0,0 0 0 0 0,1 0 0 0 0,-1 0 0 0 0,0 0 0 0 0,0 0 0 0 0,0-1 0 0 0,-1 1 0 0 0,1-1 0 0 0,0 1 0 0 0,0-1 0 0 0,-1 0-1 0 0,1 1 1 0 0,-1-1 0 0 0,1 0 0 0 0,-1 0 0 0 0,0 0 0 0 0,0 0 0 0 0,0 0 0 0 0,0 0 0 0 0,0-1 0 0 0,0 1 0 0 0,-1 0 0 0 0,1 0-1 0 0,-1-1 1 0 0,0 1 0 0 0,1-2-24 0 0,7-12-77 0 0,8-36-266 0 0,15-6-210 0 0,-26 40 478 0 0,19-26-122 0 0,-20 40 162 0 0,-1 1 0 0 0,1 0 1 0 0,-1 1-1 0 0,1-1 0 0 0,0 1 0 0 0,0-1 0 0 0,0 1 0 0 0,0 0 0 0 0,1 1 1 0 0,-1-1-1 0 0,0 1 0 0 0,1 0 0 0 0,-1 0 0 0 0,1 0 0 0 0,3 0 35 0 0,10 15-144 0 0,21 63 198 0 0,-8 50 775 0 0,-24-83 16 0 0,-6-42-718 0 0,6 0 1517 0 0,-4-5-1863 0 0,26-59 283 0 0,20-71-602 0 0,5 56-494 0 0,-52 76 1021 0 0,-1 1 0 0 0,1-1 1 0 0,0 1-1 0 0,0-1 1 0 0,-1 1-1 0 0,1 0 0 0 0,0-1 1 0 0,0 1-1 0 0,0 0 1 0 0,-1 0-1 0 0,1 0 0 0 0,0 1 1 0 0,0-1-1 0 0,-1 0 0 0 0,1 1 1 0 0,0-1-1 0 0,0 1 1 0 0,-1-1-1 0 0,1 1 0 0 0,0 0 1 0 0,-1 0-1 0 0,1 0 0 0 0,-1 0 1 0 0,1 0-1 0 0,-1 0 1 0 0,0 0-1 0 0,1 0 0 0 0,-1 1 11 0 0,66 88-84 0 0,-38-42 183 0 0,1 1-711 0 0,-8-18-4626 0 0,-10-14-954 0 0</inkml:trace>
  <inkml:trace contextRef="#ctx0" brushRef="#br0" timeOffset="36">18453 8179 13672 0 0,'0'0'400'0'0,"0"0"0"0"0,-2 1-256 0 0,-5 3-18 0 0,0 0 1 0 0,0 1 0 0 0,1 0-1 0 0,0 0 1 0 0,-1 0 0 0 0,2 1-1 0 0,-1 0 1 0 0,1 0 0 0 0,0 1-1 0 0,0 0 1 0 0,0 0 0 0 0,1 0-1 0 0,0 0 1 0 0,1 0-1 0 0,0 1 1 0 0,0-1 0 0 0,0 1-1 0 0,1 0 1 0 0,0 0 0 0 0,1 0-1 0 0,0 0 1 0 0,0 1 0 0 0,0-1-1 0 0,1 4-126 0 0,1-8 36 0 0,-1 0-1 0 0,1 0 0 0 0,0 0 0 0 0,0-1 0 0 0,0 1 1 0 0,1 0-1 0 0,-1-1 0 0 0,1 1 0 0 0,0-1 0 0 0,0 0 1 0 0,0 1-1 0 0,0-1 0 0 0,1 0 0 0 0,-1 0 0 0 0,1-1 1 0 0,0 1-1 0 0,0 0 0 0 0,0-1 0 0 0,0 0 0 0 0,0 1 1 0 0,0-1-1 0 0,1 0 0 0 0,-1-1 0 0 0,1 1 0 0 0,-1-1 1 0 0,1 1-1 0 0,0-1 0 0 0,-1 0 0 0 0,1-1 0 0 0,0 1 1 0 0,0-1-1 0 0,0 1 0 0 0,-1-1 0 0 0,1 0 0 0 0,0-1 1 0 0,0 1-1 0 0,0-1 0 0 0,0 1 0 0 0,-1-1 0 0 0,4-1-35 0 0,1 1 47 0 0,0 0 0 0 0,0-1 0 0 0,-1 0-1 0 0,1 0 1 0 0,0-1 0 0 0,-1 0 0 0 0,1 0-1 0 0,-1-1 1 0 0,0 0 0 0 0,0 0 0 0 0,-1-1-1 0 0,1 0 1 0 0,-1 0 0 0 0,0 0-1 0 0,0-1 1 0 0,-1 0 0 0 0,1 0 0 0 0,-1 0-1 0 0,1-4-46 0 0,-3 6 45 0 0,-1 0 0 0 0,0-1-1 0 0,-1 0 1 0 0,1 1-1 0 0,-1-1 1 0 0,0 0 0 0 0,0 0-1 0 0,0 1 1 0 0,-1-1 0 0 0,1 0-1 0 0,-1 0 1 0 0,-1 0-1 0 0,1 0 1 0 0,-1 0 0 0 0,1 0-1 0 0,-1 1 1 0 0,-1-1 0 0 0,1 0-1 0 0,-1 1 1 0 0,0-1-1 0 0,0 1 1 0 0,0-1 0 0 0,0 1-1 0 0,-1 0 1 0 0,0 0 0 0 0,-2-3-46 0 0,-1-1 14 0 0,-1 0-1 0 0,0 1 0 0 0,0 0 0 0 0,0 1 0 0 0,-1-1 0 0 0,1 1 0 0 0,-2 1 0 0 0,1-1 0 0 0,-1 2 0 0 0,1-1 1 0 0,-1 1-1 0 0,0 0 0 0 0,-4 0-12 0 0,-60-14-894 0 0,71 18 776 0 0,-16 1-757 0 0,6 2-3091 0 0,40-3-477 0 0,-17-4 3150 0 0</inkml:trace>
  <inkml:trace contextRef="#ctx0" brushRef="#br0" timeOffset="37">18690 8021 10080 0 0,'47'3'768'0'0,"-27"4"-488"0"0,-12-4-35 0 0,-1 1 0 0 0,0 0 1 0 0,-1 0-1 0 0,1 0 0 0 0,-1 1 1 0 0,1 0-1 0 0,-1 1 0 0 0,-1-1 1 0 0,1 1-1 0 0,-1 0 0 0 0,0 1 1 0 0,-1-1-1 0 0,1 1 0 0 0,-1 0 1 0 0,1 3-246 0 0,49 156 3886 0 0,-50-116-2975 0 0,-3-14 17 0 0,-1-35-783 0 0,0-1-8 0 0,0 0-2 0 0,0 0-6 0 0,0 0-1 0 0,0 0 0 0 0,-4-15 304 0 0,28-108-1577 0 0,-16 96 642 0 0,-5 16 278 0 0,1 0 0 0 0,0 1-1 0 0,1 0 1 0 0,0 0 0 0 0,0 0-1 0 0,1 1 1 0 0,1-1 0 0 0,-1 1-1 0 0,1 1 1 0 0,1-1 0 0 0,5-3 225 0 0,-13 11-6 0 0,1 1 0 0 0,-1-1 0 0 0,1 1 1 0 0,-1-1-1 0 0,0 1 0 0 0,1-1 0 0 0,-1 1 0 0 0,1-1 1 0 0,0 1-1 0 0,-1 0 0 0 0,1-1 0 0 0,-1 1 0 0 0,1 0 1 0 0,-1 0-1 0 0,1-1 0 0 0,0 1 0 0 0,-1 0 0 0 0,1 0 1 0 0,0 0-1 0 0,-1 0 0 0 0,1 0 0 0 0,0 0 1 0 0,-1 0-1 0 0,1 0 0 0 0,0 0 0 0 0,-1 0 0 0 0,1 0 1 0 0,-1 0-1 0 0,1 0 0 0 0,0 0 0 0 0,-1 1 0 0 0,1-1 1 0 0,0 0-1 0 0,-1 1 0 0 0,1-1 0 0 0,-1 0 0 0 0,1 1 1 0 0,-1-1-1 0 0,1 1 0 0 0,-1-1 0 0 0,1 0 0 0 0,-1 1 1 0 0,1-1-1 0 0,-1 1 6 0 0,2 1 5 0 0,34 53 253 0 0,3 45 650 0 0,-12-34 170 0 0,18-1 9 0 0,-40-59-1027 0 0,-4-5-63 0 0,0-1 0 0 0,0 1-1 0 0,0-1 1 0 0,0 1 0 0 0,0-1 0 0 0,0 1 0 0 0,0-1 0 0 0,0 1-1 0 0,0-1 1 0 0,0 0 0 0 0,0 0 0 0 0,0 0 0 0 0,0 0-1 0 0,1 1 1 0 0,-1-1 0 0 0,0-1 0 0 0,0 1 0 0 0,0 0-1 0 0,0 0 1 0 0,0 0 0 0 0,0-1 0 0 0,1 1 0 0 0,-1 0-1 0 0,0-1 1 0 0,0 1 0 0 0,0-1 0 0 0,0 1 0 0 0,0-1 3 0 0,2-3-222 0 0,0 1 0 0 0,0 0 0 0 0,0-1 0 0 0,-1 0 0 0 0,1 0 1 0 0,-1 0-1 0 0,0 0 0 0 0,0 0 0 0 0,0 0 0 0 0,-1-1 0 0 0,0 1 1 0 0,1 0-1 0 0,-1-1 0 0 0,-1 1 0 0 0,1-1 0 0 0,-1 0 222 0 0,5-19-1647 0 0,-3 18 1123 0 0,1-10-633 0 0,2 0 0 0 0,-1 0 0 0 0,2 1 0 0 0,0-1 0 0 0,1 1 0 0 0,1 0 0 0 0,1 0 1157 0 0,1-3-668 0 0,30-26 1792 0 0,-39 44-868 0 0,1-1 0 0 0,0 0 0 0 0,-1 1 1 0 0,1 0-1 0 0,0-1 0 0 0,-1 1 0 0 0,1 0 0 0 0,0 0 0 0 0,-1 0 0 0 0,1 0 1 0 0,0 0-1 0 0,0 0 0 0 0,-1 1 0 0 0,1-1 0 0 0,0 0 0 0 0,-1 1 0 0 0,1-1 0 0 0,-1 1 1 0 0,1 0-1 0 0,-1 0 0 0 0,1-1 0 0 0,-1 1 0 0 0,1 0 0 0 0,-1 0 0 0 0,1 1-256 0 0,42 53 3030 0 0,19 55-1201 0 0,-20-58-1447 0 0,-6-21 164 0 0,-19-27-1695 0 0,-16-4 386 0 0</inkml:trace>
  <inkml:trace contextRef="#ctx0" brushRef="#br0" timeOffset="38">19555 7858 13040 0 0,'0'0'288'0'0,"0"0"56"0"0,0 0 8 0 0,0 0 24 0 0,0 0-304 0 0,0 0-72 0 0,0 0 0 0 0,4 7 0 0 0,0-1 0 0 0,-1 1 0 0 0,2 1 0 0 0,2 2 0 0 0,1 4 0 0 0,0-4 0 0 0,0 0-96 0 0,4 0-5664 0 0</inkml:trace>
  <inkml:trace contextRef="#ctx0" brushRef="#br0" timeOffset="39">20084 7975 14168 0 0,'-19'-2'1418'0'0,"-122"63"-363"0"0,122-52-701 0 0,0 0 1 0 0,0 2-1 0 0,2 0 1 0 0,-1 1-1 0 0,1 1 1 0 0,1 0-1 0 0,0 1 1 0 0,1 1-1 0 0,-3 5-354 0 0,16-19 60 0 0,0 1-1 0 0,1 0 0 0 0,-1 0 0 0 0,0 0 0 0 0,1 0 0 0 0,-1 0 0 0 0,1 0 1 0 0,-1 0-1 0 0,1 0 0 0 0,0 0 0 0 0,0 1 0 0 0,0-1 0 0 0,0 1 1 0 0,1-1-1 0 0,-1 1 0 0 0,1-1 0 0 0,-1 1 0 0 0,1-1 0 0 0,0 1 1 0 0,0-1-1 0 0,0 1 0 0 0,0-1 0 0 0,0 1 0 0 0,1-1 0 0 0,-1 1 0 0 0,1-1 1 0 0,0 1-1 0 0,0-1 0 0 0,-1 0 0 0 0,1 1 0 0 0,1-1 0 0 0,-1 0 1 0 0,0 0-1 0 0,1 0 0 0 0,-1 0 0 0 0,1 0 0 0 0,-1 0 0 0 0,2 1-59 0 0,9 4 73 0 0,0 0 0 0 0,1-1-1 0 0,0-1 1 0 0,0 0-1 0 0,0 0 1 0 0,1-2 0 0 0,-1 0-1 0 0,1 0 1 0 0,9 0-73 0 0,20 5 114 0 0,162 20-76 0 0,-142-24-1830 0 0,-32-1-5781 0 0</inkml:trace>
  <inkml:trace contextRef="#ctx0" brushRef="#br0" timeOffset="40">5444 10832 13072 0 0,'-8'-14'1309'0'0,"6"10"-1226"0"0,1 0 0 0 0,0 0 0 0 0,0 0 0 0 0,0 0 0 0 0,0 0 0 0 0,1 0 0 0 0,-1 0 0 0 0,1 0 0 0 0,0 0 0 0 0,0-1 0 0 0,1 1 0 0 0,-1 0 0 0 0,1 0 0 0 0,0 0 0 0 0,0 0 0 0 0,1 0 0 0 0,-1 0 0 0 0,1 0 0 0 0,-1 0 0 0 0,1 1 0 0 0,1-1-83 0 0,3-11 391 0 0,44-54 1277 0 0,31 10-532 0 0,-69 54-1095 0 0,1 1-1 0 0,-1 0 1 0 0,1 1-1 0 0,0 0 1 0 0,0 1-1 0 0,0 1 1 0 0,0 0-1 0 0,0 0 0 0 0,0 1-40 0 0,-3 0 19 0 0,0-1 0 0 0,-1 1 0 0 0,1 0 0 0 0,0 1 0 0 0,0 1 0 0 0,-1-1 0 0 0,1 1 0 0 0,-1 1 0 0 0,1 0 0 0 0,-1 0 0 0 0,0 1 0 0 0,0 0 0 0 0,-1 1 0 0 0,1-1 0 0 0,-1 2 0 0 0,0-1 0 0 0,0 1 0 0 0,-1 0 0 0 0,1 1 0 0 0,-1 0-1 0 0,-1 0 1 0 0,1 1 0 0 0,0 2-19 0 0,-3-4 21 0 0,-1 0 0 0 0,-1 0 0 0 0,1 0 0 0 0,-1 1-1 0 0,0-1 1 0 0,0 1 0 0 0,-1-1 0 0 0,0 1 0 0 0,0 0-1 0 0,-1-1 1 0 0,0 1 0 0 0,0 0 0 0 0,0 0 0 0 0,-1-1-1 0 0,0 1 1 0 0,0 0 0 0 0,-1-1 0 0 0,1 1 0 0 0,-2-1-1 0 0,1 0 1 0 0,-1 0 0 0 0,0 0 0 0 0,0 0 0 0 0,0 0-1 0 0,-3 3-20 0 0,-7 7 78 0 0,-1-1 0 0 0,-1 0-1 0 0,0-1 1 0 0,-1 0-1 0 0,0-2 1 0 0,-7 4-78 0 0,3 0 44 0 0,-30 9-16 0 0,31-28 261 0 0,19 3-213 0 0,0-9 117 0 0,3 2-168 0 0,1 0-1 0 0,0 0 0 0 0,0 1 0 0 0,1 0 1 0 0,0-1-1 0 0,0 2 0 0 0,0-1 0 0 0,0 0 1 0 0,1 1-1 0 0,0 0 0 0 0,5-2-24 0 0,15-16 49 0 0,145-131-37 0 0,-71 59-12 0 0,-50 48 0 0 0,-34 36-13 0 0,-34 29-150 0 0,-86 106 210 0 0,22 1 42 0 0,59-54 199 0 0,22-68-288 0 0,0-1 0 0 0,1 1 0 0 0,-1 0 0 0 0,1 0 0 0 0,-1 0 0 0 0,1-1 0 0 0,0 1 0 0 0,0 0 0 0 0,0 0 0 0 0,1 0 0 0 0,-1-1 0 0 0,1 1 0 0 0,-1 0 0 0 0,1 0 0 0 0,0-1 0 0 0,0 1 0 0 0,0 0 0 0 0,0-1 0 0 0,1 1 0 0 0,-1-1 0 0 0,0 0 0 0 0,1 1 0 0 0,0-1 0 0 0,0 0 0 0 0,0 0 0 0 0,0 0 0 0 0,0 0 0 0 0,2 1 0 0 0,-1-1 17 0 0,1 0 0 0 0,0-1 1 0 0,1 1-1 0 0,-1-1 0 0 0,0 0 0 0 0,0 0 0 0 0,1 0 0 0 0,-1-1 0 0 0,0 1 0 0 0,1-1 0 0 0,-1 0 0 0 0,0 0 0 0 0,1-1 0 0 0,-1 1 0 0 0,2-2-17 0 0,103-32-2206 0 0,-89 24-5139 0 0</inkml:trace>
  <inkml:trace contextRef="#ctx0" brushRef="#br0" timeOffset="41">6518 10566 11968 0 0,'0'0'349'0'0,"-1"0"-1"0"0,-2-3-220 0 0,0-3-9 0 0,3 5 419 0 0,0 1 182 0 0,0 0 31 0 0,16-10 1255 0 0,-7 7-1566 0 0,0 0-1 0 0,0 1 1 0 0,0 0-1 0 0,1 0 1 0 0,-1 1-1 0 0,1 1 1 0 0,-1 0-1 0 0,1 0 1 0 0,0 0-440 0 0,41-1 476 0 0,267-9 876 0 0,-302 10-1331 0 0,14 0-5731 0 0,-30 0-632 0 0</inkml:trace>
  <inkml:trace contextRef="#ctx0" brushRef="#br0" timeOffset="42">6760 10296 12672 0 0,'0'0'289'0'0,"0"0"40"0"0,0 0 21 0 0,0 0-46 0 0,0 0-138 0 0,0 0 182 0 0,0 0 100 0 0,0 2 22 0 0,7 232 4445 0 0,5-114-4719 0 0,-11-113-184 0 0,0 1 1 0 0,0-1-1 0 0,1 0 0 0 0,0 0 0 0 0,1 0 0 0 0,0-1 0 0 0,0 1 0 0 0,0-1 0 0 0,1 1 0 0 0,-1-1 0 0 0,2 0 0 0 0,-1 0 0 0 0,1-1 0 0 0,0 1 0 0 0,0-1 0 0 0,0 0 0 0 0,1 0 0 0 0,-1-1 1 0 0,1 0-1 0 0,0 0 0 0 0,7 3-12 0 0,26-3-1111 0 0,-13-8-4205 0 0,-7-2-846 0 0</inkml:trace>
  <inkml:trace contextRef="#ctx0" brushRef="#br0" timeOffset="43">7239 10256 12696 0 0,'0'0'289'0'0,"4"-6"695"0"0,-2 4-961 0 0,-1 1-1 0 0,0-1 1 0 0,1 1 0 0 0,-1-1-1 0 0,0 1 1 0 0,1 0 0 0 0,0-1-1 0 0,-1 1 1 0 0,1 0 0 0 0,0 0-1 0 0,0 0 1 0 0,0 0 0 0 0,-1 0-1 0 0,1 1 1 0 0,0-1 0 0 0,0 0-1 0 0,0 1 1 0 0,0 0 0 0 0,0-1-1 0 0,0 1 1 0 0,0 0 0 0 0,0 0-1 0 0,1 0 1 0 0,-1 0 0 0 0,0 1 0 0 0,0-1-1 0 0,0 1-22 0 0,58 12 1213 0 0,-40-3-804 0 0,-2 0-1 0 0,1 1 1 0 0,-1 1-1 0 0,-1 1 1 0 0,-1 0 0 0 0,9 10-409 0 0,-2-3 320 0 0,0 3-62 0 0,-1 1 1 0 0,-1 0-1 0 0,-1 2 0 0 0,-2 1 0 0 0,0 0 1 0 0,-2 1-1 0 0,-1 1 0 0 0,-1 1 0 0 0,-2 0 1 0 0,7 26-259 0 0,-11-34 108 0 0,-2 0 1 0 0,0 1-1 0 0,-2 0 0 0 0,0 0 1 0 0,-1 0-1 0 0,-1 15-108 0 0,-3-35 23 0 0,1 1-1 0 0,0 0 0 0 0,-1 0 0 0 0,0-1 1 0 0,1 1-1 0 0,-1-1 0 0 0,-1 1 1 0 0,1-1-1 0 0,-1 1 0 0 0,1-1 0 0 0,-1 0 1 0 0,0 1-1 0 0,0-1 0 0 0,0 0 1 0 0,-1 0-1 0 0,1 0 0 0 0,-1-1 0 0 0,1 1 1 0 0,-1-1-1 0 0,0 1 0 0 0,0-1 1 0 0,0 0-1 0 0,0 0 0 0 0,-1 0 0 0 0,1-1 1 0 0,0 1-1 0 0,-1-1 0 0 0,-2 1-22 0 0,3 0 17 0 0,-1-1-1 0 0,1 0 1 0 0,0 0-1 0 0,-1 0 1 0 0,1-1 0 0 0,-1 1-1 0 0,1-1 1 0 0,-1 1-1 0 0,1-1 1 0 0,-1 0-1 0 0,1-1 1 0 0,-1 1-1 0 0,1-1 1 0 0,0 1-1 0 0,-1-1 1 0 0,1 0-1 0 0,-1 0 1 0 0,1 0-1 0 0,0-1 1 0 0,-3-1-17 0 0,0 0 30 0 0,1 0-1 0 0,0 0 1 0 0,0-1-1 0 0,0 1 1 0 0,0-1-1 0 0,1-1 1 0 0,-1 1 0 0 0,1 0-1 0 0,0-1 1 0 0,1 0-1 0 0,-1 0 1 0 0,1 0 0 0 0,0-1-1 0 0,0 1 1 0 0,0-1-1 0 0,1 1 1 0 0,0-1-1 0 0,0 0 1 0 0,0 0 0 0 0,1 0-1 0 0,0 0 1 0 0,0 0-1 0 0,1 0 1 0 0,-1 0-1 0 0,1 0 1 0 0,1-1 0 0 0,-1 1-30 0 0,1-16 46 0 0,0 1 0 0 0,1 0 0 0 0,1 0 0 0 0,1 0 0 0 0,1 0 0 0 0,1 0 0 0 0,1 1 0 0 0,1 0 0 0 0,5-9-46 0 0,8-13 54 0 0,3 0-1 0 0,1 2 0 0 0,2 1 1 0 0,1 1-1 0 0,2 1 0 0 0,33-30-53 0 0,-11 12-162 0 0,-30 27 132 0 0,-21 27-50 0 0,-1 1-56 0 0,0 0-168 0 0,0 0-74 0 0,0 0-976 0 0,0 0-4016 0 0,0 0-1719 0 0</inkml:trace>
  <inkml:trace contextRef="#ctx0" brushRef="#br0" timeOffset="44">8021 10507 8328 0 0,'0'0'241'0'0,"1"-1"0"0"0,48-60 2842 0 0,-17 40-1619 0 0,-23 14-1181 0 0,-1 1 0 0 0,1 1 0 0 0,0-1 1 0 0,1 1-1 0 0,-1 1 0 0 0,1 0 0 0 0,0 0 0 0 0,0 1 0 0 0,3-1-283 0 0,40-8 29 0 0,-42 12 23 0 0,-7-2-14 0 0,0 1-1 0 0,0 0 1 0 0,1 0 0 0 0,-1 1 0 0 0,0-1-1 0 0,1 1 1 0 0,-1 0 0 0 0,1 0-1 0 0,-1 1 1 0 0,0-1 0 0 0,1 1-1 0 0,-1 0 1 0 0,0 0 0 0 0,0 0 0 0 0,1 1-1 0 0,-1-1 1 0 0,0 1 0 0 0,0 0-1 0 0,-1 0 1 0 0,1 1 0 0 0,0-1 0 0 0,-1 1-1 0 0,1 0 1 0 0,-1 0 0 0 0,0 0-1 0 0,0 0 1 0 0,0 0 0 0 0,-1 1-1 0 0,2 1-37 0 0,-1-1 55 0 0,-1 0 0 0 0,-1 0 0 0 0,1 0 0 0 0,0 0 0 0 0,-1 0-1 0 0,0 0 1 0 0,0 1 0 0 0,0-1 0 0 0,-1 0 0 0 0,1 0 0 0 0,-1 1-1 0 0,0-1 1 0 0,-1 0 0 0 0,1 1 0 0 0,0-1 0 0 0,-1 1-55 0 0,-25 70 416 0 0,-14 2 82 0 0,-2-25-206 0 0,40-51-425 0 0,-16 16 600 0 0,23-25 342 0 0,55-54-692 0 0,12-17-117 0 0,63-59 0 0 0,-27 24 0 0 0,-97 103-21 0 0,-14 11-46 0 0,-102 129 395 0 0,101-122-311 0 0,0 0-1 0 0,0 0 0 0 0,0 1 0 0 0,1 0 1 0 0,0 0-1 0 0,0 0 0 0 0,1 0 0 0 0,0 0 0 0 0,0 0 1 0 0,1 1-1 0 0,0-1 0 0 0,1 0 0 0 0,-1 1 1 0 0,2-1-1 0 0,-1 1 0 0 0,1-1 0 0 0,1 4-16 0 0,0-9 57 0 0,0 1 0 0 0,-1 0 0 0 0,1-1 0 0 0,1 0 0 0 0,-1 1 0 0 0,0-1 0 0 0,1 0 0 0 0,0 0-1 0 0,0 0 1 0 0,0-1 0 0 0,0 1 0 0 0,0-1 0 0 0,0 1 0 0 0,1-1 0 0 0,2 1-57 0 0,0 1 110 0 0,2 0-66 0 0,1 0 1 0 0,0-1-1 0 0,0 0 0 0 0,0-1 0 0 0,0 0 0 0 0,0 0 0 0 0,1-1 0 0 0,-1 0 1 0 0,0-1-1 0 0,2 0-44 0 0,1 1-2 0 0,69 0-42 0 0,-47-2-6178 0 0,-17-2-687 0 0</inkml:trace>
  <inkml:trace contextRef="#ctx0" brushRef="#br0" timeOffset="45">5772 10273 13536 0 0,'-20'-23'1542'0'0,"20"21"-1219"0"0,27-28 2316 0 0,-17 23-2317 0 0,-9 6-157 0 0,17-7 379 0 0,6 14 799 0 0,-22-4-1191 0 0,-2-2-7 0 0,0 0 21 0 0,0 0 88 0 0,-12 21 829 0 0,9-19-1061 0 0,1 0-1 0 0,-1 0 1 0 0,0 0 0 0 0,0 0-1 0 0,0 0 1 0 0,0-1 0 0 0,0 1-1 0 0,0-1 1 0 0,0 0 0 0 0,0 0-1 0 0,-1 0 1 0 0,1-1 0 0 0,0 1 0 0 0,-1-1-1 0 0,1 1 1 0 0,0-1 0 0 0,-1 0-1 0 0,1-1 1 0 0,-1 1 0 0 0,1 0-1 0 0,0-1 1 0 0,-1 0 0 0 0,0 0-22 0 0,3-1 5 0 0,1 1 0 0 0,0-1 0 0 0,-1 0 1 0 0,1 1-1 0 0,0-1 0 0 0,0 0 0 0 0,0 1 0 0 0,0-1 1 0 0,0 0-1 0 0,0 1 0 0 0,1-1 0 0 0,-1 0 0 0 0,0 1 1 0 0,1-1-1 0 0,-1 1 0 0 0,1-1 0 0 0,0 1 1 0 0,0-1-1 0 0,-1 1 0 0 0,1-1 0 0 0,0 1 0 0 0,0 0 1 0 0,0-1-1 0 0,0 1 0 0 0,1 0 0 0 0,-1 0 0 0 0,0 0 1 0 0,0 0-1 0 0,1 0 0 0 0,-1 0 0 0 0,1 0 1 0 0,-1 0-1 0 0,1 1 0 0 0,1-1-5 0 0,32-6-981 0 0,-15 13 66 0 0,-10-5-5545 0 0,-10-1 198 0 0</inkml:trace>
  <inkml:trace contextRef="#ctx0" brushRef="#br0" timeOffset="46">5989 10109 11256 0 0,'0'0'256'0'0,"0"0"34"0"0,0 0 21 0 0,0 0-35 0 0,0 0-103 0 0,0 0 238 0 0,8-3 688 0 0,4-1-821 0 0,0 0 0 0 0,0 0 0 0 0,0 1 0 0 0,1 1 1 0 0,-1 0-1 0 0,1 1 0 0 0,-1 0 0 0 0,1 1 0 0 0,11 1-278 0 0,0 11 1262 0 0,-23-11-1057 0 0,-1-1-49 0 0,-24 24 805 0 0,19-19-881 0 0,-1 0 0 0 0,0-1 0 0 0,0 0 0 0 0,0 0 0 0 0,-1 0 0 0 0,1-1 0 0 0,-1 0 0 0 0,0 0 0 0 0,1-1 0 0 0,-1 1 0 0 0,-1-2 0 0 0,1 1 0 0 0,0-1 0 0 0,0 0 0 0 0,-1 0 0 0 0,1-1 0 0 0,0 0 0 0 0,-1 0 0 0 0,-4-2-80 0 0,4-9 416 0 0,24-4-445 0 0,23 4-637 0 0,-22 13-3080 0 0,-11-1 1134 0 0,6-1-3438 0 0</inkml:trace>
  <inkml:trace contextRef="#ctx0" brushRef="#br0" timeOffset="47">8523 10037 8752 0 0,'0'0'197'0'0,"0"0"24"0"0,0 0 19 0 0,-5 7 14 0 0,0-2 103 0 0,0 0 1 0 0,-1-1-1 0 0,0 0 1 0 0,1 0-1 0 0,-1-1 1 0 0,-1 1-1 0 0,1-1 1 0 0,0 0-1 0 0,-1-1 1 0 0,0 0 0 0 0,1 0-1 0 0,-1 0 1 0 0,-2-1-358 0 0,9 0 17 0 0,-1-1 1 0 0,1 0 0 0 0,0 0 0 0 0,-1 1 0 0 0,1-1-1 0 0,0 0 1 0 0,-1 0 0 0 0,1 0 0 0 0,-1 1 0 0 0,1-1-1 0 0,0 0 1 0 0,-1 0 0 0 0,1 0 0 0 0,-1 0 0 0 0,1 0-1 0 0,0 0 1 0 0,-1 0 0 0 0,1 0 0 0 0,-1 0 0 0 0,1 0 0 0 0,0 0-1 0 0,-1 0 1 0 0,1 0 0 0 0,-1 0 0 0 0,1 0 0 0 0,0-1-1 0 0,-1 1 1 0 0,1 0 0 0 0,-1 0 0 0 0,1 0 0 0 0,0-1-1 0 0,-1 1 1 0 0,1 0 0 0 0,0 0 0 0 0,-1-1 0 0 0,1 1-1 0 0,0 0 1 0 0,0-1 0 0 0,-1 1 0 0 0,1 0 0 0 0,0-1-1 0 0,0 1 1 0 0,0 0 0 0 0,-1-1 0 0 0,1 1 0 0 0,0 0 0 0 0,0-1-1 0 0,0 1 1 0 0,0-1 0 0 0,0 1 0 0 0,0-1 0 0 0,0 1-1 0 0,0 0 1 0 0,0-1 0 0 0,0 1 0 0 0,0-1 0 0 0,0 1-1 0 0,0 0 1 0 0,0-1 0 0 0,0 1 0 0 0,0-1 0 0 0,0 1-1 0 0,1 0 1 0 0,-1-1 0 0 0,0 1 0 0 0,0 0 0 0 0,1-1-18 0 0,18-25 671 0 0,37-12-245 0 0,-35 29-415 0 0,1 1-1 0 0,-1 1 1 0 0,1 1 0 0 0,0 1-1 0 0,11 0-10 0 0,12 15 312 0 0,-44-10-178 0 0,4 24 723 0 0,-7-19-785 0 0,-1-1 1 0 0,1 0-1 0 0,0 0 1 0 0,-1 0-1 0 0,0 0 0 0 0,0 0 1 0 0,0 0-1 0 0,0-1 0 0 0,-1 0 1 0 0,1 0-1 0 0,-1 0 0 0 0,0 0 1 0 0,0 0-1 0 0,0-1 0 0 0,0 1 1 0 0,-1-1-1 0 0,1 0 1 0 0,-1-1-1 0 0,1 1 0 0 0,-1-1 1 0 0,1 0-1 0 0,-1 0 0 0 0,0 0 1 0 0,0 0-1 0 0,1-1 0 0 0,-2 0-72 0 0,3 1-127 0 0,0-1-1 0 0,0 0 0 0 0,0 0 0 0 0,-1 0 0 0 0,1 0 0 0 0,0 0 0 0 0,0 0 1 0 0,0-1-1 0 0,0 1 0 0 0,0-1 0 0 0,0 0 0 0 0,0 0 0 0 0,0 0 1 0 0,0-1-1 0 0,1 1 0 0 0,-1 0 0 0 0,0-1 0 0 0,0 0 128 0 0,3 2-4324 0 0,0 0-1370 0 0</inkml:trace>
  <inkml:trace contextRef="#ctx0" brushRef="#br0" timeOffset="48">9146 10355 12096 0 0,'0'0'273'0'0,"0"0"40"0"0,0 0 21 0 0,1-1-44 0 0,39-6 1070 0 0,40 1 2522 0 0,42 8-2428 0 0,-32 0-1141 0 0,-38 3-118 0 0,17-1-2952 0 0,-60-6 1356 0 0</inkml:trace>
  <inkml:trace contextRef="#ctx0" brushRef="#br0" timeOffset="49">9367 10162 12696 0 0,'0'0'289'0'0,"0"0"40"0"0,0 0 21 0 0,0 0-45 0 0,-4 7-186 0 0,1 5 303 0 0,0 1 1 0 0,1 0-1 0 0,0-1 1 0 0,1 1 0 0 0,0 0-1 0 0,1 0 1 0 0,1 0-1 0 0,0-1 1 0 0,0 1-1 0 0,2 3-422 0 0,-1-1 165 0 0,10 82 1124 0 0,-4-17-1057 0 0,11-15 0 0 0,-14-58-532 0 0,13 17 345 0 0,1-14-5812 0 0,-7-9-346 0 0</inkml:trace>
  <inkml:trace contextRef="#ctx0" brushRef="#br0" timeOffset="50">10546 10313 12464 0 0,'0'0'281'0'0,"0"0"40"0"0,0 0 22 0 0,0 0-39 0 0,-1 1-197 0 0,-48 23 842 0 0,-2 32 1641 0 0,20 8-1238 0 0,20-1-856 0 0,38-22 96 0 0,-24-39-550 0 0,-1 0-1 0 0,1 0 0 0 0,0-1 0 0 0,0 0 0 0 0,-1 1 0 0 0,1-1 0 0 0,0 0 0 0 0,0 0 1 0 0,0-1-1 0 0,0 1 0 0 0,0 0 0 0 0,1-1 0 0 0,-1 0 0 0 0,0 0 0 0 0,0 0 1 0 0,0 0-1 0 0,0 0 0 0 0,0-1 0 0 0,0 0 0 0 0,0 1 0 0 0,2-2-41 0 0,-2 2 48 0 0,5-2-8 0 0,0 0-1 0 0,0 0 0 0 0,0-1 0 0 0,-1 1 1 0 0,1-2-1 0 0,-1 1 0 0 0,0-1 1 0 0,0 0-1 0 0,0-1 0 0 0,0 0 0 0 0,-1 0 1 0 0,0 0-1 0 0,0-1 0 0 0,0 0 1 0 0,-1 0-1 0 0,0 0 0 0 0,0-1 0 0 0,0 1 1 0 0,-1-1-1 0 0,0 0 0 0 0,0-1 1 0 0,-1 1-1 0 0,0-1 0 0 0,0 1 0 0 0,-1-1 1 0 0,1-6-40 0 0,-10-57-820 0 0,6 69 702 0 0,1 0-1 0 0,-1 0 1 0 0,0 1 0 0 0,0-1-1 0 0,0 0 1 0 0,0 0-1 0 0,0 1 1 0 0,0-1 0 0 0,-1 1-1 0 0,1-1 1 0 0,-1 1-1 0 0,1-1 1 0 0,-1 1 0 0 0,1 0-1 0 0,-1 0 1 0 0,1 0-1 0 0,-1 0 1 0 0,0 0 0 0 0,0 0-1 0 0,0 0 1 0 0,0 0-1 0 0,0 1 1 0 0,1-1 0 0 0,-1 1-1 0 0,0-1 1 0 0,0 1-1 0 0,0 0 1 0 0,0 0 0 0 0,0 0-1 0 0,0 0 1 0 0,0 0-1 0 0,0 0 1 0 0,0 1 0 0 0,-1-1 117 0 0,-8 3-4232 0 0,-2 1-1229 0 0</inkml:trace>
  <inkml:trace contextRef="#ctx0" brushRef="#br0" timeOffset="51">10975 10054 9648 0 0,'0'0'216'0'0,"6"-3"292"0"0,21-34 253 0 0,-18 30-473 0 0,1 1-1 0 0,0 0 1 0 0,0 1-1 0 0,0 0 1 0 0,1 1 0 0 0,0 0-1 0 0,0 1 1 0 0,0 0-1 0 0,0 0 1 0 0,0 1 0 0 0,0 1-1 0 0,1 0 1 0 0,-1 1 0 0 0,5 0-288 0 0,44 14 832 0 0,-57-13-774 0 0,-1 1 1 0 0,0 0 0 0 0,1 0-1 0 0,-1 0 1 0 0,0 0 0 0 0,0 0-1 0 0,0 1 1 0 0,-1-1-1 0 0,1 0 1 0 0,0 1 0 0 0,-1-1-1 0 0,0 1 1 0 0,1 0 0 0 0,-1 0-1 0 0,0-1 1 0 0,0 1 0 0 0,-1 0-1 0 0,1 0 1 0 0,-1 0 0 0 0,1 0-1 0 0,-1 3-58 0 0,-1 6 168 0 0,-1 0 0 0 0,0 0-1 0 0,-1 0 1 0 0,0 0 0 0 0,-1-1-1 0 0,-1 1 1 0 0,0-1 0 0 0,0 0 0 0 0,-1 0-1 0 0,0 0 1 0 0,-1-1 0 0 0,0 0-1 0 0,0-1 1 0 0,-1 1 0 0 0,-1-1-1 0 0,0-1 1 0 0,0 0 0 0 0,-9 7-168 0 0,4-1 65 0 0,-38 34 7 0 0,3-4 79 0 0,47-43-66 0 0,2-1 30 0 0,0 0-14 0 0,0 0-5 0 0,51-27 694 0 0,-39 17-693 0 0,39-28 134 0 0,68-73 41 0 0,-1 11-1087 0 0,-117 101 798 0 0,0 0-1 0 0,-1 1 1 0 0,1-1-1 0 0,0 0 1 0 0,-1 1-1 0 0,1-1 1 0 0,-1 0 0 0 0,1 1-1 0 0,-1-1 1 0 0,0 0-1 0 0,1 1 1 0 0,-1-1-1 0 0,0 1 1 0 0,0-1 0 0 0,0 1-1 0 0,0-1 1 0 0,0 1-1 0 0,-1-1 1 0 0,1 0 0 0 0,0 1-1 0 0,-1-1 1 0 0,1 1-1 0 0,-1-1 1 0 0,1 0-1 0 0,-1 1 1 0 0,0-1 0 0 0,1 0-1 0 0,-1 0 1 0 0,-1 1 17 0 0,-86 167 1066 0 0,75-115-971 0 0,13-51-69 0 0,1 0 0 0 0,-1-1 1 0 0,1 1-1 0 0,0-1 0 0 0,0 1 0 0 0,0-1 0 0 0,0 1 1 0 0,0-1-1 0 0,0 0 0 0 0,1 1 0 0 0,-1-1 0 0 0,1 0 1 0 0,-1 0-1 0 0,1 0 0 0 0,0 0 0 0 0,0 0 0 0 0,0 0 1 0 0,0-1-1 0 0,0 1 0 0 0,0-1 0 0 0,0 1 0 0 0,1-1 1 0 0,-1 0-1 0 0,1 0 0 0 0,-1 0 0 0 0,2 1-26 0 0,58 5 296 0 0,24-17-224 0 0,-1-15-2674 0 0,-61 15-4843 0 0</inkml:trace>
  <inkml:trace contextRef="#ctx0" brushRef="#br0" timeOffset="52">12134 10017 15376 0 0,'0'0'449'0'0,"0"0"-2"0"0,3-1-289 0 0,150-40 3085 0 0,-10 24-735 0 0,-14 17-2154 0 0,-122 1-373 0 0,0-1-240 0 0,-1 0 0 0 0,0 0 1 0 0,0 1-1 0 0,1 0 0 0 0,-1 0 1 0 0,0 0-1 0 0,0 1 0 0 0,0 0 1 0 0,0 0-1 0 0,0 0 0 0 0,-1 1 0 0 0,1 0 1 0 0,1 1 258 0 0,-6-2-4832 0 0,-1 3-1353 0 0</inkml:trace>
  <inkml:trace contextRef="#ctx0" brushRef="#br0" timeOffset="53">12232 10185 13536 0 0,'-6'4'658'0'0,"-5"6"2501"0"0,30-4-344 0 0,-14-4-3161 0 0,159 5 3323 0 0,54-24-2673 0 0,-178 15-523 0 0,153-4-6369 0 0,-169 6-420 0 0</inkml:trace>
  <inkml:trace contextRef="#ctx0" brushRef="#br0" timeOffset="54">13293 9906 14368 0 0,'-9'1'153'0'0,"1"1"0"0"0,-1 0 1 0 0,1 0-1 0 0,-1 1 0 0 0,1 0 1 0 0,0 0-1 0 0,0 1 0 0 0,0 0 1 0 0,0 0-1 0 0,1 1 0 0 0,0 0 1 0 0,0 1-1 0 0,0-1 0 0 0,1 1 0 0 0,-1 0 1 0 0,1 1-1 0 0,1 0 0 0 0,-1 0 1 0 0,1 0-1 0 0,-3 7-153 0 0,5-10 112 0 0,1-1-1 0 0,1 1 1 0 0,-1 0 0 0 0,0-1-1 0 0,1 1 1 0 0,0 0-1 0 0,0 0 1 0 0,0 0-1 0 0,0 0 1 0 0,1 0 0 0 0,-1 0-1 0 0,1 0 1 0 0,0 0-1 0 0,0 0 1 0 0,1 0 0 0 0,-1 0-1 0 0,1 0 1 0 0,0 0-1 0 0,0 0 1 0 0,0 0 0 0 0,0 0-1 0 0,1-1 1 0 0,0 1-1 0 0,0 0 1 0 0,0-1 0 0 0,0 1-1 0 0,0-1 1 0 0,1 0-1 0 0,-1 0 1 0 0,1 0 0 0 0,0 0-1 0 0,0 0 1 0 0,0-1-1 0 0,0 1 1 0 0,0-1 0 0 0,1 0-1 0 0,-1 0 1 0 0,1 0-1 0 0,0 0 1 0 0,-1-1 0 0 0,1 1-1 0 0,0-1 1 0 0,3 1-112 0 0,114 31 882 0 0,-81-26-660 0 0,-1-2 0 0 0,1-1 0 0 0,0-2 0 0 0,1-2 0 0 0,-1-1 0 0 0,0-3 0 0 0,0-1 0 0 0,36-10-222 0 0,-68 14 37 0 0,0-1 0 0 0,-1 0-1 0 0,1 0 1 0 0,-1-1 0 0 0,1 0 0 0 0,-1 0-1 0 0,0-1 1 0 0,0 0 0 0 0,-1 0 0 0 0,1-1-1 0 0,-1 0 1 0 0,0 0 0 0 0,0 0 0 0 0,0-1-1 0 0,-1 0 1 0 0,0 0 0 0 0,0 0 0 0 0,-1-1-1 0 0,0 0 1 0 0,0 1 0 0 0,0-1 0 0 0,-1-1-1 0 0,0 1 1 0 0,0 0 0 0 0,-1-1 0 0 0,0 0-1 0 0,0 1 1 0 0,-1-1 0 0 0,0 0 0 0 0,0 0-1 0 0,-1 0 1 0 0,0 0 0 0 0,0 0 0 0 0,-2-7-37 0 0,-1 7-53 0 0,-1 0 1 0 0,0 0 0 0 0,-1 0-1 0 0,0 1 1 0 0,0 0-1 0 0,0 0 1 0 0,-1 0 0 0 0,0 1-1 0 0,0-1 1 0 0,-1 1 0 0 0,0 1-1 0 0,0-1 1 0 0,0 1 0 0 0,-1 1-1 0 0,1-1 1 0 0,-1 1 0 0 0,0 1-1 0 0,0-1 1 0 0,-1 1 0 0 0,1 1-1 0 0,-1-1 1 0 0,0 2 0 0 0,1-1-1 0 0,-1 1 1 0 0,0 0 0 0 0,0 1-1 0 0,-3 0 53 0 0,-130-2-1795 0 0,82 12-4717 0 0,25-1-564 0 0</inkml:trace>
  <inkml:trace contextRef="#ctx0" brushRef="#br0" timeOffset="55">9978 10069 10016 0 0,'0'0'230'0'0,"-11"-4"541"0"0,-12-4 29 0 0,21 8-409 0 0,2 0 31 0 0,0 0 129 0 0,0 0 52 0 0,0 0 6 0 0,0 0-24 0 0,0 0-122 0 0,-7 6 694 0 0,-15 35 124 0 0,-11 34-137 0 0,31-68-1053 0 0,0-1-1 0 0,1 1 0 0 0,-1-1 0 0 0,1 1 0 0 0,0-1 0 0 0,1 1 0 0 0,0 0 0 0 0,0 0 1 0 0,0-1-1 0 0,2 8-90 0 0,-1 10-138 0 0,-1-22 156 0 0,0 0 0 0 0,0 0 1 0 0,0 0-1 0 0,0 0 0 0 0,1 0 0 0 0,-1 0 0 0 0,1 0 0 0 0,-1-1 0 0 0,1 1 0 0 0,0 0 0 0 0,0 0 0 0 0,0 0 0 0 0,0-1 0 0 0,0 1 0 0 0,0-1 0 0 0,0 1 0 0 0,1 0 0 0 0,-1-1 0 0 0,1 0 0 0 0,-1 1 0 0 0,1-1 0 0 0,-1 0 0 0 0,1 0 0 0 0,-1 0 0 0 0,1 0 0 0 0,0 0 0 0 0,0 0 0 0 0,0-1 1 0 0,0 1-1 0 0,-1 0 0 0 0,1-1 0 0 0,0 0 0 0 0,0 1 0 0 0,0-1-18 0 0,45-10 430 0 0,20-32-63 0 0,-29 2-227 0 0,22-52-9 0 0,-45 56-121 0 0,-9 30-24 0 0,-13 31-60 0 0,6-18 70 0 0,0 0-1 0 0,1 0 1 0 0,-1 1-1 0 0,1-1 0 0 0,0 0 1 0 0,1 0-1 0 0,0 1 1 0 0,0-1-1 0 0,1 0 1 0 0,0 0-1 0 0,0 0 0 0 0,0 0 1 0 0,1-1-1 0 0,1 3 5 0 0,-2-6 16 0 0,-1 1 0 0 0,1-1-1 0 0,0 0 1 0 0,1 0 0 0 0,-1 0-1 0 0,0-1 1 0 0,1 1-1 0 0,-1 0 1 0 0,1-1 0 0 0,0 0-1 0 0,0 0 1 0 0,0 1 0 0 0,0-2-1 0 0,0 1 1 0 0,1 0 0 0 0,-1-1-1 0 0,1 1 1 0 0,-1-1 0 0 0,1 0-1 0 0,-1 0 1 0 0,1-1-1 0 0,-1 1 1 0 0,1-1 0 0 0,0 1-1 0 0,-1-1 1 0 0,4-1-16 0 0,10-2 114 0 0,0 0 1 0 0,0-2-1 0 0,-1 0 0 0 0,0 0 1 0 0,0-2-1 0 0,10-5-114 0 0,-11 5 117 0 0,-6 3-20 0 0,-1 0 1 0 0,0-1 0 0 0,0 0-1 0 0,0 0 1 0 0,-1-1-1 0 0,1 0 1 0 0,-1 0 0 0 0,-1 0-1 0 0,1-1 1 0 0,-1 0 0 0 0,-1-1-1 0 0,1 1 1 0 0,-1-1-1 0 0,0 0 1 0 0,-1 0 0 0 0,0-1-1 0 0,0 1 1 0 0,0-5-98 0 0,-2 6 28 0 0,0-1 0 0 0,-1 0 0 0 0,0 0 0 0 0,-1 0 0 0 0,0 1 0 0 0,0-1 1 0 0,-1 0-1 0 0,0 0 0 0 0,0 0 0 0 0,-1 1 0 0 0,0-1 0 0 0,0 0 0 0 0,0 1 0 0 0,-1 0 0 0 0,-1-1 0 0 0,-1-3-28 0 0,1 6-97 0 0,1-1 0 0 0,-1 0-1 0 0,0 1 1 0 0,0-1 0 0 0,0 1-1 0 0,-1 1 1 0 0,0-1 0 0 0,0 0-1 0 0,0 1 1 0 0,-1 0 0 0 0,1 0-1 0 0,-1 1 1 0 0,0 0 0 0 0,0 0-1 0 0,0 0 1 0 0,-3-1 97 0 0,-11-1-5644 0 0,-2 0-1890 0 0</inkml:trace>
  <inkml:trace contextRef="#ctx0" brushRef="#br0" timeOffset="56">1584 12230 6912 0 0,'0'0'157'0'0,"0"0"23"0"0,0-1 11 0 0,-16-21 1018 0 0,9-24 1830 0 0,37-22-703 0 0,-5 38-1784 0 0,-21 26-534 0 0,0 0 1 0 0,0 0-1 0 0,0 0 1 0 0,0 1-1 0 0,1-1 1 0 0,0 1-1 0 0,0 1 1 0 0,0-1-1 0 0,0 0 1 0 0,0 1-1 0 0,0 0 1 0 0,6-1-19 0 0,-3 0 47 0 0,26-4-36 0 0,-30 6-11 0 0,0 1 0 0 0,1 0 1 0 0,-1 0-1 0 0,0 0 1 0 0,1 0-1 0 0,-1 1 0 0 0,0 0 1 0 0,1 0-1 0 0,-1 0 1 0 0,0 0-1 0 0,0 1 0 0 0,0 0 1 0 0,0-1-1 0 0,0 1 1 0 0,0 1-1 0 0,-1-1 1 0 0,1 1-1 0 0,-1-1 0 0 0,1 1 1 0 0,-1 0-1 0 0,0 0 1 0 0,0 0-1 0 0,0 1 0 0 0,-1-1 1 0 0,1 1-1 0 0,0 1 0 0 0,-1 0 46 0 0,0 1-1 0 0,-1 0 1 0 0,1 0 0 0 0,-1 0-1 0 0,-1 0 1 0 0,1 0-1 0 0,-1 0 1 0 0,0 0-1 0 0,0 0 1 0 0,-1 0 0 0 0,0 3-46 0 0,-36 107 790 0 0,-26-6-346 0 0,32-78-303 0 0,15-22-13 0 0,16-10-64 0 0,0 0 3 0 0,12-35 170 0 0,81-85-125 0 0,16-1-950 0 0,-16 38 565 0 0,-59 59 262 0 0,-60 68 206 0 0,-52 60 836 0 0,36-22-343 0 0,31-59-464 0 0,7-15-105 0 0,0 0 1 0 0,1 0 0 0 0,0 0-1 0 0,0 1 1 0 0,1-1-1 0 0,0 1 1 0 0,0-1 0 0 0,1 1-1 0 0,0 1-119 0 0,26 9 483 0 0,-18-18-497 0 0,-1 0 1 0 0,0 0-1 0 0,1-1 0 0 0,-1 0 0 0 0,1 0 1 0 0,-1-1-1 0 0,1 0 0 0 0,-1 0 1 0 0,0-1-1 0 0,0 1 0 0 0,1-2 14 0 0,20-3-5145 0 0,-8 2-1133 0 0</inkml:trace>
  <inkml:trace contextRef="#ctx0" brushRef="#br0" timeOffset="57">2323 11901 7112 0 0,'0'0'157'0'0,"0"0"23"0"0,0 0 13 0 0,-1-5 117 0 0,-3-3 4506 0 0,-4 10-4554 0 0,0 0 1 0 0,0 1 0 0 0,0 0-1 0 0,1 0 1 0 0,-1 1-1 0 0,1 0 1 0 0,0 0 0 0 0,0 1-1 0 0,0 0 1 0 0,1 0 0 0 0,0 1-1 0 0,0-1 1 0 0,0 1-1 0 0,1 1 1 0 0,-1-1 0 0 0,2 1-1 0 0,-1 0 1 0 0,1 0 0 0 0,-2 4-263 0 0,-9 9 364 0 0,-42 100 497 0 0,38-25-291 0 0,30 0 44 0 0,-9-89-627 0 0,0 0 0 0 0,0 0-1 0 0,1 0 1 0 0,0 0-1 0 0,0 0 1 0 0,0 0 0 0 0,1-1-1 0 0,-1 1 1 0 0,1-1-1 0 0,1 0 1 0 0,-1 0-1 0 0,1-1 1 0 0,0 1 0 0 0,0-1-1 0 0,0 0 1 0 0,1 0-1 0 0,-1-1 1 0 0,4 2 13 0 0,-6-4-394 0 0,0-1-1 0 0,1 1 1 0 0,-1-1-1 0 0,0 1 1 0 0,1-1-1 0 0,-1 0 1 0 0,0-1-1 0 0,1 1 1 0 0,-1 0-1 0 0,0-1 1 0 0,0 0-1 0 0,1 0 1 0 0,-1 0-1 0 0,0 0 1 0 0,0 0-1 0 0,0-1 1 0 0,0 0 394 0 0,9-4-5044 0 0</inkml:trace>
  <inkml:trace contextRef="#ctx0" brushRef="#br0" timeOffset="58">2373 12196 9152 0 0,'0'0'208'0'0,"0"0"33"0"0,4-8 227 0 0,-3 1-425 0 0,-1 1 71 0 0,0 5 474 0 0,0 1 178 0 0,0 0 30 0 0,0 0-52 0 0,0 0-235 0 0,0 0-101 0 0,0 12 363 0 0,7 60 1195 0 0,10-31-1286 0 0,-16-39-640 0 0,0 0 0 0 0,1 0-1 0 0,-1 0 1 0 0,1-1 0 0 0,-1 1 0 0 0,1-1 0 0 0,0 1-1 0 0,0-1 1 0 0,0 1 0 0 0,0-1 0 0 0,0 0 0 0 0,0 0-1 0 0,0 0 1 0 0,0 0 0 0 0,0-1 0 0 0,0 1-1 0 0,0 0 1 0 0,1-1 0 0 0,-1 1 0 0 0,0-1 0 0 0,0 0-1 0 0,1 0 1 0 0,-1 0 0 0 0,0 0 0 0 0,1 0 0 0 0,-1-1-1 0 0,0 1 1 0 0,0-1 0 0 0,0 1 0 0 0,1-1-1 0 0,1 0-39 0 0,5-2 64 0 0,0 1-1 0 0,-1-1 0 0 0,1 0 0 0 0,0-1 0 0 0,-1 0 1 0 0,0-1-1 0 0,0 1 0 0 0,0-2 0 0 0,-1 1 1 0 0,1-1-1 0 0,-1 0 0 0 0,-1 0 0 0 0,1-1 0 0 0,-1 0 1 0 0,0 0-1 0 0,-1-1 0 0 0,3-3-63 0 0,-7 7 28 0 0,2-1 1 0 0,0 0-1 0 0,0-1 0 0 0,-1 1 1 0 0,0-1-1 0 0,0 0 0 0 0,0 1 1 0 0,-1-1-1 0 0,0 0 0 0 0,0 0 1 0 0,-1 0-1 0 0,1 0 0 0 0,-1 0 1 0 0,0 0-1 0 0,-1 0 0 0 0,-1-5-28 0 0,1 6-27 0 0,-1 0-1 0 0,1 0 1 0 0,-1 0-1 0 0,-1 0 1 0 0,1 1-1 0 0,-1-1 1 0 0,1 1-1 0 0,-1-1 1 0 0,-1 1-1 0 0,1 0 1 0 0,0 0 0 0 0,-1 1-1 0 0,0-1 1 0 0,0 1-1 0 0,0 0 1 0 0,0 0-1 0 0,-1 0 1 0 0,1 0-1 0 0,-1 1 1 0 0,0 0-1 0 0,0 0 1 0 0,0 0-1 0 0,0 0 1 0 0,0 1-1 0 0,0 0 1 0 0,0 0-1 0 0,0 0 1 0 0,0 1-1 0 0,-1 0 1 0 0,1 0-1 0 0,0 0 1 0 0,0 0-1 0 0,0 1 1 0 0,-1 0 27 0 0,-26 9-1906 0 0,22-7 1134 0 0,9-3-4359 0 0,1 0 179 0 0</inkml:trace>
  <inkml:trace contextRef="#ctx0" brushRef="#br0" timeOffset="59">2709 11802 7312 0 0,'73'54'1336'0'0,"-62"-43"-728"0"0,-1 0 1 0 0,-1 1 0 0 0,0 0-1 0 0,0 1 1 0 0,-1-1-1 0 0,-1 1 1 0 0,0 1 0 0 0,-1 0-1 0 0,-1 0 1 0 0,0 0-1 0 0,0 0 1 0 0,-2 1-1 0 0,1 1-608 0 0,-2-2 279 0 0,-1 0 0 0 0,0 0 0 0 0,-1 1 0 0 0,0-1 0 0 0,-1 0 0 0 0,-1 0 0 0 0,0 0 0 0 0,-1 3-279 0 0,0-3 115 0 0,0-1-1 0 0,0 1 1 0 0,-1-1-1 0 0,-1 0 0 0 0,0-1 1 0 0,-1 1-1 0 0,0-1 1 0 0,-1 0-1 0 0,-1 0 0 0 0,-4 5-114 0 0,-48 55 287 0 0,58-70-520 0 0,-8 5-477 0 0,8-4-2915 0 0,2-3 2259 0 0</inkml:trace>
  <inkml:trace contextRef="#ctx0" brushRef="#br0" timeOffset="60">3090 12016 12448 0 0,'8'-4'726'0'0,"78"-8"934"0"0,-39 11-376 0 0,-38 0-1101 0 0,0 0 0 0 0,0 1-1 0 0,0 0 1 0 0,0 0-1 0 0,0 1 1 0 0,0 0 0 0 0,0 0-1 0 0,-1 1 1 0 0,4 1-183 0 0,-11-2-261 0 0,5 4-4802 0 0,-5-4-295 0 0</inkml:trace>
  <inkml:trace contextRef="#ctx0" brushRef="#br0" timeOffset="61">3149 12168 12264 0 0,'0'0'273'0'0,"-13"1"786"0"0,7 3-962 0 0,4-3 343 0 0,2-1 141 0 0,0 0 26 0 0,0 0 5 0 0,0 0-11 0 0,0 0-8 0 0,21 0 1002 0 0,106-10 130 0 0,-64-7-1725 0 0,-39 11 32 0 0,-5 3-1629 0 0,-6-2-3599 0 0,-3-1-698 0 0</inkml:trace>
  <inkml:trace contextRef="#ctx0" brushRef="#br0" timeOffset="62">3541 11891 9960 0 0,'9'-13'746'0'0,"65"-46"957"0"0,5 30 2262 0 0,-4 29-1916 0 0,-23 13-1178 0 0,-39-1-403 0 0,-5-8-390 0 0,-7-4-66 0 0,1 1 0 0 0,-1-1 0 0 0,0 1 1 0 0,0-1-1 0 0,0 1 0 0 0,0-1 0 0 0,0 1 1 0 0,0 0-1 0 0,0-1 0 0 0,0 1 0 0 0,0 0 1 0 0,0 0-1 0 0,0 0 0 0 0,0 0 0 0 0,-1 0 1 0 0,1 0-1 0 0,0 0 0 0 0,-1 0 0 0 0,1 0 1 0 0,-1 0-1 0 0,1 0 0 0 0,-1 0 0 0 0,1 0 0 0 0,-1 0 1 0 0,0 1-1 0 0,1-1 0 0 0,-1 0 0 0 0,0 0 1 0 0,0 0-1 0 0,0 1 0 0 0,0-1 0 0 0,0 1-12 0 0,4 27 295 0 0,-3-28-278 0 0,-1 1 1 0 0,1 0-1 0 0,0-1 1 0 0,-1 1-1 0 0,1 0 1 0 0,-1 0-1 0 0,0-1 1 0 0,0 1-1 0 0,0 0 1 0 0,1 0-1 0 0,-2 0 1 0 0,1-1 0 0 0,0 1-1 0 0,0 0 1 0 0,-1 0-1 0 0,1-1 1 0 0,0 1-1 0 0,-1 0 1 0 0,0-1-1 0 0,1 1 1 0 0,-1 0-1 0 0,0 0-17 0 0,-17 29 168 0 0,11-4-8 0 0,-4-18-67 0 0,10-9-78 0 0,0 1 0 0 0,0-1 0 0 0,0 1-1 0 0,0 0 1 0 0,0-1 0 0 0,0 1 0 0 0,0 0 0 0 0,0 0-1 0 0,0 0 1 0 0,0 0 0 0 0,0 0 0 0 0,0 0-1 0 0,0 0 1 0 0,1 0 0 0 0,-1 0 0 0 0,0 0-1 0 0,1 0 1 0 0,-1 0 0 0 0,1 1 0 0 0,0-1-1 0 0,-1 0 1 0 0,1 0 0 0 0,0 1 0 0 0,-1-1 0 0 0,1 0-1 0 0,0 0 1 0 0,0 1 0 0 0,0-1 0 0 0,0 0-1 0 0,1 1-14 0 0,-1 0 1 0 0,1-1 0 0 0,-1 0 0 0 0,0 1 0 0 0,1-1 0 0 0,-1 1 0 0 0,0-1 0 0 0,0 0 0 0 0,0 1 0 0 0,0-1 0 0 0,0 1 0 0 0,0-1-1 0 0,0 1 1 0 0,0-1 0 0 0,-1 0 0 0 0,1 1 0 0 0,0-1 0 0 0,-1 1 0 0 0,1-1 0 0 0,-1 0 0 0 0,0 1 0 0 0,0-1 0 0 0,1 0 0 0 0,-1 0 0 0 0,0 0-1 0 0,0 0 1 0 0,0 0 0 0 0,0 0 0 0 0,0 0 0 0 0,0 0 0 0 0,0 0 0 0 0,0 0 0 0 0,-1 0 0 0 0,1 0 0 0 0,0-1 0 0 0,-1 1 0 0 0,1-1-1 0 0,28-12 70 0 0,-18-6-204 0 0,26-16-253 0 0,30-25-269 0 0,71-34-575 0 0,-58 38 911 0 0,-73 52 342 0 0,-3 2 92 0 0,-2 1 56 0 0,0 0 12 0 0,0 0-3 0 0,-4 18 266 0 0,-26 40 91 0 0,-10 18-96 0 0,-6-3 216 0 0,33-24-512 0 0,11-41-90 0 0,15 8 16 0 0,-9-13-214 0 0,-1-1-1 0 0,1 1 0 0 0,0-1 0 0 0,-1 0 0 0 0,1 0 1 0 0,0 0-1 0 0,1 0 0 0 0,-1-1 0 0 0,0 1 1 0 0,0-1-1 0 0,1 0 0 0 0,-1 0 0 0 0,0-1 1 0 0,1 0-1 0 0,-1 1 0 0 0,4-2 145 0 0,-6 1-198 0 0,10 0-1444 0 0,0-4-69 0 0</inkml:trace>
  <inkml:trace contextRef="#ctx0" brushRef="#br0" timeOffset="63">4280 11994 14280 0 0,'8'2'59'0'0,"-3"4"959"0"0,-49 42 152 0 0,21-18-378 0 0,22-28-726 0 0,-1 1 0 0 0,1 0 0 0 0,0 0 0 0 0,0 0 0 0 0,0 0 0 0 0,0 0 0 0 0,1 1 0 0 0,-1-1 0 0 0,1 0 0 0 0,0 0 0 0 0,0 0 0 0 0,0 0 0 0 0,0 0 0 0 0,1 1 0 0 0,-1-1 0 0 0,1 0 0 0 0,0 0 0 0 0,-1 0 0 0 0,2 0 0 0 0,-1 0 0 0 0,0 0 0 0 0,0 0 0 0 0,1-1 0 0 0,0 2-66 0 0,20 18 528 0 0,-20-22-392 0 0,18 0 304 0 0,-16-1-402 0 0,-1 0-1 0 0,0 0 1 0 0,1 0-1 0 0,-1 0 0 0 0,0 0 1 0 0,0-1-1 0 0,0 0 1 0 0,0 1-1 0 0,0-1 0 0 0,0 0 1 0 0,0-1-1 0 0,0 1 1 0 0,-1 0-1 0 0,1-1 0 0 0,-1 1 1 0 0,0-1-1 0 0,0 0 1 0 0,0 0-1 0 0,0 0-37 0 0,13-21 98 0 0,-14 22-88 0 0,1 0 1 0 0,0 0-1 0 0,-1 0 1 0 0,1-1-1 0 0,-1 1 1 0 0,0 0 0 0 0,0 0-1 0 0,0-1 1 0 0,0 1-1 0 0,0-1 1 0 0,0 1-1 0 0,-1-1 1 0 0,1 1-1 0 0,-1-1 1 0 0,0 1-1 0 0,0-1 1 0 0,0 0-1 0 0,0 1 1 0 0,0-1-1 0 0,0 1 1 0 0,-1-1-1 0 0,0-2-10 0 0,-7-40-442 0 0,7 44 371 0 0,0-1-1 0 0,1 1 1 0 0,-1 0 0 0 0,0 0 0 0 0,0-1 0 0 0,-1 1 0 0 0,1 0-1 0 0,0 0 1 0 0,0 0 0 0 0,0 0 0 0 0,-1 1 0 0 0,1-1 0 0 0,-1 0-1 0 0,1 1 1 0 0,0-1 0 0 0,-1 0 0 0 0,1 1 0 0 0,-1 0 0 0 0,1-1 0 0 0,-1 1-1 0 0,0 0 1 0 0,1 0 0 0 0,-1 0 0 0 0,1 0 0 0 0,-1 0 0 0 0,1 0-1 0 0,-1 0 72 0 0,-16 4-5750 0 0,3-3 169 0 0</inkml:trace>
  <inkml:trace contextRef="#ctx0" brushRef="#br0" timeOffset="64">8943 11389 13104 0 0,'2'0'382'0'0,"85"-1"417"0"0,38 6 2109 0 0,-94 3-2274 0 0,-9 1-1387 0 0,-20-9-3359 0 0,-2 0-1450 0 0</inkml:trace>
  <inkml:trace contextRef="#ctx0" brushRef="#br0" timeOffset="65">8815 11573 11488 0 0,'0'0'264'0'0,"0"0"34"0"0,0 0 20 0 0,1 2-41 0 0,1 1-164 0 0,0 0 1 0 0,1 0 0 0 0,-1 0-1 0 0,1 0 1 0 0,0 0-1 0 0,0 0 1 0 0,0-1-1 0 0,0 1 1 0 0,0-1-1 0 0,1 0 1 0 0,-1 0-1 0 0,1 0 1 0 0,-1-1 0 0 0,1 1-1 0 0,0-1 1 0 0,-1 1-1 0 0,1-1 1 0 0,0-1-1 0 0,0 1-113 0 0,24 2 786 0 0,-1-2-1 0 0,1-1 0 0 0,0-1 0 0 0,21-5-785 0 0,98-15-1737 0 0,-122 15-4093 0 0</inkml:trace>
  <inkml:trace contextRef="#ctx0" brushRef="#br0" timeOffset="66">9534 11334 12528 0 0,'-1'1'281'0'0,"-40"42"806"0"0,27-23-1070 0 0,4-7 141 0 0,1 0-1 0 0,1 0 1 0 0,0 1-1 0 0,0 1 1 0 0,1-1-1 0 0,1 1 1 0 0,-1 7-158 0 0,6-19 73 0 0,0 1 1 0 0,1-1 0 0 0,0 1 0 0 0,0-1 0 0 0,0 1 0 0 0,0-1 0 0 0,1 1 0 0 0,-1-1 0 0 0,1 1-1 0 0,0-1 1 0 0,0 1 0 0 0,0-1 0 0 0,1 0 0 0 0,-1 0 0 0 0,1 1 0 0 0,-1-1 0 0 0,3 2-74 0 0,1 5 300 0 0,-1-6-151 0 0,0 0 0 0 0,0-1 0 0 0,1 1 0 0 0,-1-1 0 0 0,1 0 0 0 0,-1-1 0 0 0,1 1 0 0 0,0-1 0 0 0,0 0 0 0 0,0 0 0 0 0,1 0 0 0 0,-1-1 0 0 0,0 0 1 0 0,1 0-1 0 0,-1 0 0 0 0,0 0 0 0 0,1-1 0 0 0,-1 0 0 0 0,1-1 0 0 0,-1 1 0 0 0,1-1 0 0 0,-1 0 0 0 0,0 0 0 0 0,1 0 0 0 0,-1-1 0 0 0,5-2-149 0 0,5 2 157 0 0,0-2-1 0 0,0 0 0 0 0,0-1 1 0 0,-1 0-1 0 0,1-1 0 0 0,-1-1 1 0 0,0 0-1 0 0,-1-1 0 0 0,0 0 0 0 0,0-1 1 0 0,-1-1-1 0 0,0 0 0 0 0,5-6-156 0 0,-9 7 81 0 0,-4 6-50 0 0,-1 1 0 0 0,0-1 0 0 0,0 0 0 0 0,0-1 0 0 0,0 1 0 0 0,0 0 0 0 0,-1-1-1 0 0,1 0 1 0 0,-1 1 0 0 0,0-1 0 0 0,0 0 0 0 0,-1 0 0 0 0,1 0 0 0 0,-1-1 0 0 0,0 1 0 0 0,0 0 0 0 0,0 0-1 0 0,0-1 1 0 0,-1 1 0 0 0,0 0 0 0 0,0-1 0 0 0,0 1 0 0 0,0 0 0 0 0,-1-1 0 0 0,0-1-31 0 0,-5-13 210 0 0,-19-26 342 0 0,20 41-613 0 0,-1 0 0 0 0,0 0 0 0 0,0 1-1 0 0,0 0 1 0 0,0 0 0 0 0,-1 0 0 0 0,1 1-1 0 0,-1 0 1 0 0,1 0 0 0 0,-1 1-1 0 0,0 0 1 0 0,0 0 0 0 0,1 0 0 0 0,-1 1-1 0 0,0 0 1 0 0,0 1 0 0 0,-5 0 61 0 0,-96 23-4680 0 0,81-14 3161 0 0</inkml:trace>
  <inkml:trace contextRef="#ctx0" brushRef="#br0" timeOffset="67">6753 11718 11552 0 0,'51'-56'1170'0'0,"64"-1"2436"0"0,-105 53-3401 0 0,0 1 0 0 0,0 0 0 0 0,0 0 1 0 0,0 1-1 0 0,1 0 0 0 0,-1 1 1 0 0,0 0-1 0 0,1 1 0 0 0,-1 0 1 0 0,1 1-1 0 0,-1 0 0 0 0,0 1 1 0 0,1 0-1 0 0,-1 0 0 0 0,0 1 1 0 0,2 1-206 0 0,-7-2 36 0 0,0 1 0 0 0,-1-1 1 0 0,1 1-1 0 0,-1 0 0 0 0,1 1 0 0 0,-1-1 1 0 0,0 1-1 0 0,0 0 0 0 0,-1 0 0 0 0,1 0 1 0 0,-1 0-1 0 0,0 0 0 0 0,0 1 1 0 0,0 0-1 0 0,-1-1 0 0 0,1 1 0 0 0,-1 0 1 0 0,0 0-1 0 0,-1 0 0 0 0,1 1 0 0 0,-1-1 1 0 0,0 0-1 0 0,-1 1 0 0 0,1-1 1 0 0,-1 0-1 0 0,0 1 0 0 0,0-1 0 0 0,0 1 1 0 0,-2 2-37 0 0,-1 10 59 0 0,-2 0 1 0 0,0 0 0 0 0,-2-1 0 0 0,1 1-1 0 0,-2-1 1 0 0,-7 10-60 0 0,15-26 0 0 0,-15 19 512 0 0,14-19-256 0 0,2-3-42 0 0,60-80-172 0 0,91-106-1176 0 0,-120 157 972 0 0,-26 27 152 0 0,-5 3-44 0 0,-2 3 1 0 0,-41 58 57 0 0,37-49 75 0 0,0 0 1 0 0,1 1-1 0 0,0-1 1 0 0,1 1-1 0 0,0 0 1 0 0,1 0-1 0 0,0 1 1 0 0,1-1-1 0 0,1 0 0 0 0,0 0 1 0 0,0 1-1 0 0,2 10-79 0 0,0-20 44 0 0,0 1 0 0 0,0-1 0 0 0,1 0 0 0 0,-1 0 0 0 0,1 0 0 0 0,-1 0 0 0 0,1 0 0 0 0,0-1 0 0 0,0 1 0 0 0,0-1 0 0 0,1 0 0 0 0,-1 1 0 0 0,0-2 0 0 0,1 1 0 0 0,0 0 0 0 0,-1-1 0 0 0,1 1 0 0 0,0-1 0 0 0,0 0-1 0 0,-1-1 1 0 0,1 1 0 0 0,0-1 0 0 0,0 1 0 0 0,0-1 0 0 0,1 0-44 0 0,-3 0 4 0 0,71-7 285 0 0,-14-28-2993 0 0,-53 24-4631 0 0</inkml:trace>
  <inkml:trace contextRef="#ctx0" brushRef="#br0" timeOffset="68">7129 11383 14368 0 0,'0'0'330'0'0,"0"0"45"0"0,0 0 17 0 0,0 0-47 0 0,-4-5 430 0 0,32-31 1570 0 0,-20 29-2210 0 0,-1 3-109 0 0,13-7 13 0 0,-20 11-146 0 0,0 0-22 0 0,0 10-5191 0 0,0-3-510 0 0</inkml:trace>
  <inkml:trace contextRef="#ctx0" brushRef="#br0" timeOffset="69">7756 11389 10120 0 0,'0'0'298'0'0,"0"0"-4"0"0,-16 1 1292 0 0,-31 41 2931 0 0,5 58-1406 0 0,33-73-2596 0 0,6-18-438 0 0,1 0 1 0 0,0 0 0 0 0,0 1-1 0 0,1-1 1 0 0,0 1 0 0 0,1-1-1 0 0,0 1 1 0 0,0-1 0 0 0,1 1-1 0 0,1-1 1 0 0,-1 1 0 0 0,1-1-1 0 0,1 0 1 0 0,0 0-1 0 0,0 0 1 0 0,1 0 0 0 0,0 0-1 0 0,0-1 1 0 0,1 0 0 0 0,0 0-1 0 0,1 1-77 0 0,-2-5 16 0 0,0-1 0 0 0,0 1 0 0 0,1-1 0 0 0,-1 0 0 0 0,1 0 0 0 0,-1 0 0 0 0,1-1 0 0 0,0 1 0 0 0,0-1 0 0 0,0-1 0 0 0,1 1 0 0 0,0 0-16 0 0,25-4-1919 0 0,-19 0-3332 0 0,0-1-1250 0 0</inkml:trace>
  <inkml:trace contextRef="#ctx0" brushRef="#br0" timeOffset="70">7994 11500 12840 0 0,'0'0'289'0'0,"0"0"40"0"0,0 0 23 0 0,0 0-36 0 0,0 2-206 0 0,-15 52 1087 0 0,10 67 1817 0 0,6-119-2962 0 0,0 1 0 0 0,-1 0 0 0 0,1-1-1 0 0,0 1 1 0 0,1 0 0 0 0,-1-1 0 0 0,0 1-1 0 0,1-1 1 0 0,0 0 0 0 0,-1 1 0 0 0,1-1-1 0 0,0 0 1 0 0,0 0 0 0 0,0 0 0 0 0,0 0-1 0 0,0-1 1 0 0,1 1 0 0 0,-1-1 0 0 0,1 1-1 0 0,-1-1 1 0 0,1 0 0 0 0,-1 0 0 0 0,1 0-1 0 0,0 0 1 0 0,-1 0 0 0 0,1 0 0 0 0,0-1 0 0 0,0 1-1 0 0,0-1 1 0 0,-1 0 0 0 0,1 0 0 0 0,0 0-1 0 0,0 0 1 0 0,0-1 0 0 0,0 1 0 0 0,-1-1-1 0 0,1 0 1 0 0,1 0-52 0 0,0 0 24 0 0,0 0 0 0 0,-1-1 0 0 0,1 1 0 0 0,0-1 0 0 0,-1 0 1 0 0,1 0-1 0 0,-1 0 0 0 0,1-1 0 0 0,-1 1 0 0 0,0-1 0 0 0,0 0 0 0 0,0 0 0 0 0,-1 0 0 0 0,1 0 0 0 0,-1 0 0 0 0,1 0 0 0 0,-1-1 1 0 0,0 1-1 0 0,0-1 0 0 0,-1 0 0 0 0,1 0 0 0 0,-1 1 0 0 0,0-1 0 0 0,0 0 0 0 0,0 0 0 0 0,0 0 0 0 0,-1 0 0 0 0,1 0 1 0 0,-1 0-1 0 0,0-1 0 0 0,0 1-24 0 0,-3-14 69 0 0,3 10-70 0 0,-1 0 0 0 0,0 0 1 0 0,0 1-1 0 0,-1-1 0 0 0,0 0 1 0 0,-1 0-1 0 0,0 1 0 0 0,0 0 0 0 0,-3-5 1 0 0,-59-57-1577 0 0,58 62 129 0 0,2 3-3309 0 0,-2-2-1036 0 0</inkml:trace>
  <inkml:trace contextRef="#ctx0" brushRef="#br0" timeOffset="71">8286 11238 9520 0 0,'0'0'276'0'0,"0"0"2"0"0,1 1-179 0 0,76 91 1898 0 0,-62-71-886 0 0,0 1 1 0 0,-1 1-1 0 0,-1 0 0 0 0,-1 0 0 0 0,-1 2 1 0 0,-2-1-1 0 0,2 8-1111 0 0,-9-24 93 0 0,0 0 0 0 0,-1 0 0 0 0,0 1 1 0 0,-1-1-1 0 0,1 1 0 0 0,-2-1 0 0 0,1 1 1 0 0,-1-1-1 0 0,0 0 0 0 0,-1 1 0 0 0,0-1 0 0 0,0 0 1 0 0,-1 0-1 0 0,0 0 0 0 0,0 0 0 0 0,-1-1 1 0 0,0 0-1 0 0,-1 1 0 0 0,1-1 0 0 0,-1 0 0 0 0,-1-1 1 0 0,1 0-1 0 0,-1 1 0 0 0,0-2 0 0 0,-4 4-93 0 0,-5 5-5 0 0,0-1 0 0 0,-1-1-1 0 0,0-1 1 0 0,-1 0 0 0 0,-1-1-1 0 0,-2 0 6 0 0,14-8-54 0 0,5-3-4738 0 0,1 1-1689 0 0</inkml:trace>
  <inkml:trace contextRef="#ctx0" brushRef="#br0" timeOffset="72">5102 11863 5904 0 0,'0'0'132'0'0,"6"-4"316"0"0,23-22 1174 0 0,-28 25-751 0 0,8-2 474 0 0,1-6 77 0 0,-11 8-829 0 0,1 1-61 0 0,-8-4 2455 0 0,-50 29-1217 0 0,44-15-1663 0 0,10-8-62 0 0,1 0 1 0 0,-1 1-1 0 0,1-1 1 0 0,0 1-1 0 0,0 0 1 0 0,0 0-1 0 0,0 0 1 0 0,0 0-1 0 0,1 1 1 0 0,0-1-1 0 0,-1 1 1 0 0,1-1-1 0 0,0 1 1 0 0,1 0-1 0 0,-1 0 1 0 0,1 0-46 0 0,-32 42 406 0 0,24-8-82 0 0,8-37-310 0 0,1 0 0 0 0,-1-1 0 0 0,1 1 0 0 0,-1 0 0 0 0,1-1 0 0 0,-1 1 0 0 0,1 0 0 0 0,-1-1 0 0 0,1 1 0 0 0,0 0 0 0 0,-1 0 0 0 0,1 0 0 0 0,0-1 0 0 0,0 1 0 0 0,0 0 0 0 0,0 0 0 0 0,0 0-1 0 0,0 0 1 0 0,0-1 0 0 0,0 1 0 0 0,0 0 0 0 0,0 0 0 0 0,0 0 0 0 0,0 0 0 0 0,0-1 0 0 0,1 1 0 0 0,-1 0 0 0 0,0 0 0 0 0,1-1 0 0 0,-1 1 0 0 0,1 0 0 0 0,-1 0-14 0 0,2 2 17 0 0,-2-1 105 0 0,0-2 6 0 0,18 16 277 0 0,-17-15-277 0 0,2-1-7 0 0,70-8 287 0 0,-55 1-336 0 0,-9 5-41 0 0,-1 0 0 0 0,-1-1 0 0 0,1-1 1 0 0,0 1-1 0 0,-1-1 0 0 0,0-1 0 0 0,0 1 0 0 0,0-1 0 0 0,3-3-31 0 0,49-48 64 0 0,-5-25-268 0 0,-25 52 38 0 0,-28 29 71 0 0,-1 0 24 0 0,10 1-186 0 0,20 49-30 0 0,-4 20 215 0 0,-7-53 72 0 0,-11-14 0 0 0,-5-3 16 0 0,0-1 0 0 0,0 1 0 0 0,1-1 0 0 0,-1 0 0 0 0,0 0-1 0 0,0 0 1 0 0,-1 0 0 0 0,1-1 0 0 0,0 1 0 0 0,0-1 0 0 0,-1 0 0 0 0,1 0-1 0 0,-1 0 1 0 0,1 0 0 0 0,-1 0 0 0 0,0 0 0 0 0,0-1 0 0 0,0 1-1 0 0,0-1 1 0 0,0 0 0 0 0,0-1-16 0 0,0 2 17 0 0,48-47 121 0 0,-46 45-145 0 0,0 0 0 0 0,-1 1 0 0 0,1-1 0 0 0,1 1-1 0 0,-1 0 1 0 0,0 0 0 0 0,1 0 0 0 0,0 1 0 0 0,-1-1-1 0 0,1 1 1 0 0,0 0 0 0 0,0 1 0 0 0,0-1 0 0 0,1 1-1 0 0,-1 0 1 0 0,0 0 0 0 0,0 1 0 0 0,1-1 0 0 0,-1 1-1 0 0,4 1 8 0 0,-4 1-9 0 0,1 0 0 0 0,0 0 0 0 0,-1 1 0 0 0,0 0 0 0 0,0 0 0 0 0,0 0-1 0 0,0 1 1 0 0,0-1 0 0 0,0 1 0 0 0,-1 1 0 0 0,0-1 0 0 0,0 0 0 0 0,1 3 9 0 0,57 68 1806 0 0,-38-64-1726 0 0,-20-8-125 0 0,0-1 1 0 0,0 1-1 0 0,0-1 0 0 0,1 1 0 0 0,-1-1 0 0 0,1-1 0 0 0,0 1 1 0 0,-1-1-1 0 0,1 0 0 0 0,0 0 0 0 0,0 0 0 0 0,0 0 0 0 0,0-1 0 0 0,0 0 1 0 0,0 0-1 0 0,0 0 0 0 0,0-1 45 0 0,83-25-5777 0 0,-66 17 4077 0 0</inkml:trace>
  <inkml:trace contextRef="#ctx0" brushRef="#br0" timeOffset="73">6238 11728 12784 0 0,'0'0'289'0'0,"0"0"40"0"0,0 0 22 0 0,0 0-40 0 0,-2 1-203 0 0,-39 20 2057 0 0,-37 72 456 0 0,37-14-1964 0 0,32-28-339 0 0,9-50-237 0 0,0-1-8 0 0,0 0-1 0 0,0 0 7 0 0,1 0 28 0 0,5 0-64 0 0,0-1 0 0 0,0 0 0 0 0,-1 0 0 0 0,1 0 0 0 0,-1-1 0 0 0,1 0 0 0 0,-1 0 0 0 0,0 0 0 0 0,0-1 0 0 0,0 0 0 0 0,0 0 0 0 0,0 0 0 0 0,0-1 1 0 0,-1 1-1 0 0,0-1 0 0 0,1 0 0 0 0,0-2-43 0 0,7-10-2 0 0,0-1 0 0 0,-1-1 0 0 0,0 0 0 0 0,-2 0 0 0 0,0-1 0 0 0,-1 0 0 0 0,-1-1 0 0 0,-1 0 0 0 0,1-5 2 0 0,-3 12-69 0 0,28-94-408 0 0,-12 30 155 0 0,-6 36 81 0 0,-13 39 181 0 0,-13 142 201 0 0,9-65 57 0 0,6 23-20 0 0,13 33 78 0 0,-15-128-342 0 0,-1 0-1 0 0,1 0 0 0 0,0 0 1 0 0,0-1-1 0 0,0 1 0 0 0,0 0 0 0 0,1-1 1 0 0,-1 1-1 0 0,1-1 0 0 0,-1 1 0 0 0,1-1 1 0 0,0 0-1 0 0,0 1 0 0 0,0-1 1 0 0,0 0-1 0 0,1-1 0 0 0,-1 1 0 0 0,0 0 1 0 0,1-1-1 0 0,-1 1 0 0 0,1-1 1 0 0,0 1-1 0 0,-1-1 0 0 0,1 0 0 0 0,0 0 1 0 0,0-1 86 0 0,12 4-1122 0 0</inkml:trace>
  <inkml:trace contextRef="#ctx0" brushRef="#br0" timeOffset="74">10195 11307 8272 0 0,'0'0'241'0'0,"0"-1"-10"0"0,0-2-106 0 0,0 3 268 0 0,0-6 397 0 0,2 4 2366 0 0,111-7-124 0 0,-25 2-2247 0 0,200-3 247 0 0,-172 9-746 0 0,-107 1-286 0 0,2-3-2017 0 0,-11 3-3877 0 0</inkml:trace>
  <inkml:trace contextRef="#ctx0" brushRef="#br0" timeOffset="75">10207 11421 8808 0 0,'0'0'197'0'0,"0"0"24"0"0,0 0 19 0 0,-1 0-29 0 0,-17 31 5221 0 0,44-45-4683 0 0,96-10 704 0 0,-2 10-506 0 0,-63 11-830 0 0,23-1 142 0 0,91 0 410 0 0,-162 4-669 0 0,0 0-34 0 0,-7 0-153 0 0,-2 0-92 0 0,0 0-806 0 0,0 0-3269 0 0,0 0-1402 0 0</inkml:trace>
  <inkml:trace contextRef="#ctx0" brushRef="#br0" timeOffset="76">10729 11075 10120 0 0,'0'0'298'0'0,"0"0"-4"0"0,0-1-193 0 0,0-4-41 0 0,0 4 195 0 0,0 1 82 0 0,0 0 14 0 0,0 0 7 0 0,0 0 30 0 0,0 0 18 0 0,0 0 2 0 0,0 0 14 0 0,0 0 62 0 0,0 0 27 0 0,0 0 8 0 0,0 0-55 0 0,0 0-236 0 0,31 52 471 0 0,-28-47-668 0 0,0 0-1 0 0,0 0 0 0 0,0 0 1 0 0,1 0-1 0 0,0-1 0 0 0,0 1 0 0 0,0-1 1 0 0,0 0-1 0 0,1 0 0 0 0,-1-1 1 0 0,1 1-1 0 0,0-1 0 0 0,1 1-30 0 0,20 15-10 0 0,43 33 70 0 0,-27 5 291 0 0,-41-55-194 0 0,2 8 149 0 0,-2-7-277 0 0,-1 0 0 0 0,0 1 0 0 0,0-1 0 0 0,0 0 1 0 0,0 0-1 0 0,0 0 0 0 0,-1 0 0 0 0,1 0 0 0 0,-1 1 0 0 0,0-1 1 0 0,0 0-1 0 0,0 0 0 0 0,0-1 0 0 0,-1 1 0 0 0,1 0 0 0 0,-1 0 0 0 0,0-1 1 0 0,0 1-1 0 0,1-1 0 0 0,-2 1 0 0 0,1-1 0 0 0,0 0 0 0 0,-2 2-29 0 0,-48 41 1040 0 0,-76 24-256 0 0,42-14-530 0 0,4-9 100 0 0,61-32-354 0 0,9 7-805 0 0,12-19-123 0 0,0-2-1127 0 0,0 0-4308 0 0</inkml:trace>
  <inkml:trace contextRef="#ctx0" brushRef="#br0" timeOffset="77">5813 13114 10656 0 0,'0'0'241'0'0,"0"0"38"0"0,0 0 10 0 0,2-2-33 0 0,3-3-68 0 0,1-1 1 0 0,0 1-1 0 0,0 0 0 0 0,0 1 1 0 0,1-1-1 0 0,0 1 0 0 0,0 0 1 0 0,0 1-1 0 0,0 0 0 0 0,0 0 1 0 0,1 0-1 0 0,-1 1 0 0 0,1 0 1 0 0,0 1-1 0 0,0 0 0 0 0,3 0-188 0 0,17-1 693 0 0,-22 1-575 0 0,0 1 0 0 0,0-1 0 0 0,0 1 0 0 0,0 0 0 0 0,0 0 0 0 0,0 1 0 0 0,0 0 0 0 0,0 0 0 0 0,0 0 0 0 0,0 1 0 0 0,0 0 0 0 0,3 2-118 0 0,11 29 854 0 0,-19-29-795 0 0,-1 0 0 0 0,1 0 0 0 0,-1 0-1 0 0,0 0 1 0 0,1 0 0 0 0,-2-1 0 0 0,1 1 0 0 0,0 0 0 0 0,-1 0 0 0 0,0 0 0 0 0,0 0 0 0 0,0 0 0 0 0,0-1 0 0 0,-1 1 0 0 0,1-1 0 0 0,-1 1-1 0 0,0-1 1 0 0,-2 4-59 0 0,-1 2 122 0 0,-4 7-45 0 0,-1 0 0 0 0,0-1 0 0 0,-2 0-1 0 0,1-1 1 0 0,-2-1 0 0 0,0 0-1 0 0,-9 7-76 0 0,5-4 79 0 0,-88 64 417 0 0,24-25 256 0 0,81-55-737 0 0,0 0-1 0 0,0-1 0 0 0,0 1 0 0 0,0 0 0 0 0,0 0 0 0 0,0 0 0 0 0,0 0 1 0 0,0-1-1 0 0,0 1 0 0 0,0 0 0 0 0,0 0 0 0 0,0 0 0 0 0,-1 0 0 0 0,1 0 1 0 0,0-1-1 0 0,0 1 0 0 0,0 0 0 0 0,0 0 0 0 0,0 0 0 0 0,0 0 1 0 0,0 0-1 0 0,-1 0 0 0 0,1-1 0 0 0,0 1 0 0 0,0 0 0 0 0,0 0 0 0 0,0 0 1 0 0,0 0-1 0 0,-1 0 0 0 0,1 0 0 0 0,0 0 0 0 0,0 0 0 0 0,0 0 1 0 0,0 0-1 0 0,-1 0 0 0 0,1 0 0 0 0,0 0 0 0 0,0 0 0 0 0,0 0 0 0 0,-1 0-14 0 0,13-17 154 0 0,20-14 35 0 0,1 2-1 0 0,2 1 1 0 0,23-14-189 0 0,7-7-230 0 0,102-62-314 0 0,-58 38 368 0 0,-31 21 104 0 0,-187 159 210 0 0,58-59 206 0 0,-3 1 102 0 0,16 0 114 0 0,26-20-240 0 0,11-27-224 0 0,-2 8 96 0 0,3-8-167 0 0,0 1 1 0 0,1-1-1 0 0,-1 0 0 0 0,1 1 0 0 0,0-1 0 0 0,-1 0 1 0 0,1 0-1 0 0,0 0 0 0 0,0 0 0 0 0,1 0 0 0 0,-1 0 0 0 0,0 0 1 0 0,1 0-1 0 0,-1 0 0 0 0,1 0 0 0 0,0 0 0 0 0,-1-1 1 0 0,1 1-1 0 0,0-1 0 0 0,0 0 0 0 0,0 1 0 0 0,0-1 0 0 0,0 0 1 0 0,0 0-1 0 0,1 0 0 0 0,-1 0 0 0 0,0-1 0 0 0,0 1 1 0 0,1-1-1 0 0,-1 1 0 0 0,3-1-25 0 0,13 8 43 0 0,-7-4-39 0 0,0-1 1 0 0,0 0-1 0 0,1-1 0 0 0,-1-1 0 0 0,0 1 0 0 0,1-2 0 0 0,-1 1 0 0 0,0-2 1 0 0,11-1-5 0 0,15 1-2907 0 0,-26 0 480 0 0,-3-5-4484 0 0</inkml:trace>
  <inkml:trace contextRef="#ctx0" brushRef="#br0" timeOffset="78">6502 13101 12496 0 0,'5'-5'945'0'0,"25"-2"-522"0"0,75-3 2616 0 0,54 17-836 0 0,-94 3-3236 0 0,-63-10-29 0 0,-2 0-37 0 0</inkml:trace>
  <inkml:trace contextRef="#ctx0" brushRef="#br0" timeOffset="79">6443 13246 12728 0 0,'0'0'289'0'0,"0"0"40"0"0,0 0 21 0 0,0 0-45 0 0,0 0-122 0 0,0 0 222 0 0,3 0 119 0 0,142-9 4047 0 0,7 1-3589 0 0,-75 8-3998 0 0,-64 0-3410 0 0</inkml:trace>
  <inkml:trace contextRef="#ctx0" brushRef="#br0" timeOffset="80">6938 13037 10272 0 0,'0'-6'593'0'0,"8"-24"-433"0"0,66-81 2864 0 0,-6 62-1153 0 0,-5 25-1257 0 0,-49 20-531 0 0,-1 1-1 0 0,1 1 1 0 0,-1 0-1 0 0,1 1 1 0 0,0 0-1 0 0,0 1 0 0 0,11 1-82 0 0,29 24 252 0 0,-43-14-188 0 0,-9-5-27 0 0,0 0 0 0 0,0 1 0 0 0,0-1 0 0 0,-1 1 0 0 0,0-1 0 0 0,0 1 0 0 0,-1-1 0 0 0,0 1 0 0 0,0-1 0 0 0,0 1 0 0 0,-1-1 0 0 0,0 1 0 0 0,0-1 0 0 0,-1 1 0 0 0,1-1 0 0 0,-2 0-1 0 0,-1 6-36 0 0,-48 112 464 0 0,44-111-392 0 0,-1 0-1 0 0,0 0 0 0 0,-1-1 0 0 0,-1 0 0 0 0,0-1 1 0 0,0 0-1 0 0,-1 0 0 0 0,-1-2 0 0 0,0 1 0 0 0,-11 5-71 0 0,-16 4 166 0 0,40-20-160 0 0,1 1 0 0 0,-1-1 0 0 0,0 1 1 0 0,0 0-1 0 0,0-1 0 0 0,0 1 0 0 0,0-1 1 0 0,0 1-1 0 0,0 0 0 0 0,-1-1 0 0 0,1 1 1 0 0,0-1-1 0 0,0 1 0 0 0,0 0 0 0 0,0-1 0 0 0,0 1 1 0 0,-1 0-1 0 0,1-1 0 0 0,0 1 0 0 0,0 0 1 0 0,-1-1-1 0 0,1 1 0 0 0,0 0 0 0 0,0-1 1 0 0,-1 1-1 0 0,1 0 0 0 0,0 0 0 0 0,-1-1 0 0 0,1 1 1 0 0,0 0-1 0 0,-1 0 0 0 0,1 0 0 0 0,0 0 1 0 0,-1-1-1 0 0,1 1 0 0 0,-1 0 0 0 0,1 0 1 0 0,0 0-1 0 0,-1 0 0 0 0,1 0 0 0 0,-1 0 0 0 0,1 0 1 0 0,0 0-1 0 0,-1 0 0 0 0,1 0 0 0 0,-1 0 1 0 0,1 0-1 0 0,0 0 0 0 0,-1 1 0 0 0,1-1 1 0 0,0 0-1 0 0,-1 0 0 0 0,1 0 0 0 0,-1 1 1 0 0,1-1-1 0 0,0 0 0 0 0,-1 0 0 0 0,1 0 0 0 0,0 1 1 0 0,0-1-1 0 0,-1 0 0 0 0,1 1-6 0 0,14-24 144 0 0,70-56 72 0 0,-29 27-216 0 0,113-76 0 0 0,-103 75 0 0 0,-22 16 0 0 0,-98 113 14 0 0,43-62 67 0 0,0 2 0 0 0,1-1 0 0 0,1 2 0 0 0,1-1 0 0 0,0 1 0 0 0,1 0 0 0 0,1 1 0 0 0,1 0 0 0 0,0 0 0 0 0,0 9-81 0 0,4-23 43 0 0,1 0-1 0 0,0 0 0 0 0,0 0 0 0 0,0 0 0 0 0,0 0 0 0 0,1 0 1 0 0,-1 0-1 0 0,1 0 0 0 0,0 0 0 0 0,1 0 0 0 0,-1 1 1 0 0,1-1-1 0 0,-1 0 0 0 0,1 0 0 0 0,1 0 0 0 0,-1-1 0 0 0,0 1 1 0 0,1 0-1 0 0,0 0 0 0 0,0-1 0 0 0,0 1 0 0 0,1 0-42 0 0,0 0 18 0 0,1-1 0 0 0,0 0 0 0 0,-1 0-1 0 0,1 0 1 0 0,0-1 0 0 0,1 1 0 0 0,-1-1 0 0 0,0 0-1 0 0,1 0 1 0 0,-1-1 0 0 0,1 1 0 0 0,-1-1 0 0 0,1 0-1 0 0,0-1 1 0 0,-1 1 0 0 0,1-1 0 0 0,0 1-1 0 0,0-1 1 0 0,0-1 0 0 0,-1 1 0 0 0,1-1 0 0 0,0 0-1 0 0,2 0-17 0 0,65-28-5650 0 0,-56 17-564 0 0</inkml:trace>
  <inkml:trace contextRef="#ctx0" brushRef="#br0" timeOffset="81">7716 13076 10336 0 0,'0'0'233'0'0,"0"0"39"0"0,-8 4 255 0 0,-39 64 2225 0 0,45-64-2624 0 0,0-1 0 0 0,0 1 0 0 0,1 0 0 0 0,-1 0 0 0 0,1 0 0 0 0,0 0 0 0 0,0 0 0 0 0,0 0 0 0 0,0 0 0 0 0,1 0 0 0 0,-1 0 0 0 0,1 0 0 0 0,0 0 0 0 0,1 0 0 0 0,-1 0 0 0 0,1 0 0 0 0,-1 0 0 0 0,1 0 0 0 0,0 0 0 0 0,1 0 0 0 0,-1 0 0 0 0,1 0 1 0 0,0 0-1 0 0,0-1 0 0 0,0 1 0 0 0,0-1 0 0 0,0 1 0 0 0,1-1 0 0 0,2 3-128 0 0,58 1 1184 0 0,-50-10-1063 0 0,1 0-1 0 0,-1-1 1 0 0,1-1 0 0 0,-1 0 0 0 0,0 0 0 0 0,-1-1 0 0 0,0-1-1 0 0,1 0-120 0 0,-9 4 15 0 0,0 0-1 0 0,-1 0 0 0 0,1 0 0 0 0,0 0 0 0 0,-1-1 0 0 0,0 0 1 0 0,0 1-1 0 0,0-1 0 0 0,0 0 0 0 0,0-1 0 0 0,-1 1 1 0 0,0 0-1 0 0,0-1 0 0 0,0 1 0 0 0,0-1 0 0 0,-1 0 0 0 0,0 1 1 0 0,0-1-1 0 0,0 0 0 0 0,0 0 0 0 0,-1 0 0 0 0,0-4-14 0 0,-2 5-13 0 0,0 0 0 0 0,0 1 0 0 0,0-1 1 0 0,0 1-1 0 0,-1-1 0 0 0,0 1 0 0 0,0 0 0 0 0,0 0 0 0 0,0 0 0 0 0,0 1 0 0 0,0-1 0 0 0,-1 1 0 0 0,1 0 0 0 0,-1 0 0 0 0,1 0 0 0 0,-1 0 0 0 0,0 0 0 0 0,-3 0 13 0 0,4 1-115 0 0,0 0-1 0 0,0 0 1 0 0,0 0-1 0 0,0 1 1 0 0,1-1 0 0 0,-1 1-1 0 0,0-1 1 0 0,0 1-1 0 0,-1 0 1 0 0,1 1 0 0 0,0-1-1 0 0,1 0 1 0 0,-1 1-1 0 0,0-1 1 0 0,0 1-1 0 0,0 0 1 0 0,0 0 0 0 0,0 0-1 0 0,1 1 1 0 0,-1-1-1 0 0,0 1 1 0 0,1-1 0 0 0,-1 1-1 0 0,1 0 1 0 0,-1 0 115 0 0,3-1-1263 0 0,0-1-43 0 0</inkml:trace>
  <inkml:trace contextRef="#ctx0" brushRef="#br0" timeOffset="82">8245 12875 12152 0 0,'0'0'273'0'0,"0"0"40"0"0,0 0 22 0 0,0 0-39 0 0,0 0-151 0 0,1 2 99 0 0,2 6-192 0 0,-2-4 176 0 0,0-1 0 0 0,-1 0 0 0 0,2 1 0 0 0,-1-1 0 0 0,0 0 0 0 0,1 0 0 0 0,-1 0 0 0 0,1 0 0 0 0,0 0 0 0 0,0 0-1 0 0,0 0 1 0 0,0-1 0 0 0,1 1 0 0 0,-1-1 0 0 0,1 0 0 0 0,-1 1 0 0 0,1-1 0 0 0,0 0 0 0 0,0 0 0 0 0,0-1 0 0 0,0 1 0 0 0,0-1 0 0 0,3 2-228 0 0,80-8 1538 0 0,-27-41-1220 0 0,-20-10-244 0 0,-38 52-87 0 0,0 1-1 0 0,1 0 1 0 0,-2-1-1 0 0,1 1 0 0 0,0-1 1 0 0,-1 1-1 0 0,0-1 1 0 0,0 0-1 0 0,0 1 0 0 0,0-1 1 0 0,0 1-1 0 0,-1-1 1 0 0,1 1-1 0 0,-1-1 0 0 0,-1-2 14 0 0,1 4-28 0 0,0 0 13 0 0,0 1 0 0 0,-1-1-1 0 0,1 1 1 0 0,-1 0-1 0 0,1 0 1 0 0,-1 0-1 0 0,0 0 1 0 0,1 0 0 0 0,-1 0-1 0 0,0 0 1 0 0,0 0-1 0 0,0 0 1 0 0,0 1-1 0 0,0-1 1 0 0,0 1 0 0 0,0 0-1 0 0,1 0 1 0 0,-1-1-1 0 0,0 1 1 0 0,0 0 0 0 0,0 0-1 0 0,0 1 1 0 0,-1-1 15 0 0,-4 1-12 0 0,1 0 0 0 0,0 0 1 0 0,0 1-1 0 0,-1 0 0 0 0,1 0 0 0 0,0 1 1 0 0,1-1-1 0 0,-1 1 0 0 0,0 0 1 0 0,1 1-1 0 0,0 0 0 0 0,-1-1 1 0 0,1 2-1 0 0,1-1 0 0 0,-1 0 0 0 0,1 1 1 0 0,-1 0 11 0 0,3-2-12 0 0,-56 85 159 0 0,51-73 59 0 0,1 0 0 0 0,1 1 0 0 0,1-1-1 0 0,0 1 1 0 0,0 0 0 0 0,2 0 0 0 0,0 0 0 0 0,1 1 0 0 0,0-1 0 0 0,2 0 0 0 0,0 5-206 0 0,0-18 35 0 0,0 0 0 0 0,0 0 0 0 0,0 0 0 0 0,0 1 0 0 0,1-1 0 0 0,-1 0 0 0 0,1-1 0 0 0,0 1 0 0 0,0 0 1 0 0,0 0-1 0 0,0-1 0 0 0,0 1 0 0 0,1-1 0 0 0,-1 0 0 0 0,1 1 0 0 0,-1-1 0 0 0,1 0 0 0 0,0-1 0 0 0,0 1 0 0 0,0 0 0 0 0,0-1 0 0 0,0 0 0 0 0,0 0 0 0 0,0 0 0 0 0,1 0 0 0 0,-1 0 0 0 0,0 0 0 0 0,1-1 1 0 0,-1 0-1 0 0,0 0 0 0 0,1 0-35 0 0,8 1 52 0 0,-1-1 1 0 0,1-1 0 0 0,0 0 0 0 0,0-1 0 0 0,-1 0 0 0 0,1-1 0 0 0,-1 0-1 0 0,1-1 1 0 0,-1 0 0 0 0,0 0 0 0 0,8-6-53 0 0,56-42-4365 0 0,-64 38-2960 0 0</inkml:trace>
  <inkml:trace contextRef="#ctx0" brushRef="#br0" timeOffset="83">8583 12451 8744 0 0,'0'0'257'0'0,"2"-1"-2"0"0,51-23 2599 0 0,36 3 2939 0 0,-37 14-5178 0 0,131-29-440 0 0,-152 25-1907 0 0,-21 6-2033 0 0,3 2-1911 0 0</inkml:trace>
  <inkml:trace contextRef="#ctx0" brushRef="#br0" timeOffset="84">9226 11959 7248 0 0,'0'0'209'0'0,"8"-14"118"0"0,7-4 1473 0 0,19-12 1166 0 0,-29 28-2878 0 0,1 1-1 0 0,-1 0 0 0 0,1 1 0 0 0,-1-1 0 0 0,0 1 1 0 0,1 0-1 0 0,-1 0 0 0 0,1 1 0 0 0,-1 0 1 0 0,0 0-1 0 0,1 0 0 0 0,-1 1 0 0 0,0-1 0 0 0,0 1 1 0 0,0 0-1 0 0,0 1 0 0 0,0-1 0 0 0,-1 1 1 0 0,2 1-88 0 0,33 32 384 0 0,-15 23-160 0 0,-15-28-160 0 0,2 32 688 0 0,-9-53-671 0 0,-1 1 1 0 0,0 0 0 0 0,0-1 0 0 0,-1 1 0 0 0,-1 0 0 0 0,1 0-1 0 0,-2-1 1 0 0,-1 8-82 0 0,2-13 58 0 0,-1 0-1 0 0,1 0 1 0 0,-1-1-1 0 0,0 1 1 0 0,-1-1-1 0 0,1 1 1 0 0,-1-1-1 0 0,0 0 1 0 0,0 0-1 0 0,0 0 1 0 0,0 0-1 0 0,-1-1 1 0 0,1 1-1 0 0,-1-1 0 0 0,0 0 1 0 0,0 0-1 0 0,-3 1-57 0 0,5-2 40 0 0,-1-1-1 0 0,0 0 0 0 0,0 0 0 0 0,0 0 0 0 0,0 0 0 0 0,0 0 0 0 0,0 0 0 0 0,0-1 0 0 0,0 1 0 0 0,0-1 0 0 0,0 0 0 0 0,0 0 0 0 0,0 0 0 0 0,0-1 0 0 0,-1 1 0 0 0,1-1 0 0 0,0 0-39 0 0,2 0 31 0 0,0 0 0 0 0,-1 0-1 0 0,1 0 1 0 0,0-1 0 0 0,0 1-1 0 0,0 0 1 0 0,0-1-1 0 0,0 1 1 0 0,0-1 0 0 0,1 1-1 0 0,-1-1 1 0 0,0 1 0 0 0,1-1-1 0 0,-1 0 1 0 0,1 1 0 0 0,-1-1-1 0 0,1 0 1 0 0,0 0-1 0 0,0 1 1 0 0,0-1 0 0 0,0 0-1 0 0,0 1 1 0 0,0-1 0 0 0,1 0-1 0 0,-1 0 1 0 0,0 1-1 0 0,1-1 1 0 0,-1 0 0 0 0,1 1-1 0 0,0-1 1 0 0,-1 1 0 0 0,1-1-1 0 0,0 1 1 0 0,1-2-31 0 0,1-7 165 0 0,17-29 244 0 0,34-68-126 0 0,-30 59-230 0 0,-16 32-21 0 0,1 0 0 0 0,0 1 0 0 0,1 0 0 0 0,0 0 0 0 0,1 1 0 0 0,10-9-32 0 0,20-30 0 0 0,-2 16-12 0 0,-39 37-53 0 0,2-2-35 0 0,-2 2-123 0 0,12-5 238 0 0,-6 8-6561 0 0,-5-2 878 0 0</inkml:trace>
  <inkml:trace contextRef="#ctx0" brushRef="#br0" timeOffset="85">9833 11845 8840 0 0,'0'0'197'0'0,"0"0"24"0"0,0 0 19 0 0,-4 7 14 0 0,-5 24 715 0 0,-2-1 0 0 0,-1 0 1 0 0,-1-1-1 0 0,-2-1 0 0 0,-1 0 1 0 0,-18 24-970 0 0,-8 26 1135 0 0,15-18-191 0 0,-15 33-472 0 0,26-59-344 0 0,0-5-142 0 0,16-29-56 0 0,-3 13-2503 0 0,3-13 1695 0 0</inkml:trace>
  <inkml:trace contextRef="#ctx0" brushRef="#br0" timeOffset="86">9810 12141 7600 0 0,'73'-9'792'0'0,"-27"15"1508"0"0,-44-5-2182 0 0,0 0 1 0 0,0 0-1 0 0,0 0 1 0 0,-1 0-1 0 0,1 0 1 0 0,0 1-1 0 0,-1-1 0 0 0,1 0 1 0 0,-1 1-1 0 0,0 0 1 0 0,1-1-1 0 0,-1 1 1 0 0,0 0-1 0 0,0-1 1 0 0,0 1-1 0 0,0 0 1 0 0,0 0-1 0 0,-1 0 1 0 0,1 0-1 0 0,0 0 1 0 0,-1 0-1 0 0,0 0 1 0 0,1 0-1 0 0,-1 0 0 0 0,0 0 1 0 0,0 0-1 0 0,0 0 1 0 0,0 0-1 0 0,0 0 1 0 0,-1 0-1 0 0,1 0 1 0 0,-1 0-1 0 0,1 0 1 0 0,-1 0-1 0 0,0 1-118 0 0,-2 4 131 0 0,0-1 0 0 0,0 0 0 0 0,-1 0-1 0 0,1 0 1 0 0,-1 0 0 0 0,-1-1 0 0 0,1 1-1 0 0,-1-1 1 0 0,0 0 0 0 0,0 0 0 0 0,-2 1-131 0 0,-137 95 1314 0 0,122-79-802 0 0,20-20-440 0 0,2-2 16 0 0,0 0 68 0 0,2 0 32 0 0,55 9 924 0 0,-30-12-1049 0 0,-1-2-1 0 0,1-1 1 0 0,-1-1-1 0 0,0-1 0 0 0,5-3-62 0 0,16-18-3497 0 0,-42 22 2219 0 0</inkml:trace>
  <inkml:trace contextRef="#ctx0" brushRef="#br0" timeOffset="87">9245 12072 6848 0 0,'0'0'157'0'0,"0"0"23"0"0,0 0 11 0 0,-1 2-31 0 0,-1 2-28 0 0,-18 14 3534 0 0,3-5-1768 0 0,-13 24-186 0 0,-4 31 650 0 0,32-41-1550 0 0,1-15-697 0 0,1-1-1 0 0,0 0 1 0 0,0 1 0 0 0,1-1-1 0 0,1 0 1 0 0,0 0 0 0 0,1 0-1 0 0,0 0 1 0 0,0 0 0 0 0,1-1-1 0 0,0 1 1 0 0,1-1 0 0 0,0 0-1 0 0,4 4-114 0 0,42 63 135 0 0,-45-69-113 0 0,1-1 1 0 0,0 0-1 0 0,0 0 0 0 0,1-1 0 0 0,0 0 0 0 0,0 0 1 0 0,0-1-1 0 0,0 0 0 0 0,7 2-22 0 0,55 10-1025 0 0,-39-16-4444 0 0,-12-1-375 0 0</inkml:trace>
  <inkml:trace contextRef="#ctx0" brushRef="#br0" timeOffset="88">10032 11956 7344 0 0,'0'0'165'0'0,"0"0"22"0"0,0 0 9 0 0,1 0-20 0 0,17 6-140 0 0,48 46 2916 0 0,-61-45-2632 0 0,0 0 1 0 0,-1 0 0 0 0,0 1-1 0 0,0-1 1 0 0,0 1 0 0 0,-1 0-1 0 0,0 0 1 0 0,-1 0 0 0 0,0 0-1 0 0,0 2-320 0 0,11 102 2399 0 0,-21-37-1430 0 0,-42 60 183 0 0,10-55-865 0 0,25-61-451 0 0,15-17 6 0 0,0-2-350 0 0,0 0-150 0 0,0 0-1051 0 0,0 0-4099 0 0</inkml:trace>
  <inkml:trace contextRef="#ctx0" brushRef="#br0" timeOffset="89">10447 11862 8208 0 0,'0'0'234'0'0,"0"0"6"0"0,-6 6-138 0 0,-2 26 475 0 0,-13 36 1193 0 0,14-49-1191 0 0,1 0 1 0 0,1 1-1 0 0,0 0 1 0 0,2 0-1 0 0,0 0 1 0 0,1 9-580 0 0,6 40 1568 0 0,16-4 409 0 0,-20-65-1973 0 0,3 5 124 0 0,0-1-1 0 0,0 1 1 0 0,0-1-1 0 0,0 0 1 0 0,1 0 0 0 0,0 0-1 0 0,0-1 1 0 0,0 1-1 0 0,0-1 1 0 0,0 0-1 0 0,1 0 1 0 0,-1-1 0 0 0,1 1-1 0 0,0-1 1 0 0,-1 0-1 0 0,1 0 1 0 0,0-1 0 0 0,1 1-1 0 0,-1-1 1 0 0,2 0-128 0 0,13 0-124 0 0,-16-1 47 0 0,1 1 0 0 0,-1-1 0 0 0,0 0 0 0 0,0 0 0 0 0,0 0 0 0 0,1 0 0 0 0,-1-1 0 0 0,0 0 0 0 0,0 0 1 0 0,0 0-1 0 0,0 0 0 0 0,0-1 0 0 0,0 1 0 0 0,0-1 0 0 0,-1 0 0 0 0,1 0 0 0 0,-1 0 0 0 0,1-1 0 0 0,-1 1 0 0 0,1-2 77 0 0,-2 3-6854 0 0</inkml:trace>
  <inkml:trace contextRef="#ctx0" brushRef="#br0" timeOffset="90">10308 12121 13704 0 0,'-1'-1'41'0'0,"1"1"0"0"0,0-1 1 0 0,0 0-1 0 0,0 0 1 0 0,0 0-1 0 0,0 0 0 0 0,0 0 1 0 0,0 1-1 0 0,1-1 1 0 0,-1 0-1 0 0,0 0 0 0 0,0 0 1 0 0,1 0-1 0 0,-1 1 1 0 0,0-1-1 0 0,1 0 0 0 0,-1 0 1 0 0,1 1-1 0 0,-1-1 1 0 0,1 0-1 0 0,-1 0 1 0 0,1 1-1 0 0,-1-1 0 0 0,1 1 1 0 0,0-1-1 0 0,-1 1 1 0 0,1-1-1 0 0,0 1 0 0 0,0-1 1 0 0,-1 1-1 0 0,1-1 1 0 0,0 1-1 0 0,0 0 0 0 0,0 0 1 0 0,-1-1-1 0 0,1 1-41 0 0,37-9 388 0 0,1 1 0 0 0,-1 2 0 0 0,1 2 0 0 0,23 0-388 0 0,-10 1 189 0 0,50 7-1280 0 0,-70-4-4585 0 0</inkml:trace>
  <inkml:trace contextRef="#ctx0" brushRef="#br0" timeOffset="91">9705 12720 4952 0 0,'0'0'108'0'0,"0"0"17"0"0,0 0 11 0 0,0 0 45 0 0,0 0 163 0 0,0 0 68 0 0,8-9 1579 0 0,-3 4-1864 0 0,-4 4-17 0 0,-1 1 56 0 0,6-3 1002 0 0,-2-3 236 0 0,-5 5-1244 0 0,-20 2 728 0 0,-28 12-427 0 0,-41 1-376 0 0,-7-8 177 0 0,35-1-118 0 0,32-2 184 0 0,28-3-168 0 0,2 0-15 0 0,0 0-54 0 0,0 0 1 0 0,0 0-2 0 0,0 0-20 0 0,0 0 11 0 0,1 2 67 0 0,45 70 1277 0 0,-3 13-1507 0 0,-28-40 155 0 0,-3 59 154 0 0,-13-78-150 0 0,0 0 1 0 0,-2 0 0 0 0,0 0 0 0 0,-2-1-1 0 0,-1 1 1 0 0,-3 6-78 0 0,-9 37 171 0 0,18-48-95 0 0,0-19-52 0 0,0 0 1 0 0,0-1-1 0 0,0 1 0 0 0,1 0 1 0 0,-1 0-1 0 0,1 0 1 0 0,-1 0-1 0 0,1-1 0 0 0,0 1 1 0 0,-1 0-1 0 0,1-1 1 0 0,0 1-1 0 0,0-1 0 0 0,0 1 1 0 0,1-1-1 0 0,-1 1 0 0 0,0-1 1 0 0,0 0-1 0 0,1 1 1 0 0,-1-1-1 0 0,1 0 0 0 0,-1 0 1 0 0,1 0-1 0 0,0 0 1 0 0,-1 0-1 0 0,1-1 0 0 0,0 1 1 0 0,0 0-1 0 0,-1-1 1 0 0,1 1-1 0 0,1-1-24 0 0,63 6 790 0 0,-56-6-839 0 0,152-21 729 0 0,-126 17-627 0 0,-3 1-1258 0 0,-31 3 734 0 0,3-1 166 0 0,0-2-3756 0 0,2-3 2256 0 0</inkml:trace>
  <inkml:trace contextRef="#ctx0" brushRef="#br0" timeOffset="92">10132 12869 7976 0 0,'0'0'174'0'0,"0"0"29"0"0,0 0 14 0 0,-4 3 525 0 0,-1 0-459 0 0,1 0 1 0 0,0 0-1 0 0,0 0 1 0 0,0 0 0 0 0,1 1-1 0 0,-1-1 1 0 0,1 1-1 0 0,-1 0 1 0 0,1 0 0 0 0,0 0-1 0 0,1 1 1 0 0,-2 1-284 0 0,-3 4 663 0 0,3-3-489 0 0,0-1 0 0 0,0 1 0 0 0,0 0 0 0 0,1 0 1 0 0,-1 0-1 0 0,2 1 0 0 0,-1-1 0 0 0,1 1 0 0 0,0-1 0 0 0,1 1 0 0 0,0 0 0 0 0,0 0 0 0 0,1-1 0 0 0,0 1 0 0 0,0 0 0 0 0,1 0 0 0 0,0 0 0 0 0,0-1 0 0 0,0 1 0 0 0,1 0 0 0 0,1-1 0 0 0,1 4-174 0 0,-1-8 48 0 0,0 0-1 0 0,0-1 0 0 0,1 1 1 0 0,-1-1-1 0 0,1 0 0 0 0,-1 0 1 0 0,1 0-1 0 0,0-1 0 0 0,0 1 1 0 0,0-1-1 0 0,0 0 0 0 0,0 0 1 0 0,0 0-1 0 0,0 0 0 0 0,0-1 1 0 0,0 0-1 0 0,1 0 0 0 0,-1 0 1 0 0,0 0-1 0 0,0 0 0 0 0,0-1 1 0 0,0 0-1 0 0,0 0 0 0 0,0 0 1 0 0,0-1-1 0 0,4-1-47 0 0,135-55 172 0 0,-137 56-241 0 0,0-1 0 0 0,1 0 0 0 0,-1 0 0 0 0,-1-1 0 0 0,1 0 0 0 0,0 1 0 0 0,-1-2 0 0 0,0 1 0 0 0,0-1 0 0 0,0 0 0 0 0,-1 0 69 0 0,-7 23-182 0 0,-10 30 352 0 0,14-36-76 0 0,16 22-76 0 0,-7-25 5 0 0,40-5 555 0 0,-37-6-443 0 0,-10 1-114 0 0,0 1-1 0 0,-1-1 1 0 0,1 0-1 0 0,-1 0 1 0 0,1 0-1 0 0,-1 0 1 0 0,1 0-1 0 0,-1 0 1 0 0,0-1-1 0 0,1 1 1 0 0,-1-1-1 0 0,0 0 1 0 0,0 1-1 0 0,0-1 1 0 0,0 0-1 0 0,0 0 1 0 0,-1-1-1 0 0,1 1 1 0 0,-1 0-1 0 0,1 0 1 0 0,-1-1-1 0 0,0 1 1 0 0,0-1-1 0 0,1-1-20 0 0,-7-61 184 0 0,3 59-207 0 0,-1 1-1 0 0,0-1 0 0 0,0 1 0 0 0,0 0 0 0 0,0 0 1 0 0,-1 1-1 0 0,0-1 0 0 0,0 1 0 0 0,0 0 0 0 0,-1 0 0 0 0,1 0 1 0 0,-1 0-1 0 0,0 1 0 0 0,0 0 0 0 0,-1 0 0 0 0,1 0 1 0 0,0 1-1 0 0,-1 0 0 0 0,0 0 0 0 0,1 0 0 0 0,-1 0 0 0 0,-1 1 24 0 0,-16-2-379 0 0,2 0-730 0 0,9 6-3101 0 0,12-3 3133 0 0</inkml:trace>
  <inkml:trace contextRef="#ctx0" brushRef="#br0" timeOffset="93">10623 12803 9704 0 0,'0'0'216'0'0,"0"0"32"0"0,0 0 13 0 0,0 0 40 0 0,0 0 85 0 0,0 0 35 0 0,0 2 10 0 0,8 34 2011 0 0,27-5-900 0 0,26 4-573 0 0,-19-20-227 0 0,-22 1-503 0 0,7-3-386 0 0,24 8 213 0 0,-44-14 23 0 0,-2-5-63 0 0,-3 6 293 0 0,-1 1 105 0 0,-45 17 128 0 0,-26-2-254 0 0,-48 17-174 0 0,96-43-3407 0 0,21 1-799 0 0,1 1-1222 0 0</inkml:trace>
  <inkml:trace contextRef="#ctx0" brushRef="#br0" timeOffset="94">10600 12771 5696 0 0,'1'0'166'0'0,"21"-10"77"0"0,6-7 980 0 0,12 3 1273 0 0,-11 7-968 0 0,-18 5-1410 0 0,1 0 3486 0 0,-22 6-2199 0 0,9-4-1399 0 0,-30 11 79 0 0,1 1 0 0 0,1 1 0 0 0,0 1 0 0 0,-15 12-85 0 0,17 2-966 0 0,19-16-3713 0 0,7-11-133 0 0</inkml:trace>
  <inkml:trace contextRef="#ctx0" brushRef="#br0" timeOffset="95">11136 12712 9416 0 0,'0'0'208'0'0,"0"0"33"0"0,0 0 16 0 0,-2 1-33 0 0,-11 17 242 0 0,1-5 418 0 0,10 7 653 0 0,0 3-16 0 0,-5 0-431 0 0,14 6-534 0 0,-6-28-370 0 0,-1 1 111 0 0,23 25 851 0 0,-12-21-1022 0 0,-7-4-97 0 0,1 0 0 0 0,-1 0 0 0 0,0 0 1 0 0,0-1-1 0 0,1 1 0 0 0,-1-1 0 0 0,1 0 1 0 0,-1 0-1 0 0,1-1 0 0 0,0 0 0 0 0,-1 0 0 0 0,1 0 1 0 0,0 0-1 0 0,-1 0 0 0 0,1-1 0 0 0,-1 0 1 0 0,1 0-1 0 0,-1 0 0 0 0,1-1 0 0 0,-1 0 1 0 0,0 1-1 0 0,0-1 0 0 0,0-1 0 0 0,0 1 0 0 0,2-2-29 0 0,10-10 75 0 0,-15 14-47 0 0,1 1-76 0 0,26 59-127 0 0,-22-49 175 0 0,-5-9 0 0 0,0 0 0 0 0,0 0 0 0 0,0 0 0 0 0,0 0 0 0 0,1-1 0 0 0,-1 1 0 0 0,0 0 0 0 0,1-1 0 0 0,-1 1 0 0 0,1-1 0 0 0,-1 1 0 0 0,1-1 0 0 0,0 0 0 0 0,-1 0 0 0 0,1 0 0 0 0,0 0 0 0 0,0 0 0 0 0,0 0 0 0 0,0 0 0 0 0,0-1 0 0 0,0 1 0 0 0,0-1 0 0 0,0 1 0 0 0,0-1 0 0 0,1 0 0 0 0,85-6 311 0 0,-28-9-96 0 0,-23-12-379 0 0,-24 9 231 0 0,-12 17-42 0 0,0 0 1 0 0,0 0-1 0 0,0 0 1 0 0,-1 1-1 0 0,1-1 0 0 0,0 0 1 0 0,0 0-1 0 0,0 0 0 0 0,-1 0 1 0 0,1-1-1 0 0,-1 1 0 0 0,1 0 1 0 0,-1 0-1 0 0,1 0 0 0 0,-1 0 1 0 0,0-1-1 0 0,1 1 0 0 0,-1 0 1 0 0,0 0-1 0 0,0 0 1 0 0,0-1-1 0 0,0 1 0 0 0,0 0 1 0 0,0 0-1 0 0,0-1 0 0 0,-1 1 1 0 0,1 0-1 0 0,0 0 0 0 0,-1 0 1 0 0,1-1-26 0 0,-13-38-246 0 0,-19 4-170 0 0,8 7-57 0 0,-16 7-138 0 0,-20 9-1170 0 0,26 12-510 0 0,21 2-1499 0 0,3 2-679 0 0</inkml:trace>
  <inkml:trace contextRef="#ctx0" brushRef="#br0" timeOffset="96">11720 12498 9648 0 0,'0'0'216'0'0,"0"0"32"0"0,0 0 12 0 0,-1 2-31 0 0,2 24-182 0 0,4 22 993 0 0,6 14 896 0 0,-5-10-424 0 0,-5 4-306 0 0,0 30-613 0 0,13-13 167 0 0,-10-62-526 0 0,-4-10-217 0 0,0 1-1 0 0,1 0 1 0 0,-1-1 0 0 0,1 1-1 0 0,-1-1 1 0 0,1 1-1 0 0,0-1 1 0 0,-1 1 0 0 0,1-1-1 0 0,0 0 1 0 0,0 1 0 0 0,0-1-1 0 0,0 0 1 0 0,0 0-1 0 0,0 0 1 0 0,1 0 0 0 0,-1 0-1 0 0,0 0 1 0 0,1 0 0 0 0,-1 0-1 0 0,0 0 1 0 0,1 0-1 0 0,0-1-16 0 0,-1 1 10 0 0,-1-1-232 0 0,0 0-104 0 0,0 0-1133 0 0,0 0-4439 0 0</inkml:trace>
  <inkml:trace contextRef="#ctx0" brushRef="#br0" timeOffset="97">11569 12737 13104 0 0,'85'-49'2242'0'0,"1"29"-101"0"0,-64 17-1785 0 0,18-3-110 0 0,1 3 0 0 0,0 0 0 0 0,30 4-246 0 0,-5 9-502 0 0,-52-9 318 0 0</inkml:trace>
  <inkml:trace contextRef="#ctx0" brushRef="#br0" timeOffset="98">12074 12751 6504 0 0,'-29'3'765'0'0,"27"-3"-286"0"0,2 0 142 0 0,0 0 19 0 0,3 0-24 0 0,8 0-128 0 0,-9 0-59 0 0,-2 0-11 0 0,3 0-24 0 0,150 4 1892 0 0,13-4-1678 0 0,2-10 241 0 0,-72 9 155 0 0,-95 1-1425 0 0,-1 0-118 0 0,0 0-18 0 0,0 0-3 0 0</inkml:trace>
  <inkml:trace contextRef="#ctx0" brushRef="#br0" timeOffset="99">12320 12599 8960 0 0,'0'0'264'0'0,"0"0"-8"0"0,0 0-84 0 0,0 0 245 0 0,-8 13 1270 0 0,-4 50 2117 0 0,24 14-1979 0 0,7-6-920 0 0,15 29-574 0 0,10-51-203 0 0,3-56-3349 0 0,-35 3 1701 0 0</inkml:trace>
  <inkml:trace contextRef="#ctx0" brushRef="#br0" timeOffset="100">13020 12031 10680 0 0,'0'0'241'0'0,"0"0"38"0"0,-4-3 273 0 0,1 0-436 0 0,3 3 12 0 0,0 0 28 0 0,0 0 4 0 0,0 0 24 0 0,7 13 776 0 0,129 153 1800 0 0,-43-37-2066 0 0,-87-122-634 0 0,-1 1-1 0 0,0 1 1 0 0,-1-1-1 0 0,0 0 1 0 0,0 1 0 0 0,-1 0-1 0 0,0 0 1 0 0,0 0-1 0 0,-1 0 1 0 0,0 1 0 0 0,-1-1-1 0 0,0 1 1 0 0,0-1-1 0 0,-1 1 1 0 0,-1-1-1 0 0,0 3-59 0 0,-10 16 43 0 0,6-24-21 0 0,-1 0 0 0 0,1 0-1 0 0,-1 0 1 0 0,1-1 0 0 0,-1 0 0 0 0,0 0 0 0 0,0-1-1 0 0,-1 1 1 0 0,1-1 0 0 0,0-1 0 0 0,-1 1-1 0 0,1-1 1 0 0,-1 0 0 0 0,1-1 0 0 0,-1 1-1 0 0,0-1 1 0 0,1 0 0 0 0,-1-1 0 0 0,0 0-1 0 0,1 0 1 0 0,-1 0 0 0 0,1-1 0 0 0,0 0 0 0 0,-4-2-22 0 0,2 3 26 0 0,5 1-10 0 0,0 0 0 0 0,0 0 0 0 0,0-1 0 0 0,-1 1-1 0 0,1-1 1 0 0,0 0 0 0 0,0 0 0 0 0,0 0-1 0 0,0 0 1 0 0,0 0 0 0 0,0-1 0 0 0,0 1-1 0 0,0-1 1 0 0,1 0 0 0 0,-1 0 0 0 0,1 0 0 0 0,-1 0-1 0 0,1 0 1 0 0,0 0 0 0 0,0-1 0 0 0,0 1-1 0 0,0-1 1 0 0,0 0 0 0 0,0 1 0 0 0,1-1-1 0 0,-1 0 1 0 0,1 0 0 0 0,0 0 0 0 0,0 0 0 0 0,0 0-1 0 0,0 0 1 0 0,1-1 0 0 0,-1 1 0 0 0,1 0-1 0 0,-1-1-15 0 0,5-6 85 0 0,-1 0 0 0 0,1 1 0 0 0,1 0 0 0 0,-1 0 0 0 0,2 0 0 0 0,-1 1 0 0 0,1-1 0 0 0,0 1 0 0 0,1 1 0 0 0,0-1 0 0 0,0 1 0 0 0,1 0 0 0 0,2-1-85 0 0,-4 3-26 0 0,41-42 179 0 0,118-95 229 0 0,-100 76-372 0 0,-27-3-10 0 0,-22 21 0 0 0,-17 34 61 0 0,-2 11-6920 0 0,3 3 906 0 0</inkml:trace>
  <inkml:trace contextRef="#ctx0" brushRef="#br0" timeOffset="101">12880 12724 11256 0 0,'0'0'256'0'0,"0"0"34"0"0,0 0 21 0 0,0 0-35 0 0,2-1-180 0 0,11-5 466 0 0,-1 0 0 0 0,1 2-1 0 0,0-1 1 0 0,1 2 0 0 0,-1-1 0 0 0,1 2 0 0 0,-1 0-1 0 0,1 1 1 0 0,4 0-562 0 0,38-6 757 0 0,71-4-26 0 0,-22 8-478 0 0,-7 1-158 0 0,28 21-770 0 0,-124-19 275 0 0,-2 0-749 0 0,0 0-3087 0 0,0 0-1321 0 0</inkml:trace>
  <inkml:trace contextRef="#ctx0" brushRef="#br0" timeOffset="102">12817 12965 7688 0 0,'0'0'166'0'0,"0"0"29"0"0,0 0 14 0 0,9-4 13 0 0,68-13 2274 0 0,-27 28-112 0 0,-49-11-1968 0 0,-1 0-43 0 0,7 6-61 0 0,-6-2-251 0 0,0 0 0 0 0,-1 0 0 0 0,1 1 1 0 0,-1-1-1 0 0,1 0 0 0 0,-1 0 0 0 0,0 0 0 0 0,-1 0 1 0 0,1 0-1 0 0,-1 0 0 0 0,0 0 0 0 0,0 0 0 0 0,0 0 1 0 0,0 0-1 0 0,-1 0 0 0 0,1 0 0 0 0,-1 0 0 0 0,0-1 1 0 0,-1 2-62 0 0,-63 53 672 0 0,20-17-137 0 0,27-23 369 0 0,18-17-689 0 0,1-1-39 0 0,0 0-15 0 0,0 0-1 0 0,0 0 27 0 0,2 1 110 0 0,1 1-220 0 0,0 0-1 0 0,0 0 1 0 0,0 0-1 0 0,0-1 1 0 0,1 1-1 0 0,-1-1 1 0 0,1 0-1 0 0,-1 0 1 0 0,1 0-1 0 0,-1 0 1 0 0,1 0-1 0 0,0-1 1 0 0,-1 0-1 0 0,1 0 0 0 0,0 0 1 0 0,-1 0-1 0 0,4-1-76 0 0,133-31 384 0 0,-128 28-493 0 0,1 0-308 0 0,-1 0 1 0 0,0-1 0 0 0,-1-1-1 0 0,1 0 1 0 0,-1 0 0 0 0,0-1-1 0 0,7-7 417 0 0,-5 5-1385 0 0,2 1-13 0 0</inkml:trace>
  <inkml:trace contextRef="#ctx0" brushRef="#br0" timeOffset="103">13191 12896 9360 0 0,'-13'-3'208'0'0,"-5"14"552"0"0,13-8-589 0 0,0 0 0 0 0,1 0 0 0 0,0 0 0 0 0,-1 1 0 0 0,1-1 0 0 0,0 1 0 0 0,1 0 0 0 0,-1 0 0 0 0,1 1 0 0 0,0-1 0 0 0,0 1 1 0 0,0 0-1 0 0,-1 3-171 0 0,-11 54 2296 0 0,15-59-2238 0 0,1-1 0 0 0,-1 1 0 0 0,1-1 0 0 0,-1 1 1 0 0,1-1-1 0 0,0 0 0 0 0,0 1 0 0 0,0-1 1 0 0,0 0-1 0 0,1 0 0 0 0,-1 0 0 0 0,0 0 1 0 0,1 0-1 0 0,0 0 0 0 0,-1 0 0 0 0,1-1 1 0 0,0 1-1 0 0,0 0 0 0 0,0-1 0 0 0,0 0 0 0 0,0 1 1 0 0,0-1-1 0 0,0 0 0 0 0,1 0 0 0 0,-1 0 1 0 0,0 0-1 0 0,1-1 0 0 0,-1 1 0 0 0,1 0 1 0 0,-1-1-1 0 0,1 0 0 0 0,-1 0 0 0 0,1 0 0 0 0,-1 0 1 0 0,0 0-1 0 0,1 0 0 0 0,0 0-58 0 0,62-13 879 0 0,31-18-841 0 0,-13-8-264 0 0,-36 22-260 0 0,-45 17 390 0 0,0 0 16 0 0,-1 0 74 0 0,0 0 0 0 0,0 0 0 0 0,0 0 0 0 0,0 1-1 0 0,0-1 1 0 0,0 1 0 0 0,0-1 0 0 0,0 1 0 0 0,0-1-1 0 0,0 1 1 0 0,0-1 0 0 0,0 1 0 0 0,0 0 0 0 0,-1-1-1 0 0,1 1 1 0 0,0 0 0 0 0,0 0 0 0 0,-1 0 0 0 0,1 0-1 0 0,-1 0 1 0 0,1-1 0 0 0,-1 1 0 0 0,1 0 0 0 0,-1 0-1 0 0,1 0 1 0 0,-1 1 0 0 0,0-1 0 0 0,1 0 0 0 0,-1 0-1 0 0,0 0 1 0 0,0 0 0 0 0,0 0 6 0 0,1 2-18 0 0,17 83 644 0 0,-17-83-576 0 0,0-1 1 0 0,0 1-1 0 0,0-1 1 0 0,0 0-1 0 0,0 0 1 0 0,1 1-1 0 0,-1-1 1 0 0,1 0-1 0 0,-1 0 1 0 0,1-1-1 0 0,0 1 1 0 0,0 0-1 0 0,0 0 1 0 0,0-1-1 0 0,0 1 1 0 0,0-1-1 0 0,0 0 1 0 0,0 0-1 0 0,1 1 1 0 0,-1-1-1 0 0,0-1 1 0 0,1 1-1 0 0,-1 0 1 0 0,1-1-1 0 0,0 1-50 0 0,2-1 95 0 0,-1 0 0 0 0,1-1 0 0 0,0 1-1 0 0,-1-1 1 0 0,1 0 0 0 0,0 0-1 0 0,-1 0 1 0 0,1-1 0 0 0,-1 0 0 0 0,0 0-1 0 0,1 0 1 0 0,-1 0 0 0 0,0-1-1 0 0,0 1 1 0 0,-1-1 0 0 0,1 0 0 0 0,-1 0-1 0 0,1 0 1 0 0,-1-1 0 0 0,0 0 0 0 0,0 1-1 0 0,0-1 1 0 0,-1 0 0 0 0,1 0-1 0 0,0-3-94 0 0,-2 6 11 0 0,4-6 76 0 0,-1-1 0 0 0,0 0 0 0 0,0 0-1 0 0,-1 0 1 0 0,0 0 0 0 0,-1 0 0 0 0,1-1-1 0 0,-1 1 1 0 0,-1-1 0 0 0,0 1 0 0 0,0-6-87 0 0,-11-75-95 0 0,7 82 32 0 0,2 3-256 0 0,-1-1 0 0 0,1 0 0 0 0,-1 1-1 0 0,0-1 1 0 0,-1 1 0 0 0,1-1 0 0 0,-1 1 0 0 0,0 0-1 0 0,0 0 1 0 0,0 0 0 0 0,-1 1 0 0 0,1-1-1 0 0,-1 1 1 0 0,-1-2 319 0 0,-7-2-6426 0 0</inkml:trace>
  <inkml:trace contextRef="#ctx0" brushRef="#br0" timeOffset="104">14195 12415 5352 0 0,'0'0'116'0'0,"0"0"17"0"0,0 0 12 0 0,1-1-14 0 0,0 0-118 0 0,0 1-1 0 0,0-1 0 0 0,0 0 1 0 0,-1 1-1 0 0,1-1 0 0 0,0 0 1 0 0,-1 1-1 0 0,1-1 0 0 0,-1 0 1 0 0,1 0-1 0 0,-1 0 1 0 0,1 0-1 0 0,-1 1 0 0 0,1-1 1 0 0,-1 0-1 0 0,0 0 0 0 0,1 0 1 0 0,-1 0-1 0 0,0 0 1 0 0,0 0-1 0 0,0 0 0 0 0,0 0 1 0 0,0 0-1 0 0,0 0 0 0 0,0 0 1 0 0,0 0-1 0 0,0 0 0 0 0,0 0 1 0 0,-1 0-1 0 0,1 0 1 0 0,0 0-1 0 0,-1 0 0 0 0,1 0 1 0 0,0 0-13 0 0,-1 0 194 0 0,1-1 446 0 0,-9-14 1289 0 0,6 14-1757 0 0,0 0-1 0 0,1 0 1 0 0,-2 0-1 0 0,1 0 1 0 0,0 0-1 0 0,0 0 0 0 0,-1 1 1 0 0,1 0-1 0 0,0 0 1 0 0,-1 0-1 0 0,1 0 1 0 0,-1 0-1 0 0,0 1 1 0 0,1-1-1 0 0,-1 1 1 0 0,0 0-1 0 0,1 0 1 0 0,-1 0-1 0 0,0 1 1 0 0,1-1-1 0 0,-1 1 1 0 0,1 0-1 0 0,-1 0 1 0 0,1 0-1 0 0,-1 1 1 0 0,1-1-1 0 0,0 1 1 0 0,0 0-1 0 0,0-1-171 0 0,-18 7 288 0 0,4-3-36 0 0,0 1 0 0 0,0 0 0 0 0,0 2 0 0 0,1 0 0 0 0,1 1 0 0 0,-1 0 0 0 0,1 1 0 0 0,1 1 0 0 0,-12 10-252 0 0,25-20 15 0 0,0 0-1 0 0,0 0 0 0 0,1 0 1 0 0,-1 0-1 0 0,0 1 0 0 0,0-1 1 0 0,1 0-1 0 0,-1 0 0 0 0,0 0 1 0 0,1 1-1 0 0,-1-1 0 0 0,1 0 1 0 0,0 1-1 0 0,0-1 1 0 0,-1 0-1 0 0,1 1 0 0 0,0-1 1 0 0,0 0-1 0 0,0 1 0 0 0,0-1 1 0 0,0 0-1 0 0,1 1 0 0 0,-1-1 1 0 0,0 0-1 0 0,0 1 0 0 0,1-1 1 0 0,-1 0-1 0 0,1 1 1 0 0,0-1-1 0 0,-1 0 0 0 0,1 0 1 0 0,0 0-1 0 0,0 0 0 0 0,-1 0 1 0 0,1 1-1 0 0,0-1 0 0 0,0-1 1 0 0,1 2-15 0 0,47 30 631 0 0,157 51-399 0 0,-167-59-312 0 0,-21-1 324 0 0,-18 15 752 0 0,-29-7-412 0 0,-6-13-344 0 0,-89 16 3 0 0,123-33-566 0 0,1-1-127 0 0,0 0-802 0 0,0 0-3256 0 0,0 0-1393 0 0</inkml:trace>
  <inkml:trace contextRef="#ctx0" brushRef="#br0" timeOffset="105">14468 12451 14512 0 0,'0'0'429'0'0,"0"0"-13"0"0,0 0-235 0 0,0 0 11 0 0,0 0 31 0 0,0 0 8 0 0,0 0 34 0 0,8 7 1085 0 0,-1 15-508 0 0,33 62-141 0 0,-27-72-1416 0 0,-12-11-874 0 0,-1-1-4585 0 0</inkml:trace>
  <inkml:trace contextRef="#ctx0" brushRef="#br0" timeOffset="106">14553 12294 9880 0 0,'0'0'290'0'0,"1"-1"-3"0"0,14-5 150 0 0,-11 6-243 0 0,0 0-1 0 0,-1 0 1 0 0,1 0-1 0 0,0 1 1 0 0,0 0-1 0 0,0 0 1 0 0,-1 0-1 0 0,1 0 1 0 0,0 0-1 0 0,-1 1 1 0 0,1 0-1 0 0,-1 0 1 0 0,0 0-1 0 0,1 0 1 0 0,-1 0-1 0 0,0 0 1 0 0,0 1-1 0 0,-1 0 1 0 0,1-1 0 0 0,0 1-1 0 0,-1 0 1 0 0,1 2-194 0 0,45 78 2462 0 0,-18 16-1229 0 0,-18-36-894 0 0,-1-16-150 0 0,-11-46-114 0 0,1 11 85 0 0,-2-69 909 0 0,16-8-1317 0 0,18-12-344 0 0,-32 76 589 0 0,0-1-1 0 0,0 1 0 0 0,0-1 0 0 0,1 1 0 0 0,-1-1 1 0 0,1 1-1 0 0,-1 0 0 0 0,1 0 0 0 0,-1 0 0 0 0,1 0 1 0 0,0 0-1 0 0,0 0 0 0 0,-1 0 0 0 0,1 1 0 0 0,0-1 1 0 0,0 1-1 0 0,0-1 0 0 0,0 1 0 0 0,0 0 0 0 0,0-1 1 0 0,-1 1-1 0 0,1 0 0 0 0,0 0 0 0 0,0 0 0 0 0,0 1 0 0 0,0-1 1 0 0,0 0-1 0 0,0 1 0 0 0,0 0 0 0 0,0-1 0 0 0,-1 1 1 0 0,1 0-1 0 0,0 0 0 0 0,1 0 4 0 0,34 51-319 0 0,-18 10 411 0 0,-8-23 348 0 0,0 12-412 0 0,11-28-455 0 0,0-23-3572 0 0,-11-6 2610 0 0</inkml:trace>
  <inkml:trace contextRef="#ctx0" brushRef="#br0" timeOffset="107">15246 12370 12384 0 0,'0'0'281'0'0,"0"0"40"0"0,0 0 21 0 0,0 0-45 0 0,-1 2-197 0 0,-4 12 250 0 0,1 0-1 0 0,0 1 1 0 0,1 0 0 0 0,1 0-1 0 0,0 0 1 0 0,1 0 0 0 0,0 8-350 0 0,2-20 64 0 0,0 0 1 0 0,0 1 0 0 0,0-1-1 0 0,0 0 1 0 0,0 0-1 0 0,1 0 1 0 0,0 0 0 0 0,-1 0-1 0 0,1 0 1 0 0,0 0-1 0 0,0-1 1 0 0,1 1 0 0 0,-1 0-1 0 0,1-1 1 0 0,-1 0-1 0 0,1 0 1 0 0,0 0-1 0 0,-1 0 1 0 0,1 0 0 0 0,0 0-1 0 0,0-1 1 0 0,1 1-1 0 0,-1-1 1 0 0,0 0 0 0 0,0 0-1 0 0,1 0 1 0 0,-1-1-1 0 0,0 1 1 0 0,1-1 0 0 0,-1 0-1 0 0,1 0 1 0 0,-1 0-1 0 0,1 0 1 0 0,-1 0-1 0 0,0-1 1 0 0,1 1 0 0 0,-1-1-1 0 0,0 0 1 0 0,1 0-1 0 0,-1-1 1 0 0,0 1 0 0 0,0 0-1 0 0,0-1 1 0 0,0 0-1 0 0,1-1-64 0 0,6-3-99 0 0,1 0 0 0 0,-2-1 0 0 0,1 0 0 0 0,-1-1 0 0 0,0 0 0 0 0,0-1 0 0 0,-1 0 0 0 0,7-10 99 0 0,20-22-864 0 0,-9 98 448 0 0,-22-52 493 0 0,0 0 0 0 0,0 0 0 0 0,0-1 0 0 0,1 1 0 0 0,-1-1 0 0 0,1-1-1 0 0,0 1 1 0 0,0 0 0 0 0,1-1 0 0 0,-1 0 0 0 0,1 0 0 0 0,-1-1 0 0 0,1 0-1 0 0,5 2-76 0 0,-1-2 179 0 0,0 0-1 0 0,0 0 0 0 0,0-1 0 0 0,0-1 0 0 0,1 0 0 0 0,-1 0 0 0 0,0-1 0 0 0,0 0 0 0 0,9-2-178 0 0,-16 1 31 0 0,0 0 0 0 0,1-1 0 0 0,-1 1 0 0 0,0-1 0 0 0,0 1 0 0 0,-1-1 0 0 0,1 0-1 0 0,0 0 1 0 0,-1 0 0 0 0,0 0 0 0 0,0-1 0 0 0,0 1 0 0 0,0-1 0 0 0,0 1 0 0 0,-1-1 0 0 0,1 1 0 0 0,-1-1 0 0 0,0 0 0 0 0,0 0-1 0 0,-1 0 1 0 0,1-1-31 0 0,0-4 2 0 0,-1-1 0 0 0,-1 1 0 0 0,1 0 0 0 0,-1 0 0 0 0,-1-1 0 0 0,0 1 0 0 0,0 0 0 0 0,-1 0 0 0 0,0 1-1 0 0,0-1 1 0 0,-1 1 0 0 0,0-1 0 0 0,-1 1 0 0 0,-1-2-2 0 0,-60-69-1929 0 0,54 66 1401 0 0,3 4-1114 0 0,2 3-2199 0 0,-4-1-1517 0 0</inkml:trace>
  <inkml:trace contextRef="#ctx0" brushRef="#br0" timeOffset="108">15962 12008 11256 0 0,'0'0'256'0'0,"0"0"34"0"0,-4 6 297 0 0,-18 53-186 0 0,5 26 1602 0 0,14-70-1768 0 0,1-1 0 0 0,0 1 1 0 0,0-1-1 0 0,2 1 0 0 0,0 0 0 0 0,0-1 0 0 0,2 1 1 0 0,0 0-1 0 0,0-1 0 0 0,1 1 0 0 0,1-1 0 0 0,1 0 1 0 0,0 0-1 0 0,0-1 0 0 0,2 1 0 0 0,-1-1 0 0 0,5 5-235 0 0,-6-11 110 0 0,-1 0 1 0 0,1-1-1 0 0,0 1 0 0 0,0-1 0 0 0,1-1 0 0 0,0 1 0 0 0,0-1 0 0 0,0 0 0 0 0,1 0 0 0 0,0 0 0 0 0,0-1 0 0 0,0 0 0 0 0,7 3-110 0 0,75 10 393 0 0,-43-27-2637 0 0,-42 7-4399 0 0</inkml:trace>
  <inkml:trace contextRef="#ctx0" brushRef="#br0" timeOffset="109">15857 12246 13760 0 0,'0'0'400'0'0,"0"0"0"0"0,8 0-240 0 0,117-4 1185 0 0,-35 12-235 0 0,68 11-1128 0 0,-139-19-228 0 0,1-2-2 0 0</inkml:trace>
  <inkml:trace contextRef="#ctx0" brushRef="#br0" timeOffset="110">16375 11868 10968 0 0,'0'0'248'0'0,"0"0"34"0"0,0 0 21 0 0,0 0-34 0 0,2 0-174 0 0,104-13 2348 0 0,-20 9-1109 0 0,-48 14-390 0 0,-14 10 151 0 0,-15 58-839 0 0,-22 128 149 0 0,23-69-208 0 0,-4-103-85 0 0,53 166 922 0 0,-16-106-1365 0 0,-5-32 676 0 0,4-2-390 0 0,-42-58 134 0 0,0-1 19 0 0,-16 19 60 0 0,-68-6-42 0 0,-112-9-449 0 0,120-6-5713 0 0,44 1-34 0 0</inkml:trace>
  <inkml:trace contextRef="#ctx0" brushRef="#br0" timeOffset="111">19086 11606 8264 0 0,'7'-13'618'0'0,"-3"-8"-380"0"0,-3 15-116 0 0,-1 1 516 0 0,0 5-442 0 0,0 0-1 0 0,0 0 1 0 0,0 0-1 0 0,-1 0 1 0 0,1 0-1 0 0,0 0 1 0 0,0 0-1 0 0,0 0 1 0 0,0 0-1 0 0,-1 1 1 0 0,1-1-1 0 0,0 0 1 0 0,0 0-1 0 0,0 0 1 0 0,0 0-1 0 0,-1 0 1 0 0,1 0-1 0 0,0 0 1 0 0,0 0-1 0 0,0 0 1 0 0,0 0-1 0 0,-1 0 1 0 0,1 0-1 0 0,0-1 1 0 0,0 1-1 0 0,0 0 1 0 0,0 0-1 0 0,-1 0 1 0 0,1 0-1 0 0,0 0 1 0 0,0 0-1 0 0,0 0 1 0 0,0 0-1 0 0,0 0 1 0 0,-1-1-1 0 0,1 1-195 0 0,-29 56 1124 0 0,17 6-772 0 0,10-54-268 0 0,0-1 0 0 0,1 1 0 0 0,1 0 0 0 0,-1-1 0 0 0,1 1 0 0 0,1 0 1 0 0,-1 0-1 0 0,1 0 0 0 0,0-1 0 0 0,1 1 0 0 0,0-1 0 0 0,0 1 0 0 0,1-1 0 0 0,0 0 0 0 0,0 1 0 0 0,1-2 0 0 0,0 1 0 0 0,0 0 0 0 0,0-1 0 0 0,4 5-84 0 0,-3-9 26 0 0,-1 0 0 0 0,0 0 0 0 0,1-1 0 0 0,-1 1 0 0 0,1-1 0 0 0,-1 0 0 0 0,1 0 0 0 0,0-1 0 0 0,-1 1 0 0 0,1-1 0 0 0,0 0 0 0 0,-1 0 0 0 0,1-1 0 0 0,0 1 0 0 0,-1-1 0 0 0,1 0 0 0 0,0 0-1 0 0,-1-1 1 0 0,0 1 0 0 0,1-1 0 0 0,-1 0 0 0 0,0 0 0 0 0,0 0 0 0 0,0-1 0 0 0,0 0 0 0 0,2-1-26 0 0,31-28 321 0 0,19-38-288 0 0,-32 32-362 0 0,15-36-905 0 0,-39 73 1139 0 0,0 1 19 0 0,0 0-15 0 0,0 0 1 0 0,0 0 20 0 0,0 0 6 0 0,0 3 0 0 0,9 55 0 0 0,-8-53 61 0 0,1 0 0 0 0,0 0 0 0 0,0 0 0 0 0,0 0 0 0 0,1-1 0 0 0,-1 1 0 0 0,1-1 0 0 0,0 1 0 0 0,1-1 0 0 0,-1 0 0 0 0,1-1 0 0 0,-1 1 0 0 0,1 0 0 0 0,0-1 0 0 0,0 0 0 0 0,1 0 0 0 0,-1 0 0 0 0,1-1 0 0 0,-1 1-1 0 0,1-1 1 0 0,4 1 3 0 0,29-6 75 0 0,-32 1-49 0 0,0 0 0 0 0,0-1-1 0 0,0 1 1 0 0,0-1 0 0 0,0 0 0 0 0,0 0 0 0 0,-1-1-1 0 0,0 0 1 0 0,0 0 0 0 0,0 0 0 0 0,0-1-1 0 0,0 1 1 0 0,-1-1 0 0 0,0 0 0 0 0,0-1 0 0 0,0 1-1 0 0,-1-1 1 0 0,3-5-26 0 0,-4 6 32 0 0,-1 0 1 0 0,0-1-1 0 0,0 0 0 0 0,-1 1 1 0 0,0-1-1 0 0,0 0 0 0 0,0 1 0 0 0,0-1 1 0 0,-1 1-1 0 0,0-1 0 0 0,0 0 1 0 0,-1 1-1 0 0,1 0 0 0 0,-1-1 1 0 0,0 1-1 0 0,-1 0 0 0 0,1 0 0 0 0,-3-3-32 0 0,0 1-160 0 0,0 0-1 0 0,-1 1 0 0 0,0 0 0 0 0,0 0 0 0 0,-1 0 0 0 0,0 1 0 0 0,0 0 0 0 0,0 0 0 0 0,-3-1 161 0 0,-16 0-3881 0 0,25 6 2571 0 0</inkml:trace>
  <inkml:trace contextRef="#ctx0" brushRef="#br0" timeOffset="112">19876 11551 13256 0 0,'0'0'389'0'0,"7"-4"134"0"0,91-16 1406 0 0,83 6 1151 0 0,-136 18-2948 0 0,-27 2-5992 0 0,-9 1 67 0 0</inkml:trace>
  <inkml:trace contextRef="#ctx0" brushRef="#br0" timeOffset="113">19828 11641 9584 0 0,'0'0'216'0'0,"-5"0"1053"0"0,118 4 2311 0 0,19 2-2501 0 0,-47 1-919 0 0,-24-7-612 0 0,-41 0 176 0 0</inkml:trace>
  <inkml:trace contextRef="#ctx0" brushRef="#br0" timeOffset="114">20626 11990 7112 0 0,'7'-3'7575'0'0,"12"4"-6964"0"0,87 52 1178 0 0,-72-27-1378 0 0,5-3-110 0 0,-36-22-229 0 0,-3-1 0 0 0,0 0 0 0 0,4-3 200 0 0,-2 3-211 0 0,-1-1 0 0 0,1 1 0 0 0,-1-1-1 0 0,1 0 1 0 0,-1 0 0 0 0,1 0 0 0 0,-1 0 0 0 0,0 0 0 0 0,0 0-1 0 0,1 0 1 0 0,-1 0 0 0 0,0-1 0 0 0,0 1 0 0 0,0 0-1 0 0,0-1 1 0 0,0 1 0 0 0,0-1 0 0 0,-1 1 0 0 0,1-1 0 0 0,0 1-1 0 0,-1-1 1 0 0,0 0 0 0 0,1 0-61 0 0,1-70 1050 0 0,-4 58-923 0 0,-5-62 392 0 0,2 7-342 0 0,-22-211 239 0 0,12 169-416 0 0,-8-17 0 0 0,-9-38 60 0 0,25 114-58 0 0,6 47-308 0 0,8 2-5631 0 0,-3 1 2620 0 0,1-2-2072 0 0</inkml:trace>
  <inkml:trace contextRef="#ctx0" brushRef="#br0" timeOffset="115">20697 11022 5904 0 0,'0'0'132'0'0,"-4"-3"80"0"0,6 2 2410 0 0,88-6-187 0 0,242 13 508 0 0,-96-22-2237 0 0,-110 8-267 0 0,45-4 302 0 0,70-6-206 0 0,-50 14-365 0 0,160-19 502 0 0,-118 19-354 0 0,3-9-165 0 0,-14 1 24 0 0,-4 6-166 0 0,-19 0 42 0 0,-113 2 86 0 0,39 0-126 0 0,-25-10-13 0 0,-45 7 118 0 0,34-16-26 0 0,-88 22-328 0 0,-1 1-59 0 0,0 0-753 0 0,0 0-3132 0 0,0 0-1342 0 0</inkml:trace>
  <inkml:trace contextRef="#ctx0" brushRef="#br0" timeOffset="116">21149 11492 7200 0 0,'0'0'165'0'0,"0"0"22"0"0,0 0 6 0 0,0-4 6 0 0,2-1-99 0 0,-2 4 412 0 0,0-7 1896 0 0,0 7 3614 0 0,-29 79-4522 0 0,20-27-912 0 0,6 24 176 0 0,9-49-764 0 0,-5-25 69 0 0,-1-1-1 0 0,1 1-4 0 0,2 0-43 0 0,0 0 1 0 0,0 0-1 0 0,0 0 0 0 0,-1 0 0 0 0,1-1 0 0 0,0 1 0 0 0,0-1 0 0 0,0 0 0 0 0,0 1 0 0 0,0-1 0 0 0,0-1 0 0 0,0 1 0 0 0,0 0 0 0 0,0-1 0 0 0,0 0 0 0 0,0 1 1 0 0,0-1-1 0 0,0 0 0 0 0,0-1 0 0 0,-1 1 0 0 0,1 0 0 0 0,0-1 0 0 0,1-1-21 0 0,18-6 57 0 0,58-39-64 0 0,-53 31-136 0 0,-25 16 74 0 0,-1 3-16 0 0,41 83-369 0 0,-18-60 468 0 0,-20-23 11 0 0,1-1 0 0 0,-1 1 0 0 0,1-1 1 0 0,-1 1-1 0 0,1-2 0 0 0,0 1 0 0 0,0 0 0 0 0,-1-1 0 0 0,1 0 1 0 0,0 0-1 0 0,0 0 0 0 0,-1-1 0 0 0,1 1 0 0 0,0-1 1 0 0,-1 0-1 0 0,1-1 0 0 0,-1 1 0 0 0,1-1 0 0 0,-1 0 1 0 0,0 0-1 0 0,1 0 0 0 0,-1 0 0 0 0,0-1 0 0 0,0 0 1 0 0,-1 0-1 0 0,1 0 0 0 0,-1 0 0 0 0,1-1 0 0 0,-1 1-25 0 0,3-5 36 0 0,1 0-1 0 0,-2 0 0 0 0,1 0 0 0 0,-1-1 0 0 0,0 0 1 0 0,-1 0-1 0 0,0 0 0 0 0,0-1 0 0 0,-1 1 0 0 0,-1-1 1 0 0,1 0-1 0 0,-1 1 0 0 0,-1-1 0 0 0,0 0 0 0 0,0-6-35 0 0,7-73-1828 0 0,-4 82-1461 0 0,-3 6-2657 0 0</inkml:trace>
  <inkml:trace contextRef="#ctx0" brushRef="#br0" timeOffset="117">21630 11803 12752 0 0,'0'0'289'0'0,"0"0"40"0"0,-4 7 333 0 0,-47 75 703 0 0,41-61-874 0 0,9 41 460 0 0,17-47-759 0 0,-13-14-162 0 0,0 0-1 0 0,-1-1 0 0 0,1 1 0 0 0,0 0 1 0 0,0-1-1 0 0,0 1 0 0 0,0-1 0 0 0,0 0 1 0 0,0 0-1 0 0,0 0 0 0 0,-1 0 0 0 0,1-1 1 0 0,0 1-1 0 0,0-1 0 0 0,0 0 0 0 0,0 0 1 0 0,-1 0-1 0 0,1 0 0 0 0,0 0 0 0 0,-1-1 1 0 0,1 1-1 0 0,-1-1 0 0 0,1 1 0 0 0,-1-1 1 0 0,0 0-1 0 0,0 0 0 0 0,0 0 0 0 0,0 0 1 0 0,0 0-1 0 0,0-1 0 0 0,0 1 0 0 0,0-3-29 0 0,1 1 13 0 0,0-1 0 0 0,-1 1 0 0 0,1-1 0 0 0,-1 0 0 0 0,-1 1 0 0 0,1-1 0 0 0,-1 0 0 0 0,1 0 0 0 0,-1-1 0 0 0,-1 1 0 0 0,1 0 0 0 0,-1 0 0 0 0,0 0 0 0 0,0 0 0 0 0,0-1 0 0 0,-2-3-13 0 0,1 5 5 0 0,-1-1-1 0 0,0 1 1 0 0,0-1-1 0 0,0 1 1 0 0,0 0-1 0 0,-1 0 1 0 0,0 0-1 0 0,0 0 1 0 0,0 1-1 0 0,0-1 1 0 0,0 1-1 0 0,-1 0 1 0 0,0 0-1 0 0,1 0 1 0 0,-2 0-5 0 0,-11-12 4 0 0,13 13-152 0 0,0 1-1 0 0,0-1 0 0 0,0 1 0 0 0,0-1 1 0 0,0 1-1 0 0,0 0 0 0 0,0 0 1 0 0,0 0-1 0 0,-1 0 0 0 0,1 1 0 0 0,0 0 1 0 0,-1-1-1 0 0,1 1 0 0 0,0 0 0 0 0,-1 1 1 0 0,1-1-1 0 0,0 0 0 0 0,-2 1 149 0 0,-3 0-5658 0 0</inkml:trace>
  <inkml:trace contextRef="#ctx0" brushRef="#br0" timeOffset="118">21744 11298 11000 0 0,'0'0'248'0'0,"1"-1"34"0"0,0-3-178 0 0,1 1-1 0 0,0-1 1 0 0,1 1-1 0 0,-1 0 1 0 0,0 0-1 0 0,1 0 1 0 0,0 0-1 0 0,0 0 1 0 0,0 0-1 0 0,0 1 1 0 0,0 0-1 0 0,0-1 1 0 0,1 1-1 0 0,-1 0 1 0 0,1 1-1 0 0,-1-1 1 0 0,1 1-1 0 0,0-1 1 0 0,1 1-104 0 0,-4 0 444 0 0,1 1-79 0 0,48-7 863 0 0,-48 7-972 0 0,1 2-129 0 0,-1-2-96 0 0,0 0 1 0 0,-1 0-1 0 0,1 1 1 0 0,-1-1-1 0 0,1 0 1 0 0,-1 1-1 0 0,1-1 1 0 0,-1 1-1 0 0,1 0 1 0 0,-1-1-1 0 0,0 1 1 0 0,1 0-1 0 0,-1 0 1 0 0,0 0-1 0 0,0 0 1 0 0,1 0-1 0 0,-1 0 0 0 0,0 0 1 0 0,0 1-1 0 0,0-1 1 0 0,0 0-1 0 0,-1 0 1 0 0,1 1-1 0 0,0-1 1 0 0,0 1-1 0 0,-1-1 1 0 0,1 1-1 0 0,-1-1 1 0 0,1 1-1 0 0,-1-1 1 0 0,0 1-1 0 0,0-1 1 0 0,1 1-1 0 0,-1-1 1 0 0,0 1-1 0 0,-1 0 0 0 0,1-1 1 0 0,0 1-1 0 0,0-1 1 0 0,-1 1-1 0 0,1-1 1 0 0,0 1-1 0 0,-1-1 1 0 0,0 1-1 0 0,1-1 1 0 0,-1 1-32 0 0,-84 80 701 0 0,59-65-288 0 0,26-16-277 0 0,0-1 0 0 0,0 0 0 0 0,0 0 0 0 0,0 0-5 0 0,0 0-23 0 0,0 0-11 0 0,0 0-1 0 0,0 0 0 0 0,0 0 0 0 0,23 6 204 0 0,78 0-350 0 0,-59-1-2318 0 0,-30-1 1095 0 0</inkml:trace>
  <inkml:trace contextRef="#ctx0" brushRef="#br0" timeOffset="119">22090 11586 11056 0 0,'0'0'248'0'0,"2"-1"34"0"0,89-12 808 0 0,-30 3 105 0 0,0 4 0 0 0,1 2 0 0 0,46 3-1195 0 0,-11 11-1491 0 0,-85-7 577 0 0</inkml:trace>
  <inkml:trace contextRef="#ctx0" brushRef="#br0" timeOffset="120">22923 11129 7248 0 0,'0'0'209'0'0,"0"0"71"0"0,0 0 149 0 0,0 0 62 0 0,0 0 12 0 0,0 0 7 0 0,1-2 30 0 0,27-6 2642 0 0,-27 8-2710 0 0,1 1-100 0 0,63 56 1144 0 0,-54-42-1334 0 0,0 0 0 0 0,0 0 0 0 0,-2 1 0 0 0,0 0 1 0 0,0 1-1 0 0,-2 0 0 0 0,0 0 0 0 0,-1 1 0 0 0,4 16-182 0 0,2 69 840 0 0,-20-74-829 0 0,-8-1 178 0 0,8-16-47 0 0,-22 3 247 0 0,28-16-352 0 0,1 1 0 0 0,0-1 0 0 0,-1 0 0 0 0,1 0 0 0 0,0 0 0 0 0,0 0 0 0 0,0 0 0 0 0,0 0 1 0 0,0 0-1 0 0,0-1 0 0 0,0 1 0 0 0,0 0 0 0 0,0 0 0 0 0,1-1 0 0 0,-1 1 0 0 0,0-1 0 0 0,1 1 0 0 0,-1-1 0 0 0,1 1 0 0 0,-1-1 0 0 0,1 1 0 0 0,0-1 0 0 0,0 1 0 0 0,0-1 0 0 0,0 1 0 0 0,0-1 0 0 0,0 1 0 0 0,0-2-37 0 0,23-126 288 0 0,9 25-288 0 0,-25 95 0 0 0,5-7-89 0 0,0 7-788 0 0,2 2-5027 0 0,-5 4 127 0 0</inkml:trace>
  <inkml:trace contextRef="#ctx0" brushRef="#br0" timeOffset="121">23250 11074 7112 0 0,'0'0'157'0'0,"0"0"23"0"0,0 0 13 0 0,0 0 22 0 0,0 0 42 0 0,0 0 21 0 0,-8 3 303 0 0,-5 5 27 0 0,1 0 0 0 0,-1 1 0 0 0,1 0 0 0 0,1 0 0 0 0,0 2 0 0 0,0-1 0 0 0,-5 9-608 0 0,-21 19 600 0 0,-21 30-117 0 0,45-26-355 0 0,14-11-974 0 0,6-20-2932 0 0,-3-7-454 0 0</inkml:trace>
  <inkml:trace contextRef="#ctx0" brushRef="#br0" timeOffset="122">23398 11018 7920 0 0,'0'0'174'0'0,"0"0"29"0"0,0 0 13 0 0,12-14 1864 0 0,5 1-347 0 0,-16 13-1350 0 0,-1 0-20 0 0,0 0-3 0 0,9 1 1049 0 0,-8 1-1345 0 0,0 0-1 0 0,-1 0 1 0 0,1 0 0 0 0,-1 0 0 0 0,0 0-1 0 0,1 0 1 0 0,-1 1 0 0 0,0-1 0 0 0,0 0-1 0 0,0 0 1 0 0,-1 0 0 0 0,1 0 0 0 0,0 0-1 0 0,-1 0 1 0 0,0 0 0 0 0,1 1 0 0 0,-1-1-1 0 0,0-1 1 0 0,0 1 0 0 0,0 0 0 0 0,0 0-1 0 0,0 0 1 0 0,-1 0 0 0 0,1-1 0 0 0,-1 1-1 0 0,1-1 1 0 0,-2 2-64 0 0,-46 41 409 0 0,19-19-269 0 0,10-10 198 0 0,19-14-170 0 0,0-1 6 0 0,0 2-16 0 0,0-1-65 0 0,1-1 22 0 0,0 0-1 0 0,0 0-2 0 0,16-3 378 0 0,208-4 460 0 0,-179 7-1511 0 0,-26 0-4848 0 0,-8 0-548 0 0</inkml:trace>
  <inkml:trace contextRef="#ctx0" brushRef="#br0" timeOffset="123">22755 11682 5728 0 0,'0'0'132'0'0,"0"0"17"0"0,0 0 10 0 0,0 0 26 0 0,0 0 107 0 0,0 0 48 0 0,0 0 11 0 0,0 0-13 0 0,0 0-55 0 0,0 0-24 0 0,0 0-3 0 0,0 0 37 0 0,0 0 155 0 0,0 0 61 0 0,0 0 17 0 0,0 0-26 0 0,0 0-118 0 0,0 0-50 0 0,0 0-10 0 0,0 0-17 0 0,0 0-61 0 0,0 0-27 0 0,12-6 493 0 0,39-5 1046 0 0,4 8-692 0 0,89-9 119 0 0,-25 3-591 0 0,-2 2-317 0 0,-28 4-158 0 0,-56 3-117 0 0,-8 1 139 0 0,0 0-3364 0 0,-25-1 1896 0 0</inkml:trace>
  <inkml:trace contextRef="#ctx0" brushRef="#br0" timeOffset="124">23110 11879 8120 0 0,'0'0'182'0'0,"0"0"29"0"0,0 0 12 0 0,-2 0-37 0 0,-102 7 2968 0 0,-12 11-1222 0 0,38-4-916 0 0,11-11 671 0 0,94-27-1473 0 0,67-45-68 0 0,-19 23-146 0 0,-38 19 0 0 0,-24 13 0 0 0,-12 7 15 0 0,-2 7 54 0 0,1 0-1 0 0,0 0-4 0 0,0 0 0 0 0,0 0 0 0 0,0 0 0 0 0,0 0 0 0 0,9-1 520 0 0,5 61 416 0 0,-2-1-292 0 0,-4 13-88 0 0,0-23-348 0 0,0-4-128 0 0,-1-25-80 0 0,5 4 39 0 0,-5-10-2866 0 0,-7-14-3856 0 0</inkml:trace>
  <inkml:trace contextRef="#ctx0" brushRef="#br0" timeOffset="125">335 14981 11976 0 0,'0'-7'576'0'0,"-3"-26"176"0"0,4 32-718 0 0,-1 0 0 0 0,1 0 0 0 0,-1 0 0 0 0,1 0 0 0 0,-1 0 0 0 0,1 0 0 0 0,0 0 0 0 0,0 0 0 0 0,-1 0 0 0 0,1 1 1 0 0,0-1-1 0 0,0 0 0 0 0,0 0 0 0 0,0 1 0 0 0,0-1 0 0 0,0 1 0 0 0,0-1 0 0 0,0 1 0 0 0,0-1 0 0 0,0 1 0 0 0,0 0 1 0 0,0-1-1 0 0,0 1 0 0 0,0 0 0 0 0,0 0 0 0 0,1 0 0 0 0,-1 0 0 0 0,0 0 0 0 0,0 0 0 0 0,0 0 0 0 0,0 0 0 0 0,0 0 0 0 0,0 1 1 0 0,0-1-1 0 0,1 0 0 0 0,-1 1 0 0 0,0-1 0 0 0,0 1 0 0 0,0-1 0 0 0,0 1 0 0 0,0-1 0 0 0,-1 1 0 0 0,1 0 0 0 0,0 0 1 0 0,0-1-1 0 0,0 1 0 0 0,0 0 0 0 0,-1 0 0 0 0,1 0-34 0 0,4 1 60 0 0,26 25 218 0 0,43 49-86 0 0,11 55 144 0 0,-42-28-336 0 0,-32-29 64 0 0,-33-2-187 0 0,21-69 153 0 0,0 1 0 0 0,-1 0 0 0 0,0-1 0 0 0,0 0 0 0 0,0 1 0 0 0,0-1 0 0 0,-1 0 0 0 0,1 0 0 0 0,-1 0 0 0 0,1 0 0 0 0,-1-1 0 0 0,0 1 0 0 0,0-1 0 0 0,-1 1 0 0 0,1-1 0 0 0,0 0 0 0 0,-1 0 0 0 0,1-1 0 0 0,-1 1 0 0 0,0-1 0 0 0,1 0 0 0 0,-1 0 0 0 0,0 0 0 0 0,0 0 0 0 0,0-1 0 0 0,0 1 0 0 0,0-1 0 0 0,1 0 0 0 0,-1 0 0 0 0,0-1 0 0 0,-4 0-30 0 0,5-2 68 0 0,-1-1 0 0 0,1 1 0 0 0,0-1 0 0 0,0 0 0 0 0,0 0 0 0 0,0 0 0 0 0,1-1 0 0 0,-1 1 0 0 0,1-1 0 0 0,0 1 0 0 0,1-1-1 0 0,-1 0 1 0 0,1 0 0 0 0,0 1 0 0 0,0-1 0 0 0,0 0 0 0 0,1 0 0 0 0,0 0 0 0 0,0 0 0 0 0,0 0-68 0 0,-1-3 113 0 0,-1-7 50 0 0,2 0 0 0 0,0 0 0 0 0,0 0 0 0 0,1 0-1 0 0,1 0 1 0 0,0 0 0 0 0,1 1 0 0 0,1-1-1 0 0,1 1 1 0 0,0 0 0 0 0,3-6-163 0 0,2-3-36 0 0,2 0 1 0 0,0 1-1 0 0,2 1 0 0 0,0 0 0 0 0,1 1 0 0 0,4-3 36 0 0,37-39 84 0 0,2-3 112 0 0,-11 26-421 0 0,-29 19-3123 0 0,-17 19 1978 0 0</inkml:trace>
  <inkml:trace contextRef="#ctx0" brushRef="#br0" timeOffset="126">1243 14960 7168 0 0,'0'0'208'0'0,"-5"7"32"0"0,-83 74 3677 0 0,-17 25-1220 0 0,69-39-1055 0 0,32-37-1386 0 0,4-24-214 0 0,11 29 228 0 0,-5-30-178 0 0,0 0 0 0 0,0 0 0 0 0,0-1 0 0 0,1 0 0 0 0,-1 0 0 0 0,1 0 0 0 0,0-1 1 0 0,0 0-1 0 0,0-1 0 0 0,1 1 0 0 0,-1-1 0 0 0,1-1 0 0 0,-1 1 0 0 0,4-1-92 0 0,24 7 58 0 0,31 5 98 0 0,-35-6-2947 0 0,-24-7-2753 0 0</inkml:trace>
  <inkml:trace contextRef="#ctx0" brushRef="#br0" timeOffset="127">1573 14974 7936 0 0,'0'0'233'0'0,"0"0"36"0"0,0 0 5 0 0,0 0-2 0 0,0 0 0 0 0,-1 1 40 0 0,-95 74 2820 0 0,14-19-2640 0 0,44-24-164 0 0,37-30-231 0 0,-2 6 646 0 0,7-4-630 0 0,0 0 0 0 0,0 0 0 0 0,0-1 0 0 0,1 1 1 0 0,-1-1-1 0 0,1 0 0 0 0,-1 0 0 0 0,1-1 1 0 0,0 1-1 0 0,0-1 0 0 0,0 0 0 0 0,1-1 1 0 0,3 2-114 0 0,49 13 168 0 0,-13 7-115 0 0,-31-13 31 0 0,6 3-85 0 0,-7 2-743 0 0,-6-9 392 0 0</inkml:trace>
  <inkml:trace contextRef="#ctx0" brushRef="#br0" timeOffset="128">2087 14940 7920 0 0,'0'0'174'0'0,"0"0"29"0"0,0 0 13 0 0,0-2-31 0 0,0-2-50 0 0,0 2 364 0 0,-21 3 2071 0 0,15 2-2308 0 0,0 1-1 0 0,1-1 1 0 0,-1 2-1 0 0,1-1 1 0 0,0 0-1 0 0,0 1 1 0 0,0 0-1 0 0,0 0 1 0 0,1 1-1 0 0,0-1 1 0 0,0 1-1 0 0,0 0 1 0 0,1 0-1 0 0,0 0 1 0 0,0 0-1 0 0,1 1 1 0 0,0-1-1 0 0,0 1 1 0 0,0 0-1 0 0,1-1 1 0 0,0 1-1 0 0,0 1-261 0 0,4 8 443 0 0,-2-14-310 0 0,0-1-5 0 0,2 2-42 0 0,-1-1-1 0 0,0 1 0 0 0,1-1 0 0 0,-1 0 0 0 0,1 0 0 0 0,0 0 0 0 0,0 0 0 0 0,0 0 0 0 0,0 0 0 0 0,0-1 0 0 0,0 1 0 0 0,0-1 1 0 0,0 0-1 0 0,1 0 0 0 0,-1 0 0 0 0,0-1 0 0 0,1 1 0 0 0,-1-1 0 0 0,1 0 0 0 0,-1 0 0 0 0,1 0 0 0 0,2 0-85 0 0,6-2 58 0 0,1-1-1 0 0,0 0 0 0 0,-1 0 0 0 0,1-1 0 0 0,-1-1 1 0 0,0 0-1 0 0,-1-1 0 0 0,1 0 0 0 0,-1 0 0 0 0,0-2 1 0 0,9-7-58 0 0,-1 2 10 0 0,-18 13-11 0 0,-1-1-1 0 0,1 1 1 0 0,-1 0-1 0 0,0 0 1 0 0,1-1-1 0 0,-1 1 0 0 0,1 0 1 0 0,-1 0-1 0 0,1-1 1 0 0,-1 1-1 0 0,1 0 1 0 0,-1 0-1 0 0,1 0 1 0 0,-1 0-1 0 0,1 0 0 0 0,-1 0 1 0 0,1 0-1 0 0,-1 0 1 0 0,1 0-1 0 0,-1 0 1 0 0,1 0-1 0 0,-1 0 1 0 0,1 0-1 0 0,-1 0 0 0 0,1 1 1 0 0,-1-1-1 0 0,1 0 1 0 0,-1 0-1 0 0,0 1 1 0 0,1-1-1 0 0,-1 0 1 0 0,1 0-1 0 0,-1 1 0 0 0,0-1 1 0 0,1 0-1 0 0,-1 1 1 0 0,0-1-1 0 0,1 1 1 0 0,-1-1-1 0 0,0 0 1 0 0,1 1-1 0 0,-1-1 0 0 0,0 1 1 0 0,0 0 1 0 0,1 0-9 0 0,22 58-218 0 0,-22-55 225 0 0,0 1-1 0 0,1-1 0 0 0,-1 0 0 0 0,1 1 1 0 0,0-1-1 0 0,0 0 0 0 0,0 0 0 0 0,1 0 0 0 0,0 0 1 0 0,0 0-1 0 0,0-1 0 0 0,0 1 0 0 0,0-1 1 0 0,1 0-1 0 0,-1 0 0 0 0,1 0 0 0 0,0-1 1 0 0,0 1-1 0 0,0-1 0 0 0,0 0 0 0 0,0 0 0 0 0,0 0 1 0 0,1 0-1 0 0,-1-1 0 0 0,1 0 0 0 0,0 0 3 0 0,4-1 29 0 0,1-1-1 0 0,-1-1 0 0 0,1 0 1 0 0,-1 0-1 0 0,0-1 0 0 0,0 0 0 0 0,0 0 1 0 0,0-1-1 0 0,-1 0 0 0 0,0-1 1 0 0,1 0-1 0 0,-2 0 0 0 0,1 0 1 0 0,-1-1-1 0 0,1-1 0 0 0,-1 1 1 0 0,-1-1-1 0 0,0 0 0 0 0,0-1 0 0 0,0 1 1 0 0,-1-1-1 0 0,1-2-28 0 0,1-1-59 0 0,-1-1 0 0 0,-1 0 0 0 0,0 0 0 0 0,0-1 0 0 0,-1 1 1 0 0,-1-1-1 0 0,0 0 0 0 0,-1 0 0 0 0,0 0 0 0 0,-1 0 0 0 0,0 0 0 0 0,-1 0 0 0 0,-1-1 0 0 0,0 1 0 0 0,0 0 0 0 0,-3-6 59 0 0,-7-4-1012 0 0,0 9-4354 0 0,0 7-583 0 0</inkml:trace>
  <inkml:trace contextRef="#ctx0" brushRef="#br0" timeOffset="129">2714 15119 12320 0 0,'0'0'281'0'0,"0"0"40"0"0,-16-2 418 0 0,14 2-741 0 0,1 1-1 0 0,-1-1 1 0 0,0 0 0 0 0,1 1 0 0 0,-1-1-1 0 0,1 1 1 0 0,-1 0 0 0 0,1 0 0 0 0,0-1 0 0 0,-1 1-1 0 0,1 0 1 0 0,0 0 0 0 0,-1 0 0 0 0,1 0-1 0 0,0 1 1 0 0,0-1 0 0 0,0 0 0 0 0,0 0-1 0 0,0 1 1 0 0,0-1 0 0 0,0 1 0 0 0,1-1-1 0 0,-1 1 1 0 0,0-1 0 0 0,0 2 2 0 0,5 27 488 0 0,8-25 84 0 0,-6-2-444 0 0,0-1 0 0 0,0 0-1 0 0,0-1 1 0 0,0 1 0 0 0,0-1 0 0 0,1 0 0 0 0,-1-1-1 0 0,0 1 1 0 0,1-1 0 0 0,-1-1 0 0 0,0 1 0 0 0,0-1 0 0 0,1 0-1 0 0,-1 0 1 0 0,3-2-128 0 0,80-35 483 0 0,-86 20-282 0 0,-10 13-246 0 0,0 1 0 0 0,-1-1 0 0 0,1 1 0 0 0,-1 0 0 0 0,0 1 0 0 0,0 0 0 0 0,-1 0 0 0 0,1 1 0 0 0,0 0 0 0 0,-1 0 0 0 0,0 1 0 0 0,1 0 0 0 0,-1 0 0 0 0,0 1 0 0 0,1 1 0 0 0,-1-1 0 0 0,1 1 0 0 0,-1 1 0 0 0,0-1 0 0 0,1 1 0 0 0,-1 1 45 0 0,-25 7-1761 0 0,17-7-3519 0 0</inkml:trace>
  <inkml:trace contextRef="#ctx0" brushRef="#br0" timeOffset="130">3862 14895 7776 0 0,'0'0'174'0'0,"0"0"29"0"0,0 0 12 0 0,-9-4 1 0 0,-10 3 3055 0 0,20 1-3166 0 0,-1 0 0 0 0,0 0 0 0 0,0 0 0 0 0,0 0 0 0 0,0 0 0 0 0,0 1 0 0 0,0-1 1 0 0,0 0-1 0 0,0 0 0 0 0,0 0 0 0 0,1 0 0 0 0,-1 0 0 0 0,0 1 0 0 0,0-1 0 0 0,0 0 0 0 0,0 0 0 0 0,0 0 0 0 0,0 0 0 0 0,0 1 0 0 0,0-1 0 0 0,0 0 0 0 0,0 0 1 0 0,0 0-1 0 0,0 0 0 0 0,0 1 0 0 0,0-1 0 0 0,-1 0 0 0 0,1 0 0 0 0,0 0 0 0 0,0 0 0 0 0,0 1 0 0 0,0-1 0 0 0,0 0-105 0 0,82 24 2529 0 0,65-23-499 0 0,48-5-1917 0 0,-51 17-92 0 0,-92-5-2943 0 0,-50-8-3307 0 0</inkml:trace>
  <inkml:trace contextRef="#ctx0" brushRef="#br0" timeOffset="131">3944 15050 9472 0 0,'0'0'216'0'0,"0"0"32"0"0,0 0 9 0 0,0 0 46 0 0,1 0 167 0 0,158-9 4028 0 0,201 21-3467 0 0,-322-12-2274 0 0,-21 0-4225 0 0</inkml:trace>
  <inkml:trace contextRef="#ctx0" brushRef="#br0" timeOffset="132">4386 14725 10568 0 0,'0'0'233'0'0,"0"0"39"0"0,0 0 17 0 0,0 0-27 0 0,0 0-116 0 0,0 0 140 0 0,2 2 76 0 0,40 30 508 0 0,0-2-1 0 0,2-2 0 0 0,1-1 1 0 0,10 2-870 0 0,31 12-51 0 0,-79-37 89 0 0,1-1 0 0 0,-1 2 1 0 0,0-1-1 0 0,0 1 0 0 0,0 0 0 0 0,-1 0 0 0 0,0 0 1 0 0,0 1-1 0 0,3 4-38 0 0,8 8 55 0 0,-15-17-47 0 0,0 0 1 0 0,0 0-1 0 0,0 1 1 0 0,-1-1-1 0 0,1 0 0 0 0,-1 1 1 0 0,1-1-1 0 0,-1 1 1 0 0,1-1-1 0 0,-1 1 1 0 0,0 0-1 0 0,0 0 1 0 0,0-1-1 0 0,0 1 1 0 0,0 0-1 0 0,0 0 1 0 0,0 0-1 0 0,-1 0 1 0 0,1 0-1 0 0,-1 0 1 0 0,1 0-1 0 0,-1 0 1 0 0,0 0-1 0 0,0 1 1 0 0,0-1-1 0 0,0 0 1 0 0,0 0-1 0 0,0 0 0 0 0,-1 0 1 0 0,1 0-1 0 0,-1 0 1 0 0,1 0-1 0 0,-1 0 1 0 0,0 0-1 0 0,0 0 1 0 0,0 0-9 0 0,-7 6 52 0 0,0 0-1 0 0,0 0 1 0 0,-1-1 0 0 0,0 0 0 0 0,-1-1 0 0 0,1 0 0 0 0,-1 0-1 0 0,0-1 1 0 0,-1 0 0 0 0,1-1 0 0 0,-3 1-52 0 0,-3 2 35 0 0,-117 41 4 0 0,25-13-2280 0 0,95-31 1665 0 0</inkml:trace>
  <inkml:trace contextRef="#ctx0" brushRef="#br0" timeOffset="133">5655 15060 11024 0 0,'-23'-28'1216'0'0,"19"14"-871"0"0,17-47 2558 0 0,-8 54-2780 0 0,0 0 0 0 0,0 1 0 0 0,0-1 1 0 0,1 1-1 0 0,0 1 0 0 0,1-1 1 0 0,-1 1-1 0 0,1 0 0 0 0,0 0 1 0 0,0 1-1 0 0,0 0 0 0 0,1 0 0 0 0,0 1 1 0 0,-1 0-1 0 0,7-2-123 0 0,127-20 438 0 0,-31 34-273 0 0,-105-7-147 0 0,0-1 0 0 0,0 1 0 0 0,0-1 0 0 0,0 1 0 0 0,0 1-1 0 0,0-1 1 0 0,-1 1 0 0 0,1 0 0 0 0,-1 0 0 0 0,1 0 0 0 0,-1 0-1 0 0,0 1 1 0 0,-1 0 0 0 0,1 0 0 0 0,-1 0 0 0 0,1 0 0 0 0,-1 0 0 0 0,0 1-1 0 0,1 3-17 0 0,-3-2 26 0 0,0 1-1 0 0,0 0 0 0 0,-1 0 1 0 0,0 0-1 0 0,0 0 0 0 0,-1 0 1 0 0,0 0-1 0 0,0 0 0 0 0,0 0 1 0 0,-1-1-1 0 0,0 1 0 0 0,0 0 0 0 0,-1-1 1 0 0,0 0-1 0 0,0 1 0 0 0,-1-1 1 0 0,1 0-1 0 0,-1-1 0 0 0,0 1 1 0 0,-1-1-1 0 0,0 0 0 0 0,1 0 1 0 0,-2 0-1 0 0,1 0 0 0 0,-4 1-25 0 0,-19 27 98 0 0,-49 33 217 0 0,29-45-177 0 0,60-39 1 0 0,163-144-78 0 0,16 3-821 0 0,-160 132 524 0 0,-24 24 178 0 0,-6 2-10 0 0,-1 1-10 0 0,-9 13-146 0 0,-84 140 584 0 0,59-60 288 0 0,27-13-104 0 0,9-75-527 0 0,0-1-1 0 0,0 0 1 0 0,1 0-1 0 0,0 0 1 0 0,0 0 0 0 0,0-1-1 0 0,0 1 1 0 0,0-1-1 0 0,1 1 1 0 0,-1-1-1 0 0,1 0 1 0 0,0-1-1 0 0,0 1 1 0 0,0-1-1 0 0,0 1 1 0 0,1-1-1 0 0,-1 0 1 0 0,0-1-1 0 0,1 1 1 0 0,0-1-1 0 0,-1 0 1 0 0,1 0-1 0 0,0 0 1 0 0,-1-1-1 0 0,1 0 1 0 0,0 0 0 0 0,0 0-1 0 0,4-1-16 0 0,10 1-2087 0 0,-11 0 815 0 0</inkml:trace>
  <inkml:trace contextRef="#ctx0" brushRef="#br0" timeOffset="134">6788 14891 9184 0 0,'0'0'208'0'0,"0"0"33"0"0,0 0 14 0 0,8-13 1218 0 0,-2 9-1054 0 0,-1 0 0 0 0,1 1-1 0 0,-1 0 1 0 0,1 0 0 0 0,0 0 0 0 0,1 1 0 0 0,-1 0 0 0 0,0 0-1 0 0,0 1 1 0 0,1 0 0 0 0,4-1-419 0 0,-2 0 318 0 0,80-14 1234 0 0,-4 8-999 0 0,-70 5-594 0 0,-1 1-1 0 0,1 1 0 0 0,0 0 0 0 0,0 1 0 0 0,0 0 0 0 0,0 1 0 0 0,-1 1 1 0 0,1 0-1 0 0,0 1 0 0 0,3 2 42 0 0,-11-3-5264 0 0,-1 4-205 0 0</inkml:trace>
  <inkml:trace contextRef="#ctx0" brushRef="#br0" timeOffset="135">6738 15006 10680 0 0,'0'0'241'0'0,"0"0"38"0"0,0 0 11 0 0,0 0-28 0 0,0 0-102 0 0,0 0 196 0 0,2 0 105 0 0,117 17 3961 0 0,13-3-3875 0 0,-74-10-387 0 0,10-5-273 0 0,-39 1-4628 0 0,-13 0-839 0 0</inkml:trace>
  <inkml:trace contextRef="#ctx0" brushRef="#br0" timeOffset="136">7589 14760 10880 0 0,'13'-6'296'0'0,"-1"0"1"0"0,1 1-1 0 0,0 1 1 0 0,0 0 0 0 0,0 1-1 0 0,1 0 1 0 0,0 1-1 0 0,4 1-296 0 0,8-3 1128 0 0,62 21 1763 0 0,-82-16-2792 0 0,-1 1-1 0 0,1 0 0 0 0,-1 0 1 0 0,1 1-1 0 0,-1 0 0 0 0,0 0 0 0 0,0 0 1 0 0,0 1-1 0 0,0-1 0 0 0,0 1 0 0 0,-1 0 1 0 0,0 1-1 0 0,0-1 0 0 0,0 1 0 0 0,0-1 1 0 0,-1 1-1 0 0,0 0 0 0 0,0 1 0 0 0,0-1 1 0 0,1 4-99 0 0,-3-4 52 0 0,-1 0 1 0 0,0-1 0 0 0,0 1-1 0 0,-1-1 1 0 0,1 1-1 0 0,-1 0 1 0 0,0-1 0 0 0,0 1-1 0 0,-1-1 1 0 0,1 0-1 0 0,-1 1 1 0 0,0-1 0 0 0,0 0-1 0 0,0 0 1 0 0,-1 0-1 0 0,1 0 1 0 0,-1-1 0 0 0,0 1-1 0 0,-3 2-52 0 0,-1 4 31 0 0,-41 52 93 0 0,34-52-52 0 0,13-10 4 0 0,1 0 11 0 0,19-9 62 0 0,5-5-104 0 0,-1-1 0 0 0,-1-1 0 0 0,0-1 0 0 0,-1 0 0 0 0,-1-2 0 0 0,-1-1 0 0 0,15-18-45 0 0,4-3 21 0 0,39-46-593 0 0,-131 176-16 0 0,41-63 585 0 0,7-14 69 0 0,0 1 0 0 0,0 0 0 0 0,1 0 0 0 0,1 1 0 0 0,0-1 0 0 0,1 1 0 0 0,0 3-66 0 0,2 63 88 0 0,3-71-45 0 0,4-1-47 0 0,26 6-4340 0 0,-21-14-1673 0 0</inkml:trace>
  <inkml:trace contextRef="#ctx0" brushRef="#br0" timeOffset="137">8290 14912 10000 0 0,'0'0'292'0'0,"0"0"0"0"0,0 2-191 0 0,-2 27 41 0 0,8 47 3255 0 0,-5-73-3231 0 0,0 0 1 0 0,0-1 0 0 0,0 1 0 0 0,0 0 0 0 0,1-1 0 0 0,-1 1 0 0 0,1-1 0 0 0,0 0 0 0 0,0 1-1 0 0,0-1 1 0 0,0 0 0 0 0,0 0 0 0 0,0 0 0 0 0,1 0 0 0 0,-1-1 0 0 0,0 1 0 0 0,1-1 0 0 0,0 1-1 0 0,-1-1 1 0 0,1 0 0 0 0,0 0 0 0 0,0 0 0 0 0,-1 0 0 0 0,1-1 0 0 0,0 1 0 0 0,0-1 0 0 0,0 1 0 0 0,0-1-1 0 0,0 0-166 0 0,2 0 12 0 0,-1 0 0 0 0,1 0-1 0 0,0 0 1 0 0,-1-1 0 0 0,1 1 0 0 0,0-1-1 0 0,-1 0 1 0 0,1-1 0 0 0,-1 1-1 0 0,1-1 1 0 0,-1 0 0 0 0,0 0-1 0 0,0 0 1 0 0,0-1 0 0 0,0 1-1 0 0,0-1 1 0 0,0 0 0 0 0,-1 0-1 0 0,1 0 1 0 0,-1 0 0 0 0,0-1-1 0 0,0 0 1 0 0,0 1 0 0 0,-1-1 0 0 0,1 0-1 0 0,-1 0 1 0 0,0-1 0 0 0,0 1-1 0 0,0 0 1 0 0,-1-1 0 0 0,1 1-1 0 0,-1-1 1 0 0,0 1 0 0 0,-1-2-12 0 0,0 0 0 0 0,0 1 0 0 0,0-1 1 0 0,-1 0-1 0 0,0 0 1 0 0,-1 1-1 0 0,1-1 0 0 0,-1 0 1 0 0,0 1-1 0 0,0 0 0 0 0,-1-1 1 0 0,0 1-1 0 0,0 0 1 0 0,0 0-1 0 0,0 1 0 0 0,-1-1 1 0 0,0 1-1 0 0,0-1 0 0 0,0 1 0 0 0,-1 1-47 0 0,1 0 0 0 0,0 1 0 0 0,0 0 0 0 0,-1 0-1 0 0,0 0 1 0 0,1 1 0 0 0,-1-1 0 0 0,0 1-1 0 0,0 0 1 0 0,1 1 0 0 0,-1-1 0 0 0,0 1-1 0 0,0 0 1 0 0,0 0 0 0 0,0 0 0 0 0,-1 1 47 0 0,-10-1-1254 0 0,-14 16-3156 0 0,28-14 3674 0 0</inkml:trace>
  <inkml:trace contextRef="#ctx0" brushRef="#br0" timeOffset="138">8816 14674 10712 0 0,'0'0'241'0'0,"0"0"38"0"0,0 0 11 0 0,0 0-28 0 0,0 1-169 0 0,0 14-29 0 0,0-14 211 0 0,0 1 87 0 0,2-1-252 0 0,-1 1-1 0 0,1 0 0 0 0,0-1 1 0 0,-1 0-1 0 0,1 1 1 0 0,0-1-1 0 0,0 0 0 0 0,0 0 1 0 0,0 1-1 0 0,0-2 0 0 0,0 1 1 0 0,0 0-1 0 0,0 0 1 0 0,0-1-1 0 0,0 1 0 0 0,1-1 1 0 0,-1 1-1 0 0,0-1 1 0 0,0 0-1 0 0,1 0 0 0 0,-1 0 1 0 0,0 0-1 0 0,0-1 0 0 0,1 1 1 0 0,-1-1-1 0 0,0 1 1 0 0,0-1-1 0 0,0 0 0 0 0,0 0 1 0 0,2 0-110 0 0,11-2 292 0 0,-7 1-219 0 0,0 0 0 0 0,0 0 0 0 0,0-1 0 0 0,-1 0 0 0 0,1-1 0 0 0,-1 0 0 0 0,0 0 0 0 0,0 0 0 0 0,-1-1 0 0 0,4-3-73 0 0,4-2 85 0 0,-8 6-67 0 0,-1 0-1 0 0,1 0 0 0 0,-1 0 0 0 0,0-1 0 0 0,0 0 1 0 0,-1 0-1 0 0,0-1 0 0 0,0 1 0 0 0,0-1 0 0 0,0 0 1 0 0,-1 0-1 0 0,0 0 0 0 0,0 0 0 0 0,-1 0 0 0 0,1-1 0 0 0,-1 0 1 0 0,-1 1-1 0 0,1-2-17 0 0,-2 7-1 0 0,0 0 0 0 0,0 1 0 0 0,-1-1 1 0 0,1 0-1 0 0,0 0 0 0 0,0 0 0 0 0,0 1 0 0 0,-1-1 1 0 0,1 0-1 0 0,0 0 0 0 0,-1 1 0 0 0,1-1 1 0 0,-1 0-1 0 0,1 0 0 0 0,-1 1 0 0 0,1-1 0 0 0,-1 1 1 0 0,1-1-1 0 0,-1 0 0 0 0,0 1 0 0 0,1-1 0 0 0,-1 1 1 0 0,0 0-1 0 0,1-1 0 0 0,-1 1 0 0 0,0-1 0 0 0,0 1 1 0 0,1 0-1 0 0,-1 0 0 0 0,0-1 0 0 0,0 1 0 0 0,0 0 1 0 0,1 0-1 0 0,-1 0 0 0 0,0 0 0 0 0,0 0 1 0 0,0 0-1 0 0,1 0 0 0 0,-1 0 0 0 0,0 0 0 0 0,0 0 1 0 0,0 1-1 0 0,0-1 0 0 0,1 0 0 0 0,-1 0 0 0 0,0 1 1 0 0,-42 14-172 0 0,39-13 151 0 0,-20 10 21 0 0,1 2 0 0 0,0 0 0 0 0,1 2 0 0 0,0 0 0 0 0,1 1-1 0 0,1 1 1 0 0,-3 5 0 0 0,13-10 142 0 0,0 0 1 0 0,1 0-1 0 0,1 0 0 0 0,0 1 1 0 0,0 0-1 0 0,2 1 0 0 0,0 0 1 0 0,-3 11-143 0 0,1 51 1264 0 0,8-74-1215 0 0,0-1 1 0 0,1 0-1 0 0,-1 1 1 0 0,1-1-1 0 0,0 0 1 0 0,-1 0-1 0 0,1 1 1 0 0,0-1-1 0 0,1 0 1 0 0,-1 0-1 0 0,0 0 1 0 0,1 0-1 0 0,-1 0 1 0 0,1-1-1 0 0,-1 1 1 0 0,1 0-1 0 0,0-1 1 0 0,0 1-1 0 0,0-1 1 0 0,0 1-1 0 0,0-1 1 0 0,0 0-1 0 0,0 0 1 0 0,0 0-1 0 0,0 0 1 0 0,1 0-1 0 0,-1-1 1 0 0,0 1-1 0 0,1-1 1 0 0,-1 1-1 0 0,2-1-49 0 0,121-13 993 0 0,-88 6-911 0 0,-27 5-316 0 0,-1 0 0 0 0,1-1 0 0 0,-1 0 0 0 0,1-1 0 0 0,-1 0 0 0 0,-1 0 0 0 0,1-1 1 0 0,0 0-1 0 0,-1-1 0 0 0,0 1 0 0 0,6-8 234 0 0,2-1-974 0 0</inkml:trace>
  <inkml:trace contextRef="#ctx0" brushRef="#br0" timeOffset="139">9001 14182 12032 0 0,'0'0'356'0'0,"0"0"-8"0"0,3-1-163 0 0,61-16 1886 0 0,7 10-630 0 0,68 15-827 0 0,-96-3-396 0 0,1 0-5125 0 0,-22-1-395 0 0</inkml:trace>
  <inkml:trace contextRef="#ctx0" brushRef="#br0" timeOffset="140">9539 13832 5728 0 0,'0'0'132'0'0,"4"-14"309"0"0,12-48 974 0 0,3 29 1411 0 0,2-3-304 0 0,-14 31-2267 0 0,0-1 0 0 0,0 1 1 0 0,1 1-1 0 0,-1 0 0 0 0,1 0 1 0 0,1 0-1 0 0,-1 1 1 0 0,0 0-1 0 0,1 1 0 0 0,-1 0 1 0 0,1 0-1 0 0,0 1 1 0 0,6 0-257 0 0,-2 1 34 0 0,-1 0-1 0 0,1 1 1 0 0,-1 1-1 0 0,1 0 1 0 0,-1 1-1 0 0,0 0 0 0 0,0 1 1 0 0,0 0-1 0 0,-1 1 1 0 0,1 0-1 0 0,-1 1 1 0 0,0 0-1 0 0,-1 1 0 0 0,1 0 1 0 0,-1 1-1 0 0,-1 0 1 0 0,1 1-1 0 0,-2-1 0 0 0,8 10-32 0 0,-14-15 5 0 0,6 6 34 0 0,-1 0-1 0 0,0 0 1 0 0,0 1-1 0 0,-1 0 1 0 0,-1 1-1 0 0,1-1 0 0 0,-2 1 1 0 0,1 0-1 0 0,-2 0 1 0 0,4 12-39 0 0,-6-13 54 0 0,0 1 1 0 0,-1-1-1 0 0,0 1 1 0 0,0-1 0 0 0,-1 1-1 0 0,-1-1 1 0 0,1 1-1 0 0,-2-1 1 0 0,1 0-1 0 0,-2 0 1 0 0,-2 8-55 0 0,2-11 36 0 0,0-1 0 0 0,-1 1 1 0 0,0-1-1 0 0,1 0 0 0 0,-2 0 0 0 0,1-1 1 0 0,-1 0-1 0 0,0 0 0 0 0,0 0 0 0 0,0 0-36 0 0,1-3 33 0 0,1 1 0 0 0,0-1 0 0 0,-1 1 0 0 0,1-2-1 0 0,-1 1 1 0 0,0 0 0 0 0,1-1 0 0 0,-1 0 0 0 0,0 0-1 0 0,0 0 1 0 0,0 0 0 0 0,0-1 0 0 0,0 0 0 0 0,0 0-1 0 0,-2-1-32 0 0,5 1 20 0 0,1 0-1 0 0,0 0 1 0 0,-1-1-1 0 0,1 1 1 0 0,0 0-1 0 0,0-1 1 0 0,-1 1-1 0 0,1-1 1 0 0,0 0-1 0 0,0 1 1 0 0,0-1-1 0 0,0 0 0 0 0,0 0 1 0 0,0 0-1 0 0,0 1 1 0 0,0-1-1 0 0,0 0 1 0 0,0 0-1 0 0,0 0 1 0 0,1-1-1 0 0,-1 1 1 0 0,0 0-1 0 0,1 0 1 0 0,-1 0-1 0 0,1 0 0 0 0,-1-1 1 0 0,1 1-1 0 0,0 0 1 0 0,-1-1-1 0 0,1 1 1 0 0,0 0-1 0 0,0 0 1 0 0,0-1-1 0 0,0 0-19 0 0,4-48 661 0 0,31-43-457 0 0,20-49-23 0 0,24 7-181 0 0,55-4 0 0 0,-79 99-241 0 0,-35 31-1514 0 0,-18 9 389 0 0,6 1-2938 0 0,0 3-1253 0 0</inkml:trace>
  <inkml:trace contextRef="#ctx0" brushRef="#br0" timeOffset="141">9738 14241 10712 0 0,'23'-18'1672'0'0,"27"-2"1094"0"0,41-5-318 0 0,114-9-1697 0 0,-117 31-1014 0 0,-53 7-5171 0 0,-30-2-18 0 0</inkml:trace>
  <inkml:trace contextRef="#ctx0" brushRef="#br0" timeOffset="142">9850 14320 9072 0 0,'0'0'200'0'0,"0"0"33"0"0,0 0 15 0 0,2-1-36 0 0,101-21 2647 0 0,-94 21-2707 0 0,-1 1 1 0 0,1 0-1 0 0,-1 1 1 0 0,1 0 0 0 0,-1 0-1 0 0,0 1 1 0 0,1 0-1 0 0,-1 0 1 0 0,0 1 0 0 0,0 0-1 0 0,0 0 1 0 0,-1 1 0 0 0,2 1-153 0 0,-7-4 160 0 0,0 10 192 0 0,-4-5-275 0 0,1 0 0 0 0,-1 0 0 0 0,-1 0 0 0 0,1 0 0 0 0,-1 0 0 0 0,0-1 0 0 0,0 1 0 0 0,0-1 0 0 0,-1 0 0 0 0,0 0 0 0 0,0 0 1 0 0,0 0-1 0 0,-1-1 0 0 0,0 0 0 0 0,0 0 0 0 0,-2 2-77 0 0,-17 18 246 0 0,-12 9 954 0 0,39-33-1024 0 0,136-26 450 0 0,-89 12-590 0 0,88-24-1290 0 0,-117 30 774 0 0</inkml:trace>
  <inkml:trace contextRef="#ctx0" brushRef="#br0" timeOffset="143">10555 13719 8432 0 0,'0'0'190'0'0,"0"0"28"0"0,-1 7 212 0 0,-14 83 1798 0 0,8-65-1435 0 0,2 0 0 0 0,0 1 0 0 0,2 0 0 0 0,1 0 1 0 0,1 7-794 0 0,1-27 140 0 0,1-1 1 0 0,0 1 0 0 0,1-1 0 0 0,-1 1 0 0 0,1-1 0 0 0,0 0-1 0 0,0 1 1 0 0,1-1 0 0 0,-1 0 0 0 0,1 0 0 0 0,0-1 0 0 0,1 1-1 0 0,-1-1 1 0 0,1 1 0 0 0,0-1 0 0 0,0 0 0 0 0,0-1 0 0 0,0 1 0 0 0,1-1-1 0 0,0 0 1 0 0,0 0 0 0 0,-1 0 0 0 0,2 0 0 0 0,-1-1 0 0 0,0 0-1 0 0,0 0 1 0 0,1-1 0 0 0,-1 1 0 0 0,1-1 0 0 0,-1 0 0 0 0,1-1 0 0 0,0 1-1 0 0,4-1-140 0 0,57 3 391 0 0,40-10-139 0 0,-62 1-2341 0 0,-43 5 879 0 0,-2 1-5 0 0</inkml:trace>
  <inkml:trace contextRef="#ctx0" brushRef="#br0" timeOffset="144">10465 13960 10680 0 0,'0'0'241'0'0,"0"0"38"0"0,2 0 11 0 0,87-17 965 0 0,-7 7 29 0 0,-40 9-1178 0 0,-19 0-123 0 0,1 1 1 0 0,-1 1-1 0 0,0 1 0 0 0,1 0 0 0 0,-1 2 0 0 0,8 3 17 0 0,-20-4-3376 0 0,1-3-1194 0 0</inkml:trace>
  <inkml:trace contextRef="#ctx0" brushRef="#br0" timeOffset="145">10306 13916 7056 0 0,'0'0'157'0'0,"0"0"23"0"0,0 0 12 0 0,0 0 45 0 0,0 0 165 0 0,0 0 70 0 0,0 0 9 0 0,0 0-10 0 0,0 0-66 0 0,0 0-28 0 0,0 0-7 0 0,0 0-8 0 0,0 0-22 0 0,0 0-10 0 0,2 0-2 0 0,2 2-153 0 0,-1-1 0 0 0,1 1 0 0 0,0 0 1 0 0,-1 0-1 0 0,1 0 0 0 0,-1 1 0 0 0,0-1 0 0 0,0 1 1 0 0,0 0-1 0 0,0 0 0 0 0,0 0 0 0 0,0 0 1 0 0,-1 0-1 0 0,0 1 0 0 0,0-1 0 0 0,0 1 1 0 0,0 0-1 0 0,0-1 0 0 0,-1 1 0 0 0,1 0 1 0 0,-1 1-176 0 0,27 43 1863 0 0,-1 1-1139 0 0,-23 45-392 0 0,-24 23-284 0 0,6-67-314 0 0,6-31-4968 0 0,7-18 5123 0 0,-3 9-5565 0 0</inkml:trace>
  <inkml:trace contextRef="#ctx0" brushRef="#br0" timeOffset="146">9496 13995 5840 0 0,'0'0'132'0'0,"0"0"17"0"0,0 0 11 0 0,0 0 76 0 0,0 0 293 0 0,0 0 130 0 0,0 0 21 0 0,0 0-28 0 0,0 0-143 0 0,0 0-58 0 0,0 0-16 0 0,0 0-3 0 0,-4 9 864 0 0,-22 48 1240 0 0,-2 5-952 0 0,25-55-1456 0 0,1 1-1 0 0,0-1 1 0 0,0 1 0 0 0,0 0 0 0 0,1 0 0 0 0,0 0 0 0 0,1 0 0 0 0,-1 0 0 0 0,2 0 0 0 0,-1 0 0 0 0,1 0 0 0 0,0 0 0 0 0,3 8-128 0 0,35 70 390 0 0,-36-79-375 0 0,1 0 0 0 0,0 0 0 0 0,1 0 0 0 0,-1 0 0 0 0,1-1 0 0 0,1 0 1 0 0,-1 0-1 0 0,1 0 0 0 0,0 0 0 0 0,0-1 0 0 0,1 0 0 0 0,2 1-15 0 0,52 24-3210 0 0,-45-26 2026 0 0</inkml:trace>
  <inkml:trace contextRef="#ctx0" brushRef="#br0" timeOffset="147">11264 14354 5344 0 0,'-17'-8'157'0'0,"15"6"-9"0"0,8 0-57 0 0,5-14 1453 0 0,-11 15-1424 0 0,-1 0 0 0 0,1 1 1 0 0,0-1-1 0 0,0 0 0 0 0,0 0 1 0 0,-1 1-1 0 0,1-1 0 0 0,0 0 1 0 0,0 0-1 0 0,0 0 0 0 0,0 0 1 0 0,0 1-1 0 0,0-1 0 0 0,0 0 1 0 0,1 0-1 0 0,-1 1 0 0 0,0-1 1 0 0,0 0-1 0 0,1 0 0 0 0,-1 1 1 0 0,0-1-1 0 0,1 0 0 0 0,-1 0 1 0 0,0 1-1 0 0,1-1 0 0 0,-1 0 1 0 0,1 1-1 0 0,0-1 0 0 0,-1 1 1 0 0,1-1-1 0 0,-1 1 0 0 0,1-1 1 0 0,0 1-1 0 0,-1-1 0 0 0,1 1 1 0 0,0-1-121 0 0,-1 1 55 0 0,0 0 1 0 0,-1 1-1 0 0,1-1 0 0 0,0 0 1 0 0,0 0-1 0 0,-1-1 1 0 0,1 1-1 0 0,0 0 0 0 0,0 0 1 0 0,-1 0-1 0 0,1 0 1 0 0,0 0-1 0 0,0 0 1 0 0,-1 0-1 0 0,1 0 0 0 0,0 0 1 0 0,0-1-1 0 0,-1 1 1 0 0,1 0-1 0 0,0 0 1 0 0,0 0-1 0 0,0 0 0 0 0,-1-1 1 0 0,1 1-1 0 0,0 0 1 0 0,0 0-1 0 0,0 0 1 0 0,0-1-1 0 0,-1 1 0 0 0,1 0 1 0 0,0 0-1 0 0,0-1 1 0 0,0 1-1 0 0,0 0 1 0 0,0 0-1 0 0,0-1 0 0 0,0 1 1 0 0,0 0-1 0 0,0-1 1 0 0,0 1-1 0 0,0 0 1 0 0,0 0-1 0 0,0-1 0 0 0,0 1 1 0 0,0 0-1 0 0,0 0 1 0 0,0-1-1 0 0,0 1 1 0 0,0 0-1 0 0,0 0 0 0 0,1-1 1 0 0,-1 1-1 0 0,0 0-55 0 0,-30 6 1225 0 0,15-1-956 0 0,1 1-1 0 0,-1 0 0 0 0,1 1 0 0 0,1 0 1 0 0,-1 1-1 0 0,1 1 0 0 0,1 0 1 0 0,-2 3-269 0 0,0 0 220 0 0,1 1 1 0 0,0 0-1 0 0,1 1 1 0 0,0 0-1 0 0,2 1 0 0 0,-5 7-220 0 0,0 33 288 0 0,19-21 8 0 0,2-16-113 0 0,-6-17-179 0 0,0 1-4 0 0,1-1 1 0 0,-1 1-1 0 0,1-1 1 0 0,-1 0-1 0 0,1 1 0 0 0,-1-1 1 0 0,1 0-1 0 0,0 0 1 0 0,-1 0-1 0 0,1 1 1 0 0,0-1-1 0 0,0 0 0 0 0,0 0 1 0 0,0 0-1 0 0,0 0 1 0 0,0 0-1 0 0,0-1 1 0 0,0 1-1 0 0,1 0 0 0 0,-1 0 1 0 0,0-1-1 0 0,0 1 1 0 0,1-1-1 0 0,-1 1 0 0 0,0-1 1 0 0,1 1-1 0 0,-1-1 1 0 0,0 0-1 0 0,1 0 1 0 0,-1 0-1 0 0,1 0 0 0 0,0 0 0 0 0,11 2 22 0 0,1-2 0 0 0,-1 0 0 0 0,1 0 0 0 0,-1-1 0 0 0,0-1-1 0 0,1 0 1 0 0,-1-1 0 0 0,0 0 0 0 0,7-4-22 0 0,-11 5 6 0 0,79-31-1067 0 0,-77 30 931 0 0,-8 3 79 0 0,0 0-1 0 0,0-1 0 0 0,-1 1 0 0 0,1-1 1 0 0,0 0-1 0 0,0 0 0 0 0,0 0 0 0 0,-1 0 1 0 0,1 0-1 0 0,0-1 0 0 0,-1 1 0 0 0,1-1 1 0 0,-1 0-1 0 0,0 0 0 0 0,1 0 0 0 0,0-1 52 0 0,34-14-332 0 0,-35 16 263 0 0,-2 1-52 0 0,0 0-21 0 0,-2 1 9 0 0,-4 12-89 0 0,6 4 161 0 0,14 27-6 0 0,-5-26 70 0 0,22 3-3 0 0,8-11 68 0 0,-33-11-45 0 0,1 0 0 0 0,-1-1 0 0 0,0 1 0 0 0,0-1 0 0 0,0 0 0 0 0,0-1 0 0 0,-1 1 0 0 0,1-1 0 0 0,-1-1 0 0 0,1 1 0 0 0,-1-1 0 0 0,4-3-23 0 0,-8 6 5 0 0,3-2 27 0 0,1 0 0 0 0,-1 0 1 0 0,1-1-1 0 0,-1 0 0 0 0,0 0 0 0 0,0 0 1 0 0,-1 0-1 0 0,1-1 0 0 0,-1 0 0 0 0,0 1 1 0 0,0-1-1 0 0,-1 0 0 0 0,1 0 0 0 0,-1-1-32 0 0,2-4 51 0 0,-2 7-48 0 0,-1 0-1 0 0,0 0 0 0 0,0 0 1 0 0,0 0-1 0 0,0 0 0 0 0,0 0 1 0 0,-1 0-1 0 0,1 0 0 0 0,-1 0 1 0 0,0 0-1 0 0,0 0 0 0 0,0 0 1 0 0,0 0-1 0 0,-1 0 0 0 0,1 0 0 0 0,-1-1-2 0 0,-4-41-460 0 0,-21 1-533 0 0,23 40 809 0 0,0 1 0 0 0,0 1-1 0 0,0-1 1 0 0,-1 0 0 0 0,1 1-1 0 0,-1 0 1 0 0,1-1 0 0 0,-1 2 0 0 0,0-1-1 0 0,0 0 1 0 0,0 1 0 0 0,0-1 0 0 0,0 1-1 0 0,-2 0 185 0 0,4 0-630 0 0</inkml:trace>
  <inkml:trace contextRef="#ctx0" brushRef="#br0" timeOffset="148">11843 14272 11168 0 0,'-4'0'45'0'0,"-1"-1"0"0"0,1 1 0 0 0,0 0 0 0 0,-1 0 1 0 0,1 1-1 0 0,0-1 0 0 0,-1 1 0 0 0,1 0 0 0 0,0 0 1 0 0,0 0-1 0 0,0 1 0 0 0,0 0 0 0 0,0-1 0 0 0,0 1 1 0 0,0 1-1 0 0,0-1 0 0 0,1 0 0 0 0,-1 1 0 0 0,1 0 1 0 0,-1 0-46 0 0,-23 35 413 0 0,26-30-349 0 0,4-1 4 0 0,0-1-1 0 0,0 0 1 0 0,1 0 0 0 0,0-1-1 0 0,0 1 1 0 0,0-1 0 0 0,1 0 0 0 0,-1 0-1 0 0,1 0 1 0 0,0-1 0 0 0,1 0-1 0 0,-1 0 1 0 0,1 0 0 0 0,0 0-1 0 0,0-1 1 0 0,0 0 0 0 0,0 0 0 0 0,1-1-1 0 0,-1 0 1 0 0,1 0 0 0 0,-1 0-1 0 0,3-1-67 0 0,46 23 226 0 0,14 18 467 0 0,-68-41-634 0 0,0 0 1 0 0,0-1 0 0 0,0 1-1 0 0,0 0 1 0 0,0 0-1 0 0,0 0 1 0 0,0 0-1 0 0,0 0 1 0 0,0 0-1 0 0,-1 0 1 0 0,1 0 0 0 0,0 0-1 0 0,-1 1 1 0 0,1-1-1 0 0,-1 0 1 0 0,1 0-1 0 0,-1 1 1 0 0,0-1-1 0 0,0 0 1 0 0,1 1 0 0 0,-1-1-1 0 0,0 0 1 0 0,0 0-1 0 0,0 1 1 0 0,0-1-1 0 0,-1 0 1 0 0,1 1-60 0 0,-1-1 442 0 0,0 1 6 0 0,-3 2-391 0 0,1 1 0 0 0,-2-1 0 0 0,1-1 0 0 0,0 1 0 0 0,-1-1 0 0 0,0 0 0 0 0,0 0 0 0 0,0 0-1 0 0,0 0 1 0 0,0-1 0 0 0,0 0 0 0 0,-1 0 0 0 0,1 0 0 0 0,-1-1 0 0 0,0 0 0 0 0,1 0 0 0 0,-1 0-1 0 0,-1-1-56 0 0,-125 17-922 0 0,111-17-4334 0 0,6-4-45 0 0</inkml:trace>
  <inkml:trace contextRef="#ctx0" brushRef="#br0" timeOffset="149">12418 14241 5904 0 0,'-7'-27'1149'0'0,"7"25"-848"0"0,-1 1 0 0 0,0-1 0 0 0,0 1 0 0 0,0-1-1 0 0,1 1 1 0 0,-1 0 0 0 0,-1-1 0 0 0,1 1 0 0 0,0 0 0 0 0,0 0 0 0 0,0 0 0 0 0,-1-1 0 0 0,1 1 0 0 0,-1 1 0 0 0,1-1 0 0 0,-1 0 0 0 0,1 0 0 0 0,-1 0 0 0 0,1 1-1 0 0,-1-1 1 0 0,1 1 0 0 0,-1-1 0 0 0,-1 1-301 0 0,3 0 586 0 0,0 0-45 0 0,0 0-178 0 0,-8 29 812 0 0,20 43-127 0 0,-10-68-993 0 0,0 1 0 0 0,1 0 0 0 0,0-1 0 0 0,-1 1 0 0 0,2-1 0 0 0,-1 0 0 0 0,0 0 0 0 0,1 0 0 0 0,0 0 0 0 0,0-1 0 0 0,0 1-1 0 0,0-1 1 0 0,0 0 0 0 0,1 0 0 0 0,0-1 0 0 0,-1 0 0 0 0,1 1 0 0 0,0-1 0 0 0,0-1 0 0 0,0 1 0 0 0,1-1-55 0 0,-4 0 17 0 0,1 0-1 0 0,-1 0 1 0 0,1 0 0 0 0,0-1 0 0 0,-1 1 0 0 0,1-1-1 0 0,0 0 1 0 0,-1 0 0 0 0,1 0 0 0 0,0 0 0 0 0,-1 0 0 0 0,1 0-1 0 0,0-1 1 0 0,-1 1 0 0 0,1-1 0 0 0,-1 0 0 0 0,1 0-1 0 0,0 0-16 0 0,-1 0 11 0 0,0 0-1 0 0,0 0 0 0 0,0-1 0 0 0,0 1 1 0 0,0 0-1 0 0,0-1 0 0 0,-1 1 0 0 0,1-1 1 0 0,-1 1-1 0 0,1-1 0 0 0,-1 0 0 0 0,1 0 1 0 0,-1 0-1 0 0,0 0 0 0 0,0 0 0 0 0,0 0 0 0 0,0 0 1 0 0,0 0-1 0 0,-1 0 0 0 0,1 0 0 0 0,-1 0 1 0 0,1-1-1 0 0,-1 1 0 0 0,0 0 0 0 0,0-1-10 0 0,3-4-12 0 0,-2 6-53 0 0,-1 1-31 0 0,0 0 7 0 0,16 17-67 0 0,-7-11 153 0 0,-1-1 0 0 0,1 0 1 0 0,0 0-1 0 0,0-1 0 0 0,1 0 1 0 0,-1 0-1 0 0,1-1 0 0 0,0-1 1 0 0,0 1-1 0 0,0-2 0 0 0,0 1 1 0 0,0-1-1 0 0,1-1 0 0 0,-1 0 1 0 0,0 0-1 0 0,0-1 0 0 0,0-1 1 0 0,0 1-1 0 0,0-1 0 0 0,7-3 3 0 0,-12 4 12 0 0,1 0-1 0 0,-1 0 1 0 0,1-1-1 0 0,-1 1 1 0 0,1-1-1 0 0,-1-1 1 0 0,0 1-1 0 0,0-1 1 0 0,0 0-1 0 0,0 0 1 0 0,0 0-1 0 0,-1-1 0 0 0,1 0 1 0 0,-1 1-1 0 0,0-2 1 0 0,0 1-1 0 0,-1 0 1 0 0,1-1-1 0 0,-1 0 1 0 0,0 1-1 0 0,0-1 1 0 0,0 0-1 0 0,-1-1 1 0 0,0 1-1 0 0,0 0 1 0 0,0-1-1 0 0,-1 1 0 0 0,0-1 1 0 0,0 0-1 0 0,0-3-11 0 0,-2-4-69 0 0,0 0-1 0 0,-1 1 0 0 0,0-1 0 0 0,-1 0 0 0 0,-1 1 1 0 0,0 0-1 0 0,-1 0 0 0 0,0 0 0 0 0,-1 0 0 0 0,0 1 0 0 0,-2-2 70 0 0,7 10-81 0 0,-1 1-1 0 0,0 0 1 0 0,0 0-1 0 0,-1 0 1 0 0,1 0 0 0 0,0 1-1 0 0,-1-1 1 0 0,1 0-1 0 0,-1 1 1 0 0,1 0-1 0 0,-1-1 1 0 0,0 1-1 0 0,1 0 1 0 0,-1 1-1 0 0,0-1 1 0 0,0 0-1 0 0,-2 0 82 0 0,-29 11-6166 0 0,29-4 1438 0 0</inkml:trace>
  <inkml:trace contextRef="#ctx0" brushRef="#br0" timeOffset="150">12929 14373 10280 0 0,'0'0'230'0'0,"-8"4"310"0"0,-30 50-44 0 0,30-37 80 0 0,6-15-459 0 0,1 0-1 0 0,0 0 0 0 0,0 0 0 0 0,0 1 1 0 0,0-1-1 0 0,1 0 0 0 0,-1 1 1 0 0,0-1-1 0 0,1 0 0 0 0,0 1 0 0 0,-1-1 1 0 0,1 0-1 0 0,0 1 0 0 0,0-1 1 0 0,1 1-1 0 0,-1-1 0 0 0,0 0 0 0 0,1 1 1 0 0,-1-1-1 0 0,1 0 0 0 0,0 1 1 0 0,0-1-1 0 0,0 0 0 0 0,0 0 0 0 0,0 0 1 0 0,0 0-1 0 0,1 0 0 0 0,-1 0 0 0 0,1 0 1 0 0,-1 0-1 0 0,1 0 0 0 0,0-1 1 0 0,-1 1-1 0 0,1-1 0 0 0,0 1 0 0 0,0-1 1 0 0,0 0-1 0 0,1 0 0 0 0,-1 0 1 0 0,0 0-1 0 0,0 0 0 0 0,1 0-116 0 0,5 0 111 0 0,0-1 0 0 0,-1 1 1 0 0,1-2-1 0 0,0 1 0 0 0,0-1 0 0 0,0 0 0 0 0,-1 0 0 0 0,1-1 1 0 0,-1 0-1 0 0,1-1 0 0 0,-1 0 0 0 0,0 0 0 0 0,0 0 0 0 0,0-1 1 0 0,0 0-1 0 0,2-2-111 0 0,-6 4 13 0 0,0 0-1 0 0,0-1 1 0 0,0 0 0 0 0,0 1 0 0 0,0-1 0 0 0,-1 0 0 0 0,1 0-1 0 0,-1 0 1 0 0,0-1 0 0 0,0 1 0 0 0,0 0 0 0 0,0-1 0 0 0,-1 1-1 0 0,1-1 1 0 0,-1 0 0 0 0,0 0 0 0 0,0 1 0 0 0,0-1 0 0 0,-1 0-1 0 0,1 0 1 0 0,-1 0 0 0 0,0 0 0 0 0,0 0 0 0 0,-1 1 0 0 0,1-1-1 0 0,-1 0 1 0 0,1 0 0 0 0,-1 0 0 0 0,-1 0 0 0 0,1 1 0 0 0,0-1-1 0 0,-1 1 1 0 0,0-1 0 0 0,0 1 0 0 0,0-1 0 0 0,0 1 0 0 0,0 0-1 0 0,-1 0 1 0 0,1 0 0 0 0,-4-2-13 0 0,3 2-120 0 0,-1 1 1 0 0,-1-1-1 0 0,1 1 1 0 0,0 0-1 0 0,0 1 0 0 0,-1-1 1 0 0,1 1-1 0 0,-1-1 1 0 0,0 2-1 0 0,1-1 0 0 0,-1 0 1 0 0,0 1-1 0 0,1 0 1 0 0,-1 0-1 0 0,0 0 0 0 0,1 1 1 0 0,-3 0 119 0 0,-15 2-2576 0 0,14-3 1103 0 0</inkml:trace>
  <inkml:trace contextRef="#ctx0" brushRef="#br0" timeOffset="151">13228 13933 9872 0 0,'0'0'222'0'0,"0"0"30"0"0,0 0 20 0 0,0 0 28 0 0,-5 6 455 0 0,-17 30 972 0 0,5 23 105 0 0,13-47-1550 0 0,1 1 0 0 0,0 0 0 0 0,1 1 0 0 0,0-1 0 0 0,1 0 0 0 0,0 1 1 0 0,1-1-1 0 0,2 13-282 0 0,-2 30 958 0 0,3-14-194 0 0,-3-37-681 0 0,0 1-1 0 0,0-1 1 0 0,0 0-1 0 0,0 0 1 0 0,1 1 0 0 0,0-1-1 0 0,0 0 1 0 0,0 0-1 0 0,1 0 1 0 0,0 0 0 0 0,0 0-1 0 0,0 0 1 0 0,0 0-1 0 0,1-1 1 0 0,0 1 0 0 0,2 2-83 0 0,2-1 90 0 0,-1-1 0 0 0,1 1 0 0 0,0-2 0 0 0,0 1 0 0 0,1-1 0 0 0,0 0 0 0 0,-1-1 0 0 0,1 0 0 0 0,0 0 0 0 0,0-1 0 0 0,1 1 0 0 0,-1-2 0 0 0,0 1 0 0 0,1-1 0 0 0,3-1-90 0 0,39 1 252 0 0,-46-2-307 0 0,42-12 32 0 0,-33-16-3276 0 0,-14 19 2084 0 0</inkml:trace>
  <inkml:trace contextRef="#ctx0" brushRef="#br0" timeOffset="152">13041 14137 12864 0 0,'0'0'374'0'0,"2"-1"1"0"0,3-2-348 0 0,2 0 0 0 0,-1 1 0 0 0,0 0 1 0 0,0 0-1 0 0,1 0 0 0 0,-1 1 0 0 0,1 0 0 0 0,0 0 0 0 0,-1 0 1 0 0,1 1-1 0 0,0 0-27 0 0,4 0 104 0 0,189 3 687 0 0,-117 6-4837 0 0,-55-5-571 0 0</inkml:trace>
  <inkml:trace contextRef="#ctx0" brushRef="#br0" timeOffset="153">16720 13085 8952 0 0,'7'-36'994'0'0,"-7"35"-695"0"0,0 1 80 0 0,0 0 5 0 0,-6-4 2497 0 0,7 7-1211 0 0,2 0-2203 0 0,1 36 909 0 0,-5-14-202 0 0,4 93 522 0 0,-7-18-313 0 0,4-33-116 0 0,9 197 1066 0 0,19-20-765 0 0,-5-97-98 0 0,10 19-73 0 0,-13-51-224 0 0,4 61 185 0 0,-9-1-121 0 0,-8-90-144 0 0,2 28-9 0 0,9 50 131 0 0,-2-53-138 0 0,7 18 1 0 0,5 63 68 0 0,-8 10-146 0 0,-13-60 0 0 0,2 66 0 0 0,-6 83 128 0 0,0-219-92 0 0,3-1 0 0 0,12 57-36 0 0,-1-27 96 0 0,-1 1-96 0 0,-15-84-85 0 0,2-3-193 0 0,-2 0 0 0 0,0 1 0 0 0,-1-1 0 0 0,0 1 1 0 0,-1-1-1 0 0,-1 1 0 0 0,0-1 0 0 0,-1 0 0 0 0,-4 14 278 0 0,-1-6-4661 0 0,1-4-1451 0 0</inkml:trace>
  <inkml:trace contextRef="#ctx0" brushRef="#br0" timeOffset="154">16825 13636 4808 0 0,'0'0'101'0'0,"0"0"22"0"0,0 0 8 0 0,0 0 25 0 0,0 0 65 0 0,0 0 31 0 0,3 0 4 0 0,104 3 2310 0 0,-105-3-2284 0 0,-2 0-21 0 0,8 14 638 0 0,-10-11-880 0 0,-1 0 0 0 0,0 0 0 0 0,0 0 0 0 0,1 0 0 0 0,-2-1 0 0 0,1 0 0 0 0,0 1 1 0 0,0-1-1 0 0,-1 0 0 0 0,1-1 0 0 0,-1 1 0 0 0,0-1 0 0 0,1 1 0 0 0,-1-1 0 0 0,0 0 0 0 0,0 0 1 0 0,0-1-1 0 0,0 1 0 0 0,1-1 0 0 0,-1 0 0 0 0,0 0 0 0 0,0 0 0 0 0,0-1 0 0 0,-1 1-19 0 0,-34-1 470 0 0,39 2-406 0 0,0-1 0 0 0,0 0 14 0 0,0 0 61 0 0,18-7 328 0 0,-8 3-456 0 0,1 1 0 0 0,-1 1 0 0 0,1 0 0 0 0,0 0 0 0 0,0 1 0 0 0,0 1 0 0 0,0 0 0 0 0,7 1-11 0 0,2-1 92 0 0,-18 0-28 0 0,-2 0 0 0 0,0 0 0 0 0,0 0 0 0 0,0 0 0 0 0,0 0 0 0 0,-21 9 128 0 0,-20 2 132 0 0,0-2 1 0 0,-1-2 0 0 0,0-1 0 0 0,0-3 0 0 0,-33-1-325 0 0,102-5-3978 0 0,-12-1-404 0 0</inkml:trace>
  <inkml:trace contextRef="#ctx0" brushRef="#br0" timeOffset="155">16253 13422 5440 0 0,'0'0'124'0'0,"0"0"17"0"0,0 0 10 0 0,4-8 1 0 0,28-19 1446 0 0,-26 25-1383 0 0,0 0 0 0 0,0 1-1 0 0,0 0 1 0 0,0 0 0 0 0,0 0-1 0 0,1 1 1 0 0,-1 0 0 0 0,0 0-1 0 0,0 1 1 0 0,1-1 0 0 0,3 2-215 0 0,-8-1 49 0 0,0-1 0 0 0,0 0 1 0 0,-1 1-1 0 0,1-1 1 0 0,0 1-1 0 0,0 0 0 0 0,-1-1 1 0 0,1 1-1 0 0,-1 0 1 0 0,1 0-1 0 0,-1 0 0 0 0,1 0 1 0 0,-1 1-1 0 0,1-1 0 0 0,-1 0 1 0 0,0 0-1 0 0,0 1 1 0 0,0-1-1 0 0,1 1 0 0 0,-1-1 1 0 0,-1 1-1 0 0,1 0 1 0 0,0-1-1 0 0,0 1 0 0 0,-1 0 1 0 0,1-1-1 0 0,-1 1 0 0 0,1 0 1 0 0,-1 0-1 0 0,0 0 1 0 0,1-1-1 0 0,-1 1 0 0 0,0 0 1 0 0,0 0-1 0 0,-1 0 0 0 0,1 0 1 0 0,0-1-1 0 0,-1 1 1 0 0,1 0-1 0 0,-1 0 0 0 0,1 0-49 0 0,-35 67 595 0 0,34-67-578 0 0,-6 6 30 0 0,0-1 1 0 0,0 1-1 0 0,-1-1 1 0 0,0 0-1 0 0,-1-1 1 0 0,1 0-1 0 0,-1 0 1 0 0,-3 1-48 0 0,5-3 48 0 0,-90 51 852 0 0,82-49-796 0 0,14-5-28 0 0,1-1-4 0 0,0 0 0 0 0,0 0 0 0 0,20-6 72 0 0,119-58-211 0 0,-48-7-2342 0 0,-45 22 1085 0 0,-43 43 1286 0 0,-2 5 113 0 0,-1 1 48 0 0,0 0 6 0 0,0 0 8 0 0,0 0 13 0 0,-3 7 154 0 0,-30 62 838 0 0,10-27-627 0 0,-20 37 481 0 0,13-20-679 0 0,26-53-243 0 0,8 13-721 0 0,-1-13-2750 0 0,1 2-1147 0 0</inkml:trace>
  <inkml:trace contextRef="#ctx0" brushRef="#br0" timeOffset="156">16330 13816 9416 0 0,'0'0'208'0'0,"0"0"33"0"0,0 0 16 0 0,-1 1-33 0 0,-1 2-189 0 0,-1 0-1 0 0,1 1 1 0 0,0-1 0 0 0,0 0-1 0 0,1 1 1 0 0,-1-1-1 0 0,0 1 1 0 0,1-1-1 0 0,0 1 1 0 0,0 0-1 0 0,0-1 1 0 0,1 1-1 0 0,-1 0 1 0 0,1 0-1 0 0,0 0 1 0 0,0-1 0 0 0,0 1-1 0 0,0 0 1 0 0,1 0-1 0 0,0 0 1 0 0,0 0-35 0 0,0-2 344 0 0,22 22 1201 0 0,-16-22-1491 0 0,-1 0 1 0 0,0-1-1 0 0,1 0 1 0 0,-1 0-1 0 0,1-1 0 0 0,0 0 1 0 0,-1 0-1 0 0,1 0 1 0 0,-1-1-1 0 0,1 0 1 0 0,-1 0-1 0 0,1-1 0 0 0,-1 1 1 0 0,0-1-1 0 0,0-1 1 0 0,0 1-1 0 0,0-1 1 0 0,0-1-1 0 0,0 1 0 0 0,-1-1 1 0 0,1 1-1 0 0,-1-2-54 0 0,-5 5 4 0 0,3-2 9 0 0,0 0 1 0 0,0 0-1 0 0,0 0 0 0 0,0 0 0 0 0,-1 0 0 0 0,1-1 0 0 0,-1 1 1 0 0,0-1-1 0 0,0 0 0 0 0,0 0 0 0 0,0 0 0 0 0,0 0 1 0 0,-1 0-1 0 0,1 0 0 0 0,-1 0 0 0 0,0-1 0 0 0,1-2-13 0 0,-3 4 0 0 0,0-1-1 0 0,0 1 0 0 0,0 0 0 0 0,0-1 1 0 0,-1 1-1 0 0,1 0 0 0 0,-1 0 1 0 0,1 0-1 0 0,-1 0 0 0 0,0 0 1 0 0,0 0-1 0 0,0 0 0 0 0,0 1 0 0 0,0-1 1 0 0,-1 1-1 0 0,1-1 0 0 0,0 1 1 0 0,-1 0-1 0 0,1 0 0 0 0,0 0 1 0 0,-1 0-1 0 0,0 1 0 0 0,1-1 0 0 0,-1 1 1 0 0,1-1-1 0 0,-1 1 0 0 0,0 0 1 0 0,1 0-1 0 0,-4 0 1 0 0,0-1-30 0 0,-54 3-529 0 0,36 3-3561 0 0,19-1-33 0 0</inkml:trace>
  <inkml:trace contextRef="#ctx0" brushRef="#br0" timeOffset="157">505 8464 4664 0 0,'0'0'101'0'0,"0"0"22"0"0,0 0 5 0 0,0 0 15 0 0,0 0 59 0 0,0 0 22 0 0,0 0 7 0 0,0 0-11 0 0,0 0-52 0 0,0 0-28 0 0,0 0-4 0 0,2 0-23 0 0,107 0 495 0 0,191-4 951 0 0,151 1-50 0 0,-75 5-708 0 0,67 15-226 0 0,195-10 260 0 0,-136 4-654 0 0,-330-7-170 0 0,152-1 53 0 0,-22 12-64 0 0,-105-13 0 0 0,-47 6 0 0 0,204-6 0 0 0,-197 3 64 0 0,-110-5-64 0 0,173-1 0 0 0,29-12 0 0 0,-53 5 0 0 0,161-8 0 0 0,-73 8 0 0 0,-171 2 0 0 0,93-5 0 0 0,157 5 64 0 0,-118-6-64 0 0,-4 3 0 0 0,43-2 0 0 0,-81 2 0 0 0,142 1 0 0 0,-179-3 0 0 0,189-13 0 0 0,-167 10 0 0 0,-44 4 0 0 0,106 0 0 0 0,-118-4 0 0 0,260-25 53 0 0,115-6-42 0 0,-387 37-11 0 0,0-6 0 0 0,40-11 0 0 0,-74 12 0 0 0,1 4 0 0 0,0 4 0 0 0,7 4 0 0 0,183-17 0 0 0,14 12 0 0 0,-162 1 0 0 0,-32-7 0 0 0,-31 0 0 0 0,0 3 0 0 0,0 4 0 0 0,19 1 0 0 0,-37 2 0 0 0,229-12 0 0 0,69 1 0 0 0,-81-5 0 0 0,131-23 0 0 0,-65-8 0 0 0,-71 14 0 0 0,-22 5 0 0 0,85-2 0 0 0,-199 22 0 0 0,111-1-80 0 0,-133 11 90 0 0,47 1 41 0 0,74-12-51 0 0,70-6-13 0 0,-32 6 13 0 0,-110 2 0 0 0,172-2 53 0 0,24-3-42 0 0,-127 11-11 0 0,14-20 0 0 0,73 4 0 0 0,56-16 0 0 0,-103 21 0 0 0,94-6 0 0 0,-213 17 66 0 0,76-9 100 0 0,33-15-254 0 0,-61 34 24 0 0,-107-3 64 0 0,-37-1 5 0 0,0-3 0 0 0,0-1 0 0 0,0-2 0 0 0,13-3-5 0 0,106-12 196 0 0,2 7-390 0 0,-76-6 44 0 0,35-11 363 0 0,30-5-397 0 0,4 15 413 0 0,21 18-487 0 0,-23-13 258 0 0,-54 5 0 0 0,-31 5 84 0 0,172-9 597 0 0,-104 9-510 0 0,105 9-171 0 0,-58 20-615 0 0,-164-22-2584 0 0,-3 3-1115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7:38:51.448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1 1 17287 0 0,'0'0'507'0'0,"0"0"-6"0"0,0 0-294 0 0,0 0-51 0 0,0 0 17 0 0,0 0 3 0 0,0 0-13 0 0,0 0-55 0 0,0 0-20 0 0,0 0-7 0 0,0 0-1 0 0,0 2 0 0 0,2 12-93 0 0,-1-13-1359 0 0,-1-1-5154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07:38:13.328"/>
    </inkml:context>
    <inkml:brush xml:id="br0">
      <inkml:brushProperty name="width" value="0.025" units="cm"/>
      <inkml:brushProperty name="height" value="0.025" units="cm"/>
      <inkml:brushProperty name="color" value="#0000FF"/>
    </inkml:brush>
  </inkml:definitions>
  <inkml:trace contextRef="#ctx0" brushRef="#br0">-16208 644 6504 0 0,'0'0'141'0'0,"0"0"23"0"0,0 0 13 0 0,1 0-19 0 0,2-2-52 0 0,1-3 4314 0 0,-4 6-2416 0 0,0 6-1846 0 0,5 97 1078 0 0,14-17-792 0 0,-8-52-232 0 0,-10-33-128 0 0,7 2 372 0 0,-4-7-430 0 0,0 0 1 0 0,-1-1 0 0 0,0 1-1 0 0,1 0 1 0 0,-1-1 0 0 0,-1 0-1 0 0,1 1 1 0 0,0-1 0 0 0,-1-1-1 0 0,0 1 1 0 0,0 0 0 0 0,0 0-1 0 0,0-3-26 0 0,5-7 59 0 0,16-84 111 0 0,-12 16-170 0 0,1 34-14 0 0,-4 33-70 0 0,-3 9 41 0 0,5 7 32 0 0,-7 4 18 0 0,-1 0 0 0 0,1 0 0 0 0,-1 0-1 0 0,0 0 1 0 0,0 1 0 0 0,-1-1 0 0 0,0 0-1 0 0,0 1 1 0 0,0-1 0 0 0,0 1 0 0 0,-1-1-1 0 0,0 1 1 0 0,0-1 0 0 0,-1 1 0 0 0,1-1-1 0 0,-1 1 1 0 0,0-1 0 0 0,-1 1-1 0 0,0 1-6 0 0,-2 73 150 0 0,-2-29-30 0 0,20 8 82 0 0,-12-56-170 0 0,-1 0 0 0 0,1 0 0 0 0,0-1 0 0 0,-1 1 0 0 0,1-1 0 0 0,1 1 0 0 0,-1-1 0 0 0,0 0 0 0 0,1 0-1 0 0,-1 0 1 0 0,1 0 0 0 0,-1 0 0 0 0,1-1 0 0 0,0 1 0 0 0,0-1 0 0 0,0 1 0 0 0,0-1 0 0 0,0 0 0 0 0,0-1-1 0 0,0 1 1 0 0,0 0 0 0 0,0-1 0 0 0,0 1 0 0 0,1-1 0 0 0,-1 0 0 0 0,0 0 0 0 0,2-1-32 0 0,-1 1 19 0 0,1 0 1 0 0,-1-1-1 0 0,1 0 0 0 0,-1 0 1 0 0,1 0-1 0 0,-1 0 0 0 0,1-1 1 0 0,-1 0-1 0 0,0 0 1 0 0,0 0-1 0 0,0 0 0 0 0,0-1 1 0 0,0 0-1 0 0,-1 1 0 0 0,4-4-19 0 0,45-30-45 0 0,-8-9-710 0 0,27-34-1140 0 0,-69 78 1868 0 0,-1 0 1 0 0,0 0-1 0 0,0 0 1 0 0,0 0 0 0 0,0 0-1 0 0,0 0 1 0 0,0 0-1 0 0,0 0 1 0 0,-1-1 0 0 0,1 1-1 0 0,0 0 1 0 0,-1-1-1 0 0,1 1 1 0 0,0 0 0 0 0,-1-1-1 0 0,0 1 1 0 0,1 0-1 0 0,-1-1 1 0 0,0 1 0 0 0,0-1-1 0 0,0 1 1 0 0,0-1-1 0 0,0 1 1 0 0,0-1 0 0 0,0 1-1 0 0,0 0 1 0 0,0-1-1 0 0,-1 1 1 0 0,1-1 0 0 0,-1 0 26 0 0,10-16-356 0 0,-17 18 272 0 0,-56 46 550 0 0,57-40-372 0 0,0 1 0 0 0,1 1 1 0 0,0-1-1 0 0,0 1 0 0 0,1 0 0 0 0,0 1 0 0 0,0-1 0 0 0,1 1 0 0 0,0 0 1 0 0,0 1-95 0 0,9 29 312 0 0,-7-6-55 0 0,29-12 325 0 0,-21-20-533 0 0,1-1 0 0 0,-1 0-1 0 0,1-1 1 0 0,0 0 0 0 0,-1 0-1 0 0,1 0 1 0 0,-1 0 0 0 0,1-1-1 0 0,-1 0 1 0 0,0-1-1 0 0,0 1 1 0 0,0-1 0 0 0,0-1-1 0 0,0 1 1 0 0,3-4-49 0 0,1 2 38 0 0,50-43 125 0 0,-58 47-160 0 0,-1 0-1 0 0,0 0 0 0 0,1 0 1 0 0,-1 0-1 0 0,0 0 1 0 0,0 0-1 0 0,0 0 1 0 0,0 0-1 0 0,0 0 1 0 0,0-1-1 0 0,0 1 0 0 0,0 0 1 0 0,0-1-1 0 0,0 1 1 0 0,-1-1-1 0 0,1 1 1 0 0,-1-1-1 0 0,1 1 1 0 0,-1-1-1 0 0,0 1 0 0 0,1-1 1 0 0,-1 0-1 0 0,0 1 1 0 0,0-1-1 0 0,0 1 1 0 0,0-1-1 0 0,0 0 1 0 0,-1 1-1 0 0,1-1 0 0 0,0 1 1 0 0,-1-1-1 0 0,1 1 1 0 0,-1-1-1 0 0,0 1 1 0 0,1-1-1 0 0,-1 1 1 0 0,0 0-1 0 0,0-1 0 0 0,0 1 1 0 0,0 0-1 0 0,0 0 1 0 0,0-1-1 0 0,0 1 1 0 0,0 0-1 0 0,0 0 1 0 0,-1 0-1 0 0,1 0 0 0 0,-1 0-2 0 0,-10-5 0 0 0,8 4 0 0 0,-1 0 0 0 0,1 0 0 0 0,-1 0 0 0 0,1 1 0 0 0,-1 0 0 0 0,0 0 0 0 0,1 0 0 0 0,-1 1 0 0 0,0-1 0 0 0,0 1 0 0 0,1 0 0 0 0,-1 0 0 0 0,0 1 0 0 0,-1 0 0 0 0,-57-1-2351 0 0,61 0 1791 0 0,2 0-538 0 0,5-7-1614 0 0,3-1 1322 0 0</inkml:trace>
  <inkml:trace contextRef="#ctx0" brushRef="#br0" timeOffset="275.934">-15530 427 9328 0 0,'18'35'1257'0'0,"-21"55"406"0"0,-1-36-847 0 0,-12 55 1004 0 0,22-35-772 0 0,11-33-828 0 0,-17-40-140 0 0,0-1-31 0 0,0 0-194 0 0,0 0-82 0 0,0 0-1026 0 0,0 0-4035 0 0</inkml:trace>
  <inkml:trace contextRef="#ctx0" brushRef="#br0" timeOffset="590.411">-15655 548 11664 0 0,'29'-2'1261'0'0,"-21"3"-1232"0"0,180 44 869 0 0,-1-28-1345 0 0,-171-19 106 0 0</inkml:trace>
  <inkml:trace contextRef="#ctx0" brushRef="#br0" timeOffset="19165.256">-11098 95 4480 0 0,'18'-8'280'0'0,"17"-4"265"0"0,-19 5-194 0 0,-14 7-29 0 0,-2-1 320 0 0,-1-2-731 0 0,0 3 3627 0 0,-37 34-1591 0 0,32-26-1770 0 0,4-5-136 0 0,0-1 0 0 0,0 1 0 0 0,0-1 0 0 0,0 1-1 0 0,1 0 1 0 0,-1 0 0 0 0,1 0 0 0 0,0 0 0 0 0,-1 0-1 0 0,1 0 1 0 0,1 0 0 0 0,-1 0 0 0 0,0 0 0 0 0,1 0-1 0 0,0 1 1 0 0,-1 0-41 0 0,1 2 48 0 0,1-3-32 0 0,-1 0-1 0 0,0 0 1 0 0,0 0-1 0 0,0 0 1 0 0,0 0-1 0 0,-1 1 1 0 0,1-1 0 0 0,-1 0-1 0 0,0 0 1 0 0,0 0-1 0 0,0 0 1 0 0,0-1-1 0 0,-1 1 1 0 0,1 0-1 0 0,-1 0 1 0 0,0-1-1 0 0,1 1-15 0 0,0-2 3 0 0,0 0 4 0 0,-1 0-1 0 0,1 0 1 0 0,0 0-1 0 0,0 0 1 0 0,0 0 0 0 0,0 1-1 0 0,0-1 1 0 0,0 0-1 0 0,1 1 1 0 0,-1-1-1 0 0,0 1 1 0 0,1-1 0 0 0,-1 1-1 0 0,1-1 1 0 0,-1 1-1 0 0,1-1 1 0 0,0 1-1 0 0,-1-1 1 0 0,1 1-1 0 0,0 0 1 0 0,0-1 0 0 0,0 1-1 0 0,1-1 1 0 0,-1 1-1 0 0,0 0 1 0 0,0-1-1 0 0,1 1 1 0 0,-1-1 0 0 0,1 1-7 0 0,37 85 508 0 0,-34-66-284 0 0,1-1 1 0 0,1 1 0 0 0,2-1-1 0 0,-1 0 1 0 0,2-1 0 0 0,2 1-225 0 0,1 15 1727 0 0,-28-51-1384 0 0,-23-25-182 0 0,10 20-112 0 0,-43-18-34 0 0,6 35-48 0 0,60 6 31 0 0,0-1 0 0 0,-1 1 0 0 0,1-1-1 0 0,0 2 1 0 0,0-1 0 0 0,0 1 0 0 0,0 0 0 0 0,0 0-1 0 0,1 0 1 0 0,-1 1 0 0 0,1 0 0 0 0,0 0 0 0 0,0 1-1 0 0,0 0 3 0 0,-16 14 0 0 0,19-18 0 0 0,-1 1 0 0 0,1 0 0 0 0,0-1 0 0 0,-1 1 0 0 0,1 1 0 0 0,0-1 0 0 0,0 0 0 0 0,0 0 0 0 0,1 1 0 0 0,-1-1 0 0 0,0 1 0 0 0,1-1 0 0 0,0 1 0 0 0,-1 0 0 0 0,1 0 0 0 0,0 0 0 0 0,1-1 0 0 0,-1 1 0 0 0,0 0 0 0 0,1 0 0 0 0,0 0 0 0 0,-1 1 0 0 0,1 2 11 0 0,0 1-1 0 0,0-1 0 0 0,1 1 1 0 0,-1-1-1 0 0,2 0 0 0 0,-1 1 0 0 0,0-1 1 0 0,1 0-1 0 0,0 0 0 0 0,1 0 1 0 0,0 0-1 0 0,-1-1 0 0 0,2 1 0 0 0,-1-1 1 0 0,1 1-1 0 0,-1-1 0 0 0,2 0 1 0 0,-1 0-1 0 0,0-1 0 0 0,1 0 0 0 0,1 1-10 0 0,-3-1 32 0 0,1-1 0 0 0,0 1 0 0 0,0-1 0 0 0,1 0 0 0 0,-1 0 0 0 0,1 0 0 0 0,-1-1 0 0 0,1 0 0 0 0,0 0 0 0 0,0 0 0 0 0,0 0 0 0 0,4 0-32 0 0,39 8 160 0 0,61-15 203 0 0,-37-4-166 0 0,-57 5-182 0 0,1 0-1 0 0,-1-1 0 0 0,0-1 0 0 0,0 0 1 0 0,0-1-1 0 0,-1-1 0 0 0,0 0 0 0 0,-1-1 0 0 0,11-9-14 0 0,-20 15-78 0 0,-1-1 0 0 0,1 0 0 0 0,-1 0-1 0 0,1-1 1 0 0,-1 1 0 0 0,0-1 0 0 0,-1 1-1 0 0,1-1 1 0 0,-1 0 0 0 0,0 0 0 0 0,0 0-1 0 0,-1 0 1 0 0,1-3 78 0 0,7-17-969 0 0,-1-6-4211 0 0,-4 18 123 0 0</inkml:trace>
  <inkml:trace contextRef="#ctx0" brushRef="#br0" timeOffset="19664.49">-10838 191 5296 0 0,'14'0'116'0'0,"-12"0"17"0"0,-2 0 12 0 0,1 0-14 0 0,2 0-12 0 0,6 8 2279 0 0,18 13 934 0 0,10 6-1364 0 0,-36-27-1808 0 0,4 10 154 0 0,18 36 660 0 0,-13 72-60 0 0,-6-57-581 0 0,3-3 373 0 0,-9-39-211 0 0,8-7-766 0 0,-1-24-4295 0 0,-4 5-899 0 0</inkml:trace>
  <inkml:trace contextRef="#ctx0" brushRef="#br0" timeOffset="19942.496">5673 95 8264 0 0,'0'0'182'0'0,"0"0"29"0"0,0 0 14 0 0,0 0 6 0 0,0 0-26 0 0,0 0-11 0 0,0 0-2 0 0,0 0-16 0 0,9-3-684 0 0,-2 3-2856 0 0</inkml:trace>
  <inkml:trace contextRef="#ctx0" brushRef="#br0" timeOffset="20566.926">-10553 220 7488 0 0,'-40'3'217'0'0,"40"-3"-212"0"0,0 0 0 0 0,0 0 1 0 0,1 1-1 0 0,-1-1 0 0 0,0 0 0 0 0,0 0 0 0 0,0 0 0 0 0,0 0 0 0 0,0 1 1 0 0,0-1-1 0 0,0 0 0 0 0,0 0 0 0 0,0 0 0 0 0,0 1 0 0 0,0-1 1 0 0,0 0-1 0 0,0 0 0 0 0,0 0 0 0 0,0 1 0 0 0,0-1 0 0 0,0 0 0 0 0,0 0 1 0 0,0 0-1 0 0,0 1 0 0 0,0-1 0 0 0,0 0 0 0 0,0 0 0 0 0,0 0 1 0 0,-1 1-1 0 0,1-1 0 0 0,0 0 0 0 0,0 0 0 0 0,0 0 0 0 0,0 0 0 0 0,0 0 1 0 0,0 1-1 0 0,-1-1 0 0 0,1 0 0 0 0,0 0 0 0 0,0 0 0 0 0,0 0 1 0 0,-1 0-1 0 0,1 0 0 0 0,0 0 0 0 0,0 0 0 0 0,0 0 0 0 0,0 0 0 0 0,-1 1-5 0 0,11 7 34 0 0,-8-3 94 0 0,-7 116 742 0 0,-9-57 162 0 0,20-16 512 0 0,-2-34-91 0 0,-3-8-242 0 0,-1-14-1011 0 0,-3-23-120 0 0,21-48-262 0 0,-17 76 173 0 0,1 0 1 0 0,-1 0-1 0 0,1 0 0 0 0,0 1 0 0 0,0-1 0 0 0,0 0 0 0 0,0 1 1 0 0,1-1-1 0 0,-1 1 0 0 0,0-1 0 0 0,1 1 0 0 0,0 0 0 0 0,0 0 1 0 0,0 1-1 0 0,-1-1 0 0 0,2 0 9 0 0,16-2-120 0 0,34 21 43 0 0,17 17 77 0 0,-63-31 20 0 0,0 0 1 0 0,0-1 0 0 0,0-1-1 0 0,1 1 1 0 0,-1-2 0 0 0,1 1 0 0 0,-1-1-1 0 0,1 0 1 0 0,-1 0 0 0 0,0-1-1 0 0,1-1 1 0 0,-1 1 0 0 0,0-1-1 0 0,0-1 1 0 0,0 1 0 0 0,0-1 0 0 0,2-2-21 0 0,-5 2 1 0 0,-2 1 4 0 0,0 1 0 0 0,-1-1 0 0 0,1 0 0 0 0,-1 0 0 0 0,1 0-1 0 0,-1 0 1 0 0,0 0 0 0 0,0-1 0 0 0,0 1 0 0 0,0-1 0 0 0,0 0 0 0 0,-1 1-1 0 0,1-1 1 0 0,-1 0 0 0 0,1 0 0 0 0,-1 0 0 0 0,0 0 0 0 0,0 0 0 0 0,0 0-1 0 0,-1 0 1 0 0,1 0 0 0 0,-1 0 0 0 0,0 0 0 0 0,0-1 0 0 0,0 1 0 0 0,0-1-5 0 0,-4-14 0 0 0,3 17-4 0 0,0 0 0 0 0,1-1 1 0 0,-1 1-1 0 0,0 0 1 0 0,0 0-1 0 0,0-1 1 0 0,0 1-1 0 0,0 0 1 0 0,0 0-1 0 0,0 0 1 0 0,-1 0-1 0 0,1 0 0 0 0,0 0 1 0 0,0 1-1 0 0,-1-1 1 0 0,1 0-1 0 0,-1 1 1 0 0,1-1-1 0 0,-1 1 1 0 0,1-1-1 0 0,-1 1 0 0 0,1 0 1 0 0,-1-1-1 0 0,1 1 1 0 0,-1 0-1 0 0,1 0 1 0 0,-1 0-1 0 0,1 0 1 0 0,-1 1-1 0 0,1-1 0 0 0,-1 0 1 0 0,1 1-1 0 0,-1-1 1 0 0,1 0-1 0 0,-1 1 1 0 0,0 0 3 0 0,-50 26-4 0 0,-26 45 488 0 0,73-66-434 0 0,2-2-24 0 0,-1-1 1 0 0,1 1 0 0 0,0-1-1 0 0,0 1 1 0 0,1 0-1 0 0,-1 0 1 0 0,1 0-1 0 0,0 1 1 0 0,0-1 0 0 0,0 1-1 0 0,0-1 1 0 0,1 1-1 0 0,0-1 1 0 0,0 1-1 0 0,0 0 1 0 0,1 0-1 0 0,-1-1 1 0 0,1 1 0 0 0,0 0-1 0 0,0 0 1 0 0,1 0-1 0 0,0 2-26 0 0,1-3 25 0 0,0 0 0 0 0,0 0 0 0 0,0 0 0 0 0,0 0 0 0 0,0-1-1 0 0,1 1 1 0 0,0-1 0 0 0,0 0 0 0 0,0 0 0 0 0,0 0 0 0 0,0 0 0 0 0,1 0 0 0 0,-1-1-1 0 0,1 1 1 0 0,0-1 0 0 0,-1 0 0 0 0,1 0 0 0 0,0 0 0 0 0,0-1 0 0 0,1 0 0 0 0,-1 1-1 0 0,0-1 1 0 0,0-1 0 0 0,4 1-25 0 0,106 0 153 0 0,-44-19-1108 0 0,-44 8 414 0 0</inkml:trace>
  <inkml:trace contextRef="#ctx0" brushRef="#br0" timeOffset="20870.771">-9873 447 10824 0 0,'-16'1'211'0'0,"0"1"0"0"0,0 0 1 0 0,0 1-1 0 0,0 1 0 0 0,0 0 1 0 0,-8 5-212 0 0,7-2 400 0 0,1 2 1 0 0,0 0-1 0 0,0 1 1 0 0,1 1-1 0 0,1 0 1 0 0,0 1-1 0 0,0 0 1 0 0,-8 10-401 0 0,-17 37 1024 0 0,38-57-983 0 0,0 1 1 0 0,0-1-1 0 0,1 0 0 0 0,-1 0 1 0 0,1 1-1 0 0,-1-1 1 0 0,1 0-1 0 0,0 1 1 0 0,0-1-1 0 0,0 0 1 0 0,0 1-1 0 0,0-1 1 0 0,0 0-1 0 0,1 1 1 0 0,-1-1-1 0 0,1 0 1 0 0,0 0-1 0 0,-1 1 1 0 0,1-1-1 0 0,0 0 1 0 0,0 0-1 0 0,1 0 1 0 0,-1 0-1 0 0,0 0 1 0 0,1 0-1 0 0,-1-1 1 0 0,1 1-1 0 0,-1 0 1 0 0,1-1-1 0 0,0 1 1 0 0,0-1-1 0 0,0 1-41 0 0,9 2 55 0 0,1 0 0 0 0,-1-1-1 0 0,1-1 1 0 0,-1 0-1 0 0,1 0 1 0 0,0-1 0 0 0,0-1-1 0 0,0 0 1 0 0,0 0-1 0 0,-1-1 1 0 0,1-1 0 0 0,2 0-55 0 0,4 0 62 0 0,102-26-1084 0 0,-72 8-1971 0 0,-22 5-2349 0 0</inkml:trace>
  <inkml:trace contextRef="#ctx0" brushRef="#br0" timeOffset="21113.256">-9611 240 10776 0 0,'0'0'316'0'0,"-8"1"108"0"0,5-1-387 0 0,0 1 0 0 0,0 0 0 0 0,1 0 0 0 0,-1 1 0 0 0,1-1 1 0 0,-1 0-1 0 0,1 1 0 0 0,-1 0 0 0 0,1-1 0 0 0,0 1 0 0 0,0 0 0 0 0,0 0 0 0 0,0 0 1 0 0,0 0-1 0 0,0 1 0 0 0,0-1 0 0 0,1 1 0 0 0,-1-1 0 0 0,1 1 0 0 0,0-1 1 0 0,-1 3-38 0 0,-18 38 446 0 0,-3 78 112 0 0,12-10 670 0 0,19-45-478 0 0,-7-63-725 0 0,1 3 22 0 0,0-1 1 0 0,0 1-1 0 0,-1 0 0 0 0,1 0 0 0 0,-2 0 0 0 0,1 0 0 0 0,0 0 1 0 0,-1 0-1 0 0,0 1 0 0 0,-1-1 0 0 0,1 1-47 0 0,7 30 162 0 0,-6-29-1722 0 0,-1-8-3664 0 0</inkml:trace>
  <inkml:trace contextRef="#ctx0" brushRef="#br0" timeOffset="21939.563">-9850 486 9704 0 0,'0'0'216'0'0,"3"0"32"0"0,119 13 888 0 0,27-25-80 0 0,-78-10-768 0 0,-37 10-173 0 0,63-36 106 0 0,21-65-1309 0 0,-88 65 177 0 0,-14-8 288 0 0,-19 42 624 0 0,-6 9 380 0 0,2 7-311 0 0,1 1 1 0 0,0 0 0 0 0,0 0-1 0 0,1 1 1 0 0,-1 0 0 0 0,1 0-1 0 0,0 0 1 0 0,0 1 0 0 0,0 0-1 0 0,0 0 1 0 0,1 0 0 0 0,-2 2-71 0 0,-6 10 184 0 0,0 1 1 0 0,1 0-1 0 0,1 1 1 0 0,0 0-1 0 0,2 0 1 0 0,0 2-185 0 0,2-6 77 0 0,3-8-23 0 0,1 0 0 0 0,0 1 0 0 0,0 0 1 0 0,1-1-1 0 0,0 1 0 0 0,1 0 0 0 0,0-1 1 0 0,0 1-1 0 0,0 0 0 0 0,1 0 0 0 0,0-1 1 0 0,1 1-1 0 0,1 6-54 0 0,-2-12 37 0 0,0 0 0 0 0,-1 0 1 0 0,1 0-1 0 0,0 0 0 0 0,1 0 1 0 0,-1 0-1 0 0,0 0 0 0 0,0 0 1 0 0,1 0-1 0 0,-1-1 0 0 0,1 1 0 0 0,0 0 1 0 0,-1-1-1 0 0,1 0 0 0 0,0 1 1 0 0,0-1-1 0 0,0 0 0 0 0,0 0 0 0 0,0 0 1 0 0,0 0-1 0 0,0 0 0 0 0,0 0 1 0 0,1-1-1 0 0,-1 1 0 0 0,0-1 0 0 0,0 1 1 0 0,1-1-1 0 0,-1 0 0 0 0,0 0 1 0 0,1 0-38 0 0,6-1 48 0 0,0-1 0 0 0,0 0 0 0 0,0-1 0 0 0,0 0 0 0 0,-1 0 0 0 0,1 0 0 0 0,-1-1 0 0 0,0-1 0 0 0,0 1 0 0 0,0-2 0 0 0,-1 1 0 0 0,1-1 0 0 0,-1 0 0 0 0,-1 0 0 0 0,1-1 0 0 0,4-5-48 0 0,51-44 0 0 0,-52 52 0 0 0,-1 1-15 0 0,-12 24-133 0 0,-4 58 95 0 0,7-70 53 0 0,0-2 0 0 0,-1 0 0 0 0,1 0 0 0 0,1 0 0 0 0,0 0 0 0 0,0-1 0 0 0,0 1 0 0 0,0 0 0 0 0,1 0 0 0 0,1-1 0 0 0,-1 1 0 0 0,1-1 0 0 0,-1-2 54 0 0,0 1 0 0 0,0-1 0 0 0,0 0 0 0 0,0-1 0 0 0,1 1 0 0 0,0 0 0 0 0,0-1 0 0 0,0 1 0 0 0,0-1 0 0 0,0 0 0 0 0,1 0 0 0 0,0 0 0 0 0,-1-1 0 0 0,1 1 0 0 0,0-1 0 0 0,3 2-54 0 0,18-10 326 0 0,-16 1-297 0 0,-1 0 0 0 0,1-1 0 0 0,-2 0 0 0 0,1 0 1 0 0,0-1-1 0 0,-1 0 0 0 0,-1 0 0 0 0,1 0 0 0 0,-1-1 0 0 0,0 0 0 0 0,1-2-29 0 0,10-14 57 0 0,0 1-53 0 0,-13 17-19 0 0,0 0 1 0 0,0 0-1 0 0,1 1 1 0 0,0 0-1 0 0,0-1 0 0 0,0 1 1 0 0,0 1-1 0 0,1-1 0 0 0,-1 1 1 0 0,1 0-1 0 0,4-2 15 0 0,-3 4-69 0 0,-5 2 58 0 0,-1 0 0 0 0,1 1 0 0 0,-1-1 0 0 0,1 1 0 0 0,-1-1 0 0 0,0 1 1 0 0,1 0-1 0 0,-1 0 0 0 0,0 0 0 0 0,0-1 0 0 0,1 1 0 0 0,-1 0 0 0 0,0 1 0 0 0,0-1 0 0 0,0 0 1 0 0,0 0-1 0 0,0 0 0 0 0,0 1 0 0 0,-1-1 0 0 0,1 0 0 0 0,0 1 0 0 0,-1-1 0 0 0,1 0 0 0 0,-1 1 0 0 0,1-1 1 0 0,-1 1-1 0 0,0-1 0 0 0,1 1 0 0 0,-1-1 0 0 0,0 1 0 0 0,0-1 0 0 0,0 1 0 0 0,0-1 0 0 0,0 1 1 0 0,-1 0 10 0 0,-6 64-64 0 0,26 148-16 0 0,4-63 16 0 0,8-57 296 0 0,-31-92-208 0 0,-1 1 1 0 0,0-1-1 0 0,0 1 1 0 0,-1-1-1 0 0,1 0 1 0 0,0 0-1 0 0,-1 0 1 0 0,1 0-1 0 0,-1 0 1 0 0,0 0-1 0 0,0 0 1 0 0,0 0-1 0 0,0-1 1 0 0,0 1-1 0 0,0-1 0 0 0,0 1 1 0 0,0-1-1 0 0,-1 0 1 0 0,1 0-1 0 0,0 0 1 0 0,-1 0-1 0 0,1 0 1 0 0,-1-1-1 0 0,1 1 1 0 0,-1-1-1 0 0,1 1 1 0 0,-1-1-1 0 0,1 0 1 0 0,-1 0-1 0 0,0 0 1 0 0,1-1-1 0 0,-1 1-24 0 0,-43 1 2 0 0,1-2 0 0 0,-1-3 0 0 0,-36-6-2 0 0,10 0-759 0 0,40 7 313 0 0</inkml:trace>
  <inkml:trace contextRef="#ctx0" brushRef="#br0" timeOffset="917.367">-14830 506 7920 0 0,'-6'2'133'0'0,"0"0"0"0"0,0 0 1 0 0,0 0-1 0 0,0 1 0 0 0,0 0 1 0 0,0 0-1 0 0,1 0 0 0 0,0 1 1 0 0,-1 0-1 0 0,1 0 0 0 0,1 0 1 0 0,-1 0-1 0 0,1 1 0 0 0,-1 0 1 0 0,0 2-134 0 0,-22 37 1656 0 0,12-2-304 0 0,14-39-1292 0 0,1 1 0 0 0,0-1 1 0 0,0 0-1 0 0,0 1 0 0 0,0-1 1 0 0,0 0-1 0 0,1 1 0 0 0,0-1 1 0 0,-1 0-1 0 0,1 0 1 0 0,0 0-1 0 0,1 0 0 0 0,-1 1 1 0 0,0-1-1 0 0,1-1 0 0 0,0 1 1 0 0,0 0-1 0 0,0 0 0 0 0,0-1 1 0 0,0 1-1 0 0,0-1 1 0 0,3 2-61 0 0,5 0 91 0 0,1-1 1 0 0,0 0 0 0 0,0-1-1 0 0,0 0 1 0 0,0 0 0 0 0,0-1 0 0 0,0-1-1 0 0,1 0 1 0 0,-1-1 0 0 0,0 0-1 0 0,7-1-91 0 0,-4 0 58 0 0,102-26 166 0 0,-109 26-208 0 0,0 0 1 0 0,1-1-1 0 0,-2 1 0 0 0,1-2 0 0 0,0 1 1 0 0,-1-1-1 0 0,1 0 0 0 0,-1-1 0 0 0,0 1 0 0 0,0-1 1 0 0,-1 0-1 0 0,3-4-16 0 0,-7 8 7 0 0,0-1 0 0 0,0 0 0 0 0,0 1 1 0 0,0-1-1 0 0,-1 0 0 0 0,1 0 0 0 0,0 0 0 0 0,-1 0 1 0 0,0 0-1 0 0,1 0 0 0 0,-1 0 0 0 0,0 0 0 0 0,0 0 0 0 0,0 0 1 0 0,0 0-1 0 0,0 1 0 0 0,-1-1 0 0 0,1 0 0 0 0,-1 0 1 0 0,1 0-1 0 0,-1 0 0 0 0,0 0 0 0 0,1 0 0 0 0,-1 1 0 0 0,0-1 1 0 0,0 0-1 0 0,0 1 0 0 0,-1-1 0 0 0,1 0 0 0 0,0 1 1 0 0,-1 0-1 0 0,1-1 0 0 0,0 1 0 0 0,-1 0 0 0 0,0 0 1 0 0,-1-1-8 0 0,-7-5-12 0 0,-1 1 0 0 0,0 0 0 0 0,-1 1 0 0 0,1 0 0 0 0,-1 1 0 0 0,0 0 0 0 0,0 1 0 0 0,0 0 0 0 0,-1 1 1 0 0,1 0-1 0 0,0 1 0 0 0,-1 0 0 0 0,-7 2 12 0 0,-57 8-1327 0 0,58-9-1962 0 0,19 0-844 0 0</inkml:trace>
  <inkml:trace contextRef="#ctx0" brushRef="#br0" timeOffset="1371.497">-14570 247 8320 0 0,'2'1'190'0'0,"3"0"-141"0"0,0 1-1 0 0,0-1 0 0 0,0 1 0 0 0,-1 1 0 0 0,1-1 0 0 0,-1 1 0 0 0,1-1 0 0 0,-1 1 0 0 0,0 0 0 0 0,0 1 0 0 0,0-1 1 0 0,-1 1-1 0 0,1-1 0 0 0,0 3-48 0 0,-4 41 632 0 0,4 41 535 0 0,15 45 1330 0 0,-6-74-1369 0 0,-16-28-438 0 0,13-41-274 0 0,-4-38-1000 0 0,50-4-233 0 0,-51 47 703 0 0,1 0 1 0 0,-1 0 0 0 0,1 0-1 0 0,0 1 1 0 0,0 0-1 0 0,0 0 1 0 0,0 1-1 0 0,1 0 1 0 0,-1 0-1 0 0,4-1 114 0 0,3 0-135 0 0,-12 3 129 0 0,0 0 0 0 0,0 1 0 0 0,0-1 0 0 0,1 0 0 0 0,-1 1 0 0 0,0-1 0 0 0,1 1-1 0 0,-1-1 1 0 0,1 1 0 0 0,-1-1 0 0 0,0 1 0 0 0,1 0 0 0 0,-1 0 0 0 0,1 0 0 0 0,-1 0 0 0 0,1 0 0 0 0,-1 0 0 0 0,1 0 0 0 0,-1 0 0 0 0,0 1 0 0 0,1-1-1 0 0,-1 1 1 0 0,1-1 0 0 0,-1 1 0 0 0,0-1 0 0 0,1 1 0 0 0,-1 0 0 0 0,0 0 0 0 0,0-1 0 0 0,0 1 0 0 0,1 0 0 0 0,-1 0 0 0 0,0 0 0 0 0,0 0 0 0 0,0 0-1 0 0,-1 1 1 0 0,1-1 0 0 0,0 0 0 0 0,0 1 6 0 0,0 0 7 0 0,2 3 57 0 0,-1-1 0 0 0,0 1-1 0 0,0-1 1 0 0,0 1 0 0 0,-1 0-1 0 0,0 0 1 0 0,0 0 0 0 0,0 0-1 0 0,0-1 1 0 0,-1 1 0 0 0,1 0 0 0 0,-1 0-1 0 0,-1 0 1 0 0,1 0 0 0 0,-1 0-1 0 0,0 0 1 0 0,0 0 0 0 0,0 0 0 0 0,-1 1-64 0 0,-3 6 177 0 0,0 0 0 0 0,-1-1 0 0 0,0 0 0 0 0,-1 0 0 0 0,0 0 0 0 0,0-1 0 0 0,-2 0 0 0 0,-5 5-177 0 0,6-8 6 0 0,-1 0 1 0 0,0-1 0 0 0,-1 0 0 0 0,1-1 0 0 0,-1 0-1 0 0,0 0 1 0 0,0-1 0 0 0,-1 0 0 0 0,1-1 0 0 0,-5 1-7 0 0,-1-4-1612 0 0,11 0-3420 0 0</inkml:trace>
  <inkml:trace contextRef="#ctx0" brushRef="#br0" timeOffset="1741.328">-13858 354 9384 0 0,'-1'1'208'0'0,"-66"28"415"0"0,36-20-478 0 0,8-2-34 0 0,19-6-62 0 0,0 0 0 0 0,-1 0 1 0 0,1 0-1 0 0,0 1 0 0 0,0-1 0 0 0,0 1 0 0 0,0 0 0 0 0,1 1 1 0 0,-1-1-1 0 0,0 1 0 0 0,1-1 0 0 0,0 1 0 0 0,-2 2-49 0 0,-11 13 362 0 0,-12 10 310 0 0,29-26-638 0 0,0 0 0 0 0,0 0-1 0 0,0-1 1 0 0,0 1 0 0 0,0 0 0 0 0,0-1 0 0 0,1 1 0 0 0,-1-1 0 0 0,1 1 0 0 0,-1-1 0 0 0,1 0 0 0 0,0 0 0 0 0,-1 0 0 0 0,1 1 0 0 0,0-2 0 0 0,0 1 0 0 0,0 0 0 0 0,-1 0 0 0 0,1-1-1 0 0,0 1 1 0 0,1 0-34 0 0,5 2 117 0 0,177 55 595 0 0,-169-42-456 0 0,12-7 60 0 0,-27-8-274 0 0,-1 0 1 0 0,1-1-1 0 0,0 1 1 0 0,-1 0-1 0 0,1 0 1 0 0,0 0-1 0 0,-1-1 1 0 0,1 1-1 0 0,-1 0 1 0 0,1 0-1 0 0,-1 0 1 0 0,0 0-1 0 0,0 0 0 0 0,1 0 1 0 0,-1 0-1 0 0,0 0 1 0 0,0 0-1 0 0,0 0 1 0 0,0 0-1 0 0,0 0 1 0 0,0 0-1 0 0,0 0 1 0 0,0 0-1 0 0,0 1 1 0 0,-1-1-1 0 0,1-1 1 0 0,0 1-1 0 0,-1 0 1 0 0,1 0-1 0 0,-1 0 0 0 0,1 0 1 0 0,-1 0-1 0 0,1 0 1 0 0,-1 0-1 0 0,1 0 1 0 0,-1-1-1 0 0,0 1 1 0 0,0 0-1 0 0,1-1 1 0 0,-1 1-1 0 0,-1 0-42 0 0,-3 3 42 0 0,-1 0 0 0 0,0 0 1 0 0,0-1-1 0 0,0 0 0 0 0,0 0 0 0 0,0-1 0 0 0,-1 0 0 0 0,1 0 1 0 0,-1 0-1 0 0,0-1 0 0 0,1 0 0 0 0,-1 0 0 0 0,-4 0-42 0 0,-3 1 45 0 0,-156 22-330 0 0,162-22 31 0 0,-3 0-610 0 0,6-2-3100 0 0,2-4-868 0 0</inkml:trace>
  <inkml:trace contextRef="#ctx0" brushRef="#br0" timeOffset="16768.033">-13721 454 5496 0 0,'42'10'616'0'0,"-41"-9"-414"0"0,-1-1 53 0 0,18 4 688 0 0,-11-4-755 0 0,1 0 0 0 0,-1 0 0 0 0,0-1 0 0 0,1 0 1 0 0,-1-1-1 0 0,0 0 0 0 0,0 0 0 0 0,0 0 0 0 0,0-1 0 0 0,0 0 1 0 0,0 0-1 0 0,-1-1 0 0 0,1 0 0 0 0,-1 0 0 0 0,4-3-188 0 0,11-9 98 0 0,23-28 40 0 0,-44 43-136 0 0,1-1 0 0 0,0 1 0 0 0,-1 0 0 0 0,0-1 0 0 0,1 1 0 0 0,-1-1 0 0 0,0 0 0 0 0,0 1 0 0 0,0-1 0 0 0,0 1 0 0 0,0-1 0 0 0,0 1 0 0 0,0-1 0 0 0,-1 1 0 0 0,1-1 0 0 0,0 1 0 0 0,-1-1 0 0 0,1 1 0 0 0,-1 0 0 0 0,0-1 0 0 0,1 1 0 0 0,-1-1 0 0 0,0 1 0 0 0,0 0 0 0 0,0 0 0 0 0,0 0 0 0 0,-1-1-2 0 0,0-3 0 0 0,-17-8-54 0 0,-46 7 10 0 0,57 11 330 0 0,-65 72 558 0 0,24 25-283 0 0,48-98-530 0 0,-4 38 241 0 0,20-28 16 0 0,-12-12-259 0 0,0 0 0 0 0,0-1 1 0 0,0 1-1 0 0,0-1 0 0 0,0 0 1 0 0,1 0-1 0 0,-1 0 0 0 0,0 0 1 0 0,1-1-1 0 0,-1 1 0 0 0,0-1 1 0 0,1 0-1 0 0,-1 0 0 0 0,0 0 1 0 0,1 0-1 0 0,-1-1 0 0 0,1 1 1 0 0,-1-1-1 0 0,2-1-29 0 0,19 0 113 0 0,-12 1-80 0 0,1-2-1 0 0,0 1 0 0 0,-1-1 1 0 0,0-1-1 0 0,0 0 0 0 0,0-1 1 0 0,0 0-1 0 0,0-1 0 0 0,6-5-32 0 0,14-4 31 0 0,-16 5-22 0 0,-1 0 0 0 0,0-1 0 0 0,-1-1 0 0 0,0 0 0 0 0,-1 0 0 0 0,0-2 1 0 0,-1 1-10 0 0,11-21 0 0 0,-20 25-12 0 0,-3 9 8 0 0,0 0-1 0 0,0 1 1 0 0,0-1 0 0 0,1 0 0 0 0,-1 0 0 0 0,0 0 0 0 0,0 0 0 0 0,0 0 0 0 0,1 0 0 0 0,-1 0 0 0 0,0 0 0 0 0,0 0 0 0 0,0 0 0 0 0,1 0 0 0 0,-1 0 0 0 0,0 1 0 0 0,0-1 0 0 0,0-1 0 0 0,1 1 0 0 0,-1 0 0 0 0,0 0-1 0 0,0 0 1 0 0,1 0 0 0 0,-1 0 0 0 0,0 0 0 0 0,0 0 0 0 0,0 0 0 0 0,0 0 0 0 0,1 0 0 0 0,-1 0 0 0 0,0 0 0 0 0,0-1 0 0 0,0 1 0 0 0,0 0 0 0 0,1 0 0 0 0,-1 0 0 0 0,0 0 0 0 0,0 0 0 0 0,0-1 0 0 0,0 1 0 0 0,0 0-1 0 0,0 0 1 0 0,1 0 0 0 0,-1-1 0 0 0,0 1 0 0 0,0 0 0 0 0,0 0 0 0 0,0 0 0 0 0,0-1 0 0 0,0 1 0 0 0,0 0 0 0 0,0 0 0 0 0,0 0 4 0 0,2 32-121 0 0,-6-13 71 0 0,8 71-35 0 0,7-18 32 0 0,-3-14 63 0 0,-8-57 44 0 0,0-1 10 0 0,0 0 10 0 0,0 0 41 0 0,0 0 0 0 0,2-21 121 0 0,-10-23-123 0 0,33-6-92 0 0,-17 28-214 0 0,1 1-1 0 0,1 0 0 0 0,1 0 0 0 0,1 1 1 0 0,0 1-1 0 0,2 0 0 0 0,15-17 194 0 0,-17 25-510 0 0</inkml:trace>
  <inkml:trace contextRef="#ctx0" brushRef="#br0" timeOffset="18035.81">-13060 213 8496 0 0,'40'6'408'0'0,"-22"15"64"0"0,-16 48-472 0 0,-2-66 1 0 0,-2 12 161 0 0,1-1 0 0 0,0 1 0 0 0,1 0-1 0 0,1 0 1 0 0,0-1 0 0 0,1 1 0 0 0,0-1 0 0 0,3 4-162 0 0,21 45 2142 0 0,-22-59-2032 0 0,-1 0-1 0 0,1 0 0 0 0,-1 0 1 0 0,1-1-1 0 0,0 1 1 0 0,1-1-1 0 0,-1 0 0 0 0,0 0 1 0 0,1-1-1 0 0,0 0 1 0 0,0 1-1 0 0,-1-1 0 0 0,1-1 1 0 0,0 1-1 0 0,1-1 1 0 0,-1 0-1 0 0,0 0 0 0 0,0 0 1 0 0,0-1-1 0 0,1 0 1 0 0,0 0-110 0 0,-4-1 16 0 0,1 0 1 0 0,-1 0-1 0 0,1-1 1 0 0,-1 1 0 0 0,1-1-1 0 0,-1 1 1 0 0,0-1-1 0 0,0 0 1 0 0,0 0 0 0 0,0 0-1 0 0,0 0 1 0 0,0 0 0 0 0,0 0-1 0 0,-1-1 1 0 0,1 1-1 0 0,-1 0 1 0 0,0-1 0 0 0,1 1-1 0 0,-1-1 1 0 0,0 0-1 0 0,-1 1 1 0 0,1-1 0 0 0,0 0-1 0 0,-1 0 1 0 0,0 1 0 0 0,1-3-17 0 0,-5-64 122 0 0,-4 5-68 0 0,2 12-54 0 0,6 47 0 0 0,1-1-12 0 0,23 0-59 0 0,-5 11 4 0 0,22 47-63 0 0,-35-44 130 0 0,0-1 0 0 0,1 0 0 0 0,0 0 0 0 0,0-1 0 0 0,1 0 0 0 0,0 0 0 0 0,0 0 0 0 0,0-1 0 0 0,1 0 0 0 0,0-1 0 0 0,0 0 0 0 0,0-1 0 0 0,0 1 0 0 0,0-2 0 0 0,1 1 0 0 0,-1-1 0 0 0,1-1 0 0 0,4 0 0 0 0,-8-1 9 0 0,1-1 1 0 0,-1 0-1 0 0,0 0 1 0 0,0 0-1 0 0,0-1 1 0 0,0 0-1 0 0,0 0 1 0 0,-1-1-1 0 0,1 0 1 0 0,0 0 0 0 0,-1 0-1 0 0,0 0 1 0 0,0-1-1 0 0,0 0 1 0 0,0 0-1 0 0,-1 0 1 0 0,0-1-1 0 0,1 0 1 0 0,1-3-10 0 0,16-54 0 0 0,-17 33-133 0 0,-5 29 132 0 0,1-1-3 0 0,-1 0 1 0 0,1 1 0 0 0,-1-1-1 0 0,1 1 1 0 0,-1-1 0 0 0,1 0 0 0 0,-1 1-1 0 0,0-1 1 0 0,1 0 0 0 0,-1 0-1 0 0,0 1 1 0 0,0-1 0 0 0,0 0 0 0 0,1 0-1 0 0,-1 1 1 0 0,0-1 0 0 0,0 0-1 0 0,0 0 1 0 0,0 1 0 0 0,0-1 0 0 0,-1 0-1 0 0,1 0 1 0 0,0 1 0 0 0,0-1-1 0 0,0 0 1 0 0,-1 0 0 0 0,1 1 0 0 0,0-1-1 0 0,0 0 1 0 0,-1 1 0 0 0,1-1-1 0 0,-1 0 1 0 0,1 1 0 0 0,-1-1 0 0 0,1 1-1 0 0,-1-1 1 0 0,1 1 0 0 0,-1-1-1 0 0,0 1 1 0 0,1-1 0 0 0,-1 1 0 0 0,1-1-1 0 0,-1 1 1 0 0,0 0 0 0 0,0 0-1 0 0,1-1 1 0 0,-1 1 0 0 0,0 0 0 0 0,1 0-1 0 0,-1 0 4 0 0,-41-7-85 0 0,34 11 87 0 0,0 0 0 0 0,0 1 0 0 0,0 0 0 0 0,1 0 0 0 0,-1 1-1 0 0,1 0 1 0 0,0 0 0 0 0,1 0 0 0 0,-1 1 0 0 0,2 0 0 0 0,-1 0 0 0 0,1 1 0 0 0,0 0 0 0 0,0 0 0 0 0,1 0 0 0 0,0 0 0 0 0,0 1 0 0 0,-1 6-2 0 0,-18 46 176 0 0,23-56-163 0 0,-1-1 0 0 0,1 0 1 0 0,0 0-1 0 0,0 0 1 0 0,0 0-1 0 0,1 0 0 0 0,-1 0 1 0 0,1 0-1 0 0,0 0 1 0 0,0 0-1 0 0,0 0 1 0 0,1 0-1 0 0,0 0 0 0 0,-1 0 1 0 0,1-1-1 0 0,1 1 1 0 0,-1-1-1 0 0,0 1 1 0 0,1-1-1 0 0,0 0 0 0 0,0 0 1 0 0,-1 0-1 0 0,2 0 1 0 0,-1-1-1 0 0,0 1 0 0 0,1-1 1 0 0,-1 0-1 0 0,1 0 1 0 0,-1 0-1 0 0,2 0-13 0 0,4 0-3 0 0,0 0 0 0 0,0-1-1 0 0,0 0 1 0 0,0 0 0 0 0,0-1 0 0 0,0 0 0 0 0,0-1-1 0 0,-1 0 1 0 0,1 0 0 0 0,0-1 0 0 0,0 0-1 0 0,-1-1 1 0 0,1 1 0 0 0,4-4 3 0 0,216-93-5320 0 0,-116 36 211 0 0,-67 21 3941 0 0,-47 42 1321 0 0,1-1-1 0 0,0 0 1 0 0,-1 1 0 0 0,1-1-1 0 0,0 0 1 0 0,-1 1-1 0 0,1-1 1 0 0,-1 0 0 0 0,1 1-1 0 0,-1-1 1 0 0,1 1 0 0 0,-1-1-1 0 0,0 1 1 0 0,1-1 0 0 0,-1 1-1 0 0,1 0 1 0 0,-1-1 0 0 0,0 1-1 0 0,0 0 1 0 0,1-1 0 0 0,-1 1-1 0 0,0 0 1 0 0,0 0 0 0 0,1 0-1 0 0,-1 0 1 0 0,0-1 0 0 0,0 1-1 0 0,1 0 1 0 0,-1 0 0 0 0,0 0-1 0 0,0 1 1 0 0,1-1 0 0 0,-1 0-1 0 0,0 0 1 0 0,0 0 0 0 0,1 1-1 0 0,-1-1 1 0 0,0 0 0 0 0,1 1-1 0 0,-1-1 1 0 0,0 0 0 0 0,1 1-1 0 0,-1-1 1 0 0,0 1 0 0 0,1-1-1 0 0,-1 1 1 0 0,1-1-1 0 0,-1 1 1 0 0,1 0-153 0 0,-4 0 422 0 0,-47 26 866 0 0,-26 29-406 0 0,27-11-306 0 0,34-32-420 0 0,-8 18 128 0 0,13 11 12 0 0,11-40-280 0 0,0 0 0 0 0,1 0 0 0 0,-1 0 0 0 0,0 0 0 0 0,1 0 0 0 0,0 0 0 0 0,0-1 0 0 0,-1 1 0 0 0,1 0 0 0 0,0 0 0 0 0,0-1 0 0 0,0 1 0 0 0,1 0 0 0 0,-1-1 0 0 0,0 1 0 0 0,1-1 0 0 0,-1 0 0 0 0,1 1 0 0 0,-1-1 0 0 0,1 0 0 0 0,0 0 0 0 0,-1 0 0 0 0,1 0 0 0 0,0 0 0 0 0,0 0 0 0 0,0-1 0 0 0,0 1 0 0 0,0 0-16 0 0,6 1 26 0 0,-1 1 0 0 0,1-1 0 0 0,0 0 0 0 0,0-1 0 0 0,-1 0 0 0 0,1 0 0 0 0,0-1 1 0 0,0 0-1 0 0,0 0 0 0 0,0-1 0 0 0,0 0 0 0 0,0 0 0 0 0,0-1 0 0 0,0 0 1 0 0,-1-1-1 0 0,1 1 0 0 0,-1-1 0 0 0,0-1 0 0 0,1 1 0 0 0,-2-1 0 0 0,1-1 0 0 0,0 1 1 0 0,-1-1-1 0 0,0 0 0 0 0,0-1 0 0 0,0 1 0 0 0,-1-1 0 0 0,0 0 0 0 0,0-1 0 0 0,3-4-26 0 0,28-95 123 0 0,-9-46-346 0 0,-19 7-500 0 0,-20 55 568 0 0,11 84 102 0 0,-9 15-22 0 0,-14 53-32 0 0,8 0 97 0 0,12-37 10 0 0,1-11 0 0 0,0-1 0 0 0,1 1 0 0 0,1-1 0 0 0,1 1 0 0 0,0 0 0 0 0,0-1 0 0 0,1 1 0 0 0,2 5 0 0 0,7 66 0 0 0,5-4 64 0 0,-4 47 160 0 0,5-53 266 0 0,7-21-77 0 0,-23-52-338 0 0,5 5 154 0 0,0-5-165 0 0,-3-1-64 0 0,7-1-665 0 0,-7 0 251 0 0</inkml:trace>
  <inkml:trace contextRef="#ctx0" brushRef="#br0" timeOffset="23353.306">-8513 117 5344 0 0,'0'0'157'0'0,"0"0"58"0"0,-3-6 347 0 0,1 6 5696 0 0,0 5-6191 0 0,-1 0 0 0 0,2 0 0 0 0,-1 0 0 0 0,1 1 0 0 0,0-1 0 0 0,0 0-1 0 0,0 1 1 0 0,1-1 0 0 0,-1 1 0 0 0,1-1 0 0 0,1 1 0 0 0,-1-1 0 0 0,1 0 0 0 0,0 1 0 0 0,0-1 0 0 0,1 0 0 0 0,-1 0 0 0 0,1 1 0 0 0,0-1 0 0 0,1-1 0 0 0,2 6-67 0 0,57 139 578 0 0,-28 3-82 0 0,-42-97 224 0 0,-6-62-544 0 0,2-23 48 0 0,12 25-224 0 0,-1 1 0 0 0,1 0 0 0 0,1-1 0 0 0,-1 1 0 0 0,1 0 0 0 0,0-1 0 0 0,0 1 0 0 0,0 0 0 0 0,0 0 0 0 0,1 0 0 0 0,-1 0 0 0 0,1 0 0 0 0,0 0 0 0 0,0 0 0 0 0,1 0 0 0 0,-1 1 0 0 0,1-1 0 0 0,0 1 0 0 0,0 0 0 0 0,0 0 0 0 0,1-1 0 0 0,-1 1 2 0 0,1-1 0 0 0,0 1 1 0 0,0 0-1 0 0,0 0 1 0 0,1 0-1 0 0,-1 0 1 0 0,1 1-1 0 0,-1-1 1 0 0,1 1-1 0 0,0 0 1 0 0,0 1-1 0 0,0-1 1 0 0,0 1-1 0 0,0 0 0 0 0,0 0 1 0 0,0 1-1 0 0,0-1 1 0 0,1 1-1 0 0,-1 1 1 0 0,0-1-1 0 0,0 0 1 0 0,0 1-1 0 0,0 0 1 0 0,0 1-1 0 0,0-1 1 0 0,4 2-3 0 0,-4-1-3 0 0,-1 0 0 0 0,0 0 1 0 0,0 0-1 0 0,0 0 1 0 0,0 1-1 0 0,0-1 1 0 0,0 1-1 0 0,-1 0 1 0 0,1 0-1 0 0,-1 0 0 0 0,0 1 1 0 0,0-1-1 0 0,0 1 1 0 0,-1 0-1 0 0,1-1 1 0 0,-1 1-1 0 0,0 1 1 0 0,0-1-1 0 0,0 0 0 0 0,0 0 1 0 0,-1 1-1 0 0,0-1 1 0 0,0 1-1 0 0,0-1 1 0 0,0 1-1 0 0,-1-1 1 0 0,0 1-1 0 0,0 0 0 0 0,0-1 1 0 0,0 1-1 0 0,-1-1 1 0 0,0 1-1 0 0,1-1 1 0 0,-2 1-1 0 0,0 1 3 0 0,-2 1 8 0 0,0-1 0 0 0,-1 0 0 0 0,0 0 1 0 0,0 0-1 0 0,0 0 0 0 0,-1-1 0 0 0,0 0 0 0 0,0 0 0 0 0,0 0 0 0 0,0-1 0 0 0,-1 0 0 0 0,0 0 0 0 0,0-1 1 0 0,0 0-1 0 0,0 0 0 0 0,-1 0 0 0 0,1-1 0 0 0,-1 0 0 0 0,1-1 0 0 0,-3 0-8 0 0,0 2 45 0 0,-41-6-482 0 0,46 2 588 0 0,3 1-2793 0 0,1 0 202 0 0,1 0-2269 0 0</inkml:trace>
  <inkml:trace contextRef="#ctx0" brushRef="#br0" timeOffset="23755.024">-8093 494 9824 0 0,'0'0'289'0'0,"2"1"-8"0"0,25 5-141 0 0,-18-6 68 0 0,0 0 0 0 0,0 0-1 0 0,0-1 1 0 0,0 0-1 0 0,0-1 1 0 0,0 0-1 0 0,-1 0 1 0 0,1-1 0 0 0,-1 0-1 0 0,3-2-207 0 0,-4-3 606 0 0,15-14 158 0 0,15-20-310 0 0,-21 12-400 0 0,-14 6-54 0 0,-1 11 0 0 0,-11 3 0 0 0,9 8-4 0 0,0 1 1 0 0,-1-1 0 0 0,1 1 0 0 0,-1 0 0 0 0,1-1 0 0 0,-1 1-1 0 0,1 0 1 0 0,-1 0 0 0 0,0 0 0 0 0,0 0 0 0 0,1 1 0 0 0,-1-1-1 0 0,0 0 1 0 0,0 1 0 0 0,0-1 0 0 0,0 1 0 0 0,0 0 0 0 0,0-1 0 0 0,1 1-1 0 0,-1 0 1 0 0,0 0 0 0 0,0 0 0 0 0,0 1 0 0 0,0-1 0 0 0,0 0-1 0 0,-1 1 4 0 0,-6-1 0 0 0,-10 7-53 0 0,6 1 53 0 0,-30 43 526 0 0,35-44-415 0 0,1 0-1 0 0,0 0 1 0 0,1 0-1 0 0,0 1 1 0 0,0 0-1 0 0,0 0 1 0 0,1 1-1 0 0,1-1 1 0 0,-1 1 0 0 0,-1 6-111 0 0,4-9 51 0 0,0-1 1 0 0,1 1 0 0 0,-1 0-1 0 0,1 0 1 0 0,0 0 0 0 0,1 0-1 0 0,-1 0 1 0 0,1 0 0 0 0,1-1-1 0 0,-1 1 1 0 0,1 0 0 0 0,0 0-1 0 0,1 3-51 0 0,-2-7 14 0 0,1-1 0 0 0,0 0 0 0 0,0 0 0 0 0,0 0 0 0 0,0 0 0 0 0,0 0-1 0 0,0 0 1 0 0,0 0 0 0 0,0 0 0 0 0,0 0 0 0 0,0 0 0 0 0,0 0-1 0 0,1-1 1 0 0,-1 1 0 0 0,0 0 0 0 0,1-1 0 0 0,-1 1 0 0 0,0-1-1 0 0,1 1 1 0 0,-1-1 0 0 0,1 0 0 0 0,-1 0 0 0 0,0 0 0 0 0,2 0-14 0 0,6 2 62 0 0,8 1-252 0 0,1-1 0 0 0,-1-1-1 0 0,0-1 1 0 0,1 0 0 0 0,-1-2-1 0 0,0 0 1 0 0,0 0 0 0 0,0-2-1 0 0,0 0 1 0 0,0-1 0 0 0,15-7 190 0 0,-16 6-5445 0 0</inkml:trace>
  <inkml:trace contextRef="#ctx0" brushRef="#br0" timeOffset="25465.724">-7420 213 9152 0 0,'-15'-4'208'0'0,"12"3"33"0"0,3 1 14 0 0,-2 1-42 0 0,-4 2-144 0 0,-49 32 1017 0 0,36-23-737 0 0,-35 33 1287 0 0,32-16-757 0 0,16-22-773 0 0,0 0 0 0 0,0 0-1 0 0,1 1 1 0 0,0-1 0 0 0,0 1-1 0 0,1 1 1 0 0,0-1 0 0 0,1 0-1 0 0,-1 1 1 0 0,2 0 0 0 0,-1 0-1 0 0,1 0 1 0 0,0 2-106 0 0,-4 30 195 0 0,12-3 96 0 0,-5-36-271 0 0,0 0 0 0 0,0 0 0 0 0,1 0 0 0 0,-1 0 0 0 0,0 0 0 0 0,1 0 0 0 0,-1 0 0 0 0,1 0 0 0 0,-1 0 0 0 0,1-1 0 0 0,0 1 0 0 0,0-1 0 0 0,0 1 0 0 0,0-1 0 0 0,0 0 0 0 0,0 0 0 0 0,0 0 0 0 0,0 0 0 0 0,1 0 0 0 0,-1 0 1 0 0,0-1-1 0 0,1 1 0 0 0,-1-1 0 0 0,0 0 0 0 0,1 1 0 0 0,-1-1 0 0 0,0 0 0 0 0,2-1-20 0 0,103-14 271 0 0,-86 10-225 0 0,2-2-203 0 0,-1-1 0 0 0,1 0 0 0 0,-2-2 0 0 0,1-1 0 0 0,-1 0 0 0 0,-1-2 0 0 0,0 0 0 0 0,-1-2 0 0 0,0 0 0 0 0,4-6 157 0 0,46-48-1520 0 0,-48 44 1186 0 0,-37 27 284 0 0,-62 63 946 0 0,11-6-376 0 0,47-40-381 0 0,19-18-131 0 0,-1 0 1 0 0,1 0-1 0 0,-1 0 0 0 0,1 0 0 0 0,-1 0 0 0 0,1 1 1 0 0,0-1-1 0 0,-1 0 0 0 0,1 1 0 0 0,0-1 0 0 0,0 1 1 0 0,0-1-1 0 0,0 1 0 0 0,1-1 0 0 0,-1 1 0 0 0,0 0 1 0 0,0 0-1 0 0,1-1 0 0 0,0 1 0 0 0,-1 0 1 0 0,1 0-9 0 0,-15 32 138 0 0,14-33-79 0 0,1-1 32 0 0,0 0 5 0 0,0 0 0 0 0,3 2-4 0 0,-2-2-79 0 0,0 1 1 0 0,1 0 0 0 0,-1-1 0 0 0,1 1-1 0 0,-1-1 1 0 0,1 1 0 0 0,-1-1 0 0 0,1 0 0 0 0,-1 0-1 0 0,1 0 1 0 0,-1 0 0 0 0,1 0 0 0 0,0 0-1 0 0,-1 0 1 0 0,1 0 0 0 0,-1-1 0 0 0,1 1 0 0 0,-1 0-1 0 0,1-1 1 0 0,-1 1 0 0 0,0-1 0 0 0,1 0-1 0 0,-1 1 1 0 0,1-1 0 0 0,-1 0 0 0 0,0 0 0 0 0,1 0-14 0 0,26-22 112 0 0,21-16-112 0 0,13-10-351 0 0,-24 28-50 0 0,-36 20 305 0 0,-17 50-192 0 0,17 12 480 0 0,2-27 80 0 0,-3-33-257 0 0,0 0 0 0 0,0 0 0 0 0,0 0 0 0 0,1 0 0 0 0,-1 0 0 0 0,0 0 0 0 0,0 0 0 0 0,1 0 1 0 0,-1 0-1 0 0,0 0 0 0 0,1-1 0 0 0,-1 1 0 0 0,1-1 0 0 0,-1 1 0 0 0,1-1 0 0 0,-1 1 0 0 0,1-1 1 0 0,-1 0-1 0 0,1 0 0 0 0,-1 0 0 0 0,1 0 0 0 0,0 0 0 0 0,-1 0 0 0 0,1 0 0 0 0,-1-1 0 0 0,1 1 1 0 0,0-1-16 0 0,4-1 16 0 0,0-1 0 0 0,0 0 0 0 0,-1-1 0 0 0,1 1 1 0 0,-1-1-1 0 0,0 0 0 0 0,0 0 0 0 0,-1-1 0 0 0,1 1 1 0 0,-1-1-1 0 0,0 0 0 0 0,0 0 0 0 0,0-2-16 0 0,24-50 64 0 0,17-31-109 0 0,-37 65-83 0 0,-20 24 63 0 0,8 8 5 0 0,-7 24 0 0 0,4 16 48 0 0,11-7 65 0 0,11-9 92 0 0,-14-32-70 0 0,1-1 32 0 0,6-1-71 0 0,0 0 1 0 0,0 0 0 0 0,0-1 0 0 0,0-1-1 0 0,0 1 1 0 0,-1-1 0 0 0,1 0 0 0 0,-1-1-1 0 0,1 0 1 0 0,-1 0 0 0 0,0 0-1 0 0,-1-1 1 0 0,1 0 0 0 0,-1 0 0 0 0,0-1-1 0 0,3-4-36 0 0,31-28 0 0 0,-30 11 0 0 0,26-11-14 0 0,-10 13-72 0 0,-24 19 38 0 0,-5-1 24 0 0,7 3-37 0 0,-3 3-15 0 0,-4 9-50 0 0,5 3 122 0 0,-2 27-60 0 0,-7 11 64 0 0,8-47 0 0 0,-1 0 0 0 0,0 0 1 0 0,0 0-1 0 0,0 0 1 0 0,0 1-1 0 0,-1-1 1 0 0,1 0-1 0 0,0 0 1 0 0,-1 0-1 0 0,1 0 1 0 0,-1 0-1 0 0,0 0 1 0 0,0 0-1 0 0,0 0 0 0 0,0 0 1 0 0,0 0-1 0 0,0-1 1 0 0,0 1-1 0 0,-1 0 1 0 0,1-1-1 0 0,-1 1 1 0 0,1-1-1 0 0,-2 2 0 0 0,0 30 64 0 0,11-24 0 0 0,-1-8-35 0 0,0 0 0 0 0,0 0 0 0 0,0 0 0 0 0,0-1 0 0 0,0 0-1 0 0,0 0 1 0 0,0-1 0 0 0,0 0 0 0 0,0 0 0 0 0,0-1 0 0 0,0 0 0 0 0,0 0-1 0 0,-1 0 1 0 0,1-1 0 0 0,-1 0 0 0 0,0 0 0 0 0,0-1 0 0 0,0 0 0 0 0,0 0 0 0 0,0 0-1 0 0,-1-1 1 0 0,0 1 0 0 0,2-4-29 0 0,53-54 117 0 0,9-39-70 0 0,-10 2-622 0 0,-37 71 317 0 0,-22 28 254 0 0,0-1-1 0 0,0 1 1 0 0,0 0 0 0 0,1-1 0 0 0,-1 1 0 0 0,0 0-1 0 0,1 0 1 0 0,-1-1 0 0 0,0 1 0 0 0,1 0-1 0 0,-1 0 1 0 0,0-1 0 0 0,1 1 0 0 0,-1 0 0 0 0,0 0-1 0 0,1 0 1 0 0,-1 0 0 0 0,0 0 0 0 0,1 0-1 0 0,-1-1 1 0 0,1 1 0 0 0,-1 0 0 0 0,0 0 0 0 0,1 0-1 0 0,-1 0 1 0 0,1 0 0 0 0,-1 1 0 0 0,0-1-1 0 0,1 0 1 0 0,-1 0 0 0 0,1 0 0 0 0,-1 0 0 0 0,0 0-1 0 0,1 0 1 0 0,-1 1 0 0 0,0-1 0 0 0,1 0 0 0 0,-1 0-1 0 0,0 1 1 0 0,1-1 0 0 0,-1 0 0 0 0,0 0-1 0 0,0 1 1 0 0,1-1 0 0 0,-1 0 0 0 0,0 1 0 0 0,0-1-1 0 0,1 0 1 0 0,-1 1 0 0 0,0-1 0 0 0,0 0-1 0 0,0 1 5 0 0,3 2 12 0 0,1 20-65 0 0,9 94-11 0 0,-17-20 64 0 0,3-92 10 0 0,-1-1 0 0 0,0 0 0 0 0,-1 1 0 0 0,1-1 1 0 0,-1 0-1 0 0,0-1 0 0 0,0 1 0 0 0,0 0 1 0 0,0-1-1 0 0,0 0 0 0 0,-1 1 0 0 0,0-1 0 0 0,0-1 1 0 0,0 1-1 0 0,0 0 0 0 0,0-1 0 0 0,0 0 1 0 0,0 0-1 0 0,-1 0 0 0 0,1-1 0 0 0,-1 0 0 0 0,0 1 1 0 0,1-2-1 0 0,-5 2-10 0 0,-25-2 85 0 0,51-13-31 0 0,150-50-54 0 0,-118 42 0 0 0,-22 10 0 0 0,0-1 0 0 0,-1-1 0 0 0,0-1 0 0 0,-1-1 0 0 0,-1-2 0 0 0,14-11 0 0 0,-33 24-36 0 0,0-1 0 0 0,-1 0 0 0 0,1 0 0 0 0,-1 0 0 0 0,0 0 0 0 0,0-1 0 0 0,0 1 0 0 0,-1-1 1 0 0,0 0-1 0 0,0 0 0 0 0,1-4 36 0 0,-25-28-531 0 0,-1 33 326 0 0,16 5 202 0 0,1 0 0 0 0,0 0 0 0 0,-1 1 0 0 0,1 0 0 0 0,0-1 0 0 0,0 2 0 0 0,-1-1-1 0 0,1 1 1 0 0,0-1 0 0 0,0 1 0 0 0,1 1 0 0 0,-1-1 0 0 0,0 1 0 0 0,1 0 0 0 0,-1 0 0 0 0,1 0 0 0 0,0 0 0 0 0,0 1 0 0 0,0 0 0 0 0,1 0 0 0 0,-3 3 3 0 0,-29 59 163 0 0,39 26 123 0 0,-2-86-265 0 0,1 0-1 0 0,0-1 1 0 0,0 1 0 0 0,0-1-1 0 0,0 0 1 0 0,1 0 0 0 0,0 0-1 0 0,0 0 1 0 0,0-1-1 0 0,1 1 1 0 0,0-1 0 0 0,0 0-1 0 0,0-1 1 0 0,0 1-1 0 0,0-1 1 0 0,1 0 0 0 0,-1 0-1 0 0,1-1 1 0 0,0 0 0 0 0,0 0-1 0 0,0 0 1 0 0,0-1-1 0 0,0 1 1 0 0,0-1 0 0 0,0-1-1 0 0,1 1 1 0 0,-1-1 0 0 0,2-1-21 0 0,52-1 54 0 0,-32-2-4554 0 0,-2 1-574 0 0</inkml:trace>
  <inkml:trace contextRef="#ctx0" brushRef="#br0" timeOffset="26262.165">-5007 409 6104 0 0,'39'3'133'0'0,"-41"15"366"0"0,11 39 3733 0 0,-9-56-3720 0 0,0-1 0 0 0,0 0-22 0 0,7 10 266 0 0,0-6-620 0 0,0 0-1 0 0,1-1 1 0 0,-1 0-1 0 0,1 0 1 0 0,0-1-1 0 0,0 0 1 0 0,0 0-1 0 0,0-1 0 0 0,0 0 1 0 0,3 0-136 0 0,70 5 249 0 0,-19-9-105 0 0,-16-2-21 0 0,-36 2-59 0 0,-2-10 16 0 0,44-19 163 0 0,-51 28-239 0 0,0 1 1 0 0,0 0-1 0 0,0 0 1 0 0,-1-1 0 0 0,1 1-1 0 0,-1 0 1 0 0,0-1 0 0 0,0 1-1 0 0,0 0 1 0 0,0-1-1 0 0,-1 1 1 0 0,1 0 0 0 0,-1-1-1 0 0,0 1 1 0 0,0 0 0 0 0,0 0-1 0 0,0 0 1 0 0,-1 0 0 0 0,1 0-1 0 0,-1 0 1 0 0,0 0-1 0 0,0 0 1 0 0,0 1 0 0 0,0-1-1 0 0,0 0 1 0 0,-1 1 0 0 0,1 0-1 0 0,-1 0 1 0 0,1 0-1 0 0,-1 0 1 0 0,0 0 0 0 0,0 0-1 0 0,0 1 1 0 0,0-1 0 0 0,0 1-1 0 0,0 0 1 0 0,0 0 0 0 0,-4-1-5 0 0,-37-10-72 0 0,38 11 71 0 0,2 1 0 0 0,-1 0 0 0 0,0 0 1 0 0,1 0-1 0 0,-1 1 1 0 0,0-1-1 0 0,1 1 0 0 0,-1 0 1 0 0,1 0-1 0 0,-1 1 0 0 0,1-1 1 0 0,-1 1-1 0 0,1 0 0 0 0,0 0 1 0 0,0 1-1 0 0,-4 2 1 0 0,-4 9-53 0 0,7-7 53 0 0,9 0 0 0 0,24 17 53 0 0,-19-21-26 0 0,0 0 1 0 0,0-1-1 0 0,-1-1 1 0 0,1 1-1 0 0,0-1 1 0 0,0-1-1 0 0,1 1 1 0 0,-1-2-1 0 0,9 0-27 0 0,15-1 12 0 0,-22 1 6 0 0,0 0 0 0 0,0-1 1 0 0,-1-1-1 0 0,1 0 1 0 0,-1 0-1 0 0,0-1 0 0 0,0 0 1 0 0,0-1-1 0 0,0 0 1 0 0,-1-1-1 0 0,6-3-18 0 0,49-65 54 0 0,-57 60-121 0 0,-1-1 0 0 0,0 1 0 0 0,-1-1 0 0 0,-1-1 0 0 0,0 1 0 0 0,-2 0 0 0 0,1-1 0 0 0,-1-13 67 0 0,-6-31-75 0 0,-1 55 22 0 0,-2 3 53 0 0,0 8 0 0 0,2 1 4 0 0,1 0 1 0 0,0 0-1 0 0,1 1 1 0 0,0-1-1 0 0,0 1 1 0 0,0-1 0 0 0,1 1-1 0 0,0 0 1 0 0,1 0-1 0 0,0 0 1 0 0,0 0-1 0 0,1 0 1 0 0,-1 0 0 0 0,2 6-5 0 0,3 193 418 0 0,3-65 251 0 0,-6-48-213 0 0,5 16-140 0 0,11-63-152 0 0,-17-46-182 0 0,1 0-1 0 0,-1-1 0 0 0,0 1 0 0 0,0 0 0 0 0,0 0 0 0 0,0-1 1 0 0,1 1-1 0 0,-1 0 0 0 0,0 0 0 0 0,0-1 0 0 0,0 1 1 0 0,0 0-1 0 0,-1 0 0 0 0,1-1 0 0 0,0 1 0 0 0,0 0 0 0 0,0 0 1 0 0,-1-1-1 0 0,1 1 0 0 0,0 0 0 0 0,-1-1 0 0 0,1 1 0 0 0,0 0 1 0 0,-1-1-1 0 0,1 1 0 0 0,-1 0 0 0 0,1-1 0 0 0,-1 1 0 0 0,1-1 1 0 0,-1 1-1 0 0,0-1 0 0 0,1 1 0 0 0,-1-1 0 0 0,0 0 0 0 0,1 1 1 0 0,-1-1-1 0 0,0 0 0 0 0,1 1 0 0 0,-1-1 0 0 0,0 0 0 0 0,0 0 1 0 0,1 0-1 0 0,-1 0 0 0 0,0 0 0 0 0,0 0 0 0 0,1 0 0 0 0,-1 0 1 0 0,0 0-1 0 0,0 0 19 0 0,-8 0-469 0 0</inkml:trace>
  <inkml:trace contextRef="#ctx0" brushRef="#br0" timeOffset="26546.38">-4765 665 10800 0 0,'69'-21'2308'0'0,"122"8"884"0"0,-14-4-2909 0 0,-113 15-265 0 0,6 0-382 0 0,-23-2-3880 0 0,-19 0-917 0 0</inkml:trace>
  <inkml:trace contextRef="#ctx0" brushRef="#br0" timeOffset="29154.168">-3419 271 4320 0 0,'0'0'99'0'0,"0"0"11"0"0,0 0 9 0 0,0 0 50 0 0,0 0 209 0 0,-12-11 1480 0 0,-15 10 73 0 0,-10 9-330 0 0,4 6-461 0 0,-40 21-49 0 0,45 19-307 0 0,24 2-339 0 0,6-49-434 0 0,2-2 13 0 0,1 0 1 0 0,-1-1 0 0 0,1 0 0 0 0,0 0 0 0 0,0-1 0 0 0,1 1 0 0 0,-1-1 0 0 0,1 0 0 0 0,0-1-1 0 0,0 1 1 0 0,0-1 0 0 0,0 0 0 0 0,0-1 0 0 0,0 1 0 0 0,0-1 0 0 0,1 0 0 0 0,-1-1 0 0 0,0 0-1 0 0,1 0 1 0 0,-1 0 0 0 0,6-1-25 0 0,-2 0 33 0 0,1 0-1 0 0,-1 0 0 0 0,0-1 1 0 0,1-1-1 0 0,-1 0 0 0 0,0 0 1 0 0,-1-1-1 0 0,7-2-32 0 0,11-22 159 0 0,-30 4-46 0 0,0 21-119 0 0,0-1 0 0 0,0 1 0 0 0,0 0 0 0 0,0 0 0 0 0,0 0 0 0 0,0 0 0 0 0,-1 1 0 0 0,1-1 0 0 0,-1 1 0 0 0,0 0 0 0 0,0 0 1 0 0,0 0-1 0 0,0 1 0 0 0,0 0 0 0 0,0-1 0 0 0,0 1 0 0 0,-1 0 0 0 0,-3 0 6 0 0,-1-1-141 0 0,-38-8-2411 0 0,47 9-536 0 0,0 1-893 0 0</inkml:trace>
  <inkml:trace contextRef="#ctx0" brushRef="#br0" timeOffset="29444.258">-3136 80 9408 0 0,'-28'-2'273'0'0,"22"1"-5"0"0,5 3-172 0 0,-25 79 1084 0 0,19 6 1221 0 0,20-5-1090 0 0,0 11-1030 0 0,-1-52-153 0 0,-13-34-219 0 0,3 1-4199 0 0,4-5-427 0 0</inkml:trace>
  <inkml:trace contextRef="#ctx0" brushRef="#br0" timeOffset="29693.843">-3264 388 9648 0 0,'0'0'216'0'0,"0"0"32"0"0,0 0 12 0 0,8-3 16 0 0,70-11 1049 0 0,-27 18-362 0 0,182-1 250 0 0,-174-17-3053 0 0,-52 8-2637 0 0</inkml:trace>
  <inkml:trace contextRef="#ctx0" brushRef="#br0" timeOffset="30480.046">-2855 21 8432 0 0,'0'0'190'0'0,"0"0"28"0"0,0 0 10 0 0,1 8 16 0 0,2 36 177 0 0,-14 50 1790 0 0,6 2-1090 0 0,-3-71-835 0 0,5-21-195 0 0,1 1-1 0 0,1 0 1 0 0,-1 0-1 0 0,1 0 1 0 0,0 0-1 0 0,0 1 1 0 0,0-1-1 0 0,1 0 1 0 0,-1 0-1 0 0,1 1 1 0 0,1-1-1 0 0,-1 0 1 0 0,1 1-91 0 0,0 2 595 0 0,-3-13-60 0 0,1-15-273 0 0,14-15-414 0 0,-13-15-296 0 0,0 34 321 0 0,0 16 124 0 0,-1-1-1 0 0,1 0 1 0 0,0 0 0 0 0,0 1-1 0 0,0-1 1 0 0,0 0 0 0 0,0 0-1 0 0,0 1 1 0 0,0-1 0 0 0,0 0-1 0 0,0 0 1 0 0,0 1 0 0 0,0-1-1 0 0,0 0 1 0 0,0 0 0 0 0,1 1-1 0 0,-1-1 1 0 0,0 0 0 0 0,1 1-1 0 0,-1-1 1 0 0,0 0 0 0 0,1 1-1 0 0,-1-1 1 0 0,1 0 0 0 0,-1 1-1 0 0,1-1 1 0 0,-1 1 0 0 0,1-1-1 0 0,-1 1 1 0 0,1-1 0 0 0,0 1-1 0 0,-1 0 1 0 0,1-1 0 0 0,0 1 3 0 0,13-11-167 0 0,3 11-61 0 0,17 32 148 0 0,-21-13 95 0 0,52 60 469 0 0,-8-48 256 0 0,-30-31-9 0 0,-19 1-666 0 0,-1-1 0 0 0,1 0 0 0 0,-1-1 0 0 0,1 1-1 0 0,0-1 1 0 0,-1-1 0 0 0,0 0 0 0 0,1 0 0 0 0,-1 0-1 0 0,1-1-64 0 0,10-19 194 0 0,81-19-100 0 0,-90 14-124 0 0,-5 16-85 0 0,-2 8 63 0 0,0 1-1 0 0,-1-1 0 0 0,1 0 1 0 0,-1 0-1 0 0,0 0 1 0 0,0 0-1 0 0,0-1 1 0 0,0 1-1 0 0,-1 0 1 0 0,1 0-1 0 0,-1 0 1 0 0,0-1-1 0 0,0 1 1 0 0,0 0-1 0 0,0-1 0 0 0,0 1 1 0 0,-1 0-1 0 0,0 0 1 0 0,1 0-1 0 0,-1-1 1 0 0,0 1-1 0 0,-1-1 53 0 0,-17-54-1477 0 0,-9 30 833 0 0,25 28 637 0 0,-1 1 1 0 0,1-1-1 0 0,0 1 0 0 0,0-1 0 0 0,0 1 1 0 0,0 0-1 0 0,0 1 0 0 0,0-1 1 0 0,0 0-1 0 0,0 1 0 0 0,0 0 1 0 0,0 0-1 0 0,1 0 0 0 0,-1 0 0 0 0,1 0 1 0 0,-1 0-1 0 0,1 1 7 0 0,-16 10 87 0 0,-42 64 425 0 0,59-77-507 0 0,0 0 0 0 0,0 1 0 0 0,0 0 0 0 0,1-1 0 0 0,-1 1 0 0 0,0 0 0 0 0,0-1 0 0 0,0 1 0 0 0,1 0 0 0 0,-1 0 0 0 0,0 0 0 0 0,1-1 0 0 0,-1 1 0 0 0,1 0 0 0 0,-1 0 0 0 0,1 0 0 0 0,-1 0-1 0 0,1 0 1 0 0,0 0 0 0 0,-1 0 0 0 0,1 0 0 0 0,0 0 0 0 0,0 1 0 0 0,0-1 0 0 0,0 0 0 0 0,0 0 0 0 0,0 0 0 0 0,0 0 0 0 0,0 0 0 0 0,0 0 0 0 0,1 0 0 0 0,-1 0 0 0 0,0 0 0 0 0,1 0 0 0 0,-1 0 0 0 0,1 0 0 0 0,-1 0 0 0 0,1 0 0 0 0,-1 0 0 0 0,1 0 0 0 0,-1-1 0 0 0,1 1-1 0 0,0 0 1 0 0,0 0 0 0 0,-1 0 0 0 0,1-1 0 0 0,0 1 0 0 0,0-1 0 0 0,0 1 0 0 0,0 0-5 0 0,63 36 575 0 0,-53-35-489 0 0,1 0 0 0 0,0-1 0 0 0,-1 0 0 0 0,1-1 0 0 0,0 0 0 0 0,0-1 0 0 0,0 0 0 0 0,-1-1 0 0 0,1-1 0 0 0,-1 1 1 0 0,10-5-87 0 0,47-38 188 0 0,-52 31-200 0 0,44-37-258 0 0,-58 50 260 0 0,0 0-1 0 0,0 0 0 0 0,0 0 1 0 0,0 0-1 0 0,0 1 0 0 0,0-1 1 0 0,0 1-1 0 0,0-1 0 0 0,0 1 1 0 0,1 0-1 0 0,-1 0 0 0 0,0 0 1 0 0,0 0-1 0 0,0 0 0 0 0,0 0 1 0 0,0 0-1 0 0,1 1 0 0 0,-1-1 1 0 0,0 1-1 0 0,0 0 0 0 0,0-1 1 0 0,0 1-1 0 0,0 0 0 0 0,0 0 1 0 0,-1 0-1 0 0,1 1 0 0 0,0-1 1 0 0,0 0-1 0 0,-1 1 0 0 0,1-1 1 0 0,-1 1-1 0 0,1-1 0 0 0,-1 1 1 0 0,0 0-1 0 0,0 0 0 0 0,0 0 1 0 0,1-1-1 0 0,-2 1 0 0 0,2 1 11 0 0,10 45-74 0 0,1-21 74 0 0,-3 2 0 0 0,-32 4 554 0 0,21-32-363 0 0,1-1 7 0 0,0 0-4 0 0,0 0-30 0 0,0 0-18 0 0,12-7 134 0 0,35-34 107 0 0,44-25-270 0 0,-41 34-63 0 0,-18 2-128 0 0,68-21-1983 0 0,-74 39 991 0 0</inkml:trace>
  <inkml:trace contextRef="#ctx0" brushRef="#br0" timeOffset="31657.496">-16197 1463 8480 0 0,'0'0'248'0'0,"0"0"-6"0"0,0 0-138 0 0,0 0-25 0 0,0 0 8 0 0,-1 12 186 0 0,11 94 2894 0 0,-3-67-2545 0 0,9 16-4 0 0,-5-1-48 0 0,-11-52-496 0 0,0-2 12 0 0,0 0 10 0 0,2 0-20 0 0,-1 0-61 0 0,0 1 0 0 0,1-1 0 0 0,-1 0 0 0 0,1 0-1 0 0,-1 0 1 0 0,0 0 0 0 0,1 0 0 0 0,-1 0 0 0 0,0-1 0 0 0,1 1-1 0 0,-1 0 1 0 0,0-1 0 0 0,0 1 0 0 0,1-1 0 0 0,-1 1 0 0 0,0-1-1 0 0,0 0 1 0 0,0 1 0 0 0,1-1 0 0 0,-1 0 0 0 0,0 0 0 0 0,0 0 0 0 0,0 0-1 0 0,-1 0 1 0 0,1 0 0 0 0,0 0 0 0 0,0 0 0 0 0,0 0 0 0 0,-1 0-1 0 0,1 0 1 0 0,0-1-15 0 0,38-60 534 0 0,-3 20-902 0 0,-26 34 361 0 0,-7 5 0 0 0,1 1 0 0 0,-1-1 0 0 0,0 1-1 0 0,1-1 1 0 0,0 1 0 0 0,-1 0 0 0 0,1 1 0 0 0,0-1-1 0 0,0 0 1 0 0,0 1 0 0 0,1 0 0 0 0,-1 0 0 0 0,0 0-1 0 0,0 1 1 0 0,0-1 0 0 0,1 1 0 0 0,-1 0 0 0 0,2 1 7 0 0,-1 0-7 0 0,-1 0 1 0 0,0 1 0 0 0,1 0 0 0 0,-1-1 0 0 0,0 2 0 0 0,0-1 0 0 0,0 0 0 0 0,0 1 0 0 0,-1 0 0 0 0,1 0-1 0 0,-1 0 1 0 0,1 0 0 0 0,-1 0 0 0 0,0 1 0 0 0,0 0 0 0 0,-1-1 0 0 0,1 1 0 0 0,-1 0 0 0 0,0 0 0 0 0,0 1 0 0 0,1 0 6 0 0,19 61 360 0 0,-21-47-176 0 0,-1-15-125 0 0,1 0 0 0 0,-1 0 0 0 0,0 1-1 0 0,0-1 1 0 0,-1 0 0 0 0,1 0 0 0 0,-1 1 0 0 0,0-1-1 0 0,0 0 1 0 0,0 0 0 0 0,-1 0 0 0 0,0 0 0 0 0,1 0-1 0 0,-3 2-58 0 0,0 0 32 0 0,-1 1 0 0 0,0-1 0 0 0,0-1-1 0 0,0 1 1 0 0,-1-1 0 0 0,0 0-1 0 0,0 0 1 0 0,0 0 0 0 0,-1-1 0 0 0,1 0-1 0 0,-1 0 1 0 0,0-1 0 0 0,-1 0-1 0 0,1 0 1 0 0,0-1 0 0 0,-1 0-1 0 0,1 0 1 0 0,-1 0 0 0 0,0-1 0 0 0,1-1-1 0 0,-1 1 1 0 0,0-1 0 0 0,0 0-1 0 0,0-1 1 0 0,1 0 0 0 0,-1 0-1 0 0,0-1-31 0 0,5 1-32 0 0,-1 1-1 0 0,1-2 0 0 0,0 1 0 0 0,-1 0 1 0 0,1-1-1 0 0,0 1 0 0 0,0-1 0 0 0,0 0 0 0 0,0 0 1 0 0,0 0-1 0 0,1 0 0 0 0,-1 0 0 0 0,1-1 1 0 0,-1 0-1 0 0,1 1 0 0 0,0-1 0 0 0,-1-2 33 0 0,-8-21-5308 0 0,7 18 342 0 0</inkml:trace>
  <inkml:trace contextRef="#ctx0" brushRef="#br0" timeOffset="32413.844">-15682 1531 7312 0 0,'0'0'165'0'0,"0"0"22"0"0,0 1 9 0 0,15 41 16 0 0,5 18 1252 0 0,-1-1 824 0 0,5 31 24 0 0,-4-170-1691 0 0,35-16-2818 0 0,-50 90 2030 0 0,1 0 1 0 0,0 0 0 0 0,0 0 0 0 0,0 1-1 0 0,1 0 1 0 0,-1 0 0 0 0,1 0-1 0 0,0 1 1 0 0,1 0 0 0 0,-1 0 0 0 0,1 1-1 0 0,0 0 1 0 0,0 1 0 0 0,0-1 0 0 0,0 2-1 0 0,0-1 1 0 0,4 0 166 0 0,32 8 88 0 0,-37 29 1291 0 0,-8-27-1163 0 0,-1 0 1 0 0,0 0-1 0 0,0 0 1 0 0,0-1 0 0 0,-1 1-1 0 0,0-1 1 0 0,-1 1 0 0 0,0-1-1 0 0,0 0 1 0 0,0 0-1 0 0,-2 1-216 0 0,-15 28 538 0 0,-30 57 454 0 0,50-92-971 0 0,0 0 0 0 0,1 0 0 0 0,-1 0 0 0 0,1-1 0 0 0,-1 1 0 0 0,1 0 0 0 0,-1 0 0 0 0,1 0 0 0 0,0 0 0 0 0,-1 0 0 0 0,1 0 0 0 0,0 0 0 0 0,0 0 0 0 0,0 0 0 0 0,0 0 0 0 0,0 0 0 0 0,0 0 0 0 0,0 0 0 0 0,0 0 0 0 0,0 0 0 0 0,0 0 0 0 0,1 0 0 0 0,-1 0 0 0 0,0 0 0 0 0,1 0 0 0 0,-1 0 0 0 0,0 0 0 0 0,1-1 0 0 0,-1 1 0 0 0,1 0 0 0 0,0 0 0 0 0,-1 0 0 0 0,1-1 0 0 0,-1 1 0 0 0,1 0 0 0 0,0-1 0 0 0,0 1 0 0 0,0 0 0 0 0,-1-1 0 0 0,1 1 0 0 0,0-1 0 0 0,0 1 0 0 0,0-1 0 0 0,0 0 0 0 0,0 1 0 0 0,0-1 0 0 0,0 0 0 0 0,0 0 0 0 0,0 1 0 0 0,0-1 1 0 0,0 0-22 0 0,6 0 46 0 0,1 1 1 0 0,-1-2-1 0 0,0 1 1 0 0,0-1-1 0 0,1 0 1 0 0,-1 0 0 0 0,0-1-1 0 0,0 0 1 0 0,0 0-1 0 0,-1-1 1 0 0,8-3-47 0 0,10-3 106 0 0,-15 6-88 0 0,0 0 0 0 0,0-1 0 0 0,0 0 0 0 0,-1-1 0 0 0,1 0-1 0 0,-1 0 1 0 0,0-1 0 0 0,-1 0 0 0 0,1-1 0 0 0,-1 1 0 0 0,-1-1 0 0 0,1-1 0 0 0,-1 1 0 0 0,0-1-1 0 0,-1 0 1 0 0,0 0 0 0 0,1-2-18 0 0,-5 5 12 0 0,1 0-1 0 0,-1-1 1 0 0,0 1-1 0 0,0 0 0 0 0,-1 0 1 0 0,0-1-1 0 0,0 1 1 0 0,0 0-1 0 0,0 0 1 0 0,-1-1-1 0 0,0 1 1 0 0,0 0-1 0 0,0 0 1 0 0,-1 0-1 0 0,1 0 1 0 0,-1 0-1 0 0,-1 0 1 0 0,1 1-1 0 0,-1-1 0 0 0,-1-1-11 0 0,0 1-28 0 0,0 1 0 0 0,0 1 0 0 0,-1-1-1 0 0,0 1 1 0 0,0-1 0 0 0,0 1 0 0 0,0 1-1 0 0,0-1 1 0 0,-1 1 0 0 0,1 0-1 0 0,-1 0 1 0 0,0 0 0 0 0,1 1 0 0 0,-1 0-1 0 0,0 0 1 0 0,0 1 0 0 0,0-1-1 0 0,0 1 1 0 0,-2 1 28 0 0,-30 7-854 0 0,26 1-4449 0 0,11-9 718 0 0</inkml:trace>
  <inkml:trace contextRef="#ctx0" brushRef="#br0" timeOffset="32929.644">-14923 1582 9136 0 0,'0'0'266'0'0,"0"0"1"0"0,-11-2-160 0 0,5 2 102 0 0,1 2 0 0 0,-1-1 0 0 0,1 1 0 0 0,0 0 0 0 0,0 0 0 0 0,0 0 0 0 0,0 0 0 0 0,0 1 0 0 0,0 0 0 0 0,1 0 0 0 0,0 1 0 0 0,-1-1 0 0 0,1 1 0 0 0,0 0 0 0 0,1 0 0 0 0,-3 3-209 0 0,-17 31 1028 0 0,-4 51-412 0 0,26-86-573 0 0,1-1 1 0 0,0 1 0 0 0,0 0-1 0 0,0 0 1 0 0,0 0 0 0 0,0 0 0 0 0,1 0-1 0 0,-1 0 1 0 0,1-1 0 0 0,-1 1 0 0 0,1 0-1 0 0,0 0 1 0 0,0-1 0 0 0,1 1 0 0 0,-1-1-1 0 0,0 1 1 0 0,1-1 0 0 0,0 1-1 0 0,-1-1 1 0 0,1 0 0 0 0,0 0 0 0 0,0 0-1 0 0,0 0 1 0 0,1 0 0 0 0,-1 0 0 0 0,0 0-1 0 0,1-1 1 0 0,-1 1 0 0 0,1-1 0 0 0,-1 0-1 0 0,1 0 1 0 0,0 0 0 0 0,0 0-1 0 0,-1 0 1 0 0,1-1 0 0 0,0 1 0 0 0,0-1-1 0 0,0 0 1 0 0,0 1 0 0 0,0-1 0 0 0,-1-1-1 0 0,1 1 1 0 0,0 0 0 0 0,0-1-1 0 0,1 0-43 0 0,2-2 29 0 0,1-1 0 0 0,0 0 0 0 0,-1-1 0 0 0,0 0-1 0 0,0 0 1 0 0,-1 0 0 0 0,1 0 0 0 0,-1-1-1 0 0,0 0 1 0 0,0 0 0 0 0,-1-1 0 0 0,0 1-1 0 0,0-1 1 0 0,-1 0 0 0 0,1 0 0 0 0,-2 0-1 0 0,1 0 1 0 0,-1-1 0 0 0,0 1 0 0 0,0-1-1 0 0,0-5-28 0 0,13-53 80 0 0,-18 43-94 0 0,3 23-56 0 0,-3 12-51 0 0,1 0 100 0 0,3 29-33 0 0,7-13 54 0 0,-6-24-36 0 0,0-1-1 0 0,1 1 0 0 0,0 0 0 0 0,0-1 0 0 0,0 0 0 0 0,0 0 0 0 0,1 0 0 0 0,-1 0 0 0 0,1 0 0 0 0,0 0 0 0 0,0-1 0 0 0,0 0 0 0 0,0 0 0 0 0,0 0 0 0 0,0 0 0 0 0,1-1 0 0 0,0 1 37 0 0,52-3-5814 0 0,-38-2 1201 0 0</inkml:trace>
  <inkml:trace contextRef="#ctx0" brushRef="#br0" timeOffset="33685.343">-14503 1444 8264 0 0,'0'0'182'0'0,"0"0"29"0"0,-1-1 14 0 0,-2-1-122 0 0,0 0 0 0 0,1 0 0 0 0,-1 0 0 0 0,0 0-1 0 0,0 1 1 0 0,0-1 0 0 0,-1 1 0 0 0,1 0 0 0 0,0 0-1 0 0,-1 0 1 0 0,1 0 0 0 0,0 0 0 0 0,-1 1 0 0 0,1 0 0 0 0,-1-1-1 0 0,1 1 1 0 0,0 1 0 0 0,-1-1 0 0 0,1 0 0 0 0,-1 1-1 0 0,1 0 1 0 0,0-1 0 0 0,-1 1 0 0 0,1 1 0 0 0,0-1-1 0 0,0 0 1 0 0,0 1 0 0 0,-2 1-103 0 0,-82 57 3195 0 0,83-56-3148 0 0,0-1 0 0 0,0 1 0 0 0,1 0 0 0 0,-1 0 0 0 0,1 1 0 0 0,0-1 0 0 0,0 1 1 0 0,1-1-1 0 0,-1 1 0 0 0,1 0 0 0 0,0 0 0 0 0,0 0 0 0 0,0 0 0 0 0,1 1 1 0 0,0-1-1 0 0,0 0 0 0 0,0 0 0 0 0,1 1 0 0 0,0-1 0 0 0,0 2-47 0 0,15 21 26 0 0,-10-25-7 0 0,0-1 0 0 0,0 1 0 0 0,1-1 0 0 0,-1 0 0 0 0,1 0 0 0 0,-1 0 0 0 0,1-1 0 0 0,0 0 0 0 0,0 0 0 0 0,0 0 0 0 0,-1-1 0 0 0,1 0 0 0 0,0 0 0 0 0,0 0 0 0 0,0-1 0 0 0,0 0 0 0 0,-1 0 1 0 0,1-1-1 0 0,0 1 0 0 0,-1-1 0 0 0,1 0 0 0 0,-1-1 0 0 0,0 1 0 0 0,1-2-19 0 0,16-6 40 0 0,-12 6-29 0 0,0-1 0 0 0,0 0 0 0 0,0-1 0 0 0,-1 0 0 0 0,0 0 0 0 0,0-1 0 0 0,0 0 0 0 0,-1-1 0 0 0,2-2-12 0 0,-1-1-15 0 0,-1-1 0 0 0,-1 0-1 0 0,0-1 1 0 0,0 1 0 0 0,-1-1-1 0 0,-1-1 1 0 0,0 1-1 0 0,-1-1 1 0 0,0 1 0 0 0,-1-1-1 0 0,-1 0 1 0 0,0 0-1 0 0,-1-1 1 0 0,-1 1 0 0 0,0 0-1 0 0,0 0 1 0 0,-3-10 16 0 0,1 4-85 0 0,2 16 77 0 0,0-1 0 0 0,0 0-1 0 0,-1 1 1 0 0,0-1 0 0 0,0 1-1 0 0,0-1 1 0 0,0 1 0 0 0,-1-1-1 0 0,1 1 1 0 0,-1 0 0 0 0,0-1-1 0 0,-1 1 1 0 0,1 0 0 0 0,-3-3 8 0 0,-2-1-84 0 0,7 7 80 0 0,-1 0 0 0 0,0-1-1 0 0,0 1 1 0 0,0 0 0 0 0,1-1 0 0 0,-1 1-1 0 0,0 0 1 0 0,0 0 0 0 0,-1 0-1 0 0,1 0 1 0 0,0 0 0 0 0,0 0 0 0 0,0 0-1 0 0,-1 1 1 0 0,1-1 0 0 0,0 0-1 0 0,-1 1 1 0 0,1-1 0 0 0,-1 1 0 0 0,1-1-1 0 0,-1 1 1 0 0,1 0 0 0 0,-1-1-1 0 0,1 1 1 0 0,-1 0 0 0 0,1 0 0 0 0,-1 0-1 0 0,1 0 1 0 0,-1 1 0 0 0,1-1 0 0 0,-1 0 4 0 0,-4 4-6 0 0,-1 0 0 0 0,1 1 1 0 0,1 0-1 0 0,-1 0 1 0 0,0 0-1 0 0,1 0 1 0 0,0 1-1 0 0,1 0 0 0 0,-1 0 1 0 0,1 0-1 0 0,0 1 1 0 0,1-1-1 0 0,-1 1 1 0 0,1 0-1 0 0,1 0 0 0 0,-1 0 1 0 0,1 0-1 0 0,1 1 1 0 0,-1-1-1 0 0,1 1 1 0 0,0-1-1 0 0,1 1 1 0 0,0 4 5 0 0,-4 95 53 0 0,31 29 184 0 0,-11-103-101 0 0,-14-30-113 0 0,1 0-1 0 0,-1-1 0 0 0,1 0 1 0 0,0 1-1 0 0,-1-1 0 0 0,1 0 1 0 0,0 0-1 0 0,0-1 1 0 0,0 1-1 0 0,1-1 0 0 0,-1 1 1 0 0,0-1-1 0 0,1 0 0 0 0,-1 0 1 0 0,0-1-1 0 0,1 1 1 0 0,-1-1-1 0 0,1 1 0 0 0,-1-1 1 0 0,1 0-1 0 0,-1 0 0 0 0,1-1 1 0 0,-1 1-1 0 0,1-1 1 0 0,-1 0-1 0 0,0 0 0 0 0,1 0 1 0 0,-1 0-1 0 0,0 0 0 0 0,0-1 1 0 0,0 1-1 0 0,1-1-22 0 0,9-5 22 0 0,-1-1-1 0 0,1 0 0 0 0,-1 0 1 0 0,0-1-1 0 0,-1-1 1 0 0,0 0-1 0 0,-1 0 1 0 0,0-1-1 0 0,-1 0 1 0 0,0-1-1 0 0,0 0 0 0 0,2-8-21 0 0,-5 8 4 0 0,-2 6-20 0 0,0-1 0 0 0,0 0 0 0 0,-1 0 1 0 0,-1-1-1 0 0,1 1 0 0 0,-1-1 0 0 0,0 1 0 0 0,-1-1 1 0 0,0 0-1 0 0,0-2 16 0 0,-2 2-55 0 0,-9-2-16 0 0,8 11 63 0 0,-1-1-1 0 0,1 1 0 0 0,-1 0 1 0 0,1-1-1 0 0,-1 1 0 0 0,1 0 0 0 0,0 1 1 0 0,-1-1-1 0 0,1 0 0 0 0,0 1 1 0 0,0-1-1 0 0,0 1 0 0 0,0-1 0 0 0,0 1 1 0 0,1 0-1 0 0,-1 0 0 0 0,0 0 0 0 0,1 0 1 0 0,-1 0-1 0 0,1 0 0 0 0,0 1 1 0 0,-1 1 7 0 0,-4 10 3 0 0,2 1 0 0 0,0-1-1 0 0,0 1 1 0 0,2 0-1 0 0,0 0 1 0 0,0 0-1 0 0,1 7-1 0 0,2-18 14 0 0,-1-1-1 0 0,1 0 1 0 0,0 0-1 0 0,0 1 1 0 0,0-1-1 0 0,0 0 1 0 0,1 0-1 0 0,-1 0 1 0 0,1 0-1 0 0,0-1 1 0 0,0 1-1 0 0,0 0 1 0 0,0-1-1 0 0,0 1 1 0 0,1-1-1 0 0,-1 1-13 0 0,3-1 21 0 0,0 0 0 0 0,1 1-1 0 0,-1-2 1 0 0,1 1 0 0 0,-1 0-1 0 0,1-1 1 0 0,-1 0 0 0 0,1-1-1 0 0,0 1 1 0 0,0-1 0 0 0,-1 0-1 0 0,1-1 1 0 0,0 1 0 0 0,-1-1-1 0 0,1 0 1 0 0,0 0 0 0 0,-1-1-1 0 0,0 0 1 0 0,2 0-21 0 0,3-1 44 0 0,25-12 240 0 0,-7 2-5454 0 0,-13 8-159 0 0</inkml:trace>
  <inkml:trace contextRef="#ctx0" brushRef="#br0" timeOffset="34373.679">-13981 1513 9616 0 0,'0'0'281'0'0,"0"0"-6"0"0,0 0-122 0 0,0 0 146 0 0,0 2 79 0 0,23 76 2692 0 0,-4-14-1072 0 0,-18-62-1838 0 0,-1-2-7 0 0,0 0-7 0 0,0 0-29 0 0,0 0-12 0 0,0 0-1 0 0,2 0-5 0 0,0 0-85 0 0,-1 0-6 0 0,0 0-1 0 0,0 0 1 0 0,0 0 0 0 0,0 0 0 0 0,0 0 0 0 0,0 0 0 0 0,0 0 0 0 0,0 0 0 0 0,0 0 0 0 0,0-1 0 0 0,0 1 0 0 0,0 0-1 0 0,0-1 1 0 0,0 1 0 0 0,0 0 0 0 0,0-1 0 0 0,-1 1 0 0 0,1-1 0 0 0,0 0 0 0 0,0 1 0 0 0,0-1 0 0 0,-1 0 0 0 0,1 1-1 0 0,0-1 1 0 0,-1 0 0 0 0,1 0 0 0 0,0 1 0 0 0,-1-1 0 0 0,1 0 0 0 0,-1 0 0 0 0,1-1-8 0 0,23-42 202 0 0,-5-21-290 0 0,12 13-125 0 0,-28 35 189 0 0,5 27-43 0 0,8 49 219 0 0,30 120 964 0 0,-45-177-1107 0 0,0 0 0 0 0,-1 0 0 0 0,1-1 0 0 0,0 1 0 0 0,0-1 0 0 0,0 1 0 0 0,0-1 0 0 0,0 1 0 0 0,0-1 0 0 0,0 1 0 0 0,1-1 0 0 0,-1 0 0 0 0,0 0 0 0 0,1 0 0 0 0,-1 1 0 0 0,1-1 0 0 0,-1-1 0 0 0,1 1 0 0 0,0 0 0 0 0,-1 0 0 0 0,1-1 0 0 0,0 1 0 0 0,-1-1 0 0 0,1 1 0 0 0,0-1 0 0 0,0 0 0 0 0,0 1-9 0 0,19-11-5418 0 0,-13 3-226 0 0</inkml:trace>
  <inkml:trace contextRef="#ctx0" brushRef="#br0" timeOffset="34632.453">-13588 1476 11672 0 0,'0'0'341'0'0,"0"0"-1"0"0,0 2-219 0 0,9 92 3265 0 0,8-41-2376 0 0,-16-50-929 0 0,-1 2-3 0 0,0 6-1926 0 0,0-11-3645 0 0</inkml:trace>
  <inkml:trace contextRef="#ctx0" brushRef="#br0" timeOffset="35241.485">-13436 1523 7728 0 0,'0'0'225'0'0,"1"2"-8"0"0,20 20-146 0 0,-14-14 304 0 0,0-1-1 0 0,0 1 1 0 0,1-1 0 0 0,-1-1 0 0 0,1 0 0 0 0,1 0 0 0 0,-1 0 0 0 0,10 3-375 0 0,-13-6 248 0 0,1-1 1 0 0,0 0 0 0 0,0 0 0 0 0,0 0 0 0 0,0-1-1 0 0,0 0 1 0 0,0 0 0 0 0,0-1 0 0 0,0 0 0 0 0,1 0 0 0 0,-1 0-1 0 0,0-1 1 0 0,0 0 0 0 0,0 0 0 0 0,0 0 0 0 0,0-1-1 0 0,0 0 1 0 0,0 0-249 0 0,1-2-23 0 0,1 1 0 0 0,-1-2-1 0 0,0 1 1 0 0,0-1 0 0 0,0 0 0 0 0,0 0-1 0 0,-1-1 1 0 0,0 0 0 0 0,0 0 0 0 0,-1 0-1 0 0,0-1 1 0 0,0 0 0 0 0,0 0 0 0 0,-1 0-1 0 0,0 0 1 0 0,0-1 23 0 0,34-63-1186 0 0,-37 68 1152 0 0,-1 2 23 0 0,1 0 1 0 0,-1 1-1 0 0,0-1 0 0 0,1 0 0 0 0,-1 0 1 0 0,0 1-1 0 0,0-1 0 0 0,1 0 0 0 0,-1 0 1 0 0,0 1-1 0 0,0-1 0 0 0,0 0 0 0 0,0 0 1 0 0,0 0-1 0 0,0 1 0 0 0,0-1 0 0 0,0 0 1 0 0,0 0-1 0 0,0 0 0 0 0,-1 1 1 0 0,1-1-1 0 0,0 0 0 0 0,0 0 0 0 0,-1 1 1 0 0,1-1-1 0 0,-1 0 0 0 0,1 1 0 0 0,0-1 1 0 0,-1 0-1 0 0,1 1 0 0 0,-1-1 0 0 0,0 1 1 0 0,1-1-1 0 0,-1 0 0 0 0,1 1 0 0 0,-1 0 1 0 0,0-1-1 0 0,1 1 0 0 0,-1-1 0 0 0,0 1 1 0 0,0 0-1 0 0,1-1 0 0 0,-1 1 0 0 0,0 0 1 0 0,0 0-1 0 0,1 0 0 0 0,-1 0 1 0 0,0 0-1 0 0,0 0 0 0 0,0 0 0 0 0,1 0 1 0 0,-2 0 10 0 0,-5 1 74 0 0,0 0 1 0 0,0 1-1 0 0,1 0 1 0 0,-1 0-1 0 0,0 1 0 0 0,1 0 1 0 0,0 0-1 0 0,-1 0 1 0 0,1 1-1 0 0,0 0 1 0 0,1 0-1 0 0,-1 1 1 0 0,-2 2-75 0 0,-8 5 118 0 0,-26 54 844 0 0,23-30-784 0 0,18-35-122 0 0,6 10 166 0 0,-3-10-223 0 0,0 0 1 0 0,0-1 0 0 0,0 1 0 0 0,0 0-1 0 0,-1-1 1 0 0,1 0 0 0 0,0 1 0 0 0,0-1-1 0 0,0 0 1 0 0,0 0 0 0 0,0 0 0 0 0,0 0 0 0 0,0 0-1 0 0,0-1 1 0 0,0 1 0 0 0,0-1 0 0 0,0 1-1 0 0,0-1 1 0 0,-1 1 0 0 0,1-1 0 0 0,0 0-1 0 0,0 0 1 0 0,-1 0 0 0 0,1 0 0 0 0,-1 0 0 0 0,1-1-1 0 0,-1 1 1 0 0,1 0 0 0 0,0-2 0 0 0,66-42-1631 0 0,7-4-110 0 0,-73 48 1693 0 0,0 0 0 0 0,1 0-1 0 0,-1 0 1 0 0,1 0 0 0 0,-1 0 0 0 0,1 1 0 0 0,-1-1 0 0 0,1 1-1 0 0,-1 0 1 0 0,1-1 0 0 0,0 1 0 0 0,-1 1 0 0 0,1-1 0 0 0,-1 0-1 0 0,1 1 1 0 0,-1-1 0 0 0,1 1 0 0 0,-1 0 0 0 0,1-1 0 0 0,-1 1-1 0 0,1 0 1 0 0,-1 1 0 0 0,0-1 0 0 0,0 0 0 0 0,1 1 0 0 0,-1-1-1 0 0,0 1 1 0 0,-1 0 0 0 0,1 0 0 0 0,0 0 0 0 0,0 0 0 0 0,1 2 48 0 0,29 43-48 0 0,-17-17 390 0 0,-2 0 0 0 0,0 1 1 0 0,-3 1-1 0 0,0 0 1 0 0,-2 0-343 0 0,22 110 1632 0 0,-49-62-978 0 0,23-47-368 0 0,-22-19-82 0 0,12-13-171 0 0,1-1 1 0 0,0 1-1 0 0,0-1 1 0 0,-1 0-1 0 0,1-1 1 0 0,0 1-1 0 0,0-1 1 0 0,-1 0-1 0 0,1 0 1 0 0,0-1-1 0 0,0 1 1 0 0,-1-2-34 0 0,-1 1 46 0 0,-96-41 354 0 0,100 42-397 0 0,1 0 0 0 0,-1 0 0 0 0,1 0 0 0 0,0-1 1 0 0,-1 1-1 0 0,1 0 0 0 0,0-1 0 0 0,0 0 1 0 0,0 1-1 0 0,0-1 0 0 0,0 0 0 0 0,1 0 1 0 0,-1 0-1 0 0,0 0 0 0 0,1 0 0 0 0,0-1 1 0 0,-1 1-1 0 0,1 0 0 0 0,0-1 0 0 0,0 1 1 0 0,0-1-1 0 0,1 1 0 0 0,-1-1 0 0 0,1 1 1 0 0,-1-1-4 0 0,7-28-4773 0 0,-2 21-279 0 0</inkml:trace>
  <inkml:trace contextRef="#ctx0" brushRef="#br0" timeOffset="36144.268">-12366 1482 11664 0 0,'0'0'264'0'0,"0"0"34"0"0,0 0 21 0 0,0 0-36 0 0,6 4-165 0 0,47 3 345 0 0,75-31 232 0 0,-103 17-630 0 0,-19 6-44 0 0,0-1 0 0 0,1 0-1 0 0,-1 0 1 0 0,0 0 0 0 0,0-1 0 0 0,0 0 0 0 0,0 0-1 0 0,0-1 1 0 0,-1 1 0 0 0,1-1 0 0 0,-1 0 0 0 0,0-1 0 0 0,2-2-21 0 0,1-18 64 0 0,-8 24-64 0 0,0 0 0 0 0,0 0 0 0 0,0 0 1 0 0,-1 0-1 0 0,1 0 0 0 0,-1 1 1 0 0,1-1-1 0 0,-1 0 0 0 0,1 0 1 0 0,-1 0-1 0 0,1 1 0 0 0,-1-1 0 0 0,1 0 1 0 0,-1 0-1 0 0,0 1 0 0 0,0-1 1 0 0,1 1-1 0 0,-1-1 0 0 0,0 1 0 0 0,0-1 1 0 0,0 1-1 0 0,1-1 0 0 0,-1 1 1 0 0,0 0-1 0 0,0-1 0 0 0,0 1 1 0 0,0 0-1 0 0,0 0 0 0 0,0 0 0 0 0,0-1 1 0 0,0 1-1 0 0,0 0 0 0 0,0 1 1 0 0,0-1-1 0 0,0 0 0 0 0,0 0 1 0 0,1 0-1 0 0,-1 0 0 0 0,0 1 0 0 0,0-1 1 0 0,-1 1-1 0 0,1-1 4 0 0,-95 31 468 0 0,86-26-422 0 0,-2 0 64 0 0,0 1-1 0 0,0 0 0 0 0,1 0 0 0 0,0 1 0 0 0,0 0 0 0 0,0 1 1 0 0,1 1-1 0 0,1 0 0 0 0,-6 5-113 0 0,14-13 11 0 0,0 0 0 0 0,1 0 1 0 0,-1-1-1 0 0,0 1 0 0 0,1 0 0 0 0,-1 0 0 0 0,0 0 1 0 0,1 0-1 0 0,-1 0 0 0 0,1 0 0 0 0,-1 0 1 0 0,1 0-1 0 0,0 0 0 0 0,-1 0 0 0 0,1 0 1 0 0,0 0-1 0 0,0 0 0 0 0,0 0 0 0 0,0 0 1 0 0,0 0-1 0 0,0 0 0 0 0,0 0 0 0 0,0 0 1 0 0,0 0-1 0 0,0 0 0 0 0,0 0 0 0 0,1 0 0 0 0,-1 0 1 0 0,0 0-1 0 0,1 0 0 0 0,-1 0 0 0 0,1 0 1 0 0,-1 0-1 0 0,1 0 0 0 0,0 0 0 0 0,-1 0 1 0 0,1-1-1 0 0,0 1 0 0 0,0 0 0 0 0,-1 0 1 0 0,1-1-1 0 0,0 1 0 0 0,0 0 0 0 0,0-1 0 0 0,0 1 1 0 0,0-1-1 0 0,0 1 0 0 0,0-1 0 0 0,0 0 1 0 0,0 1-1 0 0,0-1 0 0 0,0 0 0 0 0,0 0 1 0 0,0 0-12 0 0,61 5 219 0 0,-37-8-217 0 0,1 0-1 0 0,-1-2 0 0 0,0-1 1 0 0,0-1-1 0 0,0-1 0 0 0,-1-1 1 0 0,-1-1-1 0 0,1-1-1 0 0,110-79-1042 0 0,-100 64 703 0 0,38-43-724 0 0,-11-13-74 0 0,-58 78 1087 0 0,0 0 0 0 0,-1-1 0 0 0,1 1 0 0 0,-1-1 0 0 0,0 1 0 0 0,0-1 0 0 0,-1 0 1 0 0,1 1-1 0 0,-1-1 0 0 0,0 0 0 0 0,-1 0 0 0 0,1-4 50 0 0,8-33-86 0 0,-8 40 91 0 0,-1 1 1 0 0,1 0-1 0 0,-1 0 0 0 0,0 0 1 0 0,1 0-1 0 0,-1 0 1 0 0,0 0-1 0 0,0-1 1 0 0,0 1-1 0 0,0 0 1 0 0,0 0-1 0 0,0 0 1 0 0,0 0-1 0 0,0-1 1 0 0,0 1-1 0 0,-1 0 1 0 0,1 0-1 0 0,0 0 1 0 0,-1 0-1 0 0,1 0 0 0 0,-1 0 1 0 0,1 0-1 0 0,-1 0 1 0 0,1 0-1 0 0,-1 0 1 0 0,0 0-1 0 0,0 0 1 0 0,1 0-1 0 0,-1 0 1 0 0,0 0-1 0 0,0 1 1 0 0,0-1-1 0 0,0 0 1 0 0,0 1-1 0 0,0-1 1 0 0,0 0-1 0 0,0 1 0 0 0,0 0 1 0 0,0-1-6 0 0,-3-1 73 0 0,0-1 1 0 0,-1 1 0 0 0,1 0-1 0 0,0 0 1 0 0,-1 1-1 0 0,1-1 1 0 0,-1 1-1 0 0,1 0 1 0 0,-1 0-1 0 0,0 1 1 0 0,0-1-1 0 0,1 1 1 0 0,-1 0-1 0 0,0 0 1 0 0,1 1-1 0 0,-1-1 1 0 0,0 1-1 0 0,1 0 1 0 0,-1 0-1 0 0,1 1 1 0 0,-4 0-74 0 0,-3 3 64 0 0,0 1 0 0 0,0 0-1 0 0,1 0 1 0 0,0 1 0 0 0,0 0 0 0 0,0 1 0 0 0,1 0 0 0 0,0 0-1 0 0,0 1 1 0 0,1 0 0 0 0,1 1 0 0 0,-1 0 0 0 0,1 0 0 0 0,1 0-1 0 0,0 1 1 0 0,-3 8-64 0 0,-33 98 118 0 0,42-25-118 0 0,4-68 24 0 0,1 0 0 0 0,1 0 0 0 0,0 0 0 0 0,2-1 0 0 0,1 0 0 0 0,3 3-24 0 0,15 45 288 0 0,24 6 152 0 0,-39-60-320 0 0,-9-14-95 0 0,0 1-1 0 0,1-1 1 0 0,-2 1 0 0 0,1 0-1 0 0,0 0 1 0 0,-1 0 0 0 0,1 0-1 0 0,-1 0 1 0 0,0 1 0 0 0,-1-1-1 0 0,1 0 1 0 0,-1 1-1 0 0,0 0 1 0 0,0-1 0 0 0,0 1-1 0 0,0 0 1 0 0,-1-1 0 0 0,0 1-1 0 0,0 0 1 0 0,0 0 0 0 0,-1-1-1 0 0,0 1 1 0 0,0 0-1 0 0,0 1-24 0 0,-2-4 19 0 0,0 1 0 0 0,0-1 0 0 0,0-1 0 0 0,0 1 0 0 0,-1 0 0 0 0,1-1 0 0 0,0 1 0 0 0,-1-1 0 0 0,1 0 0 0 0,-1 0 0 0 0,1-1 0 0 0,-1 1 0 0 0,1-1 0 0 0,-1 0 0 0 0,0 1 0 0 0,1-2 0 0 0,-1 1 0 0 0,1 0 0 0 0,-1-1 0 0 0,1 1 0 0 0,-1-1 0 0 0,1 0 0 0 0,-1 0 0 0 0,1-1 0 0 0,-1 1 0 0 0,-1-2-19 0 0,-2 1-11 0 0,-55-33-288 0 0,25 9 101 0 0,32 23 195 0 0,2 2-2 0 0,1 0 0 0 0,0 0-1 0 0,0 0 1 0 0,1 0 0 0 0,-1-1-1 0 0,0 1 1 0 0,0 0 0 0 0,0-1 0 0 0,1 1-1 0 0,-1-1 1 0 0,1 0 0 0 0,-1 1 0 0 0,1-1-1 0 0,0 0 1 0 0,0 0 0 0 0,0 0 0 0 0,0 0-1 0 0,0 0 1 0 0,0 0 0 0 0,0 0-1 0 0,1 0 1 0 0,-1-2 5 0 0,-30-58-179 0 0,30 58 162 0 0,0 1-1 0 0,0 0 1 0 0,1-1-1 0 0,-1 1 1 0 0,1-1-1 0 0,0 1 0 0 0,0 0 1 0 0,0-1-1 0 0,1 1 1 0 0,-1-1-1 0 0,1 1 0 0 0,-1 0 1 0 0,1-1-1 0 0,0 1 1 0 0,1 0-1 0 0,-1 0 1 0 0,1-1-1 0 0,-1 1 0 0 0,1 0 1 0 0,0 1-1 0 0,0-2 18 0 0,64-61-406 0 0,58 2-538 0 0,-47 26-451 0 0,-37 25 774 0 0</inkml:trace>
  <inkml:trace contextRef="#ctx0" brushRef="#br0" timeOffset="36463.929">-11328 1115 10448 0 0,'-31'-30'1049'0'0,"-7"30"-890"0"0,-12 34 1287 0 0,35-20-1302 0 0,0 1 1 0 0,2 0-1 0 0,0 1 0 0 0,0 1 0 0 0,2 0 0 0 0,0 0 0 0 0,1 1 0 0 0,0 1 0 0 0,2 0 1 0 0,-3 9-145 0 0,-21 43 408 0 0,26 33 54 0 0,21-49-241 0 0,0-16 24 0 0,-8 5 65 0 0,17 19 267 0 0,-9 9 159 0 0,-20-43-450 0 0,4-26-188 0 0,1 0-2 0 0,-16 38 272 0 0,-34-13-64 0 0,47-27-298 0 0,0 0 0 0 0,0 0-1 0 0,0-1 1 0 0,0 1-1 0 0,0-1 1 0 0,0 0-1 0 0,-1 0 1 0 0,1 0 0 0 0,0 0-1 0 0,0 0 1 0 0,0-1-1 0 0,0 0 1 0 0,0 1-1 0 0,0-1 1 0 0,0 0 0 0 0,0 0-1 0 0,-3-2-5 0 0,-12-10-377 0 0,-18-5-4887 0 0,23 8-373 0 0</inkml:trace>
  <inkml:trace contextRef="#ctx0" brushRef="#br0" timeOffset="36930.824">-11487 1552 5848 0 0,'2'-1'168'0'0,"47"-23"32"0"0,26-22 640 0 0,83-64 2822 0 0,-150 106-3962 0 0,-8 4 356 0 0,1 0 0 0 0,-1 1 0 0 0,0-1 1 0 0,1 0-1 0 0,-1 0 0 0 0,0 0 0 0 0,1 0 0 0 0,-1 0 0 0 0,0 0 0 0 0,1-1 0 0 0,-1 1 0 0 0,1 0 0 0 0,-1 0 0 0 0,0 0 0 0 0,1 0 0 0 0,-1 0 0 0 0,0 0 0 0 0,1-1 0 0 0,-1 1 0 0 0,0 0 0 0 0,0 0 1 0 0,1 0-1 0 0,-1-1 0 0 0,0 1 0 0 0,0 0 0 0 0,1 0 0 0 0,-1-1 0 0 0,0 1 0 0 0,0 0 0 0 0,1-1 0 0 0,-1 1 0 0 0,0 0 0 0 0,0-1 0 0 0,0 1 0 0 0,0 0 0 0 0,0-1 0 0 0,0 1 0 0 0,0 0 1 0 0,1-1-1 0 0,-1 1 0 0 0,0-1 0 0 0,0 1 0 0 0,0 0 0 0 0,0-1 0 0 0,-1 1 0 0 0,1 0 0 0 0,0-1 0 0 0,0 1 0 0 0,0 0 0 0 0,0-1 0 0 0,0 1 0 0 0,0 0 0 0 0,0-1 0 0 0,-1 1 0 0 0,1 0 0 0 0,0-1 1 0 0,0 1-1 0 0,-1 0 0 0 0,1 0 0 0 0,0-1 0 0 0,0 1 0 0 0,-1 0 0 0 0,1 0 0 0 0,0-1 0 0 0,0 1 0 0 0,-1 0 0 0 0,1 0 0 0 0,0 0 0 0 0,-1 0 0 0 0,1-1-56 0 0,-20 1 487 0 0,-98 26 238 0 0,95-18-527 0 0,-10 2 178 0 0,32-10-248 0 0,1 0-3 0 0,0 0-11 0 0,0 0-2 0 0,0 0 0 0 0,0 0-6 0 0,0 0-29 0 0,0 0-12 0 0,2 3-1 0 0,30 28 96 0 0,-20-24-152 0 0,0-2-1 0 0,0 0 0 0 0,0 0 1 0 0,0-1-1 0 0,1-1 0 0 0,-1 0 0 0 0,1-1 1 0 0,0 0-1 0 0,0-1 0 0 0,0 0 0 0 0,0-1 1 0 0,0-1-1 0 0,6 0-7 0 0,5 0-176 0 0,-4 1-15 0 0</inkml:trace>
  <inkml:trace contextRef="#ctx0" brushRef="#br0" timeOffset="37193.435">-10824 1309 11312 0 0,'-14'0'332'0'0,"12"0"-4"0"0,0 1-210 0 0,-79 50 1730 0 0,55-28-1325 0 0,19-17-347 0 0,0-1 0 0 0,0 1 1 0 0,0 0-1 0 0,1 0 0 0 0,0 1 0 0 0,0 0 0 0 0,1 0 1 0 0,0 0-1 0 0,0 0 0 0 0,1 1 0 0 0,0 0 0 0 0,0 0 0 0 0,-1 6-176 0 0,3-11 52 0 0,1 0-1 0 0,0 1 0 0 0,0-1 0 0 0,1 1 0 0 0,-1-1 0 0 0,1 1 0 0 0,-1 0 0 0 0,1-1 0 0 0,0 1 0 0 0,1-1 0 0 0,-1 1 0 0 0,1-1 0 0 0,-1 1 0 0 0,1-1 1 0 0,0 1-1 0 0,0-1 0 0 0,0 1 0 0 0,1-1 0 0 0,-1 0 0 0 0,1 0 0 0 0,0 0 0 0 0,0 0 0 0 0,1 1-51 0 0,1 0 32 0 0,0-1 0 0 0,1 0 0 0 0,-1 0-1 0 0,1 0 1 0 0,-1 0 0 0 0,1-1 0 0 0,0 0-1 0 0,0 0 1 0 0,0 0 0 0 0,0-1 0 0 0,1 0 0 0 0,-1 0-1 0 0,0 0 1 0 0,0 0 0 0 0,1-1-32 0 0,17 4 90 0 0,59-16-129 0 0,-50-5-5151 0 0,-16 7-514 0 0</inkml:trace>
  <inkml:trace contextRef="#ctx0" brushRef="#br0" timeOffset="37470.726">-10646 1198 11280 0 0,'0'0'332'0'0,"0"0"-4"0"0,-1 2-210 0 0,-3 4-9 0 0,0 1-1 0 0,0 0 1 0 0,1 0 0 0 0,0 0-1 0 0,0 0 1 0 0,0 1-1 0 0,1-1 1 0 0,1 1-1 0 0,-1-1 1 0 0,0 7-109 0 0,-1 3 172 0 0,4 105 990 0 0,17-25 240 0 0,-9-77-2014 0 0,-9-20 112 0 0</inkml:trace>
  <inkml:trace contextRef="#ctx0" brushRef="#br0" timeOffset="37810.28">-10576 1324 6160 0 0,'2'-1'133'0'0,"140"-20"384"0"0,99-9-383 0 0,-98 8 34 0 0,-141 20 668 0 0,-18 4 256 0 0,-104 40 2592 0 0,113-38-3523 0 0,1 0 1 0 0,0 0 0 0 0,0 0-1 0 0,0 0 1 0 0,1 1 0 0 0,0 0-1 0 0,-1 0 1 0 0,2 1 0 0 0,-1-1-1 0 0,1 1 1 0 0,-1 0 0 0 0,-1 5-162 0 0,5-6 90 0 0,1 1 0 0 0,0-1 0 0 0,0 0 0 0 0,0 0 0 0 0,1 0 0 0 0,0 0 0 0 0,0 0 0 0 0,0 0 0 0 0,0 0 0 0 0,1-1 0 0 0,0 1 0 0 0,0 0 0 0 0,0-1 0 0 0,1 1 0 0 0,-1-1 0 0 0,1 0 0 0 0,0 0 1 0 0,0 0-1 0 0,1 0 0 0 0,-1 0 0 0 0,1-1 0 0 0,0 1 0 0 0,0-1 0 0 0,0 0 0 0 0,0 0 0 0 0,2 0-90 0 0,13 15 674 0 0,19 29 1046 0 0,-38-45-1530 0 0,0-2-29 0 0,-4 17 198 0 0,0-14-420 0 0,0 1 1 0 0,-1-1 0 0 0,0 0 0 0 0,1 0 0 0 0,-1-1-1 0 0,0 1 1 0 0,0-1 0 0 0,-1 0 0 0 0,1 0-1 0 0,0-1 1 0 0,-1 0 0 0 0,1 0 0 0 0,-1 0-1 0 0,1 0 1 0 0,-1-1 0 0 0,1 0 0 0 0,-1 0-1 0 0,1-1 1 0 0,-3 0 60 0 0,6 1-205 0 0,-15 0-1315 0 0,-2 0-71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9:45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99 121 4928 0 0,'-64'0'2384'0'0,"61"0"-1968"0"0,3 0 0 0 0,0 0-22 0 0,0 0-90 0 0,0 0-44 0 0,0 0-10 0 0,0 0 4 0 0,0 0 28 0 0,-2 1 7 0 0,-25 11 2150 0 0,25-11-2281 0 0,2-1-4 0 0,0 0-133 0 0,0 0 1 0 0,1 0-1 0 0,-1 0 0 0 0,1 0 1 0 0,-1 0-1 0 0,0 0 1 0 0,1 0-1 0 0,-1-1 1 0 0,0 1-1 0 0,1 0 1 0 0,-1 0-1 0 0,0 0 1 0 0,0 0-1 0 0,1-1 1 0 0,-1 1-1 0 0,0 0 1 0 0,1 0-1 0 0,-1 0 1 0 0,0-1-1 0 0,0 1 0 0 0,1 0 1 0 0,-1-1-1 0 0,0 1 1 0 0,0 0-1 0 0,0 0 1 0 0,0-1-1 0 0,1 1 1 0 0,-1 0-1 0 0,0-1 1 0 0,0 1-1 0 0,0 0 1 0 0,0-1-1 0 0,0 1 1 0 0,0 0-1 0 0,0-1 1 0 0,0 1-1 0 0,0-1 1 0 0,0 1-1 0 0,0 0 0 0 0,0-1 1 0 0,0 1-1 0 0,0 0 1 0 0,0-1-1 0 0,0 1 1 0 0,0 0-1 0 0,-1-1 1 0 0,1 1-1 0 0,0 0 1 0 0,0-1-1 0 0,0 1 1 0 0,0 0-1 0 0,-1 0 1 0 0,1-1-1 0 0,0 1 1 0 0,0 0-1 0 0,-1 0 0 0 0,1-1 1 0 0,0 1-1 0 0,-1 0 1 0 0,1 0-1 0 0,0 0 1 0 0,-1-1-22 0 0,3 0-51 0 0,30-17 225 0 0,-21 1-83 0 0,73-25 289 0 0,-13 35 279 0 0,-52 17-515 0 0,-11 19-80 0 0,-19 9-64 0 0,1-7 17 0 0,-9-4 294 0 0,-14 21-271 0 0,11-23 107 0 0,4-14 10 0 0,-22 14 34 0 0,11-16-177 0 0,28-9 55 0 0,1 0 27 0 0,0 0 8 0 0,20-8 113 0 0,-3 2-183 0 0,0-2-1 0 0,-1 0 1 0 0,0-1-1 0 0,-1 0 1 0 0,0-1-1 0 0,-1-1 1 0 0,0-1-1 0 0,8-8-33 0 0,26-34 11 0 0,15-10 578 0 0,12 7-814 0 0,-63 46-171 0 0,-80 73 201 0 0,22 4 195 0 0,19-21 152 0 0,10 3 510 0 0,21-23-622 0 0,25-2 218 0 0,28-15-140 0 0,10-3-227 0 0,-18-4-4773 0 0,-2-1-860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6:59:53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1686 5616 0 0,'0'0'124'0'0,"-16"3"301"0"0,-4 0-376 0 0,3 3 193 0 0,16-5-114 0 0,1-1 2 0 0,0 0 12 0 0,0 0 2 0 0,17 5 566 0 0,-10-3-612 0 0,-5-2-2 0 0,-2 0 0 0 0,0 0 42 0 0,0 0 181 0 0,0 0 81 0 0,0 0 15 0 0,0 0 13 0 0,0 0 52 0 0,12-3 1578 0 0,105-18-328 0 0,16 8-386 0 0,10-5-608 0 0,36-10-134 0 0,-166 27-547 0 0,172-16 1291 0 0,41 7-1346 0 0,28 17 12 0 0,-154-6 25 0 0,1-4 0 0 0,54-11-37 0 0,127-4 265 0 0,-34 11 82 0 0,-16 11-205 0 0,-141 0-144 0 0,0-4 0 0 0,18-5 2 0 0,12-5 0 0 0,21-2 0 0 0,136 6 0 0 0,-267 6 0 0 0,126-10 0 0 0,56-7 0 0 0,45 10 0 0 0,-7-10 0 0 0,-145 10 0 0 0,0 4 0 0 0,51 5 0 0 0,62-13 0 0 0,-96 2 0 0 0,56-6 139 0 0,-35 6-22 0 0,207-19-213 0 0,-86 15 160 0 0,-67 5-64 0 0,-33-2 0 0 0,11 6 0 0 0,54 1 0 0 0,-155 3 80 0 0,92-3 115 0 0,16 0-56 0 0,-65-1 51 0 0,34-7-98 0 0,-70 4-28 0 0,-20-3 12 0 0,-35 6-16 0 0,25 1-309 0 0,-29-1 111 0 0,-2 1-3281 0 0,-1 3 1898 0 0</inkml:trace>
  <inkml:trace contextRef="#ctx0" brushRef="#br0" timeOffset="350.429">6892 1216 8232 0 0,'0'0'182'0'0,"0"0"29"0"0,0 0 14 0 0,0-4 249 0 0,2 3 3572 0 0,44-2-2840 0 0,-39 5-1179 0 0,63 33 1440 0 0,-64-29-1459 0 0,-3-4 92 0 0,0 1 0 0 0,0-1 0 0 0,0 1 0 0 0,0-1 0 0 0,-1 1 0 0 0,1 0 0 0 0,-1 0 0 0 0,1 1 0 0 0,-1-1 0 0 0,0 0 0 0 0,0 1 0 0 0,-1-1 0 0 0,1 1 0 0 0,-1 0 0 0 0,0-1 0 0 0,1 3-100 0 0,-2 21 745 0 0,-3-20-656 0 0,-1 0 0 0 0,-1 0 0 0 0,1-1-1 0 0,-1 0 1 0 0,0 1 0 0 0,0-2 0 0 0,-1 1 0 0 0,0-1-1 0 0,0 1 1 0 0,0-2 0 0 0,-1 1 0 0 0,1-1-1 0 0,-1 0 1 0 0,0 0 0 0 0,0-1 0 0 0,-1 0-1 0 0,1 0 1 0 0,-1 0 0 0 0,1-1 0 0 0,-6 0-89 0 0,-14 9 86 0 0,-40 14-76 0 0,6 1-707 0 0,59-25 297 0 0,2-1-789 0 0,0 0-3256 0 0,0 0-1399 0 0</inkml:trace>
  <inkml:trace contextRef="#ctx0" brushRef="#br0" timeOffset="853.301">7574 983 8032 0 0,'0'0'182'0'0,"4"-8"438"0"0,-3 5-442 0 0,1-17 784 0 0,-3 15 3466 0 0,-11 22-4154 0 0,-29 58 1068 0 0,14-6-321 0 0,23-61-879 0 0,-1 1-1 0 0,1 0 0 0 0,1 0 0 0 0,0 1 0 0 0,0-1 0 0 0,0 1 0 0 0,2-1 0 0 0,-1 1 0 0 0,1 0 0 0 0,0-1 0 0 0,1 7-141 0 0,1-10 139 0 0,0 1 0 0 0,0 0 0 0 0,0-1 0 0 0,1 1 0 0 0,0-1 0 0 0,0 0-1 0 0,1 1 1 0 0,0-1 0 0 0,0 0 0 0 0,0-1 0 0 0,1 1 0 0 0,-1 0 0 0 0,2-1-1 0 0,-1 1-138 0 0,81 49 1512 0 0,-33-54-1512 0 0,-50-1-20 0 0,59-4-273 0 0,-24-12-3388 0 0,-30 9 2211 0 0</inkml:trace>
  <inkml:trace contextRef="#ctx0" brushRef="#br0" timeOffset="1124.279">7499 1157 15056 0 0,'0'0'340'0'0,"0"0"50"0"0,0 0 25 0 0,0 0-49 0 0,3 0-236 0 0,116-12 1468 0 0,-28 11-438 0 0,67 1-57 0 0,-53 9-6711 0 0,-79-5-814 0 0</inkml:trace>
  <inkml:trace contextRef="#ctx0" brushRef="#br0" timeOffset="6369.246">79 1 4832 0 0,'-8'0'275'0'0,"-26"0"306"0"0,32 0-293 0 0,1 0-26 0 0,-30 0 748 0 0,29 0-925 0 0,2 0 38 0 0,0 0 5 0 0,2 0 0 0 0,6 0 1 0 0,-7 0 6 0 0,-1 0 1 0 0,2 0-2 0 0,18 6 124 0 0,-19-5-130 0 0,-1-1 20 0 0,10 4 1232 0 0,-7 15-910 0 0,4-9-30 0 0,-8-9-416 0 0,1 0-1 0 0,0 1 0 0 0,0-1 0 0 0,-1 0 1 0 0,1 0-1 0 0,0 0 0 0 0,0 1 1 0 0,0-1-1 0 0,0 0 0 0 0,0 0 0 0 0,1 1 1 0 0,-1-1-1 0 0,0 0 0 0 0,0 0 0 0 0,1 0 1 0 0,-1 1-1 0 0,1-1 0 0 0,-1 0 1 0 0,1 0-1 0 0,0 0 0 0 0,-1 0 0 0 0,1 0 1 0 0,0 0-1 0 0,0 0 0 0 0,-1 0 0 0 0,1 0 1 0 0,0-1-1 0 0,0 1 0 0 0,0 0 1 0 0,0 0-1 0 0,0-1 0 0 0,0 1 0 0 0,0-1 1 0 0,2 1-24 0 0,11 11 50 0 0,12 7 292 0 0,-5 9 512 0 0,-20-25-714 0 0,9 14 39 0 0,0 14 143 0 0,12 11 1 0 0,-6-15-131 0 0,-2-2 34 0 0,-13-23-223 0 0,0-1 1 0 0,1 0-1 0 0,-1 0 0 0 0,0 0 0 0 0,0 1 0 0 0,0-1 0 0 0,0 0 0 0 0,0 1 1 0 0,0-1-1 0 0,0 1 0 0 0,-1 0 0 0 0,1-1 0 0 0,0 1 0 0 0,-1-1 1 0 0,0 1-1 0 0,1 0 0 0 0,-1 0 0 0 0,0-1 0 0 0,0 1 0 0 0,0 0 0 0 0,0-1 1 0 0,0 1-1 0 0,0 0 0 0 0,0 0 0 0 0,-1 0-3 0 0,1-1 4 0 0,10 40 359 0 0,-14-32-344 0 0,4 13 52 0 0,8 19 95 0 0,30 18 211 0 0,-25-34-61 0 0,-11-24-315 0 0,-1 1 1 0 0,0-1-1 0 0,0 1 0 0 0,0-1 1 0 0,-1 1-1 0 0,1-1 0 0 0,0 1 1 0 0,0-1-1 0 0,-1 1 0 0 0,1 0 1 0 0,-1-1-1 0 0,0 1 0 0 0,1 0 1 0 0,-1-1-1 0 0,0 1 0 0 0,0 0 1 0 0,0 0-1 0 0,0-1 0 0 0,0 1 1 0 0,0 0-1 0 0,-1 0 0 0 0,1-1 1 0 0,-1 1-1 0 0,1 0-1 0 0,6 40 271 0 0,-8 17-195 0 0,15-17 131 0 0,-4 9-20 0 0,-2-5 204 0 0,-7 29-218 0 0,17-23 556 0 0,-2-14-873 0 0,-3-3 91 0 0,-8 17 538 0 0,7-17-485 0 0,6 20 83 0 0,-10-22-30 0 0,-3-2 22 0 0,-5 0 125 0 0,8 19-69 0 0,10 70 7 0 0,-14-71-138 0 0,-3-4 64 0 0,4 11 0 0 0,9-4-64 0 0,-11-14 0 0 0,2 23 64 0 0,-3-22-64 0 0,19 10 0 0 0,-4-5 0 0 0,-1-9 0 0 0,0 9 0 0 0,-8-3 11 0 0,-5-5 42 0 0,12-2-53 0 0,-3 1 0 0 0,1 7 0 0 0,-12-11 0 0 0,3-1 0 0 0,-6-2 11 0 0,4-10 42 0 0,6 19-53 0 0,1-2 0 0 0,4 0 0 0 0,-8 13 64 0 0,-3-15-64 0 0,10 4 54 0 0,3-6-44 0 0,-16 6-10 0 0,-1 6 0 0 0,0-39 0 0 0,1 16 0 0 0,3-4 0 0 0,2-11 0 0 0,4 11 54 0 0,3 8-44 0 0,-12 11-10 0 0,-1-20 0 0 0,3-5 0 0 0,-6 15 0 0 0,8-8 0 0 0,12 10 0 0 0,-6-3 11 0 0,-2-7 42 0 0,4 0-53 0 0,-5 8 0 0 0,-5 1 142 0 0,10-11 211 0 0,22 21-632 0 0,-31-35 303 0 0,1 0 74 0 0,1 0-13 0 0,23 22-68 0 0,-9-9-6 0 0,-15-12 32 0 0,3 11-106 0 0,18 7-174 0 0,7 0 219 0 0,6-13 18 0 0,-26-7 0 0 0,13-13 0 0 0,0-7 0 0 0,32-32 56 0 0,-32 26 228 0 0,-13 11-264 0 0,2 3-106 0 0,18-13-356 0 0,-16-2 442 0 0,-13 21 0 0 0,-1-1 0 0 0,0-1 0 0 0,3 1 0 0 0,-2 2-10 0 0,11-2-2061 0 0,-11 6 1629 0 0,3-2 395 0 0,-1 2-4777 0 0,-3 1-397 0 0</inkml:trace>
  <inkml:trace contextRef="#ctx0" brushRef="#br0" timeOffset="14403.933">975 2885 5496 0 0,'0'0'124'0'0,"0"0"17"0"0,0 0 11 0 0,0 0-9 0 0,0 0-62 0 0,0 0-6 0 0,1 1 11 0 0,7 2-11 0 0,13-18 4785 0 0,-22-46-2773 0 0,-33-54 697 0 0,-1 10-1450 0 0,22 27-645 0 0,0 13-209 0 0,-12-64 408 0 0,-2 12-160 0 0,19-24 14 0 0,8 61-537 0 0,-8 7-74 0 0,-12-27 15 0 0,2 48-146 0 0,6-55 0 0 0,9 51 0 0 0,9-3 0 0 0,-18 5 0 0 0,-17-12 0 0 0,30 25 0 0 0,-6 30 0 0 0,0-27 0 0 0,6-32 0 0 0,4 30 0 0 0,11-3 304 0 0,-30-16 16 0 0,7 12-538 0 0,11 4-452 0 0,-17-2 830 0 0,21-14-64 0 0,3 29-96 0 0,-9-12 0 0 0,4 1 0 0 0,-19-18 0 0 0,2 28-230 0 0,1-4 323 0 0,15-7-278 0 0,10 25 255 0 0,-12-4 52 0 0,3 15-115 0 0,-5 5-9 0 0,-1 1 0 0 0,1 0 0 0 0,-1-1 0 0 0,1 1 0 0 0,0-1 0 0 0,-1 1 0 0 0,1-1 0 0 0,-1 1 0 0 0,0-1 0 0 0,1 1 1 0 0,-1-1-1 0 0,1 0 0 0 0,-1 1 0 0 0,0-1 0 0 0,1 0 0 0 0,-1 1 0 0 0,0-1 0 0 0,0 0 0 0 0,1 1 0 0 0,-1-1 0 0 0,0 0 0 0 0,0 1 0 0 0,0-1 0 0 0,0 0 0 0 0,0 0 0 0 0,0 1 0 0 0,0-1 0 0 0,0 0 0 0 0,0 1 0 0 0,-1-1 0 0 0,1 0 0 0 0,0 0 0 0 0,0 1 0 0 0,-1-1 0 0 0,1 1 0 0 0,0-1 0 0 0,-1 0 0 0 0,1 1 0 0 0,-1-1 2 0 0,-18-50-156 0 0,17 50 156 0 0,1 0-3 0 0,1 1 1 0 0,-1 0-1 0 0,0-1 0 0 0,1 1 1 0 0,-1-1-1 0 0,1 1 1 0 0,-1-1-1 0 0,1 1 1 0 0,-1-1-1 0 0,1 1 1 0 0,-1-1-1 0 0,1 1 0 0 0,-1-1 1 0 0,1 0-1 0 0,-1 1 1 0 0,1-1-1 0 0,0 0 1 0 0,0 1-1 0 0,-1-1 1 0 0,1 0-1 0 0,0 0 1 0 0,0 1-1 0 0,0-1 0 0 0,0 0 1 0 0,0 0-1 0 0,0 1 1 0 0,0-1-1 0 0,0 0 1 0 0,0 0-1 0 0,0 1 1 0 0,0-1-1 0 0,0 0 0 0 0,1 1 1 0 0,-1-1-1 0 0,0 0 1 0 0,0 1-1 0 0,1-1 1 0 0,-1 0-1 0 0,0 1 1 0 0,1-1-1 0 0,-1 0 3 0 0,-2-37-224 0 0,15-3 121 0 0,2 12-10 0 0,-16 25 108 0 0,8-22-81 0 0,-7-16-118 0 0,-4 19 139 0 0,-9-9-68 0 0,15 2 23 0 0,-10-2-79 0 0,8 32 185 0 0,0-1 1 0 0,-1 1-1 0 0,1-1 0 0 0,0 0 0 0 0,-1 1 1 0 0,1-1-1 0 0,0 1 0 0 0,0-1 1 0 0,-1 0-1 0 0,1 1 0 0 0,0-1 0 0 0,0 0 1 0 0,0 1-1 0 0,0-1 0 0 0,0 1 1 0 0,0-1-1 0 0,0 0 0 0 0,0 1 0 0 0,0-1 1 0 0,0 0-1 0 0,1 1 0 0 0,-1-1 0 0 0,0 0 1 0 0,0 1-1 0 0,0-1 0 0 0,1 1 1 0 0,-1-1-1 0 0,0 0 0 0 0,1 1 0 0 0,-1-1 1 0 0,1 1-1 0 0,-1-1 0 0 0,0 1 1 0 0,1 0-1 0 0,-1-1 0 0 0,1 1 0 0 0,-1-1 1 0 0,1 1-1 0 0,0 0 0 0 0,-1-1 1 0 0,1 1-1 0 0,-1 0 0 0 0,1-1 4 0 0,3-19-211 0 0,-19-2-173 0 0,0 13 256 0 0,14 7 64 0 0,1 2 0 0 0,0 0 0 0 0,0 0 0 0 0,11 0-500 0 0,-15-4 552 0 0,20-1 2 0 0,37 0-112 0 0,-50 6 74 0 0,13 9 36 0 0,40 13 82 0 0,-24-7-124 0 0,-23-10 54 0 0,22 17 98 0 0,-27-21-102 0 0,0 0 1 0 0,-1 0-1 0 0,1 1 0 0 0,-1 0 0 0 0,1-1 1 0 0,-1 1-1 0 0,0 0 0 0 0,0 1 1 0 0,0-1-1 0 0,0 0 0 0 0,-1 1 0 0 0,1 0 1 0 0,-1-1-1 0 0,0 1 0 0 0,0 0 0 0 0,0 0 1 0 0,-1 1-1 0 0,0-1 0 0 0,1 1 4 0 0,14 54 95 0 0,-1 28-158 0 0,-11 29 386 0 0,-4 89-409 0 0,19 31 310 0 0,-15-57-170 0 0,-4-30 95 0 0,8-63-36 0 0,11 21 58 0 0,-1-11 89 0 0,-8-40-115 0 0,2 24-13 0 0,0-18-68 0 0,19 28 0 0 0,-1-6-53 0 0,-14-29 53 0 0,-4 11-11 0 0,23 61 11 0 0,19 32 256 0 0,-45-127-393 0 0,7 18 58 0 0,-6-21 15 0 0,2 6 11 0 0,10 21 106 0 0,-5-15-53 0 0,-9-16-64 0 0,7 19 0 0 0,-7-10 0 0 0,3-1 11 0 0,-2-7 53 0 0,-6-23-11 0 0,-1-2 11 0 0,23 12 0 0 0,4-9 0 0 0,-11 2-64 0 0,-9-5 0 0 0,1-1 0 0 0,-2 2 0 0 0,0-1 0 0 0,20 6 0 0 0,-6 0 11 0 0,-21-7 42 0 0,0-1 11 0 0,6-15 0 0 0,-6-104 134 0 0,-3 91-192 0 0,-28-172 182 0 0,-5 18-177 0 0,-17-76 106 0 0,28 154-53 0 0,-9-39 0 0 0,-6-78-256 0 0,7 39 206 0 0,9 75 180 0 0,-15-54-194 0 0,13-34 0 0 0,25 9 11 0 0,-3 127-307 0 0,11-9 105 0 0,12 0-405 0 0,-6 10 199 0 0,-5 25 282 0 0,8 8-229 0 0,-15 24 247 0 0,16-12-155 0 0,5 3 41 0 0,86-2-157 0 0,-73 3 216 0 0,-3-1-16 0 0,-16 5 155 0 0,2-1-43 0 0,-17 6 109 0 0,-2 1 11 0 0,9 5-285 0 0,6 5 154 0 0,7 24 3 0 0,-2 32 64 0 0,-8 51 152 0 0,-8 5-310 0 0,0 18 68 0 0,-8 138 154 0 0,3-188-64 0 0,6-1 64 0 0,2-2 74 0 0,-7 20 154 0 0,28 77-143 0 0,-10-74-32 0 0,-5-5 1 0 0,25 25 84 0 0,-10-43-202 0 0,3 20 0 0 0,-4-14 192 0 0,-15-50-192 0 0,10 28 0 0 0,10 19 0 0 0,-20-64 0 0 0,14 10 11 0 0,3-1 197 0 0,33 5-139 0 0,-39-27-69 0 0,11 8 11 0 0,11-9 69 0 0,10-11 239 0 0,-52-2-209 0 0,3 1-34 0 0,3-5-230 0 0,7-16 72 0 0,-14 19 91 0 0,0-1-1 0 0,-1 0 0 0 0,1 0 0 0 0,0 0 0 0 0,-1 0 0 0 0,0 0 0 0 0,0 0 0 0 0,0 0 1 0 0,0 0-1 0 0,-1-1 0 0 0,1 1 0 0 0,-1 0 0 0 0,1 0 0 0 0,-1-1 0 0 0,0 1 0 0 0,-1-1-8 0 0,1 2-2 0 0,-4-96 141 0 0,-7 26-8 0 0,-28-142 31 0 0,12-8-162 0 0,-20-207 88 0 0,32 314-88 0 0,-67-202-80 0 0,70 244 4 0 0,-4-24 128 0 0,8 11-52 0 0,1 2 0 0 0,11 57 0 0 0,-4 23-44 0 0,1 0 0 0 0,0-1-1 0 0,0 1 1 0 0,0 0 0 0 0,1-1 0 0 0,0 1-1 0 0,-1 0 1 0 0,1 0 0 0 0,1 0-1 0 0,-1 1 1 0 0,0-1 0 0 0,1 0-1 0 0,2-1 45 0 0,4-13-200 0 0,22-26-232 0 0,-7 7 115 0 0,36-8-348 0 0,-45 36 395 0 0,19-5-147 0 0,3 0 394 0 0,-28 8-37 0 0,37-16 60 0 0,-28 16-181 0 0,-5 13 170 0 0,7 30-119 0 0,3 40 42 0 0,-16-47 79 0 0,-1 0 1 0 0,-1 0-1 0 0,-2 0 1 0 0,-1 1-1 0 0,-1-1 1 0 0,-4 30 8 0 0,2 3-13 0 0,12 109-41 0 0,-6-67 54 0 0,6-26 0 0 0,-3-4 0 0 0,3-4 0 0 0,5 35 75 0 0,4-9 42 0 0,-5-34-106 0 0,1-25 42 0 0,33 69 11 0 0,-39-71 0 0 0,23 95 128 0 0,3 0-517 0 0,-9-58 642 0 0,16 41-306 0 0,-5-25 377 0 0,-15-43-643 0 0,-2-23 269 0 0,18 5 116 0 0,-32-25-119 0 0,13-2 42 0 0,0-5 1 0 0,-11 2-6 0 0,28-17 50 0 0,-26-3-37 0 0,-4 10-42 0 0,0 0 0 0 0,-2-1 0 0 0,1 0-1 0 0,-2 0 1 0 0,0 0 0 0 0,0-1-1 0 0,-1-1-18 0 0,0-27 29 0 0,-1-1-1 0 0,-3 1 0 0 0,-1 0 0 0 0,-2-1-28 0 0,-1-26 15 0 0,-8-52-15 0 0,-29-84 139 0 0,14 7-206 0 0,-19-64 131 0 0,28 136 54 0 0,0-48-108 0 0,23 22-22 0 0,19 76-48 0 0,8 31 60 0 0,-14 28-10 0 0,-9 12-25 0 0,0 1 0 0 0,1 1 0 0 0,0-1 0 0 0,-1 1 0 0 0,1 1 1 0 0,0-1-1 0 0,1 2 0 0 0,-1-1 0 0 0,0 1 0 0 0,0 1 0 0 0,1 0 0 0 0,-1 0 0 0 0,2 1 35 0 0,71 1-112 0 0,-17 24 167 0 0,-37-11 18 0 0,11 19-296 0 0,-32-22 120 0 0,30 81 413 0 0,-19 33-310 0 0,-15-81 0 0 0,9 165 0 0 0,-11-113-425 0 0,10 72 402 0 0,6 35 87 0 0,-7-124-64 0 0,18 75-64 0 0,23-5 211 0 0,-4-51 184 0 0,-23-64-321 0 0,5-2 1 0 0,-5-14 170 0 0,18 17-133 0 0,-22-20-128 0 0,-12-11 86 0 0,12 0 11 0 0,-11-5 27 0 0,36-13 241 0 0,-31 3-163 0 0,-9 7-103 0 0,0 0 0 0 0,0 0 0 0 0,0-1-1 0 0,-1 1 1 0 0,0-1 0 0 0,0 0-1 0 0,0 0 1 0 0,0 0 0 0 0,0-1 0 0 0,-1 0-1 0 0,0 1 1 0 0,0-1 0 0 0,0 0-1 0 0,0-2-18 0 0,25-86 192 0 0,-17-83 129 0 0,-11 158-330 0 0,-4-87-191 0 0,-5 1 0 0 0,-8-21 200 0 0,-2 6 248 0 0,-6-96-208 0 0,19 50 72 0 0,6 132-112 0 0,2 0 0 0 0,1 1 0 0 0,2-1 0 0 0,1 1 0 0 0,1 0 0 0 0,47-147-18 0 0,-31 134-144 0 0,-20 43 150 0 0,0 1 0 0 0,0-1-1 0 0,0 1 1 0 0,0-1-1 0 0,0 1 1 0 0,0 0-1 0 0,1 0 1 0 0,-1 1-1 0 0,0-1 1 0 0,1 1-1 0 0,-1 0 1 0 0,1-1 0 0 0,-1 2-1 0 0,0-1 1 0 0,1 0-1 0 0,-1 1 13 0 0,1-1-5 0 0,4 0-6 0 0,0 1-1 0 0,0 0 1 0 0,-1 0-1 0 0,1 0 1 0 0,0 1-1 0 0,-1 1 1 0 0,0-1-1 0 0,1 1 0 0 0,-1 0 1 0 0,0 1-1 0 0,0 0 1 0 0,4 3 11 0 0,-5-3-11 0 0,-1 1 0 0 0,0-1 0 0 0,0 1 0 0 0,0 0 0 0 0,0 0 1 0 0,-1 0-1 0 0,0 1 0 0 0,0 0 0 0 0,0 0 0 0 0,-1 0 0 0 0,1 0 0 0 0,0 4 11 0 0,8 13-51 0 0,6 59 49 0 0,-16-64-9 0 0,9 197-120 0 0,-2-70 3 0 0,2 25 128 0 0,5 31 0 0 0,-16-176 0 0 0,1 0 0 0 0,2 0 0 0 0,0 0 0 0 0,2 0 0 0 0,0-1 0 0 0,2 1 0 0 0,1-1 0 0 0,6 12 0 0 0,-8-26 6 0 0,-1-1-1 0 0,1 0 1 0 0,1 0-1 0 0,0 0 1 0 0,0-1-1 0 0,1 0 1 0 0,0-1-1 0 0,0 0 1 0 0,0 0-1 0 0,1-1 1 0 0,0 0-1 0 0,1 0 1 0 0,-1-1-1 0 0,1 0 1 0 0,0-1-1 0 0,6 2-5 0 0,45 11 272 0 0,-56-17-258 0 0,1 0-1 0 0,0 0 1 0 0,0-1-1 0 0,-1 0 1 0 0,1 0-1 0 0,-1-1 1 0 0,1 0-1 0 0,-1 0 1 0 0,1 0-1 0 0,-1 0 1 0 0,0-1-1 0 0,0 0 1 0 0,0 0-1 0 0,-1 0 1 0 0,1-1-1 0 0,-1 1 0 0 0,1-1 1 0 0,-1 0-1 0 0,2-3-13 0 0,21-45 102 0 0,-18 16-76 0 0,-2 0 1 0 0,-1 0 0 0 0,-2-1-1 0 0,0-29-26 0 0,-11-124 750 0 0,11 26-757 0 0,-4 156-47 0 0,-1-40-105 0 0,3 0 0 0 0,1 1 0 0 0,9-36 159 0 0,-7 63-60 0 0,0 0-1 0 0,2 1 0 0 0,0 0 1 0 0,1 0-1 0 0,2 1 0 0 0,9-16 61 0 0,1 2-96 0 0,3 12 451 0 0,-21 19-312 0 0,3-1-47 0 0,-4 1-44 0 0,-1 1 65 0 0,0 0-60 0 0,0 0-21 0 0,0 0-53 0 0,0 0-224 0 0,0 0-99 0 0,1 2-1144 0 0,5 4-4493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4:08:09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442 109 9072 0 0,'8'-10'441'0'0,"0"0"1"0"0,1 0 0 0 0,-1 1 0 0 0,2 0 0 0 0,0 1-1 0 0,0 0 1 0 0,0 0 0 0 0,1 1 0 0 0,3-1-442 0 0,13-8 2200 0 0,-17 11 322 0 0,-14 5-89 0 0,-195 8-1733 0 0,-24-14-58 0 0,220 6-618 0 0,0-1 1 0 0,0 1 0 0 0,0 0 0 0 0,0 0-1 0 0,1 0 1 0 0,-1 1 0 0 0,0-1-1 0 0,0 0 1 0 0,0 1 0 0 0,0 0-1 0 0,0 0 1 0 0,0 0 0 0 0,1 0 0 0 0,-1 0-1 0 0,1 1 1 0 0,-1-1 0 0 0,0 1-1 0 0,1-1 1 0 0,0 1 0 0 0,-1 0 0 0 0,1 0-1 0 0,0 0 1 0 0,0 0 0 0 0,0 1-1 0 0,1-1 1 0 0,-1 0 0 0 0,0 1 0 0 0,1-1-1 0 0,0 1 1 0 0,-1 0 0 0 0,1 0-1 0 0,0 1-24 0 0,2 9 4 0 0,1 1 1 0 0,0-1-1 0 0,1 0 0 0 0,1 0 0 0 0,0 0 0 0 0,1 0 0 0 0,0-1 1 0 0,1 0-1 0 0,1 2-4 0 0,15 36 26 0 0,143 303 749 0 0,-100-198 184 0 0,-50-113-733 0 0,-27-18-95 0 0,9-23-275 0 0,0 0 1 0 0,-1 0-1 0 0,1 0 0 0 0,0 0 1 0 0,-1-1-1 0 0,1 1 0 0 0,-1-1 0 0 0,1 0 1 0 0,0 0-1 0 0,-1 0 0 0 0,1-1 1 0 0,-1 1-1 0 0,1-1 0 0 0,0 0 1 0 0,-1 1-1 0 0,1-2 0 0 0,-1 1 144 0 0,-45-18-4993 0 0,30 11 3171 0 0</inkml:trace>
  <inkml:trace contextRef="#ctx0" brushRef="#br0" timeOffset="960.661">0 537 11976 0 0,'3'-16'1312'0'0,"2"12"-1146"0"0,-1 0 0 0 0,1 1 1 0 0,-1 0-1 0 0,1-1 1 0 0,0 2-1 0 0,0-1 1 0 0,1 1-1 0 0,-1-1 0 0 0,0 1 1 0 0,1 1-1 0 0,-1-1 1 0 0,1 1-1 0 0,0 0 0 0 0,-1 0 1 0 0,1 1-1 0 0,0 0 1 0 0,0 0-167 0 0,10-2 209 0 0,294-47 1920 0 0,-191 8-1750 0 0,-79 22-262 0 0,-35 17-106 0 0,-4 1 58 0 0,-1 1 77 0 0,0 0 22 0 0,0 0 6 0 0,0 0 18 0 0,0 0 67 0 0,0 0 28 0 0,0 0 7 0 0,0 14 185 0 0,-2-5-408 0 0,-1-1 22 0 0,1 0 1 0 0,1 1 0 0 0,0-1 0 0 0,0 1 0 0 0,0-1 0 0 0,1 0-1 0 0,0 1 1 0 0,1-1 0 0 0,-1 1 0 0 0,2-1 0 0 0,0 2-94 0 0,-1-7 16 0 0,0-1 0 0 0,1 1 0 0 0,-1-1 1 0 0,1 0-1 0 0,-1 1 0 0 0,1-1 0 0 0,0 0 1 0 0,0 0-1 0 0,0 0 0 0 0,0 0 0 0 0,0-1 0 0 0,0 1 1 0 0,1-1-1 0 0,-1 1 0 0 0,0-1 0 0 0,1 0 1 0 0,0 0-1 0 0,-1 0 0 0 0,1 0 0 0 0,-1 0 1 0 0,1 0-1 0 0,0-1 0 0 0,0 1 0 0 0,-1-1 1 0 0,1 0-1 0 0,1 0-16 0 0,74-9 364 0 0,-73 7-352 0 0,1 0 0 0 0,-1-1 0 0 0,1 1 0 0 0,-1-1 0 0 0,0 0 0 0 0,0-1 0 0 0,-1 1 0 0 0,1-1 0 0 0,-1 0 0 0 0,1 0 0 0 0,-1-1 0 0 0,-1 1 0 0 0,1-1 0 0 0,-1 0 0 0 0,1 0 0 0 0,0-2-12 0 0,32-66-264 0 0,-36 72 190 0 0,0 1 4 0 0,0 0 6 0 0,0 0 0 0 0,0 0 0 0 0,7 25-192 0 0,11 46 128 0 0,-6-36 272 0 0,-7-26-98 0 0,-4-6-42 0 0,0-1 0 0 0,-1 0 0 0 0,1 1 1 0 0,0-1-1 0 0,0 0 0 0 0,0 0 1 0 0,1 0-1 0 0,-1 0 0 0 0,0 0 1 0 0,1 0-1 0 0,-1 0 0 0 0,1 0 0 0 0,0 0 1 0 0,0-1-1 0 0,-1 1 0 0 0,1-1 1 0 0,0 1-1 0 0,0-1 0 0 0,1 0 1 0 0,-1 0-1 0 0,0 0 0 0 0,0 0 0 0 0,1 0 1 0 0,-1 0-1 0 0,0-1 0 0 0,1 1 1 0 0,-1-1-1 0 0,0 0 0 0 0,1 1 1 0 0,-1-1-1 0 0,1 0 0 0 0,-1 0 0 0 0,1-1 1 0 0,-1 1-1 0 0,0 0 0 0 0,2-1-4 0 0,2-2 23 0 0,0-1 0 0 0,0 0-1 0 0,-1 0 1 0 0,1 0 0 0 0,-1-1-1 0 0,0 1 1 0 0,0-1 0 0 0,0 0-1 0 0,-1-1 1 0 0,1 1 0 0 0,-1-1-1 0 0,-1 0 1 0 0,4-6-23 0 0,25-32 25 0 0,-31 42-39 0 0,0 0 0 0 0,0-1 0 0 0,1 1 0 0 0,-1 0-1 0 0,1-1 1 0 0,0 1 0 0 0,0 0 0 0 0,0 0 0 0 0,0 1-1 0 0,0-1 1 0 0,0 0 0 0 0,0 1 0 0 0,0-1 0 0 0,1 1-1 0 0,-1-1 1 0 0,1 1 0 0 0,-1 0 0 0 0,1 0 0 0 0,-1 0-1 0 0,1 1 1 0 0,0-1 0 0 0,-1 1 0 0 0,1-1 0 0 0,0 1-1 0 0,-1 0 1 0 0,1 0 0 0 0,0 0 0 0 0,0 0 0 0 0,-1 1-1 0 0,1-1 1 0 0,0 1 0 0 0,-1-1 0 0 0,1 1-1 0 0,0 0 1 0 0,-1 0 0 0 0,1 0 0 0 0,-1 0 0 0 0,0 1-1 0 0,1-1 1 0 0,-1 1 14 0 0,52 83-39 0 0,-25-31 129 0 0,-29-53-67 0 0,1 0 0 0 0,0-1 1 0 0,-1 1-1 0 0,1 0 0 0 0,0-1 0 0 0,-1 1 0 0 0,1 0 1 0 0,0-1-1 0 0,0 1 0 0 0,-1-1 0 0 0,1 1 1 0 0,0-1-1 0 0,0 0 0 0 0,0 1 0 0 0,0-1 0 0 0,0 0 1 0 0,0 0-1 0 0,0 1 0 0 0,0-1 0 0 0,-1 0 0 0 0,1 0 1 0 0,0 0-1 0 0,0 0 0 0 0,0 0 0 0 0,0 0 1 0 0,0 0-1 0 0,0-1 0 0 0,0 1 0 0 0,0 0 0 0 0,0 0 1 0 0,0-1-1 0 0,0 1 0 0 0,-1-1 0 0 0,2 0-23 0 0,8-18 240 0 0,1-23-220 0 0,-11 37-17 0 0,0-1 0 0 0,1 1 0 0 0,0 0 1 0 0,0 0-1 0 0,0 0 0 0 0,0 0 0 0 0,1 0 1 0 0,0 0-1 0 0,0 0 0 0 0,0 0 1 0 0,1 0-1 0 0,-1 1 0 0 0,1-1 0 0 0,0 1 1 0 0,0 0-1 0 0,1 0 0 0 0,-1 0 0 0 0,1 1 1 0 0,0-1-1 0 0,0 1 0 0 0,0 0 0 0 0,1 0 1 0 0,-1 0-1 0 0,1 0 0 0 0,0 1 0 0 0,1-1-3 0 0,-2 3-4 0 0,-1 1-1 0 0,0-1 0 0 0,1 1 1 0 0,-1 0-1 0 0,1 0 0 0 0,-1 0 1 0 0,0 1-1 0 0,0-1 0 0 0,0 1 1 0 0,0 0-1 0 0,0 0 0 0 0,0 0 0 0 0,0 0 1 0 0,-1 0-1 0 0,1 1 0 0 0,0 1 5 0 0,8 4-5 0 0,87 66 259 0 0,-81-63-249 0 0,-13-8-7 0 0,-1 0 1 0 0,0 0 0 0 0,1-1-1 0 0,0 1 1 0 0,-1-1 0 0 0,1 0-1 0 0,0 0 1 0 0,0 0 0 0 0,0-1-1 0 0,1 1 1 0 0,-1-1 0 0 0,0 0 0 0 0,0-1-1 0 0,1 1 1 0 0,-1 0 0 0 0,0-1-1 0 0,1 0 1 0 0,-1 0 0 0 0,1-1-1 0 0,-1 1 1 0 0,2-1 1 0 0,32-15-2229 0 0,-6-10-3358 0 0,-26 16 3741 0 0</inkml:trace>
  <inkml:trace contextRef="#ctx0" brushRef="#br0" timeOffset="1242.491">1807 284 14480 0 0,'0'0'330'0'0,"0"0"45"0"0,0 0 20 0 0,-15-5 97 0 0,-17 18 1157 0 0,21-7-1375 0 0,0 0 0 0 0,1 1 0 0 0,-1 0 1 0 0,1 0-1 0 0,1 1 0 0 0,-1 0 0 0 0,2 1 1 0 0,-1 0-1 0 0,-2 4-274 0 0,7-11 60 0 0,1 1 0 0 0,0 0 0 0 0,0 0 1 0 0,0 0-1 0 0,0 0 0 0 0,0 1 0 0 0,1-1 1 0 0,-1 1-1 0 0,1 0 0 0 0,0 0 0 0 0,0 0 1 0 0,0 0-1 0 0,1 0 0 0 0,-1 0 0 0 0,1 0 1 0 0,0 0-1 0 0,0 1 0 0 0,1-1 0 0 0,-1 0 1 0 0,1 1-1 0 0,0-1 0 0 0,0 0 0 0 0,1 1 0 0 0,-1-1 1 0 0,1 0-1 0 0,0 1 0 0 0,0-1 0 0 0,0 0 1 0 0,0 0-1 0 0,1 0 0 0 0,0 0 0 0 0,0 0 1 0 0,1 1-61 0 0,4 0 68 0 0,1 1 0 0 0,0-2 1 0 0,0 1-1 0 0,0-1 1 0 0,0 0-1 0 0,1-1 0 0 0,0 0 1 0 0,0 0-1 0 0,0-1 1 0 0,0 0-1 0 0,0 0 0 0 0,0-1 1 0 0,0-1-1 0 0,1 1 1 0 0,8-2-69 0 0,-4 2 15 0 0,13 0 29 0 0,0-1 1 0 0,-1-1 0 0 0,1-1-1 0 0,-1-2 1 0 0,26-6-45 0 0,-49 9-59 0 0,48-15-646 0 0,-22-2-3434 0 0,-18 7-2727 0 0</inkml:trace>
  <inkml:trace contextRef="#ctx0" brushRef="#br0" timeOffset="1522.866">2188 9 15440 0 0,'0'0'454'0'0,"0"0"-11"0"0,0 13-61 0 0,11 118 2512 0 0,17 52 1686 0 0,9-28-3851 0 0,-28-111-686 0 0,-9-42-154 0 0,0-2-250 0 0,0 0-102 0 0,0 0-993 0 0,-1 0-4107 0 0,-4 0-1760 0 0</inkml:trace>
  <inkml:trace contextRef="#ctx0" brushRef="#br0" timeOffset="1879.389">2145 286 12152 0 0,'0'0'356'0'0,"0"0"-7"0"0,3-5-206 0 0,-2 3 21 0 0,0 1 0 0 0,0 0 0 0 0,0 0 0 0 0,0 0 0 0 0,1 0 0 0 0,-1 0 1 0 0,0 0-1 0 0,1 0 0 0 0,-1 0 0 0 0,1 1 0 0 0,-1-1 0 0 0,1 0 1 0 0,0 1-1 0 0,-1-1 0 0 0,1 1 0 0 0,0 0 0 0 0,-1-1 0 0 0,1 1 0 0 0,0 0 1 0 0,-1 0-1 0 0,1 0 0 0 0,0 0 0 0 0,0 1-164 0 0,4-1 378 0 0,122 22 1964 0 0,44-12-730 0 0,-104-4-534 0 0,-66-6-1031 0 0,0 1 0 0 0,1 0 1 0 0,-1 0-1 0 0,0-1 1 0 0,0 1-1 0 0,-1 0 1 0 0,1 0-1 0 0,0 1 0 0 0,0-1 1 0 0,0 0-1 0 0,-1 1 1 0 0,1-1-1 0 0,-1 1 1 0 0,1-1-1 0 0,-1 1 0 0 0,1 0 1 0 0,-1 0-1 0 0,0 0 1 0 0,0-1-1 0 0,0 1 0 0 0,0 0 1 0 0,0 0-1 0 0,-1 1 1 0 0,1-1-1 0 0,0 0 1 0 0,-1 0-1 0 0,0 0 0 0 0,1 0 1 0 0,-1 0-1 0 0,0 2-47 0 0,-24 153 1298 0 0,24-155-1240 0 0,2 2-35 0 0,-2-3-23 0 0,0-1-213 0 0,0 0-99 0 0,0 0-22 0 0,7-12-3243 0 0,-7 4 1802 0 0</inkml:trace>
  <inkml:trace contextRef="#ctx0" brushRef="#br0" timeOffset="2043.187">2693 156 13016 0 0,'0'0'288'0'0,"0"0"56"0"0,6-6 8 0 0,-6 6 16 0 0,7 0-296 0 0,-2 0-72 0 0,4 3 0 0 0,-2 2 0 0 0,6-1-152 0 0,-4-2-40 0 0,-4 0-16 0 0</inkml:trace>
  <inkml:trace contextRef="#ctx0" brushRef="#br0" timeOffset="2625.551">2975 218 12552 0 0,'0'0'281'0'0,"0"0"40"0"0,-6 1 333 0 0,-10 7-147 0 0,0 0 0 0 0,0 1 0 0 0,1 1 0 0 0,0 1 0 0 0,1 0 0 0 0,-13 12-507 0 0,15-12 325 0 0,1-1 1 0 0,0 2-1 0 0,1-1 0 0 0,0 1 1 0 0,1 1-1 0 0,0 0 0 0 0,1 0 1 0 0,-4 11-326 0 0,11-24 5 0 0,-15 50 629 0 0,15-49-620 0 0,1 0 0 0 0,0 0 0 0 0,0 0 0 0 0,0 0 0 0 0,-1 0 0 0 0,1 0 0 0 0,0 0 0 0 0,1 0 0 0 0,-1 0 0 0 0,0 0 0 0 0,0 0 0 0 0,0 0 0 0 0,0-1 0 0 0,1 1 0 0 0,-1 0 0 0 0,0 0 0 0 0,1 0 0 0 0,-1 0 0 0 0,1 0 0 0 0,-1 0 0 0 0,1-1 0 0 0,0 1 0 0 0,-1 0 1 0 0,1 0-1 0 0,0-1 0 0 0,-1 1 0 0 0,1 0 0 0 0,0-1 0 0 0,0 1 0 0 0,-1-1 0 0 0,1 1 0 0 0,0-1 0 0 0,0 1 0 0 0,0-1 0 0 0,0 0 0 0 0,0 0 0 0 0,0 1 0 0 0,0-1 0 0 0,0 0 0 0 0,0 0 0 0 0,0 0 0 0 0,0 0 0 0 0,0 0 0 0 0,0 0 0 0 0,0 0 0 0 0,0 0 0 0 0,-1 0 0 0 0,1 0 0 0 0,0-1 0 0 0,0 1 0 0 0,1 0-14 0 0,10-4 47 0 0,1 1-1 0 0,-1-2 0 0 0,0 1 1 0 0,0-2-1 0 0,-1 1 0 0 0,1-2 0 0 0,-1 0 1 0 0,0 0-1 0 0,-1-1 0 0 0,3-2-46 0 0,56-36 17 0 0,-65 44-15 0 0,2-2-18 0 0,0 0 0 0 0,1 1-1 0 0,-1-1 1 0 0,1 1 0 0 0,0 0 0 0 0,0 1-1 0 0,0 0 1 0 0,0 0 0 0 0,0 0 0 0 0,0 1-1 0 0,0 0 1 0 0,0 1 0 0 0,1-1 0 0 0,-1 1-1 0 0,0 1 1 0 0,1-1 0 0 0,-1 1 0 0 0,5 2 16 0 0,-9-1-5 0 0,1 1 1 0 0,-1 0-1 0 0,-1 0 1 0 0,1 0 0 0 0,0 0-1 0 0,-1 1 1 0 0,1-1-1 0 0,-1 1 1 0 0,0-1 0 0 0,0 1-1 0 0,-1 0 1 0 0,1 0-1 0 0,-1 0 1 0 0,0 0 0 0 0,0 0-1 0 0,0 0 1 0 0,0 0-1 0 0,-1 0 1 0 0,1 0 0 0 0,-1 4 4 0 0,0 12 130 0 0,1-15-58 0 0,0 0 1 0 0,-1 1 0 0 0,0-1-1 0 0,0 0 1 0 0,0 0 0 0 0,-1 0-1 0 0,1 0 1 0 0,-1 0 0 0 0,-1 0-1 0 0,1 0 1 0 0,-1 0 0 0 0,1 0-1 0 0,-3 4-72 0 0,-19 16 824 0 0,22-25-696 0 0,-14-13 376 0 0,20-34-264 0 0,20 0-504 0 0,-17 33 172 0 0,1 1-1 0 0,0 0 1 0 0,1 0-1 0 0,1 1 0 0 0,0 0 1 0 0,0 1-1 0 0,3-1 93 0 0,-11 8-1 0 0,0 1-1 0 0,0-1 0 0 0,0 1 0 0 0,0 0 1 0 0,1 0-1 0 0,0 1 0 0 0,-1-1 0 0 0,1 1 1 0 0,0 0-1 0 0,0 0 0 0 0,0 0 1 0 0,1 0-1 0 0,-1 1 0 0 0,0-1 0 0 0,1 1 1 0 0,-1 0-1 0 0,1 1 0 0 0,-1-1 0 0 0,1 1 1 0 0,-1 0-1 0 0,1 0 0 0 0,-1 0 1 0 0,1 0-1 0 0,-1 1 0 0 0,1 0 0 0 0,-1 0 1 0 0,1 0-1 0 0,-1 1 0 0 0,0-1 0 0 0,0 1 1 0 0,0 0-1 0 0,0 0 0 0 0,0 1 0 0 0,0-1 1 0 0,0 1-1 0 0,-1 0 0 0 0,3 2 2 0 0,2 4 59 0 0,-2 0 0 0 0,1 1 0 0 0,-1-1 0 0 0,-1 1 0 0 0,1 0 0 0 0,-2 1 0 0 0,0-1 0 0 0,3 10-59 0 0,14 49 318 0 0,-7-40-638 0 0,-3-13-3442 0 0,-5-13-3377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20 11256 0 0,'-3'-2'251'0'0,"-2"-5"47"0"0,4-4 4131 0 0,11 58-2572 0 0,7 19-349 0 0,-7 22-532 0 0,-3 6-596 0 0,-9-40-221 0 0,-16-11-90 0 0,18-41-193 0 0,0-2-201 0 0,0 0-84 0 0,0 0-843 0 0,2 0-3457 0 0,8 2-1479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0 147 7848 0 0,'16'-6'892'0'0,"-7"5"3318"0"0,-4 16-2356 0 0,0 24 183 0 0,3 13-777 0 0,-5-6-492 0 0,-2-8-478 0 0,-9-16-118 0 0,7-21-96 0 0,0-1-58 0 0,1 1 0 0 0,-1-1 0 0 0,1 0 0 0 0,-1 1 0 0 0,1-1 0 0 0,-1 0 0 0 0,1 1 0 0 0,-1-1-1 0 0,1 0 1 0 0,-1 1 0 0 0,0-1 0 0 0,1 0 0 0 0,-1 0 0 0 0,0 0 0 0 0,1 0 0 0 0,-1 0 0 0 0,1 0 0 0 0,-1 0-1 0 0,0 0 1 0 0,1 0 0 0 0,-1 0 0 0 0,0 0 0 0 0,1 0 0 0 0,-1 0 0 0 0,1 0 0 0 0,-1 0 0 0 0,0-1-1 0 0,1 1 1 0 0,-1 0 0 0 0,1 0 0 0 0,-1-1 0 0 0,1 1 0 0 0,-1 0 0 0 0,1-1 0 0 0,-1 1 0 0 0,1-1-1 0 0,-1 1 1 0 0,1-1-18 0 0,-9-32-18 0 0,20-16-524 0 0,9 11 254 0 0,10-9 107 0 0,0 17-32 0 0,-10 35 82 0 0,41 60 347 0 0,-58-63-147 0 0,4 9 234 0 0,-5-9-70 0 0,-3 1-1 0 0,-2 15 80 0 0,-6-9-168 0 0,5-27 176 0 0,17-8-224 0 0,3-9-106 0 0,9-16-254 0 0,-6 35 106 0 0,-15 16 116 0 0,27 22 156 0 0,30 59-262 0 0,-49-68 170 0 0,-10-10-135 0 0,-1-1 1 0 0,1 0 0 0 0,-1 0-1 0 0,1 0 1 0 0,0 0 0 0 0,0 0-1 0 0,0-1 1 0 0,0 1 0 0 0,0 0-1 0 0,1-1 1 0 0,-1 1-1 0 0,0-1 1 0 0,1 0 0 0 0,-1 0-1 0 0,1 0 1 0 0,-1 0 0 0 0,1 0-1 0 0,-1-1 1 0 0,2 1 112 0 0,5-1-1091 0 0</inkml:trace>
  <inkml:trace contextRef="#ctx0" brushRef="#br0" timeOffset="1">700 85 14512 0 0,'-15'3'992'0'0,"10"-1"-897"0"0,1 1 1 0 0,-1 0 0 0 0,1 0-1 0 0,0 0 1 0 0,0 0 0 0 0,0 1 0 0 0,0 0-1 0 0,1 0 1 0 0,0 0 0 0 0,-1 0-1 0 0,2 0 1 0 0,-1 1 0 0 0,0-1-1 0 0,1 1 1 0 0,0-1 0 0 0,0 1 0 0 0,0 0-1 0 0,1 0 1 0 0,-1 0 0 0 0,1 0-1 0 0,0 1 1 0 0,1-1 0 0 0,-1 0 0 0 0,1 0-1 0 0,0 0 1 0 0,1 1 0 0 0,-1-1-1 0 0,1 2-95 0 0,1-3 106 0 0,0 0 0 0 0,0 1 0 0 0,0-1 0 0 0,1 0 0 0 0,-1 0 0 0 0,1 0 0 0 0,0-1 0 0 0,0 1 0 0 0,1-1 0 0 0,-1 1 0 0 0,1-1 0 0 0,0 0 0 0 0,-1 0-1 0 0,1-1 1 0 0,0 1 0 0 0,2-1-106 0 0,38 31 296 0 0,-44-32-295 0 0,1-1 0 0 0,-1 1 0 0 0,1-1-1 0 0,-1 1 1 0 0,0-1 0 0 0,1 1 0 0 0,-1-1 0 0 0,1 1-1 0 0,-1-1 1 0 0,0 1 0 0 0,0 0 0 0 0,1-1 0 0 0,-1 1 0 0 0,0-1-1 0 0,0 1 1 0 0,0 0 0 0 0,0-1 0 0 0,1 1 0 0 0,-1 0-1 0 0,0-1 1 0 0,0 1 0 0 0,0 0 0 0 0,0-1 0 0 0,-1 1 0 0 0,1 0-1 0 0,0-1 1 0 0,0 1 0 0 0,0-1 0 0 0,0 1 0 0 0,-1 0 0 0 0,1-1-1 0 0,0 1 1 0 0,-1-1 0 0 0,1 1 0 0 0,0-1 0 0 0,-1 1-1 0 0,1-1 1 0 0,-1 1 0 0 0,1-1 0 0 0,-1 1 0 0 0,1-1 0 0 0,-1 1-1 0 0,1-1 1 0 0,-1 0 0 0 0,1 1 0 0 0,-1-1 0 0 0,0 0 0 0 0,1 1-1 0 0,-1-1 0 0 0,0 1 21 0 0,-73 25 394 0 0,49-20-378 0 0,-63 2 46 0 0,73-8-46 0 0,39-13-1790 0 0,0 6-820 0 0,-9 0 1100 0 0</inkml:trace>
  <inkml:trace contextRef="#ctx0" brushRef="#br0" timeOffset="2">973 87 13472 0 0,'0'0'306'0'0,"3"-6"2076"0"0,-19 40 465 0 0,32-35-2703 0 0,61-34 51 0 0,-46 10-142 0 0,9-12 11 0 0,-26 21-53 0 0,-14 15 44 0 0,-43 10 255 0 0,28-4-188 0 0,0 0-1 0 0,0 1 0 0 0,1 1 0 0 0,0 0 1 0 0,0 1-1 0 0,1 1 0 0 0,0 0 0 0 0,0 0 0 0 0,1 2 1 0 0,0-1-1 0 0,1 1 0 0 0,0 1 0 0 0,-1 2-121 0 0,11-13 27 0 0,0 1 0 0 0,-1 0-1 0 0,1 1 1 0 0,0-1-1 0 0,0 0 1 0 0,0 0-1 0 0,0 0 1 0 0,0 1 0 0 0,1-1-1 0 0,-1 0 1 0 0,1 1-1 0 0,-1-1 1 0 0,1 0-1 0 0,0 1 1 0 0,0-1 0 0 0,0 1-1 0 0,0-1 1 0 0,0 0-1 0 0,1 1 1 0 0,-1-1 0 0 0,1 1-1 0 0,0-1 1 0 0,-1 0-1 0 0,1 0 1 0 0,0 1-1 0 0,0-1 1 0 0,1 0 0 0 0,-1 0-1 0 0,0 0 1 0 0,1 0-1 0 0,-1 0 1 0 0,1-1-1 0 0,-1 1 1 0 0,1 0 0 0 0,0-1-1 0 0,0 1 1 0 0,0-1-1 0 0,1 1-26 0 0,5 4 61 0 0,0-1-1 0 0,1 0 0 0 0,-1-1 1 0 0,1 0-1 0 0,0 0 1 0 0,0-1-1 0 0,0 0 0 0 0,1 0 1 0 0,2-1-61 0 0,148 9 254 0 0,-92-16-7136 0 0,-55 2-147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28 233 14544 0 0,'-28'-70'1592'0'0,"28"67"-1499"0"0,0-1 0 0 0,1 0 1 0 0,-1 1-1 0 0,1-1 0 0 0,-1 1 1 0 0,1-1-1 0 0,0 1 0 0 0,0 0 1 0 0,1-1-1 0 0,-1 1 0 0 0,1 0 1 0 0,0 0-1 0 0,-1 0 0 0 0,1 0 1 0 0,1 0-1 0 0,-1 0 0 0 0,0 0 1 0 0,1 1-1 0 0,-1-1 0 0 0,1 1 1 0 0,0 0-1 0 0,0 0 0 0 0,0 0 1 0 0,0 0-1 0 0,0 0 0 0 0,0 1 1 0 0,1-1-1 0 0,-1 1 0 0 0,0 0 1 0 0,1 0-1 0 0,1 0-93 0 0,8-7 345 0 0,9-3-129 0 0,0 1 0 0 0,1 1 1 0 0,0 1-1 0 0,0 1 0 0 0,1 0 0 0 0,0 2 0 0 0,0 1 0 0 0,15 0-216 0 0,-30 4 1 0 0,0 0 0 0 0,0 0-1 0 0,0 1 1 0 0,0 0-1 0 0,0 1 1 0 0,0 0 0 0 0,0 0-1 0 0,-1 1 1 0 0,1 0 0 0 0,-1 0-1 0 0,0 1 1 0 0,0 0 0 0 0,0 1-1 0 0,-1 0 1 0 0,1 0-1 0 0,-1 0 1 0 0,6 7-1 0 0,73 54 171 0 0,-84-65-161 0 0,0 0-1 0 0,0 0 1 0 0,0 0 0 0 0,0 0 0 0 0,0 0 0 0 0,0 0 0 0 0,0 0 0 0 0,0-1 0 0 0,0 1 0 0 0,0-1-1 0 0,1 1 1 0 0,-1-1 0 0 0,0 0 0 0 0,0 0 0 0 0,0 0 0 0 0,0 0 0 0 0,1 0 0 0 0,-1-1 0 0 0,0 1-1 0 0,0-1 1 0 0,0 1 0 0 0,0-1 0 0 0,0 0 0 0 0,1 0-10 0 0,27-18 147 0 0,-23 9-116 0 0,-5 8-149 0 0,0 0 0 0 0,0 0-1 0 0,0-1 1 0 0,0 1 0 0 0,0-1 0 0 0,-1 0 0 0 0,1 1 0 0 0,-1-1 0 0 0,1 0-1 0 0,-1 0 1 0 0,0 0 0 0 0,0 0 0 0 0,-1 0 0 0 0,1 0 0 0 0,-1 0 0 0 0,1 0 0 0 0,-1-1-1 0 0,0 1 1 0 0,0 0 0 0 0,0 0 0 0 0,-1 0 0 0 0,1 0 0 0 0,-1 0 0 0 0,0 0-1 0 0,1 0 1 0 0,-1 0 0 0 0,-1 0 118 0 0,-1 0-191 0 0,-1 0-1 0 0,0 0 1 0 0,0 1-1 0 0,0 0 1 0 0,0-1 0 0 0,-1 1-1 0 0,1 1 1 0 0,0-1-1 0 0,-1 1 1 0 0,0 0 0 0 0,1 0-1 0 0,-1 0 1 0 0,0 1-1 0 0,1-1 1 0 0,-1 1-1 0 0,0 0 1 0 0,1 0 0 0 0,-1 1-1 0 0,0 0 1 0 0,1 0-1 0 0,-1 0 1 0 0,1 0 0 0 0,-2 1 191 0 0,-51 17-504 0 0,43-15 679 0 0,1 2 1 0 0,0 0 0 0 0,0 0 0 0 0,0 1-1 0 0,1 1 1 0 0,0 0 0 0 0,1 0 0 0 0,0 1-1 0 0,0 1 1 0 0,0 0 0 0 0,-6 9-176 0 0,7-6 405 0 0,0 0 0 0 0,1 1 0 0 0,1 0 0 0 0,0 1 0 0 0,1 0 0 0 0,0 0 0 0 0,1 1 0 0 0,1 0 0 0 0,-2 11-405 0 0,-5 74 1217 0 0,12-96-1190 0 0,0 0-1 0 0,1 0 1 0 0,0 0 0 0 0,0 0-1 0 0,0 0 1 0 0,0 0-1 0 0,1-1 1 0 0,0 1-1 0 0,0 0 1 0 0,0-1-1 0 0,0 0 1 0 0,1 1-1 0 0,0-1 1 0 0,0 0-1 0 0,0 0 1 0 0,0-1 0 0 0,1 1-1 0 0,-1-1 1 0 0,1 1-1 0 0,0-1 1 0 0,2 1-27 0 0,1-1-27 0 0,-1 0 0 0 0,0-1 1 0 0,1 1-1 0 0,0-2 0 0 0,-1 1 0 0 0,1-1 1 0 0,0 0-1 0 0,0 0 0 0 0,0-1 1 0 0,0 0-1 0 0,0 0 0 0 0,-1 0 0 0 0,8-2 27 0 0,30-8-6379 0 0,-29 5 253 0 0</inkml:trace>
  <inkml:trace contextRef="#ctx0" brushRef="#br0" timeOffset="1">807 287 12384 0 0,'0'0'281'0'0,"2"-10"854"0"0,15 5-334 0 0,0 0 0 0 0,1 2 1 0 0,-1 0-1 0 0,1 1 0 0 0,0 1 0 0 0,13 1-801 0 0,35 10 579 0 0,-3 9-366 0 0,59-2 102 0 0,-75-9-222 0 0,-8 0-93 0 0,3-10-1201 0 0,-41 2 656 0 0,-1-1-439 0 0,0 0 587 0 0,1-1-4214 0 0,2-3-602 0 0</inkml:trace>
  <inkml:trace contextRef="#ctx0" brushRef="#br0" timeOffset="2">906 536 11256 0 0,'-13'-6'857'0'0,"-1"-2"-416"0"0,12 8-137 0 0,2 0 104 0 0,0 0 22 0 0,0 0 0 0 0,0 0-4 0 0,43-20 2432 0 0,43 30-471 0 0,-39 0-2169 0 0,38-4-723 0 0,-60-7 26 0 0,12-1-290 0 0,-12-1-4200 0 0,-8 1-756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261 34 14208 0 0,'0'-2'53'0'0,"-1"0"1"0"0,1 1 0 0 0,-1-1 0 0 0,1 0 0 0 0,-1 1 0 0 0,0-1-1 0 0,0 0 1 0 0,0 1 0 0 0,0-1 0 0 0,0 1 0 0 0,0 0-1 0 0,0-1 1 0 0,0 1 0 0 0,-1 0 0 0 0,1 0 0 0 0,0 0 0 0 0,-1-1-1 0 0,1 1 1 0 0,-1 1 0 0 0,1-1 0 0 0,-1 0 0 0 0,0 0 0 0 0,1 1-1 0 0,-1-1 1 0 0,0 1 0 0 0,1-1 0 0 0,-1 1 0 0 0,0-1 0 0 0,0 1-1 0 0,0 0 1 0 0,1 0 0 0 0,-1 0 0 0 0,0 0 0 0 0,0 1 0 0 0,1-1-1 0 0,-1 0 1 0 0,0 1 0 0 0,0-1 0 0 0,1 1 0 0 0,-1-1-1 0 0,0 1 1 0 0,1 0 0 0 0,-1 0-54 0 0,-71 35 1037 0 0,68-32-942 0 0,-74 71 899 0 0,77-73-979 0 0,-1 1 1 0 0,1 0 0 0 0,0 0-1 0 0,0 1 1 0 0,0-1 0 0 0,0 0-1 0 0,1 1 1 0 0,0-1 0 0 0,-1 1 0 0 0,1-1-1 0 0,0 1 1 0 0,1-1 0 0 0,-1 1-1 0 0,1 0 1 0 0,-1 0 0 0 0,1-1-1 0 0,0 1 1 0 0,1 0 0 0 0,-1-1 0 0 0,1 1-1 0 0,-1 0 1 0 0,1-1 0 0 0,0 1-1 0 0,0 0 1 0 0,1-1 0 0 0,-1 0-1 0 0,2 3-15 0 0,3 0 13 0 0,0 1 0 0 0,0 0 1 0 0,1-1-1 0 0,0-1 0 0 0,0 1 0 0 0,0-1 0 0 0,1 0 0 0 0,0 0 0 0 0,6 2-13 0 0,-14-7 0 0 0,45 21 54 0 0,-38-19-48 0 0,0 0 0 0 0,-1 1 0 0 0,1 0 0 0 0,-1 0 0 0 0,0 0 0 0 0,0 1 0 0 0,0 0 0 0 0,0 0 0 0 0,-1 0 0 0 0,1 1 0 0 0,-1-1 0 0 0,0 2 0 0 0,-1-1 0 0 0,1 0 0 0 0,-1 1 0 0 0,0 0 0 0 0,0 0 0 0 0,-1 0 0 0 0,1 1-6 0 0,-5-3 52 0 0,1 0 0 0 0,-1 0 1 0 0,1 0-1 0 0,-1 0 0 0 0,0 0 1 0 0,-1 0-1 0 0,1-1 0 0 0,-1 1 1 0 0,1 0-1 0 0,-1-1 0 0 0,0 1 0 0 0,0-1 1 0 0,-1 0-1 0 0,1 0 0 0 0,-1 0 1 0 0,0 0-1 0 0,1 0 0 0 0,-1 0 1 0 0,-1-1-1 0 0,1 1 0 0 0,0-1 1 0 0,-1 0-1 0 0,1 0 0 0 0,-1 0 1 0 0,1 0-1 0 0,-5 0-52 0 0,4 1 66 0 0,-8 4 103 0 0,1-1 0 0 0,-1-1 0 0 0,0 0 0 0 0,0-1 0 0 0,-1 0 0 0 0,1-1 0 0 0,-1 0-1 0 0,0-1 1 0 0,-2 0-169 0 0,13-1 31 0 0,0-1 0 0 0,0 0 0 0 0,-1 1 1 0 0,1-1-1 0 0,0 0 0 0 0,0 0 0 0 0,-1 0 0 0 0,1 0 0 0 0,0-1 0 0 0,0 1 0 0 0,-1-1 0 0 0,1 1 0 0 0,0-1 0 0 0,0 0 0 0 0,0 0 0 0 0,0 0 0 0 0,0 0 0 0 0,0 0 0 0 0,0 0 0 0 0,0 0 0 0 0,1-1 0 0 0,-1 1 1 0 0,0-1-1 0 0,1 0 0 0 0,-1 1 0 0 0,1-1 0 0 0,0 0 0 0 0,-1 0 0 0 0,1 1 0 0 0,0-1 0 0 0,0 0 0 0 0,0-1 0 0 0,0 1 0 0 0,1 0 0 0 0,-1 0 0 0 0,0 0 0 0 0,1 0 0 0 0,-1-2-31 0 0,2-1-23 0 0,0 0-1 0 0,-1 1 1 0 0,1-1-1 0 0,1 0 1 0 0,-1 1-1 0 0,1 0 1 0 0,0-1-1 0 0,0 1 1 0 0,0 0-1 0 0,1 0 0 0 0,-1 0 1 0 0,1 0-1 0 0,0 0 1 0 0,0 1-1 0 0,0 0 1 0 0,1-1-1 0 0,-1 1 1 0 0,1 0-1 0 0,2-2 24 0 0,50-29-3083 0 0,-37 26 1673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5 187 14480 0 0,'-1'-1'66'0'0,"0"-1"1"0"0,1 1 0 0 0,-1-1-1 0 0,0 1 1 0 0,1-1 0 0 0,0 0-1 0 0,-1 1 1 0 0,1-1 0 0 0,0 0-1 0 0,0 1 1 0 0,0-1 0 0 0,0 0-1 0 0,0 0 1 0 0,0 1 0 0 0,1-1-1 0 0,-1 0 1 0 0,1 1 0 0 0,-1-1-1 0 0,1 1 1 0 0,-1-1 0 0 0,1 0-1 0 0,0 1 1 0 0,0-1 0 0 0,0 1-1 0 0,0 0 1 0 0,0-1 0 0 0,0 1-1 0 0,0 0 1 0 0,0 0 0 0 0,0-1-1 0 0,1 1 1 0 0,-1 0-1 0 0,1 0 1 0 0,-1 0 0 0 0,0 1-1 0 0,1-1 1 0 0,-1 0 0 0 0,1 0-1 0 0,0 1 1 0 0,-1-1 0 0 0,1 1-1 0 0,0 0-66 0 0,40-1 1376 0 0,32 23-90 0 0,-69-19-1279 0 0,0 0 0 0 0,0 0 0 0 0,-1 1 1 0 0,1-1-1 0 0,-1 1 0 0 0,0 0 0 0 0,0 1 1 0 0,0-1-1 0 0,-1 1 0 0 0,1-1 0 0 0,-1 1 1 0 0,0 0-1 0 0,-1 0 0 0 0,1 0 0 0 0,-1 1 1 0 0,0-1-1 0 0,0 1 0 0 0,-1-1 0 0 0,0 1 1 0 0,1 0-1 0 0,-2-1 0 0 0,1 1 0 0 0,-1 0 1 0 0,0 0-1 0 0,0-1 0 0 0,-1 1 0 0 0,1 0 1 0 0,-1 0-1 0 0,-1-1 0 0 0,1 1 0 0 0,-1-1 1 0 0,-2 6-8 0 0,-22 37 289 0 0,25-47-209 0 0,1-1-8 0 0,0 0-5 0 0,31-17 175 0 0,-14 3-160 0 0,0 0 0 0 0,-1-1 0 0 0,0-1-1 0 0,-2-1 1 0 0,0 0 0 0 0,0-1-1 0 0,7-14-81 0 0,21-49 336 0 0,-40 76-318 0 0,0-1-1 0 0,-1 1 1 0 0,1-1-1 0 0,-1 0 0 0 0,0 0 1 0 0,0 1-1 0 0,-1-1 1 0 0,0 0-1 0 0,0 0 0 0 0,0 0 1 0 0,-1 0-1 0 0,0 0 1 0 0,0 1-1 0 0,0-1 1 0 0,-1 0-1 0 0,0 1 0 0 0,-2-6-17 0 0,3 10-72 0 0,-1-1-1 0 0,1 0 0 0 0,0 1 0 0 0,-1 0 1 0 0,1-1-1 0 0,-1 1 0 0 0,1 0 0 0 0,-1 0 1 0 0,0-1-1 0 0,1 1 0 0 0,-1 1 0 0 0,0-1 1 0 0,0 0-1 0 0,0 0 0 0 0,0 1 0 0 0,0-1 1 0 0,0 1-1 0 0,0-1 0 0 0,0 1 0 0 0,0 0 1 0 0,0 0-1 0 0,0 0 0 0 0,0 0 0 0 0,0 0 1 0 0,-1 1 72 0 0,1 3-3448 0 0,2-3-2821 0 0</inkml:trace>
  <inkml:trace contextRef="#ctx0" brushRef="#br0" timeOffset="1">719 160 15408 0 0,'0'0'348'0'0,"0"0"49"0"0,0 0 21 0 0,0 0-40 0 0,13-8-232 0 0,51-3 968 0 0,76 14-32 0 0,-125 2-1640 0 0,-14-5-965 0 0,-1 0-4695 0 0</inkml:trace>
  <inkml:trace contextRef="#ctx0" brushRef="#br0" timeOffset="2">559 236 14312 0 0,'0'0'322'0'0,"-9"3"433"0"0,9-2-691 0 0,1 0 1 0 0,-1-1-1 0 0,0 1 0 0 0,0 0 1 0 0,0-1-1 0 0,0 1 1 0 0,1 0-1 0 0,-1 0 0 0 0,0-1 1 0 0,1 1-1 0 0,-1 0 1 0 0,0-1-1 0 0,1 1 0 0 0,-1-1 1 0 0,1 1-1 0 0,-1 0 1 0 0,1-1-1 0 0,-1 1 0 0 0,1-1 1 0 0,-1 1-1 0 0,1-1 0 0 0,0 0 1 0 0,-1 1-1 0 0,1-1 1 0 0,0 0-1 0 0,-1 1 0 0 0,1-1 1 0 0,0 0-1 0 0,-1 0 1 0 0,1 1-1 0 0,0-1 0 0 0,0 0 1 0 0,-1 0-1 0 0,1 0 1 0 0,0 0-1 0 0,0 0 0 0 0,-1 0 1 0 0,1 0-1 0 0,0 0 1 0 0,0-1-1 0 0,-1 1 0 0 0,1 0 1 0 0,0 0-1 0 0,0-1-64 0 0,79-9 2265 0 0,119-6-1249 0 0,-111 23-1721 0 0,-69-4-5312 0 0,-6-3-340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51 12672 0 0,'0'0'289'0'0,"0"0"40"0"0,0 0 21 0 0,0 0-46 0 0,-1 0-203 0 0,-1-3 6 0 0,2 2 389 0 0,0 1 162 0 0,0 0 29 0 0,0 0-34 0 0,0 0-173 0 0,-1 1-80 0 0,-16 83 1596 0 0,4 0-1171 0 0,-17 128-177 0 0,29-166-652 0 0,11-33-1545 0 0,2-13-3804 0 0,-3-1-720 0 0</inkml:trace>
  <inkml:trace contextRef="#ctx0" brushRef="#br0" timeOffset="1">277 0 14048 0 0,'0'0'322'0'0,"0"0"45"0"0,-1 2 17 0 0,-27 40 87 0 0,-27 72 695 0 0,35-27-383 0 0,13-10-230 0 0,10-60-431 0 0,-3-14-97 0 0,0 0 1 0 0,0-1 0 0 0,1 1 0 0 0,-1 0 0 0 0,1 0-1 0 0,-1-1 1 0 0,1 1 0 0 0,0 0 0 0 0,0-1 0 0 0,1 1-1 0 0,-1-1 1 0 0,0 1 0 0 0,1-1 0 0 0,0 0-1 0 0,-1 1 1 0 0,1-1 0 0 0,0 0 0 0 0,0 0 0 0 0,0 0-1 0 0,2 1-25 0 0,22-5 284 0 0,-16-2-193 0 0,0 0 0 0 0,0 0-1 0 0,-1-1 1 0 0,0 0 0 0 0,0 0-1 0 0,0-1 1 0 0,0-1 0 0 0,-1 1-1 0 0,0-1 1 0 0,2-3-91 0 0,20-25 53 0 0,-29 33-56 0 0,0 0-1 0 0,0 0 1 0 0,0 0-1 0 0,-1 0 1 0 0,1-1-1 0 0,0 1 1 0 0,-1 0-1 0 0,0 0 0 0 0,1-1 1 0 0,-1 1-1 0 0,0 0 1 0 0,0 0-1 0 0,-1-1 1 0 0,1 1-1 0 0,0 0 1 0 0,-1 0-1 0 0,1 0 0 0 0,-1-1 1 0 0,1 1-1 0 0,-1 0 1 0 0,0 0-1 0 0,0 0 1 0 0,0 0-1 0 0,-1 0 1 0 0,1 0-1 0 0,0 0 0 0 0,-1 0 4 0 0,-2 1-4 0 0,-1 0 0 0 0,1 0 0 0 0,0 0-1 0 0,-1 0 1 0 0,1 1 0 0 0,-1-1-1 0 0,1 1 1 0 0,-1 0 0 0 0,1 1-1 0 0,-1-1 1 0 0,1 1 0 0 0,0 0 0 0 0,-1 0-1 0 0,1 0 1 0 0,0 1 0 0 0,0-1-1 0 0,0 1 1 0 0,-4 2 4 0 0,-13 13-127 0 0,21 1-1687 0 0,4-11-657 0 0,-4-7-3175 0 0</inkml:trace>
  <inkml:trace contextRef="#ctx0" brushRef="#br0" timeOffset="2">663 172 13072 0 0,'0'0'297'0'0,"-1"1"39"0"0,-12 9-3 0 0,0 2-1 0 0,0 0 1 0 0,1 1 0 0 0,1 0-1 0 0,0 1 1 0 0,0 0 0 0 0,2 0-1 0 0,0 1 1 0 0,1 1-1 0 0,-4 8-332 0 0,-4 38 749 0 0,16-60-745 0 0,0 0 0 0 0,-1 0 0 0 0,1 0 0 0 0,0 0 0 0 0,0 0 0 0 0,1 0 0 0 0,-1 0 0 0 0,0 0 0 0 0,1 1 0 0 0,-1-1 0 0 0,1 0 0 0 0,-1-1 0 0 0,1 1 0 0 0,0 0 0 0 0,0 0 0 0 0,0 0 0 0 0,0 0 0 0 0,1-1 0 0 0,-1 1 0 0 0,0 0 0 0 0,1-1 0 0 0,-1 1 0 0 0,1-1 0 0 0,-1 1 0 0 0,1-1 0 0 0,0 0 0 0 0,-1 0 0 0 0,1 0-1 0 0,0 0-3 0 0,3 0 36 0 0,-1-1-1 0 0,1 0 0 0 0,-1-1 1 0 0,1 1-1 0 0,-1-1 0 0 0,0 1 0 0 0,1-1 1 0 0,-1-1-1 0 0,0 1 0 0 0,1-1 0 0 0,-1 1 1 0 0,0-1-1 0 0,0 0 0 0 0,0-1 1 0 0,0 1-1 0 0,-1-1 0 0 0,1 0-35 0 0,-1 1 32 0 0,7-4 10 0 0,-1-1-1 0 0,0 0 0 0 0,-1-1 0 0 0,0 0 0 0 0,0 0 1 0 0,0-1-1 0 0,-1 0 0 0 0,0-1 0 0 0,-1 1 0 0 0,3-7-41 0 0,-7 13-8 0 0,0 0 0 0 0,0 0 0 0 0,0 0 0 0 0,-1-1 0 0 0,1 1 0 0 0,-1 0 0 0 0,0-1-1 0 0,0 1 1 0 0,0-1 0 0 0,0 1 0 0 0,-1-1 0 0 0,0 0 0 0 0,1 1 0 0 0,-1-1 0 0 0,0 0-1 0 0,-1 1 1 0 0,1-1 0 0 0,-1 0 0 0 0,1 1 0 0 0,-1-1 0 0 0,0 1 0 0 0,-1-1 0 0 0,1 1-1 0 0,-1 0 1 0 0,1-1 0 0 0,-1 1 0 0 0,0 0 0 0 0,0 0 0 0 0,0 0 0 0 0,0 0 0 0 0,-1 1-1 0 0,1-1 1 0 0,-1 0 0 0 0,0 1 0 0 0,0 0 0 0 0,0 0 0 0 0,0 0 0 0 0,0 0 0 0 0,0 0-1 0 0,0 0 1 0 0,-1 1 0 0 0,1 0 0 0 0,-1-1 8 0 0,0 1-168 0 0,0 0 0 0 0,0 1 0 0 0,-1-1 0 0 0,1 1 0 0 0,0-1-1 0 0,0 1 1 0 0,0 1 0 0 0,-1-1 0 0 0,1 0 0 0 0,0 1 0 0 0,0 0 0 0 0,0 0 0 0 0,0 0-1 0 0,0 1 1 0 0,0-1 0 0 0,0 1 0 0 0,0 0 0 0 0,1 0 0 0 0,-1 0 0 0 0,1 1 0 0 0,-1-1 0 0 0,0 2 168 0 0,-2 2-5412 0 0</inkml:trace>
  <inkml:trace contextRef="#ctx0" brushRef="#br0" timeOffset="3">1126 49 15088 0 0,'0'0'340'0'0,"0"0"50"0"0,0 0 25 0 0,-5 8 81 0 0,-34 101 1736 0 0,-30 58 586 0 0,29-66-2310 0 0,24-30-1197 0 0,29-80-1615 0 0,7-8-2118 0 0,-10 4-1258 0 0</inkml:trace>
  <inkml:trace contextRef="#ctx0" brushRef="#br0" timeOffset="4">1300 36 15720 0 0,'0'0'356'0'0,"0"0"49"0"0,-2 14 545 0 0,-1 41-431 0 0,-9 25 1561 0 0,-59 152-77 0 0,69-226-2239 0 0,0-1 1 0 0,-1 1-1 0 0,1-1 1 0 0,-1 1-1 0 0,0-1 1 0 0,0 0-1 0 0,-1 0 1 0 0,0-1-1 0 0,0 1 1 0 0,0-1-1 0 0,-2 2 236 0 0,-1-3-1155 0 0</inkml:trace>
  <inkml:trace contextRef="#ctx0" brushRef="#br0" timeOffset="5">1074 259 16272 0 0,'0'0'365'0'0,"0"0"56"0"0,0 0 26 0 0,15 0 103 0 0,86 3 1018 0 0,-11-9-608 0 0,-39 1-6943 0 0,-35 3-289 0 0</inkml:trace>
  <inkml:trace contextRef="#ctx0" brushRef="#br0" timeOffset="6">1390 196 15824 0 0,'0'0'464'0'0,"0"0"-9"0"0,6-5-271 0 0,56-22 480 0 0,-32 19-254 0 0,107-17 1899 0 0,-131 24-2162 0 0,-1 1 0 0 0,1 0 1 0 0,0-1-1 0 0,0 2 0 0 0,0-1 0 0 0,0 1 1 0 0,-1 0-1 0 0,1 0 0 0 0,0 0 0 0 0,-1 1 0 0 0,1 0 1 0 0,3 2-148 0 0,-8-3 0 0 0,0 0 0 0 0,0 0 0 0 0,0 0 1 0 0,0 1-1 0 0,-1-1 0 0 0,1 0 0 0 0,0 1 0 0 0,-1-1 1 0 0,1 1-1 0 0,0-1 0 0 0,-1 1 0 0 0,0-1 1 0 0,1 1-1 0 0,-1-1 0 0 0,0 1 0 0 0,0-1 0 0 0,0 1 1 0 0,0 0-1 0 0,0-1 0 0 0,0 1 0 0 0,0-1 1 0 0,0 1-1 0 0,-1-1 0 0 0,1 1 0 0 0,-1-1 1 0 0,1 1-1 0 0,-1-1 0 0 0,0 1 0 0 0,1-1 0 0 0,-1 1 1 0 0,0-1-1 0 0,0 0 0 0 0,0 0 0 0 0,0 1 1 0 0,0-1-1 0 0,0 0 0 0 0,0 0 0 0 0,-1 0 0 0 0,1 0 1 0 0,0 0-1 0 0,-1 0 0 0 0,1-1 0 0 0,0 1 1 0 0,-2 0-1 0 0,-1 3 0 0 0,-187 129-21 0 0,139-85-780 0 0,51-47 719 0 0,7 10 2 0 0,1-8 196 0 0,1 0 0 0 0,0 0 1 0 0,-1-1-1 0 0,1 0 0 0 0,0 0 0 0 0,0-1 0 0 0,1 0 0 0 0,-1 0 0 0 0,0-1 0 0 0,7 0-116 0 0,13 1 130 0 0,183-8-523 0 0,-210 7-469 0 0,-1 0-1252 0 0,0 0-4863 0 0</inkml:trace>
  <inkml:trace contextRef="#ctx0" brushRef="#br0" timeOffset="7">1473 319 17391 0 0,'0'0'396'0'0,"0"0"52"0"0,1 0 30 0 0,87 1 388 0 0,-55-4-398 0 0,59 0-28 0 0,4 6-269 0 0,11 2-342 0 0,-80-2 83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188 11 4864 0 0,'0'0'108'0'0,"-3"-9"344"0"0,3 7 4748 0 0,6 65-2360 0 0,-4 24-1428 0 0,-7 120 294 0 0,-7-24-759 0 0,-10 228 451 0 0,-31 20 98 0 0,20-110-360 0 0,3 116-488 0 0,15-105-445 0 0,13-298-195 0 0,-10 717 877 0 0,25-492-722 0 0,-7 63 450 0 0,-6-120-602 0 0,-14 122 229 0 0,4 14 144 0 0,7-193-331 0 0,2-61-53 0 0,11 57 64 0 0,2-88-232 0 0,-3-22-784 0 0,-9-29 474 0 0,0 0-2194 0 0,0-2 1118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157 48 16008 0 0,'-3'-14'1743'0'0,"-34"115"7"0"0,-8 75 768 0 0,41-148-2435 0 0,2 0 0 0 0,1 0 0 0 0,1 0 0 0 0,1 0 0 0 0,5 26-83 0 0,-4-100-8317 0 0,-2 27 6416 0 0</inkml:trace>
  <inkml:trace contextRef="#ctx0" brushRef="#br0" timeOffset="1">25 159 12608 0 0,'0'0'289'0'0,"-8"-11"694"0"0,-4-4-865 0 0,8 9 3061 0 0,4 5-2565 0 0,34-10 1450 0 0,168-8-880 0 0,47 11-1449 0 0,-214 13-1658 0 0,-33-5 367 0 0,-2 0-67 0 0</inkml:trace>
  <inkml:trace contextRef="#ctx0" brushRef="#br0" timeOffset="2">151 306 13968 0 0,'-5'-2'814'0'0,"2"-1"-623"0"0,2 2 57 0 0,10-9 673 0 0,62-14 648 0 0,-61 23-1441 0 0,49-8 666 0 0,1 2-1 0 0,1 3 0 0 0,7 3-793 0 0,-54 1-167 0 0,0 0 0 0 0,0 1 0 0 0,1 1-1 0 0,-1 1 1 0 0,0 0 0 0 0,-1 0 0 0 0,1 1-1 0 0,-1 1 1 0 0,3 1 167 0 0,-7 0-923 0 0</inkml:trace>
  <inkml:trace contextRef="#ctx0" brushRef="#br0" timeOffset="3">511 347 14976 0 0,'-16'3'1144'0'0,"-45"54"-323"0"0,49-43-379 0 0,6-7-259 0 0,2 0 0 0 0,-1 1-1 0 0,1 0 1 0 0,0 0-1 0 0,1 0 1 0 0,-1 0-1 0 0,2 0 1 0 0,-1 1-1 0 0,1-1 1 0 0,0 1-1 0 0,1 1-182 0 0,1-7 36 0 0,-1 0-1 0 0,1 0 0 0 0,0 0 1 0 0,0 0-1 0 0,0 0 0 0 0,1 0 1 0 0,-1 0-1 0 0,1 0 0 0 0,-1 0 0 0 0,1-1 1 0 0,0 1-1 0 0,0 0 0 0 0,1 0 1 0 0,-1-1-1 0 0,0 1 0 0 0,1-1 1 0 0,-1 1-1 0 0,1-1 0 0 0,0 1 0 0 0,0-1 1 0 0,0 0-1 0 0,0 0 0 0 0,1 0 1 0 0,-1 0-1 0 0,0-1 0 0 0,1 1 1 0 0,-1 0-1 0 0,1-1 0 0 0,0 0 1 0 0,-1 1-1 0 0,1-1 0 0 0,0 0 0 0 0,0-1 1 0 0,0 1-1 0 0,0 0 0 0 0,-1-1 1 0 0,1 0-1 0 0,0 0 0 0 0,0 1 1 0 0,0-2-1 0 0,0 1 0 0 0,0 0 0 0 0,0-1 1 0 0,0 1-1 0 0,0-1 0 0 0,2 0-35 0 0,9-4 13 0 0,0 0 0 0 0,0-1 0 0 0,-1-1 0 0 0,0 0 0 0 0,0 0 0 0 0,-1-2 0 0 0,0 1 0 0 0,0-1 0 0 0,-1-1 0 0 0,0 0 0 0 0,-1-1 0 0 0,0 0 0 0 0,0-1 0 0 0,-1 0 0 0 0,-1 0 0 0 0,7-13-13 0 0,-14 23 0 0 0,0-1 0 0 0,0 1-1 0 0,0 0 1 0 0,0 0-1 0 0,0 0 1 0 0,-1-1 0 0 0,1 1-1 0 0,-1 0 1 0 0,0-1-1 0 0,1 1 1 0 0,-1-1 0 0 0,0 1-1 0 0,0 0 1 0 0,-1-1 0 0 0,1 1-1 0 0,0-1 1 0 0,-1 1-1 0 0,0 0 1 0 0,1 0 0 0 0,-1-1-1 0 0,0 1 1 0 0,0 0-1 0 0,0 0 1 0 0,0 0 0 0 0,-1 0-1 0 0,1 0 1 0 0,-1 0 0 0 0,1 0-1 0 0,-1 0 1 0 0,1 1-1 0 0,-2-1 1 0 0,-7-2-140 0 0,4 15 151 0 0,7-8-12 0 0,-1 1-1 0 0,1-1 1 0 0,0 0-1 0 0,0 0 0 0 0,1 0 1 0 0,-1 0-1 0 0,1 0 1 0 0,-1 0-1 0 0,1 0 1 0 0,0-1-1 0 0,0 1 1 0 0,0-1-1 0 0,0 1 1 0 0,1-1-1 0 0,-1 0 1 0 0,1 0-1 0 0,-1 0 1 0 0,1 0-1 0 0,0 0 1 0 0,0 0-1 0 0,0-1 1 0 0,0 0-1 0 0,0 1 1 0 0,0-1-1 0 0,0 0 1 0 0,3 0 1 0 0,17 11 72 0 0,134 100 530 0 0,-142-98-76 0 0,-24-15 422 0 0,5-3-931 0 0,0 1-1 0 0,0-1 0 0 0,0 0 0 0 0,1-1 0 0 0,-1 1 1 0 0,1-1-1 0 0,0 1 0 0 0,1-1 0 0 0,-1 0 0 0 0,1 0 1 0 0,0 0-1 0 0,0-1 0 0 0,1 1 0 0 0,-1 0 0 0 0,1-1 1 0 0,0 1-1 0 0,1-1 0 0 0,-1 1 0 0 0,1-4-16 0 0,1 0-49 0 0,0 0-1 0 0,1 0 1 0 0,0 1-1 0 0,0-1 1 0 0,1 0-1 0 0,0 1 1 0 0,0 0 0 0 0,1-1-1 0 0,0 1 1 0 0,0 1-1 0 0,1-1 1 0 0,0 1-1 0 0,1 0 1 0 0,-1 0-1 0 0,1 0 1 0 0,1 1-1 0 0,-1 0 1 0 0,1 0-1 0 0,0 0 1 0 0,1 1 0 0 0,-1 0-1 0 0,1 1 1 0 0,0-1-1 0 0,0 2 1 0 0,0-1-1 0 0,1 1 1 0 0,-1 0-1 0 0,1 1 1 0 0,0 0-1 0 0,6-1 50 0 0,37-4-3086 0 0,-36 6 1588 0 0</inkml:trace>
  <inkml:trace contextRef="#ctx0" brushRef="#br0" timeOffset="4">1237 85 12840 0 0,'0'0'289'0'0,"0"0"40"0"0,0 0 23 0 0,0 0-36 0 0,-1 1-130 0 0,-2 7 265 0 0,0 1 0 0 0,1-1 0 0 0,0 0 0 0 0,0 1 0 0 0,1-1 0 0 0,0 1 0 0 0,0 0 0 0 0,1-1 0 0 0,0 8-451 0 0,10 153 2746 0 0,-10-151-2652 0 0,1-1 0 0 0,0 1 0 0 0,1 0 0 0 0,1-1 1 0 0,0 0-1 0 0,2 0 0 0 0,0 0 0 0 0,1 0 0 0 0,0 0 0 0 0,1-1 1 0 0,8 13-95 0 0,-13-27 23 0 0,0 0 1 0 0,-1 1 0 0 0,1-1 0 0 0,0 0 0 0 0,0 0-1 0 0,0 0 1 0 0,0 0 0 0 0,0-1 0 0 0,1 1 0 0 0,-1 0-1 0 0,1-1 1 0 0,-1 0 0 0 0,1 1 0 0 0,-1-1 0 0 0,1 0-1 0 0,0 0 1 0 0,-1-1 0 0 0,1 1 0 0 0,0 0 0 0 0,0-1-1 0 0,0 0 1 0 0,-1 0 0 0 0,1 0 0 0 0,0 0 0 0 0,0 0-1 0 0,0 0 1 0 0,0-1 0 0 0,-1 1 0 0 0,1-1 0 0 0,0 0-1 0 0,-1 0 1 0 0,1 0 0 0 0,0 0 0 0 0,-1 0 0 0 0,1-1-1 0 0,-1 1 1 0 0,0-1 0 0 0,1 1 0 0 0,-1-1 0 0 0,0 0-1 0 0,0 0 1 0 0,0 0 0 0 0,0 0 0 0 0,0-1 0 0 0,-1 1-1 0 0,1 0 1 0 0,0-2-24 0 0,1-5 10 0 0,0-1-1 0 0,0 1 0 0 0,-1-1 1 0 0,0 0-1 0 0,-1 1 0 0 0,0-1 0 0 0,-1 0 1 0 0,0 0-1 0 0,0 0 0 0 0,-1 0 1 0 0,-1 0-1 0 0,0-4-9 0 0,1 9-2 0 0,0 1 0 0 0,-1-1-1 0 0,1 0 1 0 0,-1 1 0 0 0,0-1 0 0 0,0 1 0 0 0,0 0-1 0 0,-1 0 1 0 0,1 0 0 0 0,-1 0 0 0 0,0 0 0 0 0,0 0-1 0 0,-1 1 1 0 0,1-1 0 0 0,-1 1 0 0 0,1 0 0 0 0,-1 0 0 0 0,0 1-1 0 0,0-1 1 0 0,-1 1 0 0 0,1 0 0 0 0,0 0 0 0 0,-1 0-1 0 0,1 0 1 0 0,-1 1 0 0 0,0-1 2 0 0,-3 1-20 0 0,1 0 0 0 0,-1 0 0 0 0,1 0 0 0 0,-1 1 1 0 0,0 0-1 0 0,1 0 0 0 0,-1 1 0 0 0,1 0 0 0 0,-1 1 0 0 0,1-1 0 0 0,0 1 0 0 0,-8 3 20 0 0,15-5-22 0 0,0 1 0 0 0,-1-1-1 0 0,1 0 1 0 0,-1 0 0 0 0,1 0-1 0 0,0 0 1 0 0,-1 0 0 0 0,1 1-1 0 0,0-1 1 0 0,-1 0 0 0 0,1 0-1 0 0,0 1 1 0 0,-1-1-1 0 0,1 0 1 0 0,0 0 0 0 0,-1 1-1 0 0,1-1 1 0 0,0 0 0 0 0,0 1-1 0 0,0-1 1 0 0,-1 0 0 0 0,1 1-1 0 0,0-1 1 0 0,0 1 0 0 0,0-1-1 0 0,0 0 1 0 0,0 1 0 0 0,0-1-1 0 0,-1 1 1 0 0,1-1 0 0 0,0 0-1 0 0,0 1 1 0 0,0-1 0 0 0,0 1-1 0 0,1-1 1 0 0,-1 0 0 0 0,0 1-1 0 0,0-1 1 0 0,0 1-1 0 0,0-1 1 0 0,0 0 0 0 0,0 1-1 0 0,1-1 1 0 0,-1 0 0 0 0,0 1-1 0 0,0-1 1 0 0,0 0 0 0 0,1 1-1 0 0,-1-1 1 0 0,0 0 0 0 0,1 1-1 0 0,-1-1 1 0 0,0 0 0 0 0,1 0-1 0 0,-1 1 1 0 0,0-1 0 0 0,1 0-1 0 0,-1 0 1 0 0,0 0 0 0 0,1 0-1 0 0,-1 1 1 0 0,1-1 0 0 0,-1 0-1 0 0,0 0 1 0 0,1 0 0 0 0,-1 0-1 0 0,1 0 1 0 0,-1 0 22 0 0,0 0-103 0 0,7 4-663 0 0,-1 2-30 0 0</inkml:trace>
  <inkml:trace contextRef="#ctx0" brushRef="#br0" timeOffset="5">1519 300 12840 0 0,'0'0'289'0'0,"0"0"40"0"0,0 0 23 0 0,6 6 74 0 0,-1 0 26 0 0,0 0 0 0 0,0 1 0 0 0,-1-1 0 0 0,0 1 0 0 0,0 0 1 0 0,-1 0-1 0 0,0 0 0 0 0,0 0 0 0 0,-1 1 0 0 0,1-1 1 0 0,-2 1-1 0 0,1 1-452 0 0,19 52 2172 0 0,-17-52-2038 0 0,1 0 1 0 0,0 0-1 0 0,0-1 1 0 0,1 1-1 0 0,0-1 0 0 0,0 0 1 0 0,1-1-1 0 0,0 1 1 0 0,1-1-1 0 0,0 0-134 0 0,-7-7-47 0 0,-1 1 0 0 0,1-1-1 0 0,-1 1 1 0 0,0-1 0 0 0,1 0 0 0 0,-1 1 0 0 0,1-1 0 0 0,-1 0 0 0 0,1 0-1 0 0,-1 1 1 0 0,1-1 0 0 0,-1 0 0 0 0,1 0 0 0 0,-1 0 0 0 0,1 0-1 0 0,-1 0 1 0 0,1 0 0 0 0,0 1 0 0 0,-1-1 0 0 0,1 0 0 0 0,-1-1-1 0 0,1 1 1 0 0,-1 0 0 0 0,1 0 0 0 0,-1 0 0 0 0,1 0 0 0 0,-1 0-1 0 0,1 0 1 0 0,-1-1 0 0 0,1 1 0 0 0,-1 0 0 0 0,1 0 0 0 0,-1-1-1 0 0,1 1 1 0 0,-1 0 0 0 0,1-1 0 0 0,-1 1 0 0 0,0-1 0 0 0,1 1 0 0 0,-1 0-1 0 0,0-1 1 0 0,1 1 0 0 0,-1-1 0 0 0,0 1 0 0 0,0-1 0 0 0,1 1-1 0 0,-1-1 1 0 0,0 0 47 0 0,2-19-6565 0 0,-4 7 368 0 0</inkml:trace>
  <inkml:trace contextRef="#ctx0" brushRef="#br0" timeOffset="6">1599 279 12384 0 0,'-39'-79'3012'0'0,"37"78"1839"0"0,15 16-10924 0 0,-7-5-21 0 0</inkml:trace>
  <inkml:trace contextRef="#ctx0" brushRef="#br0" timeOffset="7">2080 257 16527 0 0,'0'0'374'0'0,"-14"-3"910"0"0,-1 4-1135 0 0,0 1 0 0 0,0 1 0 0 0,0 0 0 0 0,0 1 0 0 0,0 0 0 0 0,1 2 0 0 0,0-1 0 0 0,0 2 0 0 0,0 0 0 0 0,-12 9-149 0 0,17-11 71 0 0,0 0 0 0 0,0 1 0 0 0,1 0 0 0 0,0 1 0 0 0,0 0 0 0 0,1 0 0 0 0,0 1 0 0 0,0 0 0 0 0,0 0 0 0 0,1 1-1 0 0,1 0 1 0 0,-1 0 0 0 0,2 0 0 0 0,-1 0 0 0 0,1 1 0 0 0,0 2-71 0 0,3-10 24 0 0,0 1 0 0 0,1 0 0 0 0,-1-1 0 0 0,1 1 0 0 0,0 0 0 0 0,0 0 0 0 0,0-1 0 0 0,0 1 0 0 0,0 0-1 0 0,1 0 1 0 0,-1-1 0 0 0,1 1 0 0 0,0 0 0 0 0,0-1 0 0 0,0 1 0 0 0,0-1 0 0 0,0 1 0 0 0,0-1 0 0 0,1 1 0 0 0,-1-1 0 0 0,1 0 0 0 0,0 0 0 0 0,0 0 0 0 0,-1 0 0 0 0,1 0-1 0 0,1 0 1 0 0,-1 0 0 0 0,0-1 0 0 0,0 1 0 0 0,1-1 0 0 0,-1 1 0 0 0,0-1 0 0 0,1 0 0 0 0,0 0 0 0 0,-1 0 0 0 0,1 0 0 0 0,-1-1 0 0 0,1 1 0 0 0,0-1 0 0 0,0 0 0 0 0,-1 1 0 0 0,1-1-1 0 0,0 0 1 0 0,0-1 0 0 0,0 1-24 0 0,9-4 31 0 0,-1 0 0 0 0,0-1 0 0 0,0 0 0 0 0,-1 0 0 0 0,1-1 0 0 0,-1-1 0 0 0,-1 0 0 0 0,1 0-1 0 0,-1-1 1 0 0,0 0 0 0 0,-1-1 0 0 0,0 0 0 0 0,0 0 0 0 0,-1 0 0 0 0,0-1 0 0 0,-1 0 0 0 0,0-1-1 0 0,-1 1 1 0 0,0-1 0 0 0,0 0 0 0 0,-1-1 0 0 0,-1 1 0 0 0,3-11-31 0 0,0-13-83 0 0,-1-1-1 0 0,-1 0 1 0 0,-2 0-1 0 0,-2 0 1 0 0,-3-24 83 0 0,-12-7-43 0 0,10 103 624 0 0,25 185-293 0 0,0-123-74 0 0,-20-93-414 0 0,1 0 1 0 0,1 0 0 0 0,-1 0-1 0 0,1 0 1 0 0,0 0 0 0 0,0 0-1 0 0,0 0 1 0 0,1 0 0 0 0,0-1-1 0 0,0 1 1 0 0,0-1 0 0 0,2 2 199 0 0,-2-4-5139 0 0,4 0-1623 0 0</inkml:trace>
  <inkml:trace contextRef="#ctx0" brushRef="#br0" timeOffset="8">2363 200 15912 0 0,'-18'-5'465'0'0,"14"4"-4"0"0,4 1-214 0 0,0 0 185 0 0,-15 9 1225 0 0,6-4-1374 0 0,-6 2 12 0 0,1 0 0 0 0,0 2 0 0 0,0 0 0 0 0,1 0 0 0 0,0 1 0 0 0,1 1 0 0 0,-4 4-295 0 0,16-15 2 0 0,-7 6 34 0 0,0 1 0 0 0,1 0 0 0 0,0 0 0 0 0,0 1 0 0 0,1-1 0 0 0,0 1 0 0 0,0 0 0 0 0,1 1 0 0 0,0-1-1 0 0,0 1 1 0 0,1 0 0 0 0,0 0 0 0 0,1 0-36 0 0,1-6 8 0 0,0 0 0 0 0,1 0 0 0 0,-1 0 0 0 0,1 0 0 0 0,0 0 0 0 0,0 0 0 0 0,0 1 0 0 0,0-1 0 0 0,1 0 0 0 0,-1 0 0 0 0,1 0 0 0 0,0 0 0 0 0,0 0 0 0 0,0 0 0 0 0,0 0 0 0 0,0 0 0 0 0,1 0 0 0 0,-1-1 0 0 0,1 1 0 0 0,0 0 0 0 0,0-1 0 0 0,0 1 0 0 0,0-1 0 0 0,2 2-8 0 0,-1-2 26 0 0,0 0 0 0 0,0-1-1 0 0,0 1 1 0 0,0-1 0 0 0,0 0-1 0 0,1 0 1 0 0,-1 0 0 0 0,0 0-1 0 0,1 0 1 0 0,-1-1 0 0 0,1 0 0 0 0,-1 1-1 0 0,1-1 1 0 0,-1-1 0 0 0,1 1-1 0 0,-1 0 1 0 0,0-1 0 0 0,1 0-1 0 0,1 0-25 0 0,8-4 41 0 0,-1 0 0 0 0,1-1 0 0 0,-1 0 0 0 0,0-1-1 0 0,0 0 1 0 0,-1-1 0 0 0,0-1 0 0 0,-1 0 0 0 0,0 0-1 0 0,4-5-40 0 0,43-67-182 0 0,-49 65 91 0 0,-1 0 0 0 0,0 0 0 0 0,-1-1 0 0 0,0 0 1 0 0,-2 0-1 0 0,0 0 0 0 0,-1-1 0 0 0,0 1 0 0 0,-2-1 91 0 0,9-79-569 0 0,-10 96 573 0 0,1-1-1 0 0,-1 1 1 0 0,1-1-1 0 0,-1 1 1 0 0,0 0-1 0 0,1-1 1 0 0,-1 1-1 0 0,0-1 1 0 0,0 1-1 0 0,0 0 1 0 0,0-1 0 0 0,0 1-1 0 0,0-1 1 0 0,-1 1-1 0 0,1-1 1 0 0,0 1-1 0 0,-1 0 1 0 0,1-1-1 0 0,-1 1 1 0 0,1 0-1 0 0,-1-1 1 0 0,0 1 0 0 0,0 0-1 0 0,1 0 1 0 0,-1 0-1 0 0,0 0 1 0 0,0-1-1 0 0,0 1 1 0 0,0 1-1 0 0,0-1 1 0 0,-1 0 0 0 0,1 0-1 0 0,0 0 1 0 0,0 0-1 0 0,-1 1 1 0 0,1-1-1 0 0,0 1 1 0 0,-1-1-1 0 0,1 1 1 0 0,0-1-1 0 0,-1 1 1 0 0,1 0 0 0 0,-1 0-1 0 0,1 0 1 0 0,0-1-1 0 0,-1 1 1 0 0,1 1-1 0 0,-1-1 1 0 0,1 0-1 0 0,-2 0-3 0 0,0 3 17 0 0,0-1 0 0 0,0 1-1 0 0,0-1 1 0 0,0 1 0 0 0,1 0-1 0 0,-1 0 1 0 0,1 0 0 0 0,-1 0-1 0 0,1 1 1 0 0,0-1 0 0 0,0 0-1 0 0,1 1 1 0 0,-1 0 0 0 0,1-1-1 0 0,0 1 1 0 0,0 0 0 0 0,0 0-1 0 0,0 0 1 0 0,0 2-17 0 0,-4 13 3 0 0,-10 96 221 0 0,15-104-146 0 0,0 1 0 0 0,1-1-1 0 0,1 0 1 0 0,0 1-1 0 0,0-1 1 0 0,1 0 0 0 0,1 0-1 0 0,0 0 1 0 0,0-1-1 0 0,4 6-77 0 0,-5-11 31 0 0,0 0-1 0 0,1-1 0 0 0,-1 1 1 0 0,1-1-1 0 0,0 0 0 0 0,1 0 0 0 0,-1 0 1 0 0,1-1-1 0 0,-1 0 0 0 0,1 0 1 0 0,0 0-1 0 0,0 0 0 0 0,0-1 1 0 0,1 0-1 0 0,-1 0 0 0 0,1 0 0 0 0,-1-1 1 0 0,1 1-1 0 0,-1-2 0 0 0,1 1 1 0 0,0 0-1 0 0,-1-1 0 0 0,1 0 1 0 0,0 0-1 0 0,0-1 0 0 0,-1 0 0 0 0,1 0 1 0 0,-1 0-1 0 0,1-1 0 0 0,-1 1 1 0 0,1-1-1 0 0,-1-1 0 0 0,4-1-30 0 0,-2 1-33 0 0,-1 0 1 0 0,0-1-1 0 0,0 0 0 0 0,-1 0 0 0 0,1 0 0 0 0,-1 0 1 0 0,0-1-1 0 0,0 0 0 0 0,0 0 0 0 0,-1-1 0 0 0,1 1 0 0 0,-1-1 1 0 0,-1 0-1 0 0,1 0 0 0 0,-1 0 0 0 0,0 0 0 0 0,0-1 1 0 0,-1 1-1 0 0,0-1 0 0 0,0 0 0 0 0,-1 1 0 0 0,0-1 0 0 0,0 0 1 0 0,0 0-1 0 0,-1 0 0 0 0,0-5 33 0 0,-1 10-2 0 0,0-1-1 0 0,0 1 1 0 0,0-1 0 0 0,0 1-1 0 0,-1 0 1 0 0,1-1-1 0 0,-1 1 1 0 0,1 0 0 0 0,-1 0-1 0 0,0 0 1 0 0,0 0 0 0 0,0 1-1 0 0,0-1 1 0 0,0 0 0 0 0,0 1-1 0 0,-1-1 1 0 0,1 1 0 0 0,0 0-1 0 0,-1 0 1 0 0,1 0-1 0 0,-1 0 1 0 0,1 0 0 0 0,-1 1-1 0 0,0-1 1 0 0,1 1 0 0 0,-1-1-1 0 0,1 1 1 0 0,-1 0 0 0 0,0 0-1 0 0,1 0 1 0 0,-1 1 0 0 0,0-1-1 0 0,1 1 1 0 0,-1-1 0 0 0,0 1-1 0 0,1 0 1 0 0,-1 0-1 0 0,1 0 1 0 0,0 0 0 0 0,-1 0-1 0 0,1 1 1 0 0,0-1 0 0 0,0 1-1 0 0,0-1 1 0 0,0 1 0 0 0,0 0-1 0 0,-1 1 3 0 0,-37 43 324 0 0,38-42-318 0 0,1-1-1 0 0,-1 1 0 0 0,1 0 1 0 0,-1 0-1 0 0,1 0 0 0 0,1 0 1 0 0,-1 0-1 0 0,0 0 0 0 0,1 0 1 0 0,0 0-1 0 0,0 0 0 0 0,0 0 1 0 0,1 0-1 0 0,-1 0 0 0 0,1 1 1 0 0,0-2-1 0 0,0 1 0 0 0,0 0 1 0 0,1 0-1 0 0,-1 0 0 0 0,1 0 1 0 0,0-1-1 0 0,0 1 0 0 0,1 1-5 0 0,2 0 11 0 0,-1 0-1 0 0,1 0 1 0 0,0-1 0 0 0,1 0-1 0 0,-1 0 1 0 0,1 0-1 0 0,-1 0 1 0 0,1-1 0 0 0,0 0-1 0 0,1 0 1 0 0,-1-1-1 0 0,0 1 1 0 0,1-2 0 0 0,-1 1-1 0 0,1-1 1 0 0,0 1-1 0 0,0-2 1 0 0,4 1-11 0 0,49-15-1778 0 0,-30-15-2500 0 0,-21 16-304 0 0,3-1-1074 0 0</inkml:trace>
  <inkml:trace contextRef="#ctx0" brushRef="#br0" timeOffset="9">2798 184 12784 0 0,'28'-3'289'0'0,"-27"3"-256"0"0,0 0-1 0 0,0 0 1 0 0,0 1 0 0 0,0-1-1 0 0,0 0 1 0 0,0 1 0 0 0,0-1-1 0 0,0 1 1 0 0,0-1 0 0 0,0 1-1 0 0,0-1 1 0 0,-1 1 0 0 0,1-1-1 0 0,0 1 1 0 0,0 0 0 0 0,-1 0-1 0 0,1-1 1 0 0,0 1 0 0 0,-1 0-1 0 0,1 0 1 0 0,-1 0 0 0 0,1 0-1 0 0,-1 0 1 0 0,1 0 0 0 0,-1 0-1 0 0,0 0 1 0 0,1 0 0 0 0,-1 0-1 0 0,0 0 1 0 0,0 0 0 0 0,0 0-1 0 0,0 0 1 0 0,0 0 0 0 0,0 0-33 0 0,-12 53 1712 0 0,8-39-1162 0 0,0 0 1 0 0,1 0 0 0 0,1 0-1 0 0,0 1 1 0 0,1-1-1 0 0,1 12-550 0 0,7 25 1304 0 0,-7-50-1096 0 0,0-2 0 0 0,0 0-12 0 0,0 0-49 0 0,0 0-19 0 0,3-1-104 0 0,-1 1 0 0 0,1-1 0 0 0,-1 0 0 0 0,1 0 0 0 0,-1-1 0 0 0,0 1 0 0 0,1 0-1 0 0,-1-1 1 0 0,0 1 0 0 0,0-1 0 0 0,0 0 0 0 0,0 0 0 0 0,0 0 0 0 0,-1 0 0 0 0,1 0 0 0 0,0 0 0 0 0,-1 0 0 0 0,0 0 0 0 0,1-1 0 0 0,-1 1 0 0 0,0 0-1 0 0,1-3-22 0 0,6-9 9 0 0,24-55-192 0 0,-22 56 143 0 0,30-22-174 0 0,8 25-81 0 0,-38 13 294 0 0,-7-2 12 0 0,0 1-1 0 0,0 0 0 0 0,-1 0 1 0 0,1 1-1 0 0,0-1 1 0 0,-1 1-1 0 0,0-1 0 0 0,1 1 1 0 0,-1 0-1 0 0,0 0 0 0 0,0-1 1 0 0,-1 1-1 0 0,1 1 1 0 0,-1-1-1 0 0,1 0 0 0 0,-1 0 1 0 0,0 1-1 0 0,0-1 0 0 0,0 1-11 0 0,15 60 192 0 0,-2 1 30 0 0,-8-35-333 0 0,-11-22-1424 0 0,4-2-5696 0 0</inkml:trace>
  <inkml:trace contextRef="#ctx0" brushRef="#br0" timeOffset="10">2703 694 14208 0 0,'0'0'416'0'0,"0"0"-3"0"0,-7 1 702 0 0,-1 77 1672 0 0,-5 68-961 0 0,2 10-1778 0 0,10-150-216 0 0,-1 7-1187 0 0,-2-6-3338 0 0,-2-3-1592 0 0</inkml:trace>
  <inkml:trace contextRef="#ctx0" brushRef="#br0" timeOffset="11">2546 923 13248 0 0,'0'0'298'0'0,"7"-6"412"0"0,44-17-133 0 0,-32 19-426 0 0,214-67 3936 0 0,-227 69-4077 0 0,0 1 1 0 0,0 0-1 0 0,0 1 0 0 0,0-1 0 0 0,0 1 0 0 0,0 0 0 0 0,0 1 0 0 0,0 0 0 0 0,0-1 0 0 0,0 2 0 0 0,0-1 0 0 0,0 1 0 0 0,0 0 0 0 0,-1 0 0 0 0,1 1 0 0 0,-1-1 0 0 0,1 1 0 0 0,-1 1 0 0 0,0-1 0 0 0,0 1 0 0 0,-1-1 0 0 0,1 1 0 0 0,-1 1 0 0 0,0-1 1 0 0,0 1-1 0 0,0-1 0 0 0,0 1 0 0 0,-1 0 0 0 0,0 1 0 0 0,1 1-10 0 0,-1-1 29 0 0,0 0 0 0 0,0 0 0 0 0,-1 1 1 0 0,0-1-1 0 0,0 1 0 0 0,0 0 0 0 0,-1-1 1 0 0,0 1-1 0 0,0 0 0 0 0,-1 0 0 0 0,0 0 0 0 0,0 0 1 0 0,-1 5-30 0 0,-12 7 398 0 0,-29-14 5 0 0,33-20-350 0 0,29-37-309 0 0,-16 45 176 0 0,6-4-126 0 0,-1 0-1 0 0,1 0 1 0 0,1 1-1 0 0,-1 0 0 0 0,2 1 1 0 0,0 0-1 0 0,0 0 1 0 0,2 0 206 0 0,32-23-1212 0 0,35-14-319 0 0,-18 26 1367 0 0,-62 20 241 0 0,-1 0 4 0 0,-1 6 187 0 0,-56 70 1275 0 0,20-35-1153 0 0,-45 61 386 0 0,83-101-755 0 0,-1-1-1 0 0,0 1 0 0 0,0-1 1 0 0,0 1-1 0 0,0-1 0 0 0,1 1 0 0 0,-1-1 1 0 0,0 0-1 0 0,1 1 0 0 0,-1-1 1 0 0,0 1-1 0 0,1-1 0 0 0,-1 1 1 0 0,0-1-1 0 0,1 0 0 0 0,-1 1 0 0 0,1-1 1 0 0,-1 0-1 0 0,1 0 0 0 0,-1 1 1 0 0,1-1-1 0 0,-1 0 0 0 0,1 0 1 0 0,-1 0-1 0 0,1 1 0 0 0,-1-1 0 0 0,1 0 1 0 0,-1 0-1 0 0,1 0 0 0 0,-1 0 1 0 0,1 0-1 0 0,-1 0 0 0 0,1 0 0 0 0,0 0 1 0 0,-1 0-1 0 0,1-1 0 0 0,-1 1 1 0 0,1 0-1 0 0,-1 0 0 0 0,1 0 1 0 0,-1 0-1 0 0,1-1 0 0 0,-1 1 0 0 0,0 0 1 0 0,1-1-1 0 0,-1 1 0 0 0,1 0 1 0 0,-1-1-1 0 0,1 1 0 0 0,-1 0 1 0 0,0-1-1 0 0,1 1 0 0 0,-1-1 0 0 0,0 1-20 0 0,59-43 376 0 0,18-61-440 0 0,-75 102 57 0 0,0 0-1 0 0,0 0 0 0 0,0 0 0 0 0,1 0 1 0 0,-1 0-1 0 0,1 1 0 0 0,-1-1 1 0 0,1 1-1 0 0,0 0 0 0 0,-1 0 0 0 0,1 0 1 0 0,0 0-1 0 0,0 0 0 0 0,0 0 0 0 0,0 1 1 0 0,0-1-1 0 0,0 1 0 0 0,0 0 0 0 0,0 0 1 0 0,1 0 7 0 0,14 22-117 0 0,-17-18 104 0 0,12 113 289 0 0,-5-72 278 0 0,-7-44-428 0 0,-1-1 2 0 0,2 5 180 0 0,2-7 296 0 0,11-48-391 0 0,12-19-434 0 0,17 14-239 0 0,-43 53 455 0 0,0 1 1 0 0,0 0-1 0 0,0-1 0 0 0,1 1 0 0 0,-1 0 0 0 0,1 0 0 0 0,-1 0 0 0 0,1 0 0 0 0,-1 0 0 0 0,1 0 0 0 0,-1 1 0 0 0,1-1 0 0 0,0 1 1 0 0,-1-1-1 0 0,1 1 0 0 0,0-1 0 0 0,0 1 0 0 0,-1 0 0 0 0,1 0 0 0 0,0 0 0 0 0,0 0 0 0 0,-1 0 0 0 0,1 0 0 0 0,0 0 0 0 0,0 0 1 0 0,-1 1-1 0 0,1-1 0 0 0,0 1 0 0 0,-1-1 0 0 0,1 1 0 0 0,0 0 0 0 0,-1 0 0 0 0,1 0 0 0 0,-1 0 0 0 0,1 0 0 0 0,-1 0 0 0 0,0 0 1 0 0,1 0-1 0 0,-1 0 0 0 0,0 1 0 0 0,0-1 0 0 0,0 1 0 0 0,0-1 0 0 0,0 1 0 0 0,0-1 0 0 0,0 1 0 0 0,0-1 0 0 0,0 2 5 0 0,4 10 107 0 0,0 0-1 0 0,0 0 1 0 0,-1 1-1 0 0,-1 0 1 0 0,0-1-1 0 0,-1 2 1 0 0,-1-1-1 0 0,0 0 1 0 0,-1 5-107 0 0,4 4 119 0 0,-4-22-55 0 0,2 1 487 0 0,-2 1-2260 0 0,1-3-3712 0 0,-1 0-1381 0 0</inkml:trace>
  <inkml:trace contextRef="#ctx0" brushRef="#br0" timeOffset="12">3862 863 14712 0 0,'0'0'332'0'0,"0"0"50"0"0,0 0 25 0 0,0 0-48 0 0,-15 2-223 0 0,-41 39 1606 0 0,52-37-1679 0 0,1-1-1 0 0,-1 0 1 0 0,1 1 0 0 0,0-1 0 0 0,0 1-1 0 0,0 0 1 0 0,0 0 0 0 0,1 0 0 0 0,0 1-1 0 0,0-1 1 0 0,0 1 0 0 0,0-1-1 0 0,1 1 1 0 0,-1-1 0 0 0,1 1 0 0 0,0 0-1 0 0,1 0 1 0 0,-1-1 0 0 0,1 1 0 0 0,0 0-1 0 0,0 1-62 0 0,2-2 16 0 0,-1 0 1 0 0,1 0-1 0 0,0 0 0 0 0,0 0 0 0 0,0 0 0 0 0,1 0 0 0 0,-1 0 0 0 0,1-1 0 0 0,0 1 0 0 0,0-1 0 0 0,0 0 0 0 0,0 0 0 0 0,1 0 0 0 0,-1 0 0 0 0,1 0 0 0 0,0-1 0 0 0,-1 0 0 0 0,1 0 0 0 0,0 0 0 0 0,1 0 0 0 0,-1-1 0 0 0,0 1 1 0 0,3 0-17 0 0,-1 0 26 0 0,26 14 445 0 0,-30-15-286 0 0,-2-1-6 0 0,0 0-23 0 0,0 0-11 0 0,-1 1-126 0 0,0 1 0 0 0,0-1 0 0 0,0 1-1 0 0,0 0 1 0 0,-1-1 0 0 0,1 0-1 0 0,0 1 1 0 0,0-1 0 0 0,-1 0 0 0 0,1 0-1 0 0,-1 1 1 0 0,1-1 0 0 0,-1 0-1 0 0,0-1 1 0 0,1 1 0 0 0,-1 0 0 0 0,0 0-1 0 0,0-1 1 0 0,1 1 0 0 0,-1-1-1 0 0,0 1 1 0 0,0-1 0 0 0,0 0 0 0 0,0 0-1 0 0,0 0 1 0 0,1 0 0 0 0,-1 0-19 0 0,-8 1-410 0 0,-12 1-41 0 0,8 1-5279 0 0,4-1-656 0 0</inkml:trace>
  <inkml:trace contextRef="#ctx0" brushRef="#br0" timeOffset="13">4022 1034 17703 0 0,'0'0'504'0'0,"0"0"104"0"0,0 0-480 0 0,0 0-128 0 0,0 0 0 0 0,0 0 0 0 0,0 0 168 0 0,0 0 16 0 0,0 0 0 0 0,0 0 0 0 0,0 0 8 0 0,0 0 8 0 0,0 0 0 0 0,0 0-5575 0 0,-6 8-1113 0 0</inkml:trace>
  <inkml:trace contextRef="#ctx0" brushRef="#br0" timeOffset="14">525 1088 8496 0 0,'-49'-54'1976'0'0,"19"35"1417"0"0,28 18-3183 0 0,1 0 0 0 0,-1 0 1 0 0,1 0-1 0 0,-1 0 0 0 0,0 1 0 0 0,1-1 0 0 0,-1 0 1 0 0,0 1-1 0 0,0-1 0 0 0,1 1 0 0 0,-1 0 1 0 0,0 0-1 0 0,0-1 0 0 0,0 1 0 0 0,0 0 0 0 0,1 1 1 0 0,-1-1-1 0 0,0 0 0 0 0,0 0 0 0 0,0 1 1 0 0,1-1-1 0 0,-1 1 0 0 0,0 0 0 0 0,1-1 0 0 0,-1 1-210 0 0,-33 31 1749 0 0,28-25-1635 0 0,-44 71 790 0 0,44-65-832 0 0,2-6-70 0 0,1 0 0 0 0,0 1 0 0 0,0 0 0 0 0,0-1 0 0 0,1 2 1 0 0,0-1-1 0 0,1 0 0 0 0,0 0 0 0 0,0 1 0 0 0,1-1 0 0 0,0 1 0 0 0,0 0 1 0 0,1-1-1 0 0,0 1 0 0 0,1 0 0 0 0,0-1 0 0 0,0 1 0 0 0,1-1 0 0 0,0 1-2 0 0,-1-7 6 0 0,-1 0 0 0 0,1-1-1 0 0,0 1 1 0 0,0-1-1 0 0,0 1 1 0 0,1-1-1 0 0,-1 1 1 0 0,0-1 0 0 0,0 0-1 0 0,1 1 1 0 0,-1-1-1 0 0,1 0 1 0 0,-1 0 0 0 0,1 0-1 0 0,0 0 1 0 0,-1-1-1 0 0,1 1 1 0 0,0 0 0 0 0,-1-1-1 0 0,1 1 1 0 0,0-1-1 0 0,0 1 1 0 0,0-1 0 0 0,-1 0-1 0 0,1 0 1 0 0,0 0-1 0 0,0 0 1 0 0,0 0-1 0 0,0 0 1 0 0,0 0 0 0 0,-1-1-1 0 0,1 1 1 0 0,0-1-1 0 0,0 1 1 0 0,-1-1 0 0 0,1 0-1 0 0,0 0 1 0 0,0 0-6 0 0,59-41 27 0 0,-38 16-27 0 0,-1-1 0 0 0,-2-1-1 0 0,0 0 1 0 0,11-26 0 0 0,-13 26 35 0 0,-17 27-109 0 0,-2 2-14 0 0,-23 112 252 0 0,24-107-156 0 0,-1 0 0 0 0,1 0 0 0 0,0 0 0 0 0,1 0 0 0 0,-1 0 0 0 0,1-1 0 0 0,0 1 0 0 0,1 0-1 0 0,-1 0 1 0 0,1-1 0 0 0,0 1 0 0 0,0-1 0 0 0,1 1 0 0 0,1 2-8 0 0,-3-8-48 0 0,0 1-1 0 0,0 0 1 0 0,1-1 0 0 0,-1 1-1 0 0,0-1 1 0 0,0 1 0 0 0,0-1-1 0 0,0 1 1 0 0,0-1 0 0 0,0 0-1 0 0,1 0 1 0 0,-1 0-1 0 0,0 1 1 0 0,0-1 0 0 0,0 0-1 0 0,1 0 1 0 0,-1-1 0 0 0,0 1-1 0 0,0 0 1 0 0,0 0 0 0 0,1-1-1 0 0,-1 1 1 0 0,0 0 0 0 0,0-1-1 0 0,0 1 1 0 0,0-1 0 0 0,0 0-1 0 0,0 1 1 0 0,0-1 0 0 0,0 0-1 0 0,0 1 1 0 0,0-1-1 0 0,0 0 1 0 0,0 0 0 0 0,-1 0-1 0 0,1 0 1 0 0,0 0 48 0 0,12-12-6079 0 0,-5 1-175 0 0</inkml:trace>
  <inkml:trace contextRef="#ctx0" brushRef="#br0" timeOffset="15">784 996 15632 0 0,'0'0'356'0'0,"0"0"49"0"0,0 0 21 0 0,-1 0-42 0 0,-14 11 687 0 0,11 2-651 0 0,0 0 0 0 0,1 0 0 0 0,1 1 1 0 0,0 0-1 0 0,0-1 0 0 0,2 1 0 0 0,0 14-420 0 0,-1 19 496 0 0,-5 66-332 0 0,5-95-542 0 0,1-10-4837 0 0,0-8-875 0 0</inkml:trace>
  <inkml:trace contextRef="#ctx0" brushRef="#br0" timeOffset="16">743 1154 11664 0 0,'0'0'264'0'0,"7"-6"353"0"0,0 1-409 0 0,0 1-1 0 0,0 0 1 0 0,1 0-1 0 0,0 0 1 0 0,0 1 0 0 0,0 0-1 0 0,0 1 1 0 0,1-1-1 0 0,-1 2 1 0 0,2-1-208 0 0,125-19 944 0 0,-62 13 330 0 0,-75 22-618 0 0,-71 61 1432 0 0,8 17-954 0 0,65-91-1115 0 0,0 0 1 0 0,0 0-1 0 0,0 0 1 0 0,0 0-1 0 0,0 0 1 0 0,0 0-1 0 0,0 0 1 0 0,0 0-1 0 0,0 0 1 0 0,1 0-1 0 0,-1 0 1 0 0,0 0-1 0 0,1-1 1 0 0,-1 1-1 0 0,1 0 1 0 0,-1 0-1 0 0,1 0 1 0 0,-1 0-1 0 0,1-1 1 0 0,0 1-1 0 0,-1 0 1 0 0,1-1-1 0 0,0 1 1 0 0,-1 0-1 0 0,1-1 1 0 0,0 1 0 0 0,0-1-1 0 0,0 1 1 0 0,0-1-1 0 0,0 0 1 0 0,-1 1-1 0 0,1-1 1 0 0,0 0-1 0 0,0 0 1 0 0,0 1-1 0 0,0-1 1 0 0,0 0-1 0 0,0 0 1 0 0,0 0-1 0 0,0 0 1 0 0,0 0-1 0 0,0 0 1 0 0,0 0-1 0 0,0-1 1 0 0,0 1-1 0 0,0 0 1 0 0,-1 0-1 0 0,1-1 1 0 0,0 1-1 0 0,0-1 1 0 0,0 1-1 0 0,0-1 1 0 0,0 1-1 0 0,-1-1 1 0 0,1 1-1 0 0,0-1 1 0 0,-1 0-1 0 0,1 1 1 0 0,0-1-1 0 0,0-1-19 0 0,10-4 43 0 0,0 0-1 0 0,-1-1 0 0 0,0 0 0 0 0,0-1 1 0 0,0-1-1 0 0,-1 1 0 0 0,-1-1 1 0 0,1-1-1 0 0,1-2-42 0 0,66-60-333 0 0,-51 61 280 0 0,-19 11 30 0 0,16 22-253 0 0,-2 65 707 0 0,-24-29-390 0 0,3-57 34 0 0,1-1-6 0 0,0 0-2 0 0,0 0 8 0 0,-6-29-9 0 0,7 24-107 0 0,1 0 0 0 0,0 0 0 0 0,0 0 0 0 0,0 1 0 0 0,0-1-1 0 0,1 1 1 0 0,0 0 0 0 0,0-1 0 0 0,0 1 0 0 0,0 0 0 0 0,0 1 0 0 0,1-1-1 0 0,0 1 1 0 0,0-1 0 0 0,0 1 0 0 0,0 0 0 0 0,0 1 0 0 0,1-1 0 0 0,-1 1-1 0 0,1-1 1 0 0,0 1 0 0 0,-1 1 0 0 0,1-1 0 0 0,0 1 0 0 0,0 0 0 0 0,0 0 0 0 0,0 0-1 0 0,5 1 42 0 0,-6 1 8 0 0,1 1 0 0 0,0 0 0 0 0,-1 0 0 0 0,0 0 0 0 0,1 0-1 0 0,-1 1 1 0 0,0 0 0 0 0,0 0 0 0 0,-1 0 0 0 0,1 0 0 0 0,0 1 0 0 0,-1-1-1 0 0,0 1 1 0 0,0 0 0 0 0,0 0 0 0 0,-1 0 0 0 0,1 1 0 0 0,-1-1 0 0 0,0 0-1 0 0,0 1 1 0 0,0 0 0 0 0,-1-1 0 0 0,1 2-8 0 0,14 27 623 0 0,-15-32-681 0 0,-1-1-8 0 0,0 0 26 0 0,0 0 102 0 0,0 0 46 0 0,0 0 10 0 0,0 0-28 0 0,6-12-228 0 0,21-68-1394 0 0,-24 76 1446 0 0,-1 0-1 0 0,0 0 1 0 0,1 0-1 0 0,0 0 0 0 0,0 1 1 0 0,0-1-1 0 0,0 1 1 0 0,0 0-1 0 0,1 0 1 0 0,-1 0-1 0 0,1 0 0 0 0,0 1 1 0 0,0-1-1 0 0,0 1 1 0 0,3-1 86 0 0,-4 3 43 0 0,0 0 0 0 0,0 0-1 0 0,0 0 1 0 0,0 1 0 0 0,-1-1 0 0 0,1 1 0 0 0,0 0 0 0 0,0 0 0 0 0,0 0 0 0 0,0 0 0 0 0,-1 0 0 0 0,1 1 0 0 0,-1-1 0 0 0,1 1-1 0 0,-1-1 1 0 0,1 1 0 0 0,-1 0 0 0 0,0 0 0 0 0,0 0 0 0 0,0 1 0 0 0,0-1 0 0 0,0 0 0 0 0,0 1 0 0 0,-1-1 0 0 0,1 1-1 0 0,-1-1 1 0 0,1 3-43 0 0,20 49 283 0 0,-21-53-262 0 0,-1-1-126 0 0,3 1 101 0 0,-2 1-1430 0 0,0-2-3109 0 0,-1 0-1770 0 0</inkml:trace>
  <inkml:trace contextRef="#ctx0" brushRef="#br0" timeOffset="17">1685 1132 13792 0 0,'0'0'400'0'0,"0"0"0"0"0,5 14 525 0 0,-3 47 4644 0 0,-3-20-4178 0 0,1-40-1357 0 0,0-1-184 0 0,0 0-104 0 0,10-2-6072 0 0,-1 2-463 0 0</inkml:trace>
  <inkml:trace contextRef="#ctx0" brushRef="#br0" timeOffset="18">1759 911 15032 0 0,'2'-14'1505'0'0,"-2"14"-1482"0"0,-1 0 0 0 0,1-1 0 0 0,-1 1 0 0 0,0 0 0 0 0,1 0 0 0 0,-1 0 1 0 0,0-1-1 0 0,1 1 0 0 0,-1 0 0 0 0,1 0 0 0 0,-1 0 0 0 0,0 0 0 0 0,1 0 0 0 0,-1 0 0 0 0,0 1 1 0 0,1-1-1 0 0,-1 0 0 0 0,0 0 0 0 0,1 0 0 0 0,-1 0 0 0 0,1 1 0 0 0,-1-1 0 0 0,1 0 0 0 0,-1 1 1 0 0,0-1-1 0 0,1 0 0 0 0,-1 1 0 0 0,1-1 0 0 0,0 1 0 0 0,-1-1 0 0 0,1 1 0 0 0,-1-1 0 0 0,1 1 1 0 0,0-1-1 0 0,-1 1 0 0 0,1-1 0 0 0,0 1 0 0 0,-1 0 0 0 0,1-1 0 0 0,0 1 0 0 0,0-1 0 0 0,0 1 1 0 0,-1 0-1 0 0,1-1 0 0 0,0 1 0 0 0,0 0 0 0 0,0-1 0 0 0,0 1 0 0 0,0 0 0 0 0,0-1 0 0 0,1 1 1 0 0,-1-1-1 0 0,0 1 0 0 0,0 0 0 0 0,0-1 0 0 0,0 1 0 0 0,1-1 0 0 0,-1 1 0 0 0,0 0 0 0 0,1-1 1 0 0,-1 1-1 0 0,0-1 0 0 0,1 1 0 0 0,-1-1 0 0 0,1 1 0 0 0,-1-1 0 0 0,1 1 0 0 0,-1-1 0 0 0,1 1-23 0 0,0 1-16 0 0,4 10-1081 0 0,-1-5-3035 0 0,2-1-1410 0 0</inkml:trace>
  <inkml:trace contextRef="#ctx0" brushRef="#br0" timeOffset="19">2023 1037 16208 0 0,'-8'1'947'0'0,"-6"5"-559"0"0,0 1-1 0 0,0 0 0 0 0,0 1 0 0 0,1 1 0 0 0,0 0 1 0 0,1 0-1 0 0,0 2 0 0 0,0-1 0 0 0,1 2 0 0 0,-6 8-387 0 0,15-19 39 0 0,1 0 0 0 0,-1 0-1 0 0,1 0 1 0 0,-1 0 0 0 0,1 1 0 0 0,0-1-1 0 0,0 0 1 0 0,0 1 0 0 0,0-1-1 0 0,0 1 1 0 0,0-1 0 0 0,0 1-1 0 0,0 0 1 0 0,0-1 0 0 0,1 1-1 0 0,-1 0 1 0 0,1-1 0 0 0,-1 1-1 0 0,1 0 1 0 0,0 0 0 0 0,0 0 0 0 0,0-1-1 0 0,-1 1 1 0 0,2 0 0 0 0,-1 0-1 0 0,0 0 1 0 0,0-1 0 0 0,1 1-1 0 0,-1 0 1 0 0,1 0 0 0 0,-1-1-1 0 0,1 1 1 0 0,0 0 0 0 0,0-1 0 0 0,-1 1-1 0 0,1-1 1 0 0,0 1 0 0 0,1-1-1 0 0,-1 1 1 0 0,0-1 0 0 0,0 0-1 0 0,1 1 1 0 0,-1-1 0 0 0,0 0-1 0 0,1 0 1 0 0,-1 0 0 0 0,1 0-1 0 0,0 0 1 0 0,-1-1 0 0 0,1 1 0 0 0,0 0-1 0 0,-1-1 1 0 0,2 1-39 0 0,12 1-21 0 0,0-1-1 0 0,0 0 1 0 0,0-1-1 0 0,0-1 1 0 0,0 0-1 0 0,0-1 1 0 0,0-1 0 0 0,0 0-1 0 0,12-5 22 0 0,13-2-1250 0 0,-9 4 270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929 200 8864 0 0,'-34'0'2641'0'0,"34"0"-1981"0"0,0 0 48 0 0,0 0 11 0 0,0 0-50 0 0,0 0-212 0 0,0 0-89 0 0,0 0-16 0 0,0 0-22 0 0,0 0-70 0 0,0 0-32 0 0,6 5 245 0 0,4-1-163 0 0,-1-1 0 0 0,1 0 0 0 0,0 0 0 0 0,1-1 0 0 0,-1-1 0 0 0,0 0 0 0 0,0 0 0 0 0,1-1 0 0 0,-1 0 0 0 0,0-1 0 0 0,1-1-310 0 0,23 1 491 0 0,301-1 1510 0 0,-311 2-2162 0 0,27 1 251 0 0,-17 6-3204 0 0,-32-6 1530 0 0,3 4-14 0 0</inkml:trace>
  <inkml:trace contextRef="#ctx0" brushRef="#br0" timeOffset="1">515 1373 14048 0 0,'0'0'322'0'0,"0"0"45"0"0,0 0 17 0 0,0 0-45 0 0,0 0-182 0 0,0 0 55 0 0,15 0 634 0 0,196-3 4350 0 0,99-16-2801 0 0,-179 19-2142 0 0,-28 25-1698 0 0,-79-24-3470 0 0,-16 0-1852 0 0</inkml:trace>
  <inkml:trace contextRef="#ctx0" brushRef="#br0" timeOffset="2">1481 1223 14600 0 0,'0'0'330'0'0,"0"0"45"0"0,0 0 20 0 0,0 0-38 0 0,15 6 1041 0 0,-14-2-1091 0 0,0 0 0 0 0,1 0 0 0 0,-2 0-1 0 0,1 0 1 0 0,0 0 0 0 0,-1 1 0 0 0,0-1 0 0 0,0 0-1 0 0,0 0 1 0 0,-1 0 0 0 0,1 0 0 0 0,-1 1-1 0 0,0-1 1 0 0,0 0 0 0 0,-1 2-307 0 0,-4 22 580 0 0,-3 101-350 0 0,17-100-1275 0 0,11-28-3336 0 0,-7-2-134 0 0,1-6-1083 0 0</inkml:trace>
  <inkml:trace contextRef="#ctx0" brushRef="#br0" timeOffset="3">1830 1253 10600 0 0,'41'-33'747'0'0,"-24"23"2851"0"0,-16 9-2341 0 0,-1 1-188 0 0,0 0-79 0 0,0 0-20 0 0,0 0-72 0 0,-4 0-825 0 0,0 1 0 0 0,0 0 0 0 0,0 0 1 0 0,0 0-1 0 0,0 0 0 0 0,0 0 0 0 0,0 1 0 0 0,0 0 0 0 0,1 0 1 0 0,-1 0-1 0 0,1 0 0 0 0,0 1 0 0 0,-1-1 0 0 0,1 1 1 0 0,0 0-1 0 0,0-1 0 0 0,1 2 0 0 0,-1-1 0 0 0,1 0 1 0 0,-1 0-1 0 0,1 1 0 0 0,0-1 0 0 0,0 1 0 0 0,1 0 1 0 0,-1 0-1 0 0,1-1 0 0 0,0 1 0 0 0,0 0 0 0 0,0 0 1 0 0,0 0-1 0 0,1 0 0 0 0,-1 1 0 0 0,1-1 0 0 0,0 0 1 0 0,1 0-1 0 0,-1 0 0 0 0,1 0 0 0 0,-1 0 0 0 0,2 4-73 0 0,3 1 0 0 0,0 1 0 0 0,1-1 0 0 0,0 0 0 0 0,0-1 0 0 0,1 0 0 0 0,0 0 0 0 0,0 0 0 0 0,6 4 0 0 0,-11-9 0 0 0,46 26 184 0 0,-47-28-52 0 0,-1-1-9 0 0,1 1-10 0 0,-1 1-91 0 0,0-1-1 0 0,0 1 1 0 0,0-1 0 0 0,0 1-1 0 0,0 0 1 0 0,0-1-1 0 0,0 1 1 0 0,0-1-1 0 0,-1 0 1 0 0,1 1 0 0 0,-1-1-1 0 0,1 1 1 0 0,-1-1-1 0 0,0 1 1 0 0,1-1-1 0 0,-1 0 1 0 0,0 0-1 0 0,0 1 1 0 0,0-1 0 0 0,0 0-1 0 0,0 0 1 0 0,0 0-1 0 0,0 0 1 0 0,0 0-1 0 0,0 0 1 0 0,-1 0 0 0 0,1 0-1 0 0,0-1 1 0 0,-1 1-1 0 0,1 0 1 0 0,0-1-1 0 0,-1 1 1 0 0,1-1 0 0 0,-1 0-1 0 0,1 1-21 0 0,-58 10-333 0 0,-21-20-3111 0 0,56 5 1818 0 0</inkml:trace>
  <inkml:trace contextRef="#ctx0" brushRef="#br0" timeOffset="4">66 607 11728 0 0,'7'-131'3592'0'0,"-7"124"817"0"0,-1 20-2916 0 0,-14 85-412 0 0,-34 158 1061 0 0,46-228-2009 0 0,0 0 0 0 0,2 0 1 0 0,1 0-1 0 0,1 0 0 0 0,1 3-133 0 0,6 21 123 0 0,-6-44-80 0 0,1-3-91 0 0,-3-4-251 0 0,0-1-80 0 0,0 0-6 0 0,10-16-2571 0 0,-1-12-4040 0 0,-6 10 838 0 0</inkml:trace>
  <inkml:trace contextRef="#ctx0" brushRef="#br0" timeOffset="5">195 588 11664 0 0,'21'-40'1348'0'0,"-13"36"1883"0"0,1 24-1916 0 0,-12 12-352 0 0,0 0 1 0 0,-3 0-1 0 0,0 0 0 0 0,-2-1 1 0 0,-11 27-964 0 0,15-42 216 0 0,-3 6-18 0 0,2 1-1 0 0,1-1 0 0 0,1 1 1 0 0,1 0-1 0 0,0 0 0 0 0,2 0-197 0 0,-2 42-9674 0 0,2-65 3573 0 0</inkml:trace>
  <inkml:trace contextRef="#ctx0" brushRef="#br0" timeOffset="6">69 819 13016 0 0,'0'0'297'0'0,"0"0"39"0"0,0 0 17 0 0,0 0-37 0 0,0 0-148 0 0,0 0 148 0 0,0 0 90 0 0,0 0 11 0 0,0 0 26 0 0,14-5 1232 0 0,86-22 909 0 0,50 13-3520 0 0,-135 14-3783 0 0,1 0-1585 0 0</inkml:trace>
  <inkml:trace contextRef="#ctx0" brushRef="#br0" timeOffset="7">1851 54 9552 0 0,'0'0'276'0'0,"0"0"2"0"0,0-9-168 0 0,12-17 1586 0 0,26 17 930 0 0,-32 9-2502 0 0,-1 1 0 0 0,1 0-1 0 0,-1 0 1 0 0,1 0 0 0 0,-1 1-1 0 0,0-1 1 0 0,0 1 0 0 0,0 1-1 0 0,0-1 1 0 0,0 1 0 0 0,0 0-1 0 0,-1 0 1 0 0,1 0 0 0 0,-1 0-1 0 0,0 1 1 0 0,0 0 0 0 0,0 0-1 0 0,0 0 1 0 0,-1 0 0 0 0,0 1-1 0 0,3 3-123 0 0,-6-3 78 0 0,-1-1-1 0 0,0 1 0 0 0,0-1 0 0 0,0 1 0 0 0,0-1 0 0 0,-1 0 0 0 0,1 0 0 0 0,-1 0 0 0 0,0 1 0 0 0,0-2 0 0 0,-1 1 0 0 0,1 0 0 0 0,-1 0 0 0 0,0-1 0 0 0,0 1 1 0 0,0-1-1 0 0,0 0 0 0 0,-1 0 0 0 0,1 0 0 0 0,-1-1 0 0 0,0 1 0 0 0,1-1 0 0 0,-1 0 0 0 0,0 0 0 0 0,-4 1-77 0 0,-58 31 348 0 0,60-27-163 0 0,21-3-103 0 0,72-3-674 0 0,-30-13-3471 0 0,-36 6-1551 0 0</inkml:trace>
  <inkml:trace contextRef="#ctx0" brushRef="#br0" timeOffset="8">2342 4 13416 0 0,'0'0'298'0'0,"0"0"46"0"0,-4 0 472 0 0,2-1-742 0 0,-1 0-1 0 0,1 1 1 0 0,-1-1 0 0 0,0 1-1 0 0,1 0 1 0 0,-1 0-1 0 0,1 0 1 0 0,-1 0 0 0 0,0 0-1 0 0,1 0 1 0 0,-1 1 0 0 0,1-1-1 0 0,-1 1 1 0 0,1 0-1 0 0,-1 0 1 0 0,1 0 0 0 0,-1 0-1 0 0,1 0 1 0 0,-1 1-74 0 0,1-1 58 0 0,0 0 0 0 0,0 0-1 0 0,0 0 1 0 0,0 0 0 0 0,0 1 0 0 0,0-1 0 0 0,0 1 0 0 0,0-1 0 0 0,0 1 0 0 0,1 0-1 0 0,-1-1 1 0 0,0 1 0 0 0,1 0 0 0 0,0 0 0 0 0,-1 0 0 0 0,1 1 0 0 0,0-1 0 0 0,0 0-1 0 0,0 0 1 0 0,1 1 0 0 0,-1-1 0 0 0,0 0 0 0 0,1 1 0 0 0,0-1 0 0 0,-1 0-1 0 0,1 1 1 0 0,0-1 0 0 0,0 1 0 0 0,0-1 0 0 0,1 0 0 0 0,-1 1 0 0 0,1-1 0 0 0,-1 1-1 0 0,1-1 1 0 0,0 0 0 0 0,0 0 0 0 0,0 1-58 0 0,5 8 108 0 0,0 0 0 0 0,1 0 0 0 0,1 0-1 0 0,-1-1 1 0 0,2 0 0 0 0,0-1 0 0 0,0 0 0 0 0,8 6-108 0 0,27 30 1116 0 0,-14 7 1066 0 0,-31-50-2129 0 0,0 0 0 0 0,0 1 0 0 0,0-1 0 0 0,-1 0 0 0 0,1 0 0 0 0,-1 0 0 0 0,1 0 0 0 0,-1 0 0 0 0,0 0 0 0 0,0 0 0 0 0,0 0 0 0 0,0-1 0 0 0,0 1 0 0 0,0-1 0 0 0,0 0 0 0 0,-1 1 0 0 0,1-1 0 0 0,0 0 0 0 0,-1 0 0 0 0,1 0 0 0 0,-1-1-1 0 0,1 1 1 0 0,-1-1 0 0 0,1 1 0 0 0,-1-1 0 0 0,1 0 0 0 0,-1 0 0 0 0,0 0-53 0 0,-9 3 124 0 0,-1-1-392 0 0,-1-1-1 0 0,0 0 1 0 0,1-1 0 0 0,-1 0-1 0 0,0-1 1 0 0,1 0 0 0 0,-6-2 268 0 0,18 2-99 0 0,-21-3-7890 0 0</inkml:trace>
  <inkml:trace contextRef="#ctx0" brushRef="#br0" timeOffset="9">1143 452 6592 0 0,'0'0'149'0'0,"0"0"23"0"0,0 0 11 0 0,0-1-30 0 0,3-4-122 0 0,4-9 1399 0 0,-2 9 4921 0 0,-2 14-5188 0 0,0 82 128 0 0,-6-57-975 0 0,-6 52 324 0 0,-24 76 744 0 0,-10 66-184 0 0,21-113-432 0 0,-8-12-120 0 0,27-97-648 0 0,2 0 0 0 0,-1-2 11 0 0,1-3 42 0 0,1-1-14 0 0,0 0-100 0 0,0 0-21 0 0,0 0-34 0 0,15-8-840 0 0,44-50-1860 0 0,-10-1 1374 0 0,-52 102 3788 0 0,-21 3-1586 0 0,-4-18 363 0 0,23-28-1002 0 0,1-1 0 0 0,0 1 0 0 0,-1-1 0 0 0,1 0 0 0 0,0 0 0 0 0,0 0 0 0 0,0 0 0 0 0,-1-1 0 0 0,1 1 1 0 0,0-1-1 0 0,1 0 0 0 0,-1 0 0 0 0,0-1 0 0 0,1 1 0 0 0,-1-1 0 0 0,1 0 0 0 0,0 0 0 0 0,0 0 0 0 0,0 0-121 0 0,-59-71 377 0 0,54 66-1403 0 0,8 8 444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9 241 14688 0 0,'-6'-38'1052'0'0,"5"31"-897"0"0,0 1 1 0 0,0 0 0 0 0,1 0 0 0 0,0-1 0 0 0,0 1 0 0 0,1 0 0 0 0,0 0 0 0 0,0-1 0 0 0,0 1 0 0 0,1 0 0 0 0,0 0 0 0 0,0 0 0 0 0,0 0 0 0 0,1 1-1 0 0,0-1 1 0 0,0 1 0 0 0,0-1 0 0 0,1 1 0 0 0,0 0 0 0 0,0 0 0 0 0,0 1 0 0 0,1-1 0 0 0,-1 1 0 0 0,3-1-156 0 0,1-2 60 0 0,-1 1 1 0 0,2 0-1 0 0,-1 0 1 0 0,1 1-1 0 0,-1 0 1 0 0,2 1-1 0 0,-1 0 1 0 0,0 0-1 0 0,1 1 1 0 0,-1 0-1 0 0,1 1 1 0 0,0 0-1 0 0,0 0 1 0 0,9 0-61 0 0,-7 3 52 0 0,0 0 1 0 0,0 0-1 0 0,-1 1 1 0 0,1 0-1 0 0,0 1 1 0 0,-1 0 0 0 0,0 1-1 0 0,0 0 1 0 0,0 1-1 0 0,0 0 1 0 0,-1 1-1 0 0,5 3-52 0 0,52 35 276 0 0,-62-40-256 0 0,0 0 0 0 0,0-1 0 0 0,0 0 0 0 0,0 0 0 0 0,0 0 0 0 0,1-1 0 0 0,-1 0 0 0 0,1 0 0 0 0,0 0 0 0 0,0 0 0 0 0,-1-1 0 0 0,1 0 0 0 0,4 0-20 0 0,6-10 155 0 0,-15 7-276 0 0,0 0 0 0 0,1 0-1 0 0,-1 0 1 0 0,0 0 0 0 0,0-1 0 0 0,-1 1 0 0 0,1 0 0 0 0,0-1-1 0 0,-1 1 1 0 0,1-1 0 0 0,-1 1 0 0 0,0-1 0 0 0,0 1 0 0 0,0-1-1 0 0,0 1 1 0 0,0-1 0 0 0,-1 1 0 0 0,1 0 0 0 0,-1-1-1 0 0,1 1 1 0 0,-1-1 0 0 0,0 1 0 0 0,0 0 0 0 0,0 0 0 0 0,0-1-1 0 0,-1 1 1 0 0,1 0 0 0 0,-1 0 0 0 0,1 0 0 0 0,-1 0-1 0 0,1 1 1 0 0,-1-1 0 0 0,0 0 0 0 0,0 1 0 0 0,0-1 0 0 0,0 1-1 0 0,0 0 1 0 0,0-1 0 0 0,-1 1 0 0 0,1 0 0 0 0,0 0 0 0 0,0 0-1 0 0,-1 1 1 0 0,-1-1 121 0 0,-2 0-156 0 0,0 0 0 0 0,0 1 0 0 0,0-1 0 0 0,0 2 0 0 0,0-1 0 0 0,0 0 0 0 0,0 1-1 0 0,0 0 1 0 0,0 1 0 0 0,0 0 0 0 0,0-1 0 0 0,1 2 0 0 0,-1-1 0 0 0,-4 3 156 0 0,-2 1 137 0 0,1 1 1 0 0,-1 1-1 0 0,1 0 1 0 0,0 0 0 0 0,1 1-1 0 0,0 1 1 0 0,-2 2-138 0 0,6-6 280 0 0,1 0 1 0 0,-1 1 0 0 0,1 0 0 0 0,0 0-1 0 0,1 0 1 0 0,0 0 0 0 0,0 1 0 0 0,0 0 0 0 0,1 0-1 0 0,0 0 1 0 0,1 0 0 0 0,0 0 0 0 0,0 0 0 0 0,1 1-1 0 0,-1 5-280 0 0,2-12 89 0 0,-1 1-1 0 0,1-1 0 0 0,0 1 0 0 0,0 0 0 0 0,0 0 0 0 0,0-1 0 0 0,1 1 1 0 0,-1-1-1 0 0,1 1 0 0 0,-1 0 0 0 0,1-1 0 0 0,0 1 0 0 0,0-1 0 0 0,0 1 1 0 0,0-1-1 0 0,1 0 0 0 0,-1 1 0 0 0,1-1 0 0 0,-1 0 0 0 0,1 0 0 0 0,0 0 0 0 0,0 0 1 0 0,0 0-1 0 0,0-1 0 0 0,0 1 0 0 0,0 0 0 0 0,0-1 0 0 0,1 1-88 0 0,58 14 622 0 0,3-8-757 0 0,-57-5-1610 0 0,-1-1-3046 0 0,0-2-1967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6T14:08:05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268 217 9880 0 0,'7'-7'577'0'0,"-5"2"-301"0"0,0-1-1 0 0,-1 0 1 0 0,1 0-1 0 0,-1 0 1 0 0,0 0 0 0 0,0 0-1 0 0,-1 0 1 0 0,0 0-1 0 0,0-1 1 0 0,-1 1-1 0 0,1 0 1 0 0,-1 0 0 0 0,-2-4-276 0 0,3 8 155 0 0,-1 0 1 0 0,1 0-1 0 0,-1-1 1 0 0,0 1-1 0 0,0 0 1 0 0,0 0-1 0 0,0 0 1 0 0,0 1 0 0 0,0-1-1 0 0,0 0 1 0 0,-1 0-1 0 0,1 0 1 0 0,-1 1-1 0 0,1-1 1 0 0,-1 1-1 0 0,0-1 1 0 0,0 1-1 0 0,1 0 1 0 0,-1 0 0 0 0,0 0-1 0 0,0 0 1 0 0,0 0-1 0 0,0 0 1 0 0,0 0-1 0 0,-1 1 1 0 0,1-1-1 0 0,0 1 1 0 0,0-1 0 0 0,0 1-1 0 0,-3 0-155 0 0,-65 9 1663 0 0,7 27-683 0 0,54-28-917 0 0,0 1-1 0 0,1 0 1 0 0,0 0 0 0 0,1 1 0 0 0,0 0 0 0 0,0 0 0 0 0,1 1-1 0 0,0 0 1 0 0,1 0 0 0 0,0 0 0 0 0,1 0 0 0 0,0 1 0 0 0,1 0-1 0 0,0 0 1 0 0,1 0 0 0 0,1 0 0 0 0,0 0 0 0 0,0 0 0 0 0,1 1-1 0 0,0-1 1 0 0,1 0 0 0 0,1 0 0 0 0,2 9-63 0 0,0-9 28 0 0,0 0 1 0 0,1 0-1 0 0,0 0 0 0 0,1 0 0 0 0,0-1 1 0 0,1 0-1 0 0,0-1 0 0 0,0 1 0 0 0,2-1 1 0 0,0 0-29 0 0,-3-5 23 0 0,0-1 0 0 0,0 1-1 0 0,1-1 1 0 0,-1 0 0 0 0,1-1 0 0 0,0 0 0 0 0,0 0 0 0 0,0 0 0 0 0,0-1 0 0 0,1 0 0 0 0,-1 0 0 0 0,1-1 0 0 0,-1 0 0 0 0,1-1 0 0 0,0 1 0 0 0,-1-1 0 0 0,1-1 0 0 0,0 0 0 0 0,0 0-23 0 0,9-1-88 0 0,-1-1 1 0 0,0-1-1 0 0,0 0 1 0 0,0-1-1 0 0,0-1 1 0 0,-1 0 0 0 0,0-1-1 0 0,0-1 1 0 0,-1 0-1 0 0,0-1 1 0 0,0-1-1 0 0,7-7 88 0 0,31-27-768 0 0,-41 30 579 0 0,-10 14 186 0 0,0 0 1 0 0,0-1-1 0 0,-1 1 0 0 0,1-1 1 0 0,0 1-1 0 0,-1-1 0 0 0,1 1 1 0 0,0-1-1 0 0,-1 0 0 0 0,1 1 1 0 0,0-1-1 0 0,-1 0 0 0 0,1 1 1 0 0,-1-1-1 0 0,1 0 0 0 0,-1 0 1 0 0,0 0-1 0 0,1 1 0 0 0,-1-1 1 0 0,0 0-1 0 0,0 0 0 0 0,1 0 1 0 0,-1 0-1 0 0,0 0 0 0 0,0 0 1 0 0,0 1-1 0 0,0-1 0 0 0,0 0 1 0 0,0 0-1 0 0,0 0 0 0 0,-1 0 1 0 0,1 0-1 0 0,0 0 0 0 0,0 0 1 0 0,-1 1-1 0 0,1-1 0 0 0,0 0 1 0 0,-1 0-1 0 0,1 0 0 0 0,-1 1 1 0 0,1-1-1 0 0,-1 0 0 0 0,1 1 1 0 0,-1-1-1 0 0,0 0 0 0 0,1 1 1 0 0,-1-1-1 0 0,0 1 0 0 0,1-1 1 0 0,-1 1-1 0 0,0-1 0 0 0,0 1 3 0 0,-3-1 3 0 0,0 1-1 0 0,0 0 0 0 0,0 0 1 0 0,0 0-1 0 0,0 0 0 0 0,0 1 1 0 0,0-1-1 0 0,0 1 0 0 0,0 0 1 0 0,1 0-1 0 0,-1 1 1 0 0,0-1-1 0 0,1 1 0 0 0,-1 0 1 0 0,0 0-1 0 0,1 0 0 0 0,0 0 1 0 0,0 1-1 0 0,0-1 0 0 0,0 1 1 0 0,-3 2-3 0 0,-32 62 346 0 0,38-64-342 0 0,0 0 0 0 0,1 0-1 0 0,-1 0 1 0 0,1 0-1 0 0,0 0 1 0 0,0-1 0 0 0,0 1-1 0 0,0 0 1 0 0,0 0-1 0 0,0-1 1 0 0,1 1 0 0 0,-1 0-1 0 0,1-1 1 0 0,0 1-1 0 0,0-1 1 0 0,0 0 0 0 0,0 0-1 0 0,0 0 1 0 0,1 0-1 0 0,1 2-3 0 0,4-3 17 0 0,1 0 0 0 0,-1 0 0 0 0,1-1 0 0 0,-1 0 0 0 0,1 0 0 0 0,-1-1 0 0 0,0 0 0 0 0,1-1 0 0 0,-1 0 0 0 0,0 0 0 0 0,0-1 0 0 0,0 0 1 0 0,0 0-1 0 0,-1 0 0 0 0,1-1 0 0 0,-1-1 0 0 0,4-2-17 0 0,5-1 37 0 0,42-32 94 0 0,-56 38-122 0 0,0 1 0 0 0,0-1 0 0 0,-1 1 0 0 0,1-1-1 0 0,0 1 1 0 0,-1-1 0 0 0,1 0 0 0 0,-1 0 0 0 0,1 0 0 0 0,-1 0 0 0 0,0 0 0 0 0,0 0 0 0 0,0-1 0 0 0,0 1 0 0 0,0 0 0 0 0,0 0 0 0 0,-1-1 0 0 0,1 1 0 0 0,-1 0 0 0 0,0-1 0 0 0,1 1 0 0 0,-1-1 0 0 0,0 1 0 0 0,-1 0 0 0 0,1-1 0 0 0,0 1 0 0 0,-1-1 0 0 0,1 1 0 0 0,-1 0 0 0 0,0-1-1 0 0,1 1 1 0 0,-1 0 0 0 0,0 0 0 0 0,0 0 0 0 0,-1 0 0 0 0,1-1-9 0 0,-37-44 163 0 0,-11 21-150 0 0,-26 1-177 0 0,22 22-766 0 0,33 5-262 0 0,19-2 598 0 0,1 0-70 0 0,0 0-737 0 0,0 0-3063 0 0,0 0-1310 0 0</inkml:trace>
  <inkml:trace contextRef="#ctx0" brushRef="#br0" timeOffset="662.748">707 29 9072 0 0,'0'0'200'0'0,"0"0"33"0"0,0 0 15 0 0,-1-2-36 0 0,-16-22 1663 0 0,17 23-1251 0 0,0 1-68 0 0,0 0-32 0 0,0 0-4 0 0,24-1 2283 0 0,-23 2-2464 0 0,2 15 573 0 0,7 30 9 0 0,1 16-251 0 0,10 34-188 0 0,-9-36-162 0 0,-3 14 194 0 0,-8 4 83 0 0,-3-41-356 0 0,4-2 106 0 0,-2-34-278 0 0,3 3 1 0 0,-3-3 15 0 0,0-1-10 0 0,0 0 15 0 0,0 0 6 0 0,0 0 0 0 0,0 0-4 0 0,-4-26 188 0 0,3 24-273 0 0,-2-4-2 0 0,0 0 0 0 0,0 0 1 0 0,1 0-1 0 0,0 0 0 0 0,0 0 1 0 0,0-1-1 0 0,1 1 1 0 0,0-1-1 0 0,0 1 0 0 0,1-6-5 0 0,0-48 38 0 0,10 31-108 0 0,11-2-108 0 0,-20 29 165 0 0,1 0 1 0 0,-1 0 0 0 0,0 0 0 0 0,1 0-1 0 0,-1 0 1 0 0,1 1 0 0 0,0-1 0 0 0,0 0-1 0 0,-1 1 1 0 0,1-1 0 0 0,0 1 0 0 0,0 0-1 0 0,0 0 1 0 0,1 0 0 0 0,-1 0 0 0 0,0 0-1 0 0,0 0 1 0 0,1 0 0 0 0,-1 1 0 0 0,0-1-1 0 0,1 1 1 0 0,-1-1 0 0 0,0 1 0 0 0,1 0-1 0 0,-1 0 1 0 0,1 0 0 0 0,-1 1 12 0 0,53 42-261 0 0,-24-13 207 0 0,3 3 54 0 0,-25 2 0 0 0,-8-34 0 0 0,0 1 0 0 0,0-1 0 0 0,0 0 0 0 0,0 1 0 0 0,0-1 0 0 0,0 1 0 0 0,-1 0 0 0 0,1-1 0 0 0,0 1 0 0 0,-1-1 0 0 0,1 1 0 0 0,-1 0 0 0 0,0 0 0 0 0,0-1 0 0 0,1 1 0 0 0,-1 0 0 0 0,0 0 0 0 0,0-1 0 0 0,-1 1 0 0 0,1 0 0 0 0,0-1 0 0 0,-1 1 0 0 0,1 0 0 0 0,-1 0 0 0 0,1-1 0 0 0,-1 1 0 0 0,0 0 0 0 0,-8 39 86 0 0,9-15-33 0 0,-1-25-169 0 0,1-1-11 0 0,12 3-1038 0 0,-10-2 753 0 0,6 1-2620 0 0,-8-2-3518 0 0</inkml:trace>
  <inkml:trace contextRef="#ctx0" brushRef="#br0" timeOffset="1148.974">1100 331 12440 0 0,'0'0'281'0'0,"0"0"40"0"0,-1 8 325 0 0,-4-3-562 0 0,4 7-56 0 0,6 4 788 0 0,-1-14-695 0 0,0 0 1 0 0,0 0 0 0 0,0-1 0 0 0,0 1 0 0 0,1-1-1 0 0,-1 0 1 0 0,0-1 0 0 0,1 1 0 0 0,-1-1 0 0 0,1 1 0 0 0,-1-1-1 0 0,1-1 1 0 0,-1 1 0 0 0,1-1 0 0 0,-1 1 0 0 0,0-1-1 0 0,1-1 1 0 0,-1 1 0 0 0,0 0 0 0 0,0-1 0 0 0,0 0-1 0 0,4-2-121 0 0,23-29 856 0 0,-18-5-592 0 0,-11 32-230 0 0,-1 1 0 0 0,1-1 0 0 0,-1 0 0 0 0,0 1-1 0 0,-1-1 1 0 0,1 0 0 0 0,-1 0 0 0 0,0 1-1 0 0,-1-1 1 0 0,1 0 0 0 0,-1 0 0 0 0,-2-4-34 0 0,0-1 67 0 0,3 10-64 0 0,0 0 1 0 0,-1 0 0 0 0,1 0-1 0 0,0 0 1 0 0,-1 0-1 0 0,1 0 1 0 0,-1 0 0 0 0,1 0-1 0 0,-1 1 1 0 0,0-1 0 0 0,1 0-1 0 0,-1 0 1 0 0,0 1-1 0 0,0-1 1 0 0,1 0 0 0 0,-1 1-1 0 0,0-1 1 0 0,0 1 0 0 0,0-1-1 0 0,0 1 1 0 0,0-1-1 0 0,0 1 1 0 0,0-1 0 0 0,0 1-1 0 0,0 0 1 0 0,0 0 0 0 0,0 0-1 0 0,0 0 1 0 0,0-1-1 0 0,0 1 1 0 0,0 0 0 0 0,0 1-1 0 0,0-1 1 0 0,0 0-1 0 0,0 0 1 0 0,-1 1-4 0 0,-4-2 57 0 0,0 2 0 0 0,0-1 0 0 0,0 0 0 0 0,0 1 0 0 0,1 0 0 0 0,-1 1 0 0 0,0-1 0 0 0,0 1 0 0 0,1 0 0 0 0,-1 1 0 0 0,1-1 0 0 0,0 1-1 0 0,0 0 1 0 0,-5 4-57 0 0,-12 19 139 0 0,-18 27 106 0 0,40-52-240 0 0,0 0 0 0 0,-1-1 0 0 0,1 1-1 0 0,-1 0 1 0 0,1 0 0 0 0,0-1 0 0 0,-1 1-1 0 0,1 0 1 0 0,0 0 0 0 0,0 0-1 0 0,0 0 1 0 0,0-1 0 0 0,0 1 0 0 0,0 0-1 0 0,0 0 1 0 0,0 0 0 0 0,0 0 0 0 0,0 0-1 0 0,0-1 1 0 0,1 1 0 0 0,-1 0-1 0 0,0 0 1 0 0,0 0 0 0 0,1-1 0 0 0,-1 1-1 0 0,1 0 1 0 0,-1 0 0 0 0,1-1 0 0 0,-1 1-1 0 0,1 0 1 0 0,-1-1 0 0 0,1 1-5 0 0,7 18 56 0 0,-4 11 102 0 0,2-9-59 0 0,12 9 300 0 0,-11-25-336 0 0,0-1 1 0 0,0 0-1 0 0,0-1 0 0 0,0 0 0 0 0,1 0 0 0 0,0 0 0 0 0,-1-1 0 0 0,1 0 0 0 0,0-1 0 0 0,0 0 0 0 0,0 0 0 0 0,0 0 0 0 0,2-1-63 0 0,8-2 30 0 0,-9 2-87 0 0,0 0 0 0 0,0-1 0 0 0,0 0 0 0 0,-1 0 1 0 0,1-1-1 0 0,0-1 0 0 0,-1 1 0 0 0,1-1 0 0 0,-1-1 0 0 0,0 1 1 0 0,0-1-1 0 0,0-1 0 0 0,0 0 57 0 0,7-19-1720 0 0,4-1-4248 0 0,-15 12 154 0 0</inkml:trace>
  <inkml:trace contextRef="#ctx0" brushRef="#br0" timeOffset="2176.655">1397 182 11808 0 0,'0'0'266'0'0,"0"0"44"0"0,0 0 11 0 0,0 0-38 0 0,1 5-175 0 0,3 19 302 0 0,22 30 1610 0 0,15 10-779 0 0,-10-7-385 0 0,-24-41-606 0 0,-6-15-218 0 0,0 0 1 0 0,0 1-1 0 0,0-1 1 0 0,0 1-1 0 0,0-1 1 0 0,0 1-1 0 0,-1-1 1 0 0,1 1-1 0 0,-1 0 1 0 0,1-1-1 0 0,-1 1 1 0 0,1 0-1 0 0,-1-1 1 0 0,0 1-1 0 0,0 0 1 0 0,0 0-1 0 0,0-1 1 0 0,0 1-1 0 0,-1 0 1 0 0,1-1-1 0 0,0 1 1 0 0,-1 0 0 0 0,1-1-1 0 0,-1 1 1 0 0,1 0-1 0 0,-1 0-32 0 0,-11 25 497 0 0,-8-6 543 0 0,19-20-964 0 0,1-1 18 0 0,-8-3 112 0 0,4-27 36 0 0,3-13-228 0 0,6 10-223 0 0,-2 28 166 0 0,0 0 1 0 0,1 0-1 0 0,-1 1 1 0 0,1-1-1 0 0,1 1 1 0 0,-1 0-1 0 0,0 0 1 0 0,1 1-1 0 0,0-1 0 0 0,0 1 1 0 0,0 0-1 0 0,0 0 1 0 0,1 1 42 0 0,4-3-25 0 0,-1 1 0 0 0,1 0 0 0 0,0 1 0 0 0,1 0 0 0 0,-1 1 0 0 0,1 0 1 0 0,-1 0-1 0 0,1 1 0 0 0,-1 1 0 0 0,1 0 0 0 0,0 0 0 0 0,-1 1 0 0 0,1 0 0 0 0,0 1 0 0 0,1 1 25 0 0,92 15-72 0 0,-15-34 136 0 0,-86 15-73 0 0,0 0-1 0 0,-1 1 0 0 0,1-1 1 0 0,0 0-1 0 0,-1 0 0 0 0,1-1 1 0 0,-1 1-1 0 0,0 0 0 0 0,1-1 1 0 0,-1 1-1 0 0,0-1 0 0 0,0 0 1 0 0,0 0-1 0 0,0 0 0 0 0,0 0 0 0 0,0 0 1 0 0,-1 0-1 0 0,1-1 0 0 0,-1 1 1 0 0,1 0-1 0 0,-1-1 0 0 0,0 1 1 0 0,0-1-1 0 0,0 0 0 0 0,0 1 1 0 0,-1-1-1 0 0,1 0 0 0 0,-1 1 1 0 0,1-1-1 0 0,-1 0 0 0 0,0 0 1 0 0,0 1-1 0 0,0-1 0 0 0,-1 0 0 0 0,1 0 1 0 0,0 1-1 0 0,-1-1 0 0 0,0 0 10 0 0,-4-9-50 0 0,4 8 16 0 0,0 1 1 0 0,0-1 0 0 0,-1 0 0 0 0,1 1 0 0 0,-1-1 0 0 0,0 1 0 0 0,0-1 0 0 0,0 1 0 0 0,0 0 0 0 0,-1 0 0 0 0,1 0 0 0 0,-1 0 0 0 0,0 0-1 0 0,0 0 1 0 0,0 1 0 0 0,0-1 0 0 0,0 1 0 0 0,-1 0 0 0 0,1 0 0 0 0,-1 0 0 0 0,1 1 0 0 0,-4-2 33 0 0,4 3 17 0 0,0-1-1 0 0,0 0 1 0 0,0 1 0 0 0,0 0-1 0 0,0 0 1 0 0,0 0 0 0 0,0 0 0 0 0,0 0-1 0 0,0 0 1 0 0,0 1 0 0 0,0 0 0 0 0,0-1-1 0 0,0 1 1 0 0,0 0 0 0 0,0 1 0 0 0,0-1-1 0 0,1 0 1 0 0,-1 1 0 0 0,0-1-1 0 0,1 1 1 0 0,0 0 0 0 0,-1 0 0 0 0,1 0-1 0 0,0 0 1 0 0,0 1 0 0 0,0-1 0 0 0,0 0-1 0 0,0 1 1 0 0,1-1 0 0 0,-2 2-17 0 0,-37 86 810 0 0,37-80-669 0 0,1 1 0 0 0,0-1 1 0 0,1 0-1 0 0,0 1 0 0 0,1-1 1 0 0,0 1-1 0 0,1-1 0 0 0,0 5-141 0 0,-1-11 38 0 0,0 0 0 0 0,0 0-1 0 0,1 0 1 0 0,-1 0-1 0 0,1-1 1 0 0,0 1 0 0 0,0 0-1 0 0,0 0 1 0 0,0-1 0 0 0,1 1-1 0 0,-1-1 1 0 0,1 1-1 0 0,0-1 1 0 0,0 0 0 0 0,0 0-1 0 0,1 0 1 0 0,-1 0-1 0 0,1 0 1 0 0,-1 0 0 0 0,1 0-1 0 0,0-1 1 0 0,0 0-1 0 0,0 1 1 0 0,1-1 0 0 0,-1 0-1 0 0,0-1 1 0 0,1 1 0 0 0,-1 0-1 0 0,1-1 1 0 0,0 0-1 0 0,-1 0 1 0 0,1 0 0 0 0,2 0-38 0 0,7-3-50 0 0,0 0 0 0 0,1-1 0 0 0,-1 0 1 0 0,0-1-1 0 0,-1 0 0 0 0,1-1 0 0 0,-1 0 0 0 0,0-1 1 0 0,0-1-1 0 0,-1 0 0 0 0,0-1 0 0 0,0 0 1 0 0,-1 0-1 0 0,1-1 0 0 0,-2 0 0 0 0,0-1 0 0 0,0 0 1 0 0,7-11 49 0 0,39-61-1736 0 0,-31 50 1465 0 0,-23 31 207 0 0,11 25 88 0 0,15 91 495 0 0,-11-45 95 0 0,-16-69-499 0 0,0-1 45 0 0,0 0 21 0 0,0 0 3 0 0,0 0-8 0 0,0 0-33 0 0,0 0-14 0 0,0 0-1 0 0,0 0-2 0 0,12-16 283 0 0,3-26-235 0 0,-12 32-234 0 0,1-1-1 0 0,-1 1 1 0 0,2 0 0 0 0,-1 0-1 0 0,1 0 1 0 0,1 1-1 0 0,0 0 1 0 0,0 0 0 0 0,1 0-1 0 0,0 1 1 0 0,0 0-1 0 0,7-6 61 0 0,-11 13-10 0 0,-1-1 0 0 0,0 0-1 0 0,0 1 1 0 0,1 0-1 0 0,-1 0 1 0 0,1 0 0 0 0,-1 0-1 0 0,1 0 1 0 0,-1 0-1 0 0,1 0 1 0 0,-1 1 0 0 0,1 0-1 0 0,0-1 1 0 0,-1 1 0 0 0,1 0-1 0 0,0 0 1 0 0,-1 0-1 0 0,1 1 1 0 0,0-1 0 0 0,-1 1-1 0 0,1-1 1 0 0,0 1-1 0 0,-1 0 1 0 0,1 0 0 0 0,-1 0-1 0 0,0 0 1 0 0,1 1 0 0 0,-1-1-1 0 0,0 0 1 0 0,0 1-1 0 0,1 0 1 0 0,-1 0 0 0 0,-1-1-1 0 0,1 1 1 0 0,0 0-1 0 0,0 0 1 0 0,-1 1 0 0 0,2 0 10 0 0,15 24 202 0 0,0 1 1 0 0,-2 0 0 0 0,-1 1-1 0 0,-1 1 1 0 0,-1 1-203 0 0,5-25-5507 0 0,-12-11-740 0 0</inkml:trace>
  <inkml:trace contextRef="#ctx0" brushRef="#br0" timeOffset="2753.169">2793 206 13360 0 0,'0'0'298'0'0,"0"0"46"0"0,0 0 24 0 0,0 0-38 0 0,0 0-145 0 0,0 0 206 0 0,0 0 110 0 0,0 0 19 0 0,0 0-31 0 0,0 0-156 0 0,0 0-69 0 0,0 0-9 0 0,-3 6 234 0 0,-48 53 1479 0 0,42-49-1708 0 0,-35 62 1064 0 0,41-60-1202 0 0,1-7-72 0 0,0 1 0 0 0,0 0 0 0 0,1 0-1 0 0,0 1 1 0 0,0-1 0 0 0,1 0 0 0 0,-1 0 0 0 0,1 0 0 0 0,1 1 0 0 0,-1-1-1 0 0,1 0 1 0 0,1 2-50 0 0,2 11 119 0 0,-3-16-100 0 0,0 1 0 0 0,-1-1 0 0 0,1 1 0 0 0,1 0 0 0 0,-1-1 0 0 0,0 0-1 0 0,1 1 1 0 0,0-1 0 0 0,0 0 0 0 0,0 0 0 0 0,0 1 0 0 0,0-2 0 0 0,0 1 0 0 0,1 0 0 0 0,0 0 0 0 0,2 1-19 0 0,4 0 31 0 0,1 0 0 0 0,-1-1 0 0 0,0-1 0 0 0,1 1 0 0 0,0-2 0 0 0,0 1 1 0 0,-1-1-1 0 0,1-1 0 0 0,0 0 0 0 0,0 0 0 0 0,0-1 0 0 0,0 0 0 0 0,-1-1 0 0 0,1 0 1 0 0,0 0-1 0 0,-1-1 0 0 0,0-1 0 0 0,0 1 0 0 0,1-2-31 0 0,6 1 121 0 0,-1-2-100 0 0,0 1 1 0 0,0-2 0 0 0,-1 0 0 0 0,0 0-1 0 0,0-2 1 0 0,-1 1 0 0 0,0-2 0 0 0,-1 0-1 0 0,0 0 1 0 0,0-1 0 0 0,-1-1 0 0 0,-1 0-1 0 0,2-2-21 0 0,-9 10 7 0 0,1 0-1 0 0,-1-1 1 0 0,0 1-1 0 0,0-1 1 0 0,0 0-1 0 0,0 0 1 0 0,-1 0-1 0 0,0 0 1 0 0,0 0-1 0 0,-1 0 1 0 0,1-1-1 0 0,-1 1 1 0 0,0-1 0 0 0,0 1-1 0 0,-1-1 1 0 0,0 1-1 0 0,0-1 1 0 0,0-1-7 0 0,-2 5-3 0 0,0 0 0 0 0,0 0 0 0 0,0 1 0 0 0,0-1 0 0 0,-1 1 0 0 0,1-1 1 0 0,-1 1-1 0 0,1 0 0 0 0,-1 0 0 0 0,1 0 0 0 0,-1 0 0 0 0,1 0 0 0 0,-1 1 1 0 0,0-1-1 0 0,1 1 0 0 0,-1 0 0 0 0,0-1 0 0 0,0 1 0 0 0,1 1 0 0 0,-1-1 0 0 0,0 0 1 0 0,1 1-1 0 0,-1-1 0 0 0,0 1 0 0 0,1 0 0 0 0,-1 0 0 0 0,-1 0 3 0 0,-4 2-10 0 0,0 0-1 0 0,0 0 0 0 0,0 1 1 0 0,1 0-1 0 0,0 1 0 0 0,-1-1 1 0 0,1 1-1 0 0,1 1 0 0 0,-1-1 1 0 0,1 1-1 0 0,0 0 0 0 0,0 1 1 0 0,1 0-1 0 0,0-1 0 0 0,0 2 1 0 0,0-1-1 0 0,1 0 0 0 0,0 1 1 0 0,1 0-1 0 0,-2 3 11 0 0,5-8 26 0 0,-1 1 0 0 0,1-1 0 0 0,-1 1 1 0 0,1-1-1 0 0,0 0 0 0 0,0 1 0 0 0,1-1 0 0 0,-1 1 0 0 0,1-1 1 0 0,0 0-1 0 0,-1 1 0 0 0,2-1 0 0 0,-1 0 0 0 0,0 0 0 0 0,0 1 1 0 0,1-1-1 0 0,0 0 0 0 0,0-1 0 0 0,0 1 0 0 0,0 0 0 0 0,0 0 1 0 0,0-1-1 0 0,1 1 0 0 0,-1-1 0 0 0,1 0 0 0 0,0 0 0 0 0,0 0 1 0 0,-1 0-1 0 0,1 0 0 0 0,3 0-26 0 0,99 36 330 0 0,37-25-184 0 0,-57-18-2104 0 0,-51 2 852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243 3 16751 0 0,'-7'-1'103'0'0,"-1"0"-1"0"0,1 0 1 0 0,0 1-1 0 0,-1 0 1 0 0,1 1-1 0 0,0 0 1 0 0,0 0-1 0 0,0 0 1 0 0,0 1-1 0 0,0 0 1 0 0,0 1-1 0 0,0-1 1 0 0,0 1-1 0 0,1 0 1 0 0,-1 1-1 0 0,0 0-102 0 0,-53 38 848 0 0,58-41-826 0 0,1 1 1 0 0,-1-1-1 0 0,1 1 1 0 0,-1 0-1 0 0,1 0 1 0 0,0-1-1 0 0,0 1 0 0 0,0 0 1 0 0,0 0-1 0 0,0 0 1 0 0,0 0-1 0 0,0 0 1 0 0,1 1-1 0 0,-1-1 1 0 0,1 0-1 0 0,-1 0 1 0 0,1 0-1 0 0,0 0 1 0 0,0 1-1 0 0,0-1 1 0 0,0 0-1 0 0,1 0 1 0 0,-1 0-1 0 0,0 1 1 0 0,1-1-1 0 0,-1 0 1 0 0,1 0-1 0 0,0 0 0 0 0,0 0 1 0 0,0 0-1 0 0,0 0-22 0 0,5 6 94 0 0,0 0-1 0 0,1 0 1 0 0,0-1-1 0 0,0 0 0 0 0,1 0 1 0 0,0 0-1 0 0,0-1 1 0 0,1-1-1 0 0,-1 1 1 0 0,5 0-94 0 0,44 34 140 0 0,-56-39-116 0 0,0-1 0 0 0,0 0 0 0 0,-1 1 0 0 0,1-1 0 0 0,0 1 1 0 0,0-1-1 0 0,-1 1 0 0 0,1-1 0 0 0,0 1 0 0 0,-1-1 0 0 0,1 1 0 0 0,-1 0 0 0 0,1-1 0 0 0,-1 1 0 0 0,1 0 1 0 0,-1-1-1 0 0,1 1 0 0 0,-1 0 0 0 0,0 0 0 0 0,1 0 0 0 0,-1-1 0 0 0,0 1 0 0 0,0 0 0 0 0,1 0 0 0 0,-1 0 0 0 0,0 0 1 0 0,0-1-1 0 0,0 1 0 0 0,0 0 0 0 0,0 0 0 0 0,0 0 0 0 0,0 0 0 0 0,-1 0 0 0 0,1-1 0 0 0,0 1 0 0 0,0 0 0 0 0,-1 0 1 0 0,1 0-1 0 0,0-1 0 0 0,-1 1 0 0 0,1 0 0 0 0,-1 0 0 0 0,1-1 0 0 0,-1 1 0 0 0,1 0 0 0 0,-1-1 0 0 0,0 1 0 0 0,1-1 1 0 0,-1 1-1 0 0,0-1 0 0 0,1 1 0 0 0,-1-1 0 0 0,0 1 0 0 0,0-1 0 0 0,1 0 0 0 0,-1 1 0 0 0,0-1-24 0 0,-63 24 1112 0 0,-37-8-824 0 0,79-15-489 0 0,13-1-3267 0 0,13-6-3213 0 0,1 2 864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15 287 11280 0 0,'-5'-3'660'0'0,"1"0"-542"0"0,0 2-10 0 0,3 0 382 0 0,1 1 160 0 0,0 0 29 0 0,0 0 26 0 0,0 0 82 0 0,0 0 40 0 0,0 0 4 0 0,22-5 1369 0 0,164 13-749 0 0,-164-2-1749 0 0,5 1-3560 0 0,-27-7 2148 0 0</inkml:trace>
  <inkml:trace contextRef="#ctx0" brushRef="#br0" timeOffset="1">31 415 13304 0 0,'0'0'298'0'0,"0"0"46"0"0,-5 3 1632 0 0,72 4 1232 0 0,58-20-2331 0 0,-84 8-679 0 0,-20 3-1183 0 0,0-2-3999 0 0,-6-1-1140 0 0</inkml:trace>
  <inkml:trace contextRef="#ctx0" brushRef="#br0" timeOffset="2">644 221 15120 0 0,'0'0'340'0'0,"-6"1"465"0"0,0 1-753 0 0,1 1 0 0 0,0-1 0 0 0,-1 2 0 0 0,1-1 0 0 0,1 0 0 0 0,-1 1 0 0 0,0 0 0 0 0,1 0 0 0 0,0 0 1 0 0,-1 1-1 0 0,2-1 0 0 0,-1 1 0 0 0,1 0 0 0 0,-1 0 0 0 0,0 3-52 0 0,-6 6 283 0 0,9-13-251 0 0,-1 0 1 0 0,1 1 0 0 0,0-1-1 0 0,0 1 1 0 0,-1-1 0 0 0,1 1-1 0 0,0 0 1 0 0,0-1-1 0 0,0 1 1 0 0,1 0 0 0 0,-1 0-1 0 0,0 0 1 0 0,1-1 0 0 0,-1 1-1 0 0,1 0 1 0 0,-1 0-1 0 0,1 0 1 0 0,0 0 0 0 0,0 0-1 0 0,0 0 1 0 0,0 0 0 0 0,0 0-1 0 0,1 0 1 0 0,-1 0-1 0 0,1 0 1 0 0,-1 0 0 0 0,1 0-1 0 0,-1-1 1 0 0,1 1 0 0 0,0 0-1 0 0,0 0 1 0 0,0-1-1 0 0,0 1 1 0 0,0 0 0 0 0,0-1-1 0 0,1 1 1 0 0,-1-1 0 0 0,1 1-1 0 0,-1-1 1 0 0,1 0-1 0 0,-1 0 1 0 0,1 0 0 0 0,-1 0-1 0 0,1 0 1 0 0,0 0 0 0 0,0 0-1 0 0,0 0 1 0 0,-1-1-1 0 0,1 1 1 0 0,0-1 0 0 0,1 1-33 0 0,7 1 57 0 0,1-1 1 0 0,0-1-1 0 0,0 1 1 0 0,0-1-1 0 0,-1-1 1 0 0,1 0-1 0 0,0-1 1 0 0,0 0-1 0 0,-1-1 0 0 0,1 0 1 0 0,-1 0-1 0 0,0-1 1 0 0,0 0-1 0 0,0-1 1 0 0,-1 0-1 0 0,0-1 1 0 0,0 0-1 0 0,0-1 1 0 0,7-6-58 0 0,-14 12 9 0 0,0-1 0 0 0,-1 1 1 0 0,1-1-1 0 0,0 0 0 0 0,-1 0 1 0 0,1 0-1 0 0,-1 0 0 0 0,1 0 1 0 0,-1 0-1 0 0,0 0 0 0 0,0 0 1 0 0,0-1-1 0 0,0 1 0 0 0,-1 0 1 0 0,1-1-1 0 0,0 1 0 0 0,-1-1 1 0 0,0 1-1 0 0,0 0 0 0 0,1-1 1 0 0,-1 1-1 0 0,-1-1 0 0 0,1 1 1 0 0,0-1-1 0 0,-1 1 0 0 0,1-1 1 0 0,-1 1-1 0 0,0 0 0 0 0,1-1 1 0 0,-1 1-1 0 0,0 0 0 0 0,-1 0 1 0 0,1 0-1 0 0,0 0 0 0 0,-1 0 1 0 0,1 0-1 0 0,-1 0 0 0 0,1 0 1 0 0,-1 0-1 0 0,0 1 0 0 0,0-1 1 0 0,0 0-1 0 0,0 1 0 0 0,0 0 1 0 0,0 0-1 0 0,0-1 0 0 0,0 1 1 0 0,-1 0-1 0 0,1 1 0 0 0,-3-2-9 0 0,0 0-37 0 0,0 0 0 0 0,-1 1-1 0 0,1-1 1 0 0,-1 1 0 0 0,0 0-1 0 0,1 0 1 0 0,-1 1 0 0 0,0 0-1 0 0,0 0 1 0 0,1 0 0 0 0,-1 1-1 0 0,0-1 1 0 0,0 1 0 0 0,1 1-1 0 0,-1-1 1 0 0,1 1 0 0 0,-1 0-1 0 0,1 0 1 0 0,0 1 0 0 0,0 0-1 0 0,-1 0 38 0 0,-12 18-2988 0 0,17-20 1721 0 0</inkml:trace>
  <inkml:trace contextRef="#ctx0" brushRef="#br0" timeOffset="3">1006 243 16152 0 0,'0'0'473'0'0,"0"0"-5"0"0,0 0-254 0 0,0 0 44 0 0,0 0 50 0 0,0 0 10 0 0,0 0 37 0 0,0 0 146 0 0,10 20 2842 0 0,10 9-3182 0 0,-3-21-1153 0 0,7-10-2809 0 0,-18-1 1931 0 0</inkml:trace>
  <inkml:trace contextRef="#ctx0" brushRef="#br0" timeOffset="4">1297 8 14224 0 0,'0'0'322'0'0,"0"0"45"0"0,4-5 490 0 0,-2 3-771 0 0,-1 1 286 0 0,-1 1 121 0 0,12 9 1049 0 0,-10-6-1351 0 0,0 1-1 0 0,-1 0 1 0 0,1 0-1 0 0,-1 0 0 0 0,0 0 1 0 0,0 0-1 0 0,0 1 0 0 0,-1-1 1 0 0,1 0-1 0 0,-1 0 0 0 0,0 0 1 0 0,0 1-1 0 0,0-1 0 0 0,-1 0 1 0 0,0 1-191 0 0,1 11 459 0 0,-4 63 481 0 0,5 65-525 0 0,13-106-666 0 0,2-27-2584 0 0,-11-7 1315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298 30 10680 0 0,'-6'-5'520'0'0,"3"2"-460"0"0,0 0 1 0 0,-1 1 0 0 0,0-1-1 0 0,1 1 1 0 0,-1 0 0 0 0,0 0-1 0 0,0 1 1 0 0,0-1-1 0 0,0 1 1 0 0,-1 0 0 0 0,1 0-1 0 0,0 0 1 0 0,0 1 0 0 0,-1-1-1 0 0,1 1 1 0 0,-1 0 0 0 0,1 0-1 0 0,0 1 1 0 0,0-1 0 0 0,-3 1-61 0 0,-86 26 1657 0 0,90-26-1562 0 0,-5 2 121 0 0,0 0-1 0 0,0 1 1 0 0,1-1-1 0 0,0 1 1 0 0,-1 1 0 0 0,1-1-1 0 0,1 1 1 0 0,-1 1 0 0 0,1-1-1 0 0,0 1 1 0 0,-3 3-216 0 0,8-5 42 0 0,0-1 1 0 0,0 1-1 0 0,0 0 1 0 0,1 0-1 0 0,-1-1 1 0 0,1 1-1 0 0,0 0 1 0 0,0 0-1 0 0,0 0 1 0 0,0 0-1 0 0,1 0 0 0 0,-1-1 1 0 0,1 1-1 0 0,0 0 1 0 0,0-1-1 0 0,1 1 1 0 0,-1 0-1 0 0,1-1 1 0 0,0 1-1 0 0,-1-1 1 0 0,2 0-1 0 0,-1 0 1 0 0,0 0-1 0 0,1 0 1 0 0,-1 0-1 0 0,1 0 0 0 0,0-1 1 0 0,0 1-1 0 0,1 0-42 0 0,11 16 157 0 0,16 22 40 0 0,30 52 432 0 0,-59-87-561 0 0,-1-1-1 0 0,0 1 1 0 0,0 0-1 0 0,0 0 1 0 0,-1-1-1 0 0,1 1 0 0 0,-1 0 1 0 0,-1 0-1 0 0,1 0 1 0 0,-1-1-1 0 0,0 1 1 0 0,-1 0-1 0 0,1-1 0 0 0,-1 1 1 0 0,0-1-1 0 0,-1 0 1 0 0,1 1-1 0 0,-1-1 1 0 0,0 0-1 0 0,0 0 0 0 0,-1-1 1 0 0,1 1-1 0 0,-1-1 1 0 0,0 0-1 0 0,0 0 1 0 0,0 0-1 0 0,-1 0 0 0 0,-2 1-67 0 0,-70 23 540 0 0,76-28-522 0 0,0 0 0 0 0,0 0 0 0 0,0 1 0 0 0,0-1 0 0 0,0 0 0 0 0,0 0 0 0 0,0 0-1 0 0,0 0 1 0 0,0 0 0 0 0,0 0 0 0 0,0 0 0 0 0,0 0 0 0 0,0-1 0 0 0,0 1 0 0 0,0 0 0 0 0,0 0-1 0 0,0-1 1 0 0,0 1 0 0 0,0-1 0 0 0,1 1 0 0 0,-1-1 0 0 0,0 1 0 0 0,0-1 0 0 0,0 0-1 0 0,1 1 1 0 0,-1-1 0 0 0,0 0 0 0 0,1 1 0 0 0,-1-1 0 0 0,0 0 0 0 0,1 0 0 0 0,-1 0 0 0 0,1 0-1 0 0,0 0 1 0 0,-1 1 0 0 0,1-1 0 0 0,0 0 0 0 0,-1 0 0 0 0,1 0 0 0 0,0 0 0 0 0,0 0-1 0 0,0 0 1 0 0,0 0 0 0 0,0 0 0 0 0,0 0 0 0 0,0 0 0 0 0,0 0 0 0 0,0-1-18 0 0,7-50 49 0 0,28 16-116 0 0,-13 18-202 0 0,1 0-501 0 0,-9 14-5475 0 0,-2 2-99 0 0</inkml:trace>
  <inkml:trace contextRef="#ctx0" brushRef="#br0" timeOffset="1">335 262 6000 0 0,'0'0'174'0'0,"7"-4"716"0"0,0 0-279 0 0,-1 0 0 0 0,1 1 1 0 0,0 0-1 0 0,0 0 0 0 0,1 0 1 0 0,-1 1-1 0 0,1 0 0 0 0,-1 0 1 0 0,1 1-1 0 0,-1 0 0 0 0,1 0 1 0 0,0 1-612 0 0,-5 0 85 0 0,1 1 0 0 0,-1 0 1 0 0,1 0-1 0 0,-1 0 1 0 0,1 0-1 0 0,-1 0 1 0 0,0 1-1 0 0,1-1 1 0 0,-1 1-1 0 0,0 0 0 0 0,0 0 1 0 0,-1 0-1 0 0,1 1 1 0 0,0-1-1 0 0,-1 0 1 0 0,1 1-1 0 0,-1 0 0 0 0,0 0 1 0 0,0 0-1 0 0,0 0 1 0 0,0 0-1 0 0,0 0 1 0 0,-1 0-1 0 0,1 0 1 0 0,0 3-87 0 0,8 23 209 0 0,-9-19-194 0 0,1-5 41 0 0,-1 0 1 0 0,-1 0 0 0 0,1 0 0 0 0,-1 0-1 0 0,1 0 1 0 0,-1 0 0 0 0,-1 0 0 0 0,1 0-1 0 0,-1 0 1 0 0,0 0 0 0 0,0 0 0 0 0,0 0-1 0 0,-1 0 1 0 0,0 0 0 0 0,0-1 0 0 0,0 1-1 0 0,0-1 1 0 0,-1 1 0 0 0,0-1 0 0 0,0 0-1 0 0,-1 1-55 0 0,-42 35 451 0 0,46-40-340 0 0,0 0 7 0 0,0 0 2 0 0,0 0 12 0 0,0 0 50 0 0,116-163 1840 0 0,-91 117-1891 0 0,-22 40-164 0 0,0 1 0 0 0,-1 0-1 0 0,0-1 1 0 0,1 0 0 0 0,-2 1 0 0 0,1-1-1 0 0,-1 0 1 0 0,0 0 0 0 0,0 0 0 0 0,0 0-1 0 0,-1 0 1 0 0,0 0 0 0 0,0 0 0 0 0,-1 0-1 0 0,0-2 34 0 0,-20-4-4281 0 0,12 12 2819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0 148 11256 0 0,'0'0'256'0'0,"0"0"34"0"0,0 0 21 0 0,0 0-35 0 0,0-3-180 0 0,0-1-21 0 0,18-2 1173 0 0,133 12 1380 0 0,-77 2-2271 0 0,-73-8-362 0 0,10 0-56 0 0,-1 0-1 0 0,0 1 1 0 0,1 1 0 0 0,-1 0 0 0 0,0 0 0 0 0,0 1 0 0 0,0 0 0 0 0,-1 1 0 0 0,3 0 61 0 0,-12-4-166 0 0,5 4-72 0 0,-5-2-2239 0 0,-2 3-2448 0 0</inkml:trace>
  <inkml:trace contextRef="#ctx0" brushRef="#br0" timeOffset="1">99 268 11432 0 0,'-56'28'2708'0'0,"65"-18"-586"0"0,-1-7-1901 0 0,0 1-1 0 0,0-1 0 0 0,0 0 1 0 0,0-1-1 0 0,1 0 1 0 0,-1 0-1 0 0,1-1 0 0 0,-1 0 1 0 0,1-1-1 0 0,3 0-220 0 0,-3 1 103 0 0,150 2-687 0 0,-119-3-3907 0 0,-18 0-1307 0 0</inkml:trace>
  <inkml:trace contextRef="#ctx0" brushRef="#br0" timeOffset="2">595 216 5640 0 0,'0'0'124'0'0,"0"0"17"0"0,0 0 12 0 0,3-20 503 0 0,28-44 4308 0 0,-4 2-1122 0 0,-24 49-1531 0 0,-5 17-967 0 0,-5 83-1020 0 0,-4-13 280 0 0,-5-14-401 0 0,6-12-86 0 0,1-20-117 0 0,6-23 11 0 0,3-3 32 0 0,0 1-75 0 0,0-2-182 0 0,0-1-40 0 0,0 0 4 0 0,0 0-44 0 0,0 0-197 0 0,0 0-86 0 0,0 0-723 0 0,0 0-2955 0 0,0 0-1267 0 0</inkml:trace>
  <inkml:trace contextRef="#ctx0" brushRef="#br0" timeOffset="3">868 88 10136 0 0,'0'0'230'0'0,"0"0"30"0"0,0 0 19 0 0,0 0 14 0 0,-6 6 373 0 0,-22 59 2146 0 0,-9 47-745 0 0,28-81-1723 0 0,25-5-8 0 0,-12-25-301 0 0,-1 0-1 0 0,1 0 0 0 0,1 0 1 0 0,-1-1-1 0 0,0 1 0 0 0,0-1 1 0 0,0 0-1 0 0,0 0 0 0 0,0 0 1 0 0,0-1-1 0 0,0 0 0 0 0,0 0 1 0 0,0 0-1 0 0,0 0 0 0 0,0 0 1 0 0,0-1-1 0 0,-1 1 0 0 0,1-1 0 0 0,-1 0 1 0 0,1-1-1 0 0,-1 1 0 0 0,1 0 1 0 0,-1-1-1 0 0,0 0 0 0 0,0 0 1 0 0,-1 0-1 0 0,1 0 0 0 0,0 0 1 0 0,-1 0-1 0 0,0-1 0 0 0,0 1 1 0 0,0-1-1 0 0,0 0 0 0 0,-1 1 1 0 0,1-1-1 0 0,-1 0 0 0 0,0 0 0 0 0,0-1-34 0 0,1 0 12 0 0,-1 0-1 0 0,0 1 0 0 0,0-1 0 0 0,0 0 0 0 0,-1 0 0 0 0,0 0 0 0 0,0 1 0 0 0,0-1 0 0 0,0 0 0 0 0,-1 0 0 0 0,0 0 0 0 0,0 0 0 0 0,0 1 0 0 0,-1-1 1 0 0,1 1-1 0 0,-1-1 0 0 0,0 1 0 0 0,0-1 0 0 0,-1 1 0 0 0,1 0 0 0 0,-1 0 0 0 0,0 0 0 0 0,0 0 0 0 0,0 1 0 0 0,-1-1 0 0 0,-1 0-11 0 0,3 2-16 0 0,-1 0 0 0 0,1 1 0 0 0,0 0-1 0 0,-1-1 1 0 0,1 1 0 0 0,-1 0 0 0 0,0 0 0 0 0,1 0-1 0 0,-1 1 1 0 0,0-1 0 0 0,1 1 0 0 0,-1-1-1 0 0,0 1 1 0 0,0 0 0 0 0,1 0 0 0 0,-1 0-1 0 0,0 0 1 0 0,0 1 0 0 0,1-1 0 0 0,-1 1-1 0 0,0 0 1 0 0,1-1 0 0 0,-1 1 0 0 0,1 0-1 0 0,-1 1 1 0 0,1-1 0 0 0,-1 0 0 0 0,-1 2 16 0 0,-8 15-1755 0 0,12-8-3691 0 0,3-2 542 0 0</inkml:trace>
  <inkml:trace contextRef="#ctx0" brushRef="#br0" timeOffset="4">1174 15 10336 0 0,'0'0'233'0'0,"0"0"39"0"0,0 0 15 0 0,1-1-47 0 0,1-3-151 0 0,-1 3 116 0 0,-1 1 37 0 0,0 0-2 0 0,0 0 26 0 0,0 0 113 0 0,0 1 49 0 0,-16 184 4240 0 0,4-101-4752 0 0,6-3-79 0 0,6-80 44 0 0,0-1-71 0 0,0 0-300 0 0,7 0-1723 0 0,-5 0-3141 0 0</inkml:trace>
  <inkml:trace contextRef="#ctx0" brushRef="#br0" timeOffset="5">1328 1 11024 0 0,'0'0'248'0'0,"0"0"34"0"0,0 0 22 0 0,0 0-29 0 0,0 0-110 0 0,0 0 203 0 0,0 0 106 0 0,0 8 518 0 0,-9 102 2373 0 0,-1-40-2297 0 0,-1 15-562 0 0,-4-16-455 0 0,14-68-358 0 0,-4 9 324 0 0,3-8-3833 0 0,-4-2 2504 0 0</inkml:trace>
  <inkml:trace contextRef="#ctx0" brushRef="#br0" timeOffset="6">1212 183 11104 0 0,'0'0'324'0'0,"0"0"-3"0"0,0 0-122 0 0,0 0 235 0 0,14-6 1657 0 0,143-2-1904 0 0,-145 7-3791 0 0,1 1-1156 0 0</inkml:trace>
  <inkml:trace contextRef="#ctx0" brushRef="#br0" timeOffset="7">1539 102 10280 0 0,'0'0'230'0'0,"0"0"30"0"0,11-11 367 0 0,-3 5-122 0 0,1 0 1 0 0,0 1-1 0 0,1 0 0 0 0,-1 1 1 0 0,1 0-1 0 0,0 0 0 0 0,-1 1 1 0 0,2 0-1 0 0,0 0-505 0 0,79-11 2382 0 0,-58 17-1350 0 0,-31-1-1017 0 0,0-1 0 0 0,0 1 0 0 0,-1 0 0 0 0,1-1 0 0 0,0 1 0 0 0,-1 0-1 0 0,0 0 1 0 0,1 0 0 0 0,-1-1 0 0 0,0 1 0 0 0,0 0 0 0 0,0 0 0 0 0,0 0-1 0 0,0 0 1 0 0,0 0 0 0 0,0-1 0 0 0,-1 1 0 0 0,1 0 0 0 0,-1 0-1 0 0,1 0 1 0 0,-1-1 0 0 0,0 1 0 0 0,0 0 0 0 0,0-1 0 0 0,0 1 0 0 0,0-1-1 0 0,0 1 1 0 0,0-1 0 0 0,0 1 0 0 0,0-1 0 0 0,-1 0 0 0 0,0 1-15 0 0,2-2 4 0 0,-80 96 228 0 0,-31 7-232 0 0,100-87 68 0 0,11-14 12 0 0,21 11 222 0 0,83 9 734 0 0,38-16-715 0 0,-92-7-264 0 0,-39 0 324 0 0,-4 0-1717 0 0,-3 1-2859 0 0,-4 0-2046 0 0</inkml:trace>
  <inkml:trace contextRef="#ctx0" brushRef="#br0" timeOffset="8">1494 276 15080 0 0,'-6'-2'874'0'0,"3"-3"-618"0"0,31-12 2863 0 0,119 2-1014 0 0,-120 14-1902 0 0,100-2-1465 0 0,-73 0-6001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474"/>
    </inkml:context>
    <inkml:brush xml:id="br0">
      <inkml:brushProperty name="width" value="0.05" units="cm"/>
      <inkml:brushProperty name="height" value="0.05" units="cm"/>
      <inkml:brushProperty name="color" value="#E71224"/>
    </inkml:brush>
    <inkml:context xml:id="ctx1">
      <inkml:inkSource xml:id="inkSrc17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1" timeString="2018-09-18T17:02:13.491"/>
    </inkml:context>
    <inkml:brush xml:id="br1">
      <inkml:brushProperty name="width" value="0.05" units="cm"/>
      <inkml:brushProperty name="height" value="0.05" units="cm"/>
      <inkml:brushProperty name="ignorePressure" value="1"/>
    </inkml:brush>
    <inkml:brush xml:id="br2">
      <inkml:brushProperty name="width" value="0.05" units="cm"/>
      <inkml:brushProperty name="height" value="0.05" units="cm"/>
    </inkml:brush>
    <inkml:brush xml:id="br3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7091 1385 8448 0 0,'9'-8'581'0'0,"5"-4"4765"0"0,-19 6 101 0 0,3 4-6416 0 0,-63-4 3467 0 0,-316 15-466 0 0,228-6-1790 0 0,-418 2 420 0 0,7 17-3 0 0,-165-19 265 0 0,8 3 21 0 0,-130 21-617 0 0,337-6-189 0 0,-33-9-180 0 0,33-12 319 0 0,81 10 162 0 0,155 4-196 0 0,-23 0-24 0 0,73-6-252 0 0,198-3-2090 0 0,33-2-5845 0 0,3 2 73 0 0</inkml:trace>
  <inkml:trace contextRef="#ctx0" brushRef="#br0" timeOffset="1">5018 537 11616 0 0,'16'-4'674'0'0,"-3"16"193"0"0,-11 23 1641 0 0,1 19-814 0 0,-2 53 34 0 0,3-50-864 0 0,9-10-80 0 0,-11-45-731 0 0,0 0 1 0 0,-1-1-1 0 0,2 1 0 0 0,-1-1 0 0 0,0 1 0 0 0,0-1 0 0 0,0 1 0 0 0,1-1 0 0 0,-1 0 0 0 0,0 0 0 0 0,1-1 0 0 0,-1 1 0 0 0,1 0 0 0 0,0-1 0 0 0,-1 1 1 0 0,1-1-1 0 0,-1 0 0 0 0,1 0 0 0 0,0 0 0 0 0,-1 0 0 0 0,1 0 0 0 0,-1-1 0 0 0,1 1 0 0 0,-1-1 0 0 0,1 0 0 0 0,-1 1 0 0 0,1-1 0 0 0,-1 0 0 0 0,0-1 0 0 0,1 1 1 0 0,-1 0-1 0 0,0-1 0 0 0,0 1 0 0 0,0-1 0 0 0,0 0 0 0 0,0 1 0 0 0,0-1 0 0 0,0 0 0 0 0,-1 0 0 0 0,1 0 0 0 0,0-2-53 0 0,37-65 192 0 0,-25 20-192 0 0,10 17 71 0 0,-23 30-63 0 0,0 1 0 0 0,0 0 0 0 0,-1-1 0 0 0,1 1 0 0 0,0 0 0 0 0,0 0 0 0 0,0 0 0 0 0,0 0 0 0 0,0 0 1 0 0,0 0-1 0 0,1 0 0 0 0,-1 0 0 0 0,0 1 0 0 0,0-1 0 0 0,1 0 0 0 0,-1 1 0 0 0,0-1 0 0 0,1 1 0 0 0,-1-1 0 0 0,0 1 0 0 0,1-1 0 0 0,-1 1 0 0 0,1 0 0 0 0,0 0-8 0 0,14 8-73 0 0,6 28-16 0 0,-20-26 83 0 0,1 0 1 0 0,1 0-1 0 0,0 0 1 0 0,0 0 0 0 0,1-1-1 0 0,0 1 1 0 0,0-1-1 0 0,1-1 1 0 0,3 3 5 0 0,-1 1-5 0 0,-2 22 16 0 0,13-10 78 0 0,-17-22 93 0 0,16 2 470 0 0,-1-14-338 0 0,10-15 6 0 0,-28 0-100 0 0,6-43-136 0 0,-15 24-84 0 0,13-1-66 0 0,-10-18 52 0 0,14 0-474 0 0,5 29-960 0 0,-3 26-386 0 0,-3 7-2305 0 0,-6 1-2263 0 0</inkml:trace>
  <inkml:trace contextRef="#ctx0" brushRef="#br0" timeOffset="2">5609 556 15080 0 0,'1'0'25'0'0,"0"1"0"0"0,-1-1 0 0 0,1 0 0 0 0,-1 1 0 0 0,1-1 0 0 0,-1 0 1 0 0,1 1-1 0 0,0-1 0 0 0,-1 1 0 0 0,0-1 0 0 0,1 1 0 0 0,-1-1 0 0 0,1 1 0 0 0,-1-1 1 0 0,1 1-1 0 0,-1-1 0 0 0,0 1 0 0 0,0 0 0 0 0,1-1 0 0 0,-1 1 0 0 0,0 0 1 0 0,0-1-1 0 0,0 1 0 0 0,0 0 0 0 0,1-1 0 0 0,-1 1 0 0 0,0 0 0 0 0,0-1 1 0 0,0 1-1 0 0,0 0 0 0 0,-1-1 0 0 0,1 1 0 0 0,0 0 0 0 0,0-1 0 0 0,0 1 1 0 0,-1 0-1 0 0,1-1 0 0 0,0 1 0 0 0,0-1 0 0 0,-1 1 0 0 0,1 0-25 0 0,1 41 643 0 0,-3-7 965 0 0,6 46 1668 0 0,5-32-2050 0 0,-4 9-20 0 0,-7-50-1172 0 0,4-1-60 0 0,-2-6-121 0 0,0-1-82 0 0,1-1 79 0 0,0 1 0 0 0,0-1 0 0 0,0 1 0 0 0,0-1 1 0 0,-1 0-1 0 0,1 1 0 0 0,0-1 0 0 0,0 0 0 0 0,-1 0 1 0 0,1 0-1 0 0,0 1 0 0 0,-1-1 0 0 0,1 0 0 0 0,-1 0 1 0 0,0 0-1 0 0,1 0 0 0 0,-1 0 0 0 0,1 0 0 0 0,-1 0 0 0 0,0 0 1 0 0,0 0-1 0 0,0 0 0 0 0,0 0 0 0 0,0 0 0 0 0,0-1 1 0 0,0 1-1 0 0,0 0 0 0 0,0 0 150 0 0,1-6-1671 0 0,3-9-5004 0 0</inkml:trace>
  <inkml:trace contextRef="#ctx0" brushRef="#br0" timeOffset="3">5729 324 14840 0 0,'0'0'432'0'0,"0"0"-4"0"0,-1-1-274 0 0,-3 0-24 0 0,3 0 449 0 0,1 1 196 0 0,0 0 32 0 0,3 14 621 0 0,-18 33-546 0 0,15-4-762 0 0,16 6-2385 0 0,-8-35-4349 0 0</inkml:trace>
  <inkml:trace contextRef="#ctx0" brushRef="#br0" timeOffset="4">6073 529 12552 0 0,'0'0'281'0'0,"0"0"40"0"0,0 0 23 0 0,0 0-34 0 0,0 0-104 0 0,0 0 317 0 0,0 0 158 0 0,-1-15 2139 0 0,-7-2-1475 0 0,8 16-889 0 0,0 1-18 0 0,0 0-80 0 0,-3-7 572 0 0,15-19-32 0 0,-2-7-522 0 0,-8 28-376 0 0,0 3 11 0 0,0 0-2 0 0,-1 0-1 0 0,1 1 1 0 0,-1-1 0 0 0,1 0-1 0 0,-1 0 1 0 0,0 0 0 0 0,0 0-1 0 0,0 0 1 0 0,0 0 0 0 0,0 0-1 0 0,-1 0 1 0 0,1 0-1 0 0,0 0 1 0 0,-1-1 0 0 0,0 1-1 0 0,1 0 1 0 0,-1 0 0 0 0,0-1-1 0 0,0 1 1 0 0,-1 0 0 0 0,1-2-9 0 0,1-18 83 0 0,4-65-23 0 0,-4 81-60 0 0,2 1 0 0 0,3 16 87 0 0,-9 123 917 0 0,5 59-665 0 0,8-139-249 0 0,-10-49-10 0 0,0-4 12 0 0,0-1-16 0 0,0 0-4 0 0,-59-91 250 0 0,56 88-327 0 0,1 0 0 0 0,-1 0 0 0 0,0 0-1 0 0,0 1 1 0 0,0-1 0 0 0,0 1 0 0 0,0 0 0 0 0,-1 0 0 0 0,1 0 0 0 0,0 1 0 0 0,-1-1 0 0 0,0 1 0 0 0,1 0-1 0 0,-1 0 1 0 0,0 0 0 0 0,0 0 0 0 0,1 0 0 0 0,-1 1 0 0 0,0 0 0 0 0,0 0 0 0 0,0 0 0 0 0,0 0 0 0 0,1 1 0 0 0,-1-1-1 0 0,0 1 1 0 0,0 0 0 0 0,0 0 5 0 0,-7 3 0 0 0,7-3 0 0 0,1 0 0 0 0,0 0 0 0 0,0 0 0 0 0,0 0 0 0 0,0 1 0 0 0,0-1 0 0 0,0 1 0 0 0,0-1 0 0 0,1 1 0 0 0,-1 0 0 0 0,0 0 0 0 0,1 0 0 0 0,0 1 0 0 0,-1-1 0 0 0,1 1 0 0 0,0-1 0 0 0,0 1 0 0 0,1 0 0 0 0,-2 1 0 0 0,-8 16 0 0 0,9-17 0 0 0,0 0 0 0 0,0 1 0 0 0,0-1 0 0 0,0 1 0 0 0,1-1 0 0 0,-1 1 0 0 0,1-1 0 0 0,0 1 0 0 0,0 0 0 0 0,1 0 0 0 0,-1-1 0 0 0,1 1 0 0 0,0 0 0 0 0,0 0 0 0 0,0 0 0 0 0,-7 47 0 0 0,17 2 0 0 0,-10-53 0 0 0,0 2 2 0 0,0-1 0 0 0,1 0 1 0 0,-1 1-1 0 0,0-1 0 0 0,0 0 0 0 0,0 1 1 0 0,1-1-1 0 0,-1 0 0 0 0,1 0 0 0 0,-1 1 1 0 0,1-1-1 0 0,-1 0 0 0 0,1 0 0 0 0,0 0 1 0 0,0 0-1 0 0,0 0 0 0 0,-1 0 0 0 0,1 0 1 0 0,0 0-1 0 0,0 0 0 0 0,0 0 0 0 0,0 0 1 0 0,1 0-1 0 0,-1-1 0 0 0,0 1 0 0 0,0 0 1 0 0,0-1-1 0 0,1 1 0 0 0,-1-1 0 0 0,0 0 0 0 0,0 1 1 0 0,1-1-1 0 0,-1 0 0 0 0,1 0-2 0 0,8 3-8 0 0,0 0 0 0 0,1-1-1 0 0,-1-1 1 0 0,0 1 0 0 0,1-2-1 0 0,-1 0 1 0 0,1 0 0 0 0,-1 0-1 0 0,1-2 1 0 0,-1 1 0 0 0,1-1-1 0 0,-1-1 1 0 0,0 0 0 0 0,0 0-1 0 0,0-1 1 0 0,-1 0 0 0 0,1-1-1 0 0,6-4 9 0 0,54-42-4619 0 0,-52 35-2935 0 0</inkml:trace>
  <inkml:trace contextRef="#ctx0" brushRef="#br0" timeOffset="5">6453 382 16040 0 0,'-3'2'771'0'0,"-4"7"-539"0"0,1-1-1 0 0,1 1 0 0 0,0 0 1 0 0,0 0-1 0 0,1 1 0 0 0,0-1 0 0 0,0 1 1 0 0,1 0-1 0 0,0 0 0 0 0,1 1 1 0 0,0-1-1 0 0,1 0 0 0 0,0 8-231 0 0,-4 27 1013 0 0,2 0 1 0 0,1 1-1 0 0,3-1 0 0 0,2 5-1013 0 0,15 19 320 0 0,-13-58-179 0 0,-4-8-8484 0 0,-4-12 1450 0 0</inkml:trace>
  <inkml:trace contextRef="#ctx0" brushRef="#br0" timeOffset="6">6291 523 14280 0 0,'0'0'322'0'0,"0"0"45"0"0,0 0 21 0 0,0 0-33 0 0,0 0-157 0 0,5 6 733 0 0,0 1-682 0 0,0-1 1 0 0,1 0 0 0 0,0 0-1 0 0,0-1 1 0 0,0 1-1 0 0,0-1 1 0 0,1-1-1 0 0,0 1 1 0 0,0-1 0 0 0,1 0-1 0 0,-1-1 1 0 0,1 0-1 0 0,-1 0 1 0 0,1-1-1 0 0,0 1 1 0 0,2-1-250 0 0,0 0-74 0 0,-5 0 16 0 0,-1 0-1 0 0,1 0 0 0 0,0-1 0 0 0,-1 1 1 0 0,1-1-1 0 0,0 0 0 0 0,0-1 1 0 0,0 1-1 0 0,0-1 0 0 0,-1 0 1 0 0,1 0-1 0 0,0-1 0 0 0,0 1 0 0 0,0-1 1 0 0,0 0-1 0 0,-1-1 0 0 0,1 1 1 0 0,0-1-1 0 0,-1 0 0 0 0,1 0 1 0 0,-1 0-1 0 0,0-1 0 0 0,3-1 59 0 0,3-9-987 0 0</inkml:trace>
  <inkml:trace contextRef="#ctx0" brushRef="#br0" timeOffset="7">6643 281 14448 0 0,'0'1'424'0'0,"-9"85"669"0"0,6 77 2931 0 0,6 25-222 0 0,-3-183-3809 0 0,1 20 638 0 0,10-34-87 0 0,20-88-946 0 0,-22 70 220 0 0,-6 15 54 0 0,1 0 0 0 0,1-1 0 0 0,0 1 0 0 0,0 1 0 0 0,1-1 0 0 0,1 1 0 0 0,0 0 0 0 0,0 1 0 0 0,5-5 128 0 0,22-8-328 0 0,-18 32 312 0 0,25 61 376 0 0,28 104 1143 0 0,-23-83-1040 0 0,-28-74-1231 0 0,-17-16-680 0 0,0-1-4212 0 0,3 0-1797 0 0</inkml:trace>
  <inkml:trace contextRef="#ctx0" brushRef="#br0" timeOffset="8">3239 907 13824 0 0,'0'0'314'0'0,"7"0"428"0"0,45-6-173 0 0,-33-3-6 0 0,0-2 0 0 0,-1 0 0 0 0,0-1 1 0 0,0-1-1 0 0,-2 0 0 0 0,1-1 0 0 0,-2-1 0 0 0,0-1 1 0 0,-1 0-1 0 0,4-6-563 0 0,0-4 282 0 0,-2-1-1 0 0,0 0 1 0 0,-2-1 0 0 0,-1-1 0 0 0,-1 0 0 0 0,-2-1-1 0 0,-1 0 1 0 0,5-28-282 0 0,7-51 224 0 0,-20 96-215 0 0,3-34 171 0 0,-2 0 0 0 0,-2 0 1 0 0,-4-19-181 0 0,4 56 18 0 0,-1 0 0 0 0,-1 0 0 0 0,0 0 0 0 0,0 0 1 0 0,-1 1-1 0 0,0-1 0 0 0,-1 1 0 0 0,0 0 1 0 0,0 0-1 0 0,-1 0 0 0 0,0 0 0 0 0,-3-2-18 0 0,8 10 3 0 0,-1 0-1 0 0,0 1 0 0 0,0-1 1 0 0,0 0-1 0 0,0 0 0 0 0,1 0 1 0 0,-1 1-1 0 0,0-1 0 0 0,0 0 1 0 0,-1 1-1 0 0,1-1 0 0 0,0 1 1 0 0,0 0-1 0 0,0-1 0 0 0,0 1 1 0 0,0 0-1 0 0,0-1 0 0 0,-1 1 1 0 0,1 0-1 0 0,0 0 0 0 0,0 0 1 0 0,0 0-1 0 0,-1 0 0 0 0,1 0 1 0 0,0 1-1 0 0,0-1 0 0 0,0 0 1 0 0,0 1-1 0 0,0-1 0 0 0,-1 0 1 0 0,1 1-1 0 0,0 0 0 0 0,0-1 1 0 0,0 1-1 0 0,0-1 0 0 0,0 1 1 0 0,0 0-1 0 0,1 0 0 0 0,-1 0 1 0 0,0-1-1 0 0,0 1 0 0 0,0 0 1 0 0,1 0-1 0 0,-1 0 0 0 0,1 0 1 0 0,-1 0-1 0 0,1 0 0 0 0,-1 1-2 0 0,-28 54 80 0 0,-10 85-229 0 0,30-98 147 0 0,3-1 0 0 0,1 1 1 0 0,2 0-1 0 0,3 0 0 0 0,1 0 0 0 0,4 27 2 0 0,17 99-10 0 0,-18-154-16 0 0,-3-6 24 0 0,1-1 1 0 0,1 0-1 0 0,0 0 1 0 0,0 0 0 0 0,0 0-1 0 0,1 0 1 0 0,0 0-1 0 0,1-1 1 0 0,-1 0 0 0 0,3 2 1 0 0,-5-6 8 0 0,1 0 0 0 0,-1-1 0 0 0,0 1 0 0 0,1-1 0 0 0,-1 0 0 0 0,1 0 0 0 0,0 0 0 0 0,0 0 0 0 0,-1-1 0 0 0,1 1 0 0 0,0-1 0 0 0,1 1 0 0 0,-1-1 0 0 0,0 0 0 0 0,0 0 0 0 0,1-1 0 0 0,-1 1 0 0 0,0-1 0 0 0,0 1 0 0 0,1-1 0 0 0,-1 0 0 0 0,1 0 0 0 0,-1-1 0 0 0,0 1 0 0 0,1-1 0 0 0,-1 1 0 0 0,0-1 0 0 0,0 0 0 0 0,0 0 0 0 0,1-1 0 0 0,-1 1 0 0 0,0-1 0 0 0,2-1-8 0 0,8-8-9 0 0,0-1 0 0 0,-1 0 1 0 0,-1-1-1 0 0,0 0 1 0 0,0-1-1 0 0,-1 0 0 0 0,-1-1 1 0 0,0 0-1 0 0,-2-1 0 0 0,1 1 1 0 0,-2-1-1 0 0,5-17 9 0 0,2 2-152 0 0,19-38-136 0 0,-33 98 354 0 0,-3 92-50 0 0,23-7 196 0 0,11-49-213 0 0,-24-62 44 0 0,-4-3-175 0 0,0-1 1 0 0,0 1-1 0 0,-1-1 1 0 0,1 0-1 0 0,0 0 1 0 0,0 0-1 0 0,-1 1 1 0 0,1-2-1 0 0,-1 1 1 0 0,1 0-1 0 0,-1 0 1 0 0,0 0 0 0 0,1-1-1 0 0,-1 1 1 0 0,0-1-1 0 0,0 1 1 0 0,0-1-1 0 0,0 1 1 0 0,0-1-1 0 0,0 0 1 0 0,0 1-1 0 0,-1-1 1 0 0,1 0-1 0 0,0 0 1 0 0,-1 0-1 0 0,0 1 1 0 0,1-1 0 0 0,-1 0-1 0 0,0 0 1 0 0,0 0-1 0 0,0 0 1 0 0,0 0 131 0 0,0 0-572 0 0,3-12-6678 0 0</inkml:trace>
  <inkml:trace contextRef="#ctx0" brushRef="#br0" timeOffset="9">3914 357 16384 0 0,'0'0'373'0'0,"0"0"55"0"0,0 0 20 0 0,0 0-54 0 0,0 0-227 0 0,0 0-16 0 0,0 0 17 0 0,6 5 153 0 0,49 36-1896 0 0,-46-33-4628 0 0</inkml:trace>
  <inkml:trace contextRef="#ctx0" brushRef="#br0" timeOffset="10">4033 698 13104 0 0,'3'6'633'0'0,"-3"42"166"0"0,0-49-718 0 0,0 1 1 0 0,0 0 0 0 0,1 0 0 0 0,-1-1 0 0 0,0 1-1 0 0,1 0 1 0 0,-1 0 0 0 0,0 0 0 0 0,1 0 0 0 0,-1-1 0 0 0,1 1-1 0 0,-1 0 1 0 0,0 0 0 0 0,1 0 0 0 0,-1 0 0 0 0,1 0-1 0 0,-1 0 1 0 0,0 0 0 0 0,1 0 0 0 0,-1 0 0 0 0,1 0-1 0 0,-1 0 1 0 0,0 0 0 0 0,1 0 0 0 0,-1 0 0 0 0,0 0 0 0 0,1 1-1 0 0,-1-1 1 0 0,1 0 0 0 0,-1 0 0 0 0,0 0 0 0 0,1 1-1 0 0,-1-1 1 0 0,0 0 0 0 0,1 0 0 0 0,-1 1 0 0 0,0-1-1 0 0,0 0 1 0 0,1 0 0 0 0,-1 1 0 0 0,0-1 0 0 0,0 0 0 0 0,0 1-1 0 0,1-1 1 0 0,-1 1 0 0 0,0-1 0 0 0,0 0 0 0 0,0 1-1 0 0,0-1 1 0 0,0 1 0 0 0,0-1 0 0 0,0 0 0 0 0,0 1 0 0 0,0-1-1 0 0,0 0 1 0 0,0 1 0 0 0,0-1 0 0 0,0 1-82 0 0,6-55 1081 0 0,11-95-572 0 0,-17 146-517 0 0,1 0 0 0 0,-1 1 0 0 0,1-1 0 0 0,0 0 0 0 0,0 1 0 0 0,0-1 0 0 0,0 1 0 0 0,0-1 0 0 0,1 1 0 0 0,-1 0 0 0 0,1-1 0 0 0,0 1 0 0 0,-1 0 0 0 0,1 0 0 0 0,0 0 0 0 0,0 0 0 0 0,1 0 0 0 0,-1 1 0 0 0,0-1 0 0 0,0 1 0 0 0,1-1 0 0 0,-1 1 0 0 0,1 0 0 0 0,-1 0 0 0 0,1 0 0 0 0,0 0 0 0 0,1 0 8 0 0,-2 1-64 0 0,12 22-74 0 0,-7-9 127 0 0,-1 0 0 0 0,0 1 0 0 0,-1 0 0 0 0,-1 0 0 0 0,0 1 0 0 0,2 13 11 0 0,5 18 100 0 0,23 33 592 0 0,-33-77-657 0 0,0-1 0 0 0,-1 0 0 0 0,1 1 0 0 0,0-1 0 0 0,0 0-1 0 0,0 0 1 0 0,0 1 0 0 0,0-1 0 0 0,0 0 0 0 0,1 0 0 0 0,-1 0 0 0 0,0 0-1 0 0,1 0 1 0 0,-1-1 0 0 0,0 1 0 0 0,1 0 0 0 0,-1-1 0 0 0,1 1 0 0 0,-1-1-1 0 0,1 1 1 0 0,-1-1 0 0 0,1 1 0 0 0,-1-1 0 0 0,1 0 0 0 0,-1 0 0 0 0,1 0-1 0 0,0 0 1 0 0,-1 0 0 0 0,1 0 0 0 0,-1-1 0 0 0,1 1 0 0 0,-1 0 0 0 0,1-1-1 0 0,-1 1 1 0 0,1-1-35 0 0,5-4 36 0 0,-1-1-1 0 0,1 0 0 0 0,-2 1 0 0 0,1-2 0 0 0,-1 1 1 0 0,0-1-1 0 0,0 0 0 0 0,0 0 0 0 0,-1 0 0 0 0,0-1 1 0 0,-1 1-1 0 0,0-1 0 0 0,0 0 0 0 0,-1 0 0 0 0,1 0 1 0 0,-2 0-1 0 0,1-6-35 0 0,3-3 17 0 0,11-103-593 0 0,-17 92 336 0 0,1 28 239 0 0,-1 0 0 0 0,1-1 0 0 0,0 1-1 0 0,0 0 1 0 0,-1-1 0 0 0,1 1 0 0 0,0 0-1 0 0,0 0 1 0 0,-1-1 0 0 0,1 1 0 0 0,0 0-1 0 0,-1 0 1 0 0,1-1 0 0 0,0 1 0 0 0,-1 0-1 0 0,1 0 1 0 0,-1 0 0 0 0,1 0 0 0 0,0 0-1 0 0,-1-1 1 0 0,1 1 0 0 0,0 0 0 0 0,-1 0-1 0 0,1 0 1 0 0,-1 0 0 0 0,1 0 0 0 0,0 0-1 0 0,-1 0 1 0 0,1 0 0 0 0,-1 1 0 0 0,1-1-1 0 0,0 0 1 0 0,-1 0 0 0 0,1 0 0 0 0,0 0-1 0 0,-1 0 1 0 0,1 1 0 0 0,-1-1 0 0 0,1 0-1 0 0,0 0 1 0 0,0 1 0 0 0,-1-1 0 0 0,1 0-1 0 0,0 0 1 0 0,-1 1 0 0 0,1-1 0 0 0,0 0 0 0 0,0 1-1 0 0,0-1 1 0 0,-1 0 0 0 0,1 1 0 0 0,0-1-1 0 0,0 0 1 0 0,0 1 0 0 0,0-1 0 0 0,0 1-1 0 0,0-1 2 0 0,0 0-1 0 0,-19 45 137 0 0,10-20-71 0 0,1 0 0 0 0,1 1 0 0 0,2 0-1 0 0,1 0 1 0 0,0 0 0 0 0,2 0 0 0 0,2 24-65 0 0,-1-46 5 0 0,1 0 1 0 0,0 0-1 0 0,1-1 1 0 0,-1 1-1 0 0,1 0 1 0 0,-1-1-1 0 0,1 1 0 0 0,0 0 1 0 0,1-1-1 0 0,-1 1 1 0 0,1-1-1 0 0,-1 0 1 0 0,1 1-1 0 0,0-1 1 0 0,0 0-1 0 0,1 0 1 0 0,-1 0-1 0 0,0 0 1 0 0,1-1-1 0 0,0 1 1 0 0,0 0-1 0 0,0-1 1 0 0,0 0-1 0 0,0 0 1 0 0,0 0-1 0 0,0 0 1 0 0,1-1-1 0 0,0 1-5 0 0,4 0 23 0 0,17 1-1801 0 0,-8-3-3036 0 0,4-2-2191 0 0</inkml:trace>
  <inkml:trace contextRef="#ctx0" brushRef="#br0" timeOffset="11">368 616 16184 0 0,'-7'-96'1775'0'0,"5"67"-1788"0"0,-5 14 1392 0 0,-50 302 1063 0 0,-4 34-1938 0 0,51-230-493 0 0,12-49 134 0 0,-1-41-70 0 0,-1-1-10 0 0,12-17 11 0 0,1-75-29 0 0,29-333-840 0 0,-5 170 655 0 0,-30 235 374 0 0,1 26-64 0 0,30 71-84 0 0,-1 40 128 0 0,-22-66-124 0 0,1-1-1 0 0,3-2 1 0 0,16 30-92 0 0,-31-71 45 0 0,-1 0-20 0 0,0 0 0 0 0,1 0 0 0 0,-1 0 0 0 0,1-1 0 0 0,1 1 0 0 0,-1-1 0 0 0,1 0 0 0 0,0 0 0 0 0,1-1 0 0 0,0 1 0 0 0,-1-1 0 0 0,1-1 0 0 0,1 1 0 0 0,-1-1 0 0 0,1 0 0 0 0,2 1-25 0 0,-7-5 28 0 0,0 1-1 0 0,0-1 0 0 0,0 0 1 0 0,-1 0-1 0 0,1 0 1 0 0,0 0-1 0 0,0 0 0 0 0,0-1 1 0 0,-1 1-1 0 0,1-1 0 0 0,0 1 1 0 0,0-1-1 0 0,-1 1 0 0 0,1-1 1 0 0,-1 0-1 0 0,1 0 1 0 0,0 0-1 0 0,-1 0 0 0 0,0 0 1 0 0,1 0-1 0 0,-1 0 0 0 0,1 0 1 0 0,-1-1-1 0 0,0 1 1 0 0,0-1-1 0 0,0 1 0 0 0,0-1 1 0 0,0 1-1 0 0,0-1 0 0 0,0 1 1 0 0,-1-1-1 0 0,1 0-27 0 0,22-58 230 0 0,-10-39 46 0 0,-7-38-135 0 0,-7 82-112 0 0,1-79-29 0 0,9 44 0 0 0,6 47-186 0 0,-14 42 20 0 0,-1 1 6 0 0,0 0-137 0 0,0 0-576 0 0,21 6-7266 0 0,-12-2 1697 0 0</inkml:trace>
  <inkml:trace contextRef="#ctx0" brushRef="#br0" timeOffset="12">1018 556 14888 0 0,'0'0'332'0'0,"-12"-5"823"0"0,9 5-1134 0 0,0 0-1 0 0,-1 1 0 0 0,1-1 0 0 0,0 1 1 0 0,0 0-1 0 0,0 0 0 0 0,-1 0 0 0 0,1 0 1 0 0,0 1-1 0 0,0-1 0 0 0,1 1 0 0 0,-1 0 1 0 0,0 0-1 0 0,0 0 0 0 0,1 0 0 0 0,-1 0 0 0 0,1 0 1 0 0,0 1-1 0 0,0-1 0 0 0,-2 4-20 0 0,-18 14 183 0 0,0-1 337 0 0,1 2-1 0 0,0 0 0 0 0,2 1 0 0 0,0 1 0 0 0,-10 18-519 0 0,13-19 297 0 0,0 0 1 0 0,2 1-1 0 0,0 1 0 0 0,2 0 0 0 0,-8 21-297 0 0,19-41 25 0 0,0 0 0 0 0,0 1 0 0 0,0-1 0 0 0,1 0 1 0 0,-1 0-1 0 0,1 1 0 0 0,0-1 0 0 0,0 0 0 0 0,1 0 0 0 0,-1 1 1 0 0,1-1-1 0 0,0 0 0 0 0,0 0 0 0 0,0 0 0 0 0,1 0 0 0 0,1 3-25 0 0,-2-6 17 0 0,0 0-1 0 0,1 0 1 0 0,-1-1-1 0 0,1 1 0 0 0,0 0 1 0 0,-1-1-1 0 0,1 1 0 0 0,-1-1 1 0 0,1 0-1 0 0,0 1 1 0 0,-1-1-1 0 0,1 0 0 0 0,0 0 1 0 0,0 0-1 0 0,-1 0 1 0 0,1 0-1 0 0,0 0 0 0 0,-1-1 1 0 0,1 1-1 0 0,0-1 1 0 0,-1 1-1 0 0,1-1 0 0 0,-1 1 1 0 0,1-1-1 0 0,-1 0 1 0 0,1 0-1 0 0,-1 0 0 0 0,1 0 1 0 0,-1 0-1 0 0,0 0 1 0 0,1 0-1 0 0,-1 0 0 0 0,0-1 1 0 0,0 1-1 0 0,0 0 1 0 0,0-1-17 0 0,2 0 1 0 0,72-85 293 0 0,1-58-284 0 0,-33 75-10 0 0,-31 70 0 0 0,-8 7 19 0 0,-1 0 0 0 0,1 0 0 0 0,-1 1 0 0 0,-1 0 0 0 0,1 0 0 0 0,-1 0 0 0 0,-1 0 0 0 0,1 0 0 0 0,-1 0 0 0 0,-1 0 0 0 0,1 0 0 0 0,-1 0 0 0 0,-1 5-19 0 0,1 15 55 0 0,0 159 91 0 0,2-56-1594 0 0,8-162-1985 0 0,-7 12 1635 0 0,0-7-66 0 0</inkml:trace>
  <inkml:trace contextRef="#ctx0" brushRef="#br0" timeOffset="13">1129 414 13248 0 0,'0'0'298'0'0,"0"0"46"0"0,0 0 22 0 0,0 0-48 0 0,-1 17-107 0 0,-5 55 2811 0 0,-2 150 1045 0 0,12-111-3266 0 0,3-10-543 0 0,-3-3-2837 0 0,-4-90-2454 0 0,0-4-1568 0 0</inkml:trace>
  <inkml:trace contextRef="#ctx0" brushRef="#br0" timeOffset="14">1030 731 13136 0 0,'0'0'382'0'0,"0"0"0"0"0,2 0-242 0 0,88 21 2108 0 0,-76-19-2098 0 0,0 0 1 0 0,1-1-1 0 0,-1 0 1 0 0,0-1-1 0 0,0-1 1 0 0,1 0-1 0 0,-1-1 1 0 0,0 0-1 0 0,0-1 1 0 0,0-1-1 0 0,-1 0 1 0 0,1-1-1 0 0,-1 0 1 0 0,0-1-1 0 0,0-1 1 0 0,-1 0-1 0 0,0-1 1 0 0,3-2-151 0 0,10-16 160 0 0,-23 25-139 0 0,-2 6 22 0 0,-36 62 274 0 0,5 40 456 0 0,31-103-745 0 0,-2 0-6 0 0,1 0 0 0 0,0 0-1 0 0,0 0 1 0 0,0 0 0 0 0,1 0 0 0 0,-1 0-1 0 0,1 0 1 0 0,0 0 0 0 0,0 0-1 0 0,0 0 1 0 0,1 0 0 0 0,-1 0 0 0 0,1 0-1 0 0,0 0 1 0 0,0 0 0 0 0,1-1-1 0 0,-1 1 1 0 0,1 0 0 0 0,0 0-1 0 0,0-1 1 0 0,0 1 0 0 0,0-1 0 0 0,1 0-1 0 0,-1 0 1 0 0,4 3-22 0 0,23-16 732 0 0,-20 1-659 0 0,0 1 0 0 0,0-2 0 0 0,-1 1 0 0 0,0-1 0 0 0,-1 0 0 0 0,0-1 0 0 0,-1 0-1 0 0,0 0 1 0 0,0 0 0 0 0,2-9-73 0 0,65-149-181 0 0,-71 163 114 0 0,8 15-93 0 0,6 149 227 0 0,-8-98-54 0 0,-6-46-12 0 0,14 21 72 0 0,15-43-195 0 0,10-53-3142 0 0,-35 45-3535 0 0</inkml:trace>
  <inkml:trace contextRef="#ctx0" brushRef="#br0" timeOffset="15">1699 651 9168 0 0,'0'0'266'0'0,"0"0"1"0"0,1 10 1093 0 0,37 60 2813 0 0,-18-10-1758 0 0,-15-49-2127 0 0,-1 0 1 0 0,0 1-1 0 0,-1 0 1 0 0,0-1-1 0 0,0 1 1 0 0,-1 0-1 0 0,-1 1 1 0 0,0-1-1 0 0,-1 0 1 0 0,0 0-1 0 0,-2 9-288 0 0,2 7 907 0 0,-9-37-397 0 0,7 2-490 0 0,0 0 0 0 0,0 0 0 0 0,1-1 0 0 0,1 1 1 0 0,-1-1-1 0 0,1 1 0 0 0,0-1 0 0 0,1 1 0 0 0,0-1 0 0 0,0 1 0 0 0,1 0 0 0 0,-1-1 0 0 0,3-2-20 0 0,0-9-5 0 0,0 2-102 0 0,0 0 0 0 0,1 0-1 0 0,1 1 1 0 0,1 0 0 0 0,1 0-1 0 0,0 0 1 0 0,1 1 0 0 0,0 1-1 0 0,1-1 1 0 0,6-5 107 0 0,-10 14-133 0 0,-1 1-1 0 0,1-1 1 0 0,1 1 0 0 0,-1 0-1 0 0,1 1 1 0 0,0 0 0 0 0,0 0-1 0 0,0 0 1 0 0,1 1 0 0 0,-1 0-1 0 0,1 0 1 0 0,0 1 0 0 0,4-1 133 0 0,42 6-2632 0 0,-28 4-377 0 0,-14-1 1473 0 0</inkml:trace>
  <inkml:trace contextRef="#ctx0" brushRef="#br0" timeOffset="16">2113 640 13248 0 0,'0'0'298'0'0,"-4"6"412"0"0,-72 92 1731 0 0,33 0 229 0 0,37-30-2062 0 0,7-61-528 0 0,20 2 171 0 0,31-50 276 0 0,-46 34-537 0 0,31-44 74 0 0,-34 44-58 0 0,1 0-1 0 0,0 1 1 0 0,0-1 0 0 0,1 1 0 0 0,0 0-1 0 0,0 1 1 0 0,1-1 0 0 0,-1 1 0 0 0,1 0-1 0 0,0 0 1 0 0,1 0 0 0 0,-1 1 0 0 0,1 0-1 0 0,2 0-5 0 0,-7 3-2 0 0,0 0 0 0 0,0 0 0 0 0,0 0 0 0 0,0 0-1 0 0,0 1 1 0 0,0-1 0 0 0,0 1 0 0 0,0 0-1 0 0,0 0 1 0 0,0-1 0 0 0,0 1 0 0 0,0 0 0 0 0,0 1-1 0 0,0-1 1 0 0,0 0 0 0 0,0 1 0 0 0,0-1-1 0 0,0 1 1 0 0,0-1 0 0 0,0 1 0 0 0,0 0 0 0 0,0 0-1 0 0,0 0 1 0 0,0 0 0 0 0,-1 0 0 0 0,1 1 0 0 0,0-1-1 0 0,-1 0 1 0 0,1 1 0 0 0,-1-1 0 0 0,0 1-1 0 0,1-1 1 0 0,-1 2 2 0 0,11 8 1 0 0,18 24 111 0 0,-29-32-96 0 0,0 1-1 0 0,1-1 0 0 0,-1 0 0 0 0,1 0 0 0 0,0 0 0 0 0,0 0 0 0 0,0-1 1 0 0,0 1-1 0 0,1-1 0 0 0,-1 1 0 0 0,1-1 0 0 0,0 0 0 0 0,-1 0 0 0 0,1 0 1 0 0,0 0-1 0 0,0 0 0 0 0,0 0 0 0 0,1-1 0 0 0,-1 0 0 0 0,0 0 1 0 0,0 0-1 0 0,1 0 0 0 0,-1 0 0 0 0,1 0 0 0 0,-1-1 0 0 0,0 0 0 0 0,1 0 1 0 0,-1 0-1 0 0,1 0 0 0 0,-1 0 0 0 0,1-1 0 0 0,-1 1 0 0 0,1-1 0 0 0,-1 0 1 0 0,0 0-1 0 0,3-1-15 0 0,7-9 44 0 0,0 0 1 0 0,-1-1 0 0 0,-1 0-1 0 0,0-1 1 0 0,0 0 0 0 0,-1-1-1 0 0,-1 0 1 0 0,-1 0 0 0 0,0-1-1 0 0,0 0 1 0 0,-2 0 0 0 0,0-1-1 0 0,0 0 1 0 0,-2 0 0 0 0,0 0-1 0 0,-1-1 1 0 0,0 0 0 0 0,-2 0-45 0 0,8-20-58 0 0,13-143-1090 0 0,-9 65 292 0 0,-7 76 710 0 0,-6 38 230 0 0,-15 10 402 0 0,7 5-430 0 0,2 0-1 0 0,0 1 0 0 0,0 0 0 0 0,2 0 1 0 0,-1 1-1 0 0,2-1 0 0 0,0 1 0 0 0,1 1-55 0 0,-2 6 37 0 0,-17 214 659 0 0,18-186-303 0 0,2 1 0 0 0,2-1 0 0 0,2 0 0 0 0,6 24-393 0 0,-8-63 52 0 0,2-1 1 0 0,-1 1-1 0 0,2-1 1 0 0,-1 0-1 0 0,2 0 1 0 0,-1 0-1 0 0,1-1 1 0 0,5 7-53 0 0,-10-16-82 0 0,1 0 0 0 0,0 1-1 0 0,0-1 1 0 0,-1 0 0 0 0,1 0 0 0 0,0 0 0 0 0,0 0-1 0 0,0 0 1 0 0,0 0 0 0 0,0 0 0 0 0,0-1-1 0 0,0 1 1 0 0,1 0 0 0 0,-1 0 0 0 0,0-1 0 0 0,0 1-1 0 0,1-1 1 0 0,-1 1 0 0 0,0-1 0 0 0,0 0 0 0 0,1 1-1 0 0,-1-1 1 0 0,0 0 0 0 0,1 0 0 0 0,-1 0 0 0 0,1 0-1 0 0,-1 0 1 0 0,0 0 0 0 0,1-1 82 0 0,10-1-951 0 0</inkml:trace>
  <inkml:trace contextRef="#ctx1" brushRef="#br1">11989 5021,'0'0,"0"0,0 0</inkml:trace>
  <inkml:trace contextRef="#ctx0" brushRef="#br2" timeOffset="18">4664 6317 6192 0 0,'-6'3'289'0'0,"-52"-8"709"0"0,18-1 5396 0 0,20 4-4841 0 0,18 2-1281 0 0,2 0-44 0 0,-17 5 2901 0 0,23-2-2991 0 0,-1 0 0 0 0,1 0 0 0 0,0 0 0 0 0,-1-1 0 0 0,1 0 0 0 0,0-1 0 0 0,1 1-1 0 0,-1-1 1 0 0,0 0 0 0 0,0 0 0 0 0,0-1 0 0 0,6 0-138 0 0,131 5 505 0 0,41-19 319 0 0,117 1 248 0 0,131 4-816 0 0,-183 17-192 0 0,-157-16 64 0 0,-71 2-128 0 0,-4 3-487 0 0,-15 1-6523 0 0,1-3 92 0 0</inkml:trace>
  <inkml:trace contextRef="#ctx0" brushRef="#br2" timeOffset="19">4750 4834 5344 0 0,'0'0'157'0'0,"-2"-2"268"0"0,2 1 7587 0 0,3 3-7914 0 0,0 0-1 0 0,0 0 1 0 0,1-1-1 0 0,-1 0 0 0 0,1 1 1 0 0,-1-1-1 0 0,1-1 1 0 0,0 1-1 0 0,-1 0 1 0 0,1-1-1 0 0,0 0 0 0 0,-1 0 1 0 0,1 0-1 0 0,0 0 1 0 0,-1-1-1 0 0,1 1 1 0 0,2-2-98 0 0,17 1 397 0 0,65-10 562 0 0,1 6-343 0 0,-31 4-268 0 0,-2-1-128 0 0,54-12 242 0 0,-42 8-278 0 0,42 7 61 0 0,-42 4-138 0 0,45-12 31 0 0,-22 0-10 0 0,40-12-128 0 0,-49 19 0 0 0,-30 1 11 0 0,-44 0 42 0 0,-7 0 11 0 0,-1-1 0 0 0,0 0 0 0 0,-28 8 219 0 0,-168 0-24 0 0,83-2-195 0 0,5-6 6 0 0,-90-17 233 0 0,-42 7 38 0 0,217 9-287 0 0,-68-6-17 0 0,0 4 0 0 0,-24 5-37 0 0,-10 2 0 0 0,58 1 11 0 0,104-3 42 0 0,39-5 86 0 0,295-15 218 0 0,-155 18-357 0 0,-34 14 0 0 0,-25-9 0 0 0,100-5 0 0 0,-198 2 0 0 0,-54-2 12 0 0,-4 0 47 0 0,-7 0 66 0 0,-102-5 91 0 0,-272 4-76 0 0,114 2-65 0 0,168 6-22 0 0,84-8-134 0 0,18 1-226 0 0,27 2-599 0 0,0-1 1 0 0,1-1-1 0 0,-1-1 0 0 0,0-2 0 0 0,9-3 906 0 0,-12 1-1370 0 0</inkml:trace>
  <inkml:trace contextRef="#ctx0" brushRef="#br2" timeOffset="20">5941 4662 5456 0 0,'-25'3'801'0'0,"30"1"845"0"0,10 6 1748 0 0,-10-15 3219 0 0,-5-20-5858 0 0,0 20-687 0 0,1 0 1 0 0,-1 0 0 0 0,0 0-1 0 0,0 0 1 0 0,0 0-1 0 0,0 0 1 0 0,-1 0 0 0 0,0 0-1 0 0,0 0 1 0 0,-1 0 0 0 0,1 0-1 0 0,-1 0 1 0 0,0 1-1 0 0,0-1 1 0 0,-3-3-69 0 0,-4-19 140 0 0,-12-22 127 0 0,19 42-168 0 0,-17-18 79 0 0,18 24-243 0 0,2 1 3 0 0,6 2 40 0 0,-1 1-34 0 0,-5-2-24 0 0,-1-1-19 0 0,0 0-20 0 0,0 0 13 0 0,0 0 8 0 0,0 0 2 0 0,0 0 0 0 0,0 0 0 0 0,0 0 0 0 0,1 0 4 0 0,3 2 18 0 0,-34 1-45 0 0,-40-8 108 0 0,0 10 1 0 0,-56-8-44 0 0,-156 4 398 0 0,187 1-280 0 0,-89-2-64 0 0,64-5 64 0 0,115 5-64 0 0,1 2-24 0 0,4-2-90 0 0,0 0-2 0 0,0 0 10 0 0,0 0-48 0 0,0 0-213 0 0,10 1-1280 0 0,4 1-2535 0 0,-2-2-1283 0 0</inkml:trace>
  <inkml:trace contextRef="#ctx0" brushRef="#br2" timeOffset="21">5806 4540 7712 0 0,'0'0'174'0'0,"0"0"29"0"0,0 0 12 0 0,0 0 77 0 0,0 0 320 0 0,-1-1 3862 0 0,-2 0-4230 0 0,-61 5 886 0 0,-53-1 6 0 0,-122-15 302 0 0,21 13-455 0 0,-5-17-581 0 0,140 13-402 0 0,-28-5 0 0 0,62 0 0 0 0,9-3 131 0 0,-24-8 37 0 0,40 14-115 0 0,0-6 158 0 0,23 10-118 0 0,1 1 3 0 0,0 1-2 0 0,-3 3-14 0 0,-2 24-14 0 0,4 16 10 0 0,19 73 343 0 0,-18-61-156 0 0,1-54-199 0 0,1 4 6 0 0,-1-4 13 0 0,-1-2-4 0 0,18 10 259 0 0,25-10-186 0 0,6-5-217 0 0,0 2-1 0 0,0 2 0 0 0,0 2 1 0 0,43 7 65 0 0,-75-5-408 0 0,41 4-494 0 0,-20-6-4900 0 0,-13-1-303 0 0</inkml:trace>
  <inkml:trace contextRef="#ctx0" brushRef="#br2" timeOffset="22">5897 4753 8120 0 0,'0'0'182'0'0,"0"0"29"0"0,0 0 12 0 0,0 0 54 0 0,0 0 223 0 0,0 0 92 0 0,-6 2 603 0 0,-120 22 1903 0 0,-11-10-2476 0 0,64-21-338 0 0,35-2 62 0 0,59-5-106 0 0,66-10-112 0 0,51-20-466 0 0,-65 22 34 0 0,-36 5 184 0 0,-39 18 441 0 0,-89 29 174 0 0,-43 11-293 0 0,-22-6 73 0 0,157-36-269 0 0,-1 1-1 0 0,0 0 1 0 0,0 0 0 0 0,0-1 0 0 0,0 1 0 0 0,0 0-1 0 0,0 0 1 0 0,1 0 0 0 0,-1-1 0 0 0,0 1-1 0 0,0 0 1 0 0,0 0 0 0 0,0-1 0 0 0,0 1 0 0 0,0 0-1 0 0,0-1 1 0 0,0 1 0 0 0,0 0 0 0 0,0 0 0 0 0,0-1-1 0 0,0 1 1 0 0,0 0 0 0 0,0 0 0 0 0,0-1 0 0 0,-1 1-1 0 0,1 0 1 0 0,0 0 0 0 0,0 0 0 0 0,0-1-1 0 0,0 1 1 0 0,0 0 0 0 0,0 0 0 0 0,-1-1 0 0 0,1 1-1 0 0,0 0 1 0 0,0 0 0 0 0,0 0 0 0 0,-1 0 0 0 0,1-1-1 0 0,0 1 1 0 0,0 0 0 0 0,-1 0 0 0 0,1 0-1 0 0,0 0 1 0 0,0 0 0 0 0,-1 0 0 0 0,1 0 0 0 0,0 0-1 0 0,0 0 1 0 0,-1 0 0 0 0,1 0 0 0 0,0 0 0 0 0,0 0-7 0 0,102-52 217 0 0,-14 5-216 0 0,123-62-384 0 0,-143 74 312 0 0,-51 27 226 0 0,-24 5 428 0 0,-70 25-72 0 0,-74 35-304 0 0,-4 17-82 0 0,45-29 112 0 0,92-39-42 0 0,32-14 79 0 0,210-99-304 0 0,-101 44-305 0 0,-65 35 192 0 0,-31 17 134 0 0,-177 73 196 0 0,-36 28-114 0 0,54-39-72 0 0,129-50-37 0 0,-25 7 252 0 0,22-7-7 0 0,18-7-92 0 0,71-27-42 0 0,64-52-578 0 0,-46 34-72 0 0,-9 15 323 0 0,-53 25 186 0 0,-36 7 81 0 0,-31 14 316 0 0,-301 104 252 0 0,217-79-50 0 0,54-26 306 0 0,63-17-678 0 0,3 1-141 0 0,0 1 0 0 0,1 0 0 0 0,-1 0-1 0 0,1 1 1 0 0,1 0 0 0 0,-1 0-1 0 0,1 1 1 0 0,5-1-19 0 0,11-6 10 0 0,122-42-479 0 0,-63 26 178 0 0,-82 28 238 0 0,-13 4 42 0 0,-91 39 11 0 0,-89 37 75 0 0,60-34 82 0 0,22-15 435 0 0,133-56 59 0 0,68-17-534 0 0,77-33-589 0 0,-72 36 64 0 0,-29 8 252 0 0,-393 167 155 0 0,254-109 69 0 0,-87 25 341 0 0,133-51-166 0 0,33-15-70 0 0,89-49-85 0 0,-30 26-652 0 0,2 4 0 0 0,58-17 564 0 0,-35 16-397 0 0,-141 57 210 0 0,-134 40 199 0 0,34-5 208 0 0,39-22 479 0 0,69-27-404 0 0,39-10-225 0 0,1 0 2 0 0,1-1 0 0 0,79-48 59 0 0,35-2-614 0 0,-2 15-125 0 0,3 1-29 0 0,-198 65 490 0 0,-50 18 137 0 0,-29 7 180 0 0,15-33 822 0 0,145-22-884 0 0,1 0-17 0 0,6-3 70 0 0,199-83-285 0 0,-64 36-536 0 0,-86 31 536 0 0,-89 22-2 0 0,-186 59-32 0 0,98-43 254 0 0,73-15 159 0 0,51-15-86 0 0,90-22 7 0 0,15 0-186 0 0,39-8-136 0 0,-131 38 76 0 0,-68 22 2 0 0,-73 9-6 0 0,-6-15 74 0 0,71-21 92 0 0,67-1 56 0 0,78-19-74 0 0,-63 23-68 0 0,122-21-22 0 0,-134 25 2 0 0,-9 1 12 0 0,0 1 1 0 0,1-1 0 0 0,-1 0-1 0 0,0 0 1 0 0,0 0 0 0 0,1 1 0 0 0,-1-1-1 0 0,0 0 1 0 0,0 0 0 0 0,0 1-1 0 0,0-1 1 0 0,1 0 0 0 0,-1 1-1 0 0,0-1 1 0 0,0 0 0 0 0,0 1-1 0 0,0-1 1 0 0,0 0 0 0 0,0 0 0 0 0,0 1-1 0 0,0-1 1 0 0,0 0 0 0 0,0 1-1 0 0,0-1 1 0 0,0 0 0 0 0,0 1-1 0 0,0-1 1 0 0,0 0 0 0 0,0 1-1 0 0,0-1 1 0 0,0 0 0 0 0,0 1 0 0 0,0-1-1 0 0,0 0 1 0 0,-1 0 0 0 0,1 1-1 0 0,0-1 1 0 0,0 0 0 0 0,0 1-1 0 0,-1-1 1 0 0,1 0 0 0 0,0 0-1 0 0,0 0 1 0 0,-1 1 0 0 0,1-1 0 0 0,0 0-1 0 0,0 0 1 0 0,-1 0 0 0 0,1 0-1 0 0,0 1 1 0 0,-1-1 0 0 0,1 0-1 0 0,0 0 1 0 0,0 0 0 0 0,-1 0-1 0 0,1 0 2 0 0,-12 6 1 0 0,-1 0 0 0 0,1-1 0 0 0,-1 0-1 0 0,0-1 1 0 0,0 0 0 0 0,0-1 0 0 0,-1-1 0 0 0,-4 0-1 0 0,-20 5 47 0 0,-75 9-37 0 0,2-5 73 0 0,58-9 24 0 0,54-2-106 0 0,-1 0 0 0 0,0 0 0 0 0,0 0 0 0 0,0 0 0 0 0,1 0 0 0 0,-1 0 0 0 0,0 0 0 0 0,0 0 0 0 0,0-1 0 0 0,1 1 0 0 0,-1 0 1 0 0,0 0-1 0 0,0 0 0 0 0,0 0 0 0 0,0 0 0 0 0,1-1 0 0 0,-1 1 0 0 0,0 0 0 0 0,0 0 0 0 0,0 0 0 0 0,0 0 0 0 0,0-1 0 0 0,0 1 0 0 0,0 0 0 0 0,0 0 0 0 0,1 0 1 0 0,-1-1-1 0 0,0 1 0 0 0,0 0 0 0 0,0 0 0 0 0,0-1 0 0 0,0 1 0 0 0,0 0 0 0 0,0 0 0 0 0,0 0 0 0 0,0-1 0 0 0,0 1 0 0 0,0 0 0 0 0,-1 0 0 0 0,1 0 0 0 0,0-1 1 0 0,0 1-1 0 0,0 0 0 0 0,0 0 0 0 0,0 0 0 0 0,0-1 0 0 0,0 1 0 0 0,0 0 0 0 0,-1 0 0 0 0,1 0 0 0 0,0 0 0 0 0,0-1 0 0 0,0 1 0 0 0,0 0 0 0 0,-1 0 0 0 0,1 0 1 0 0,0 0-1 0 0,0 0 0 0 0,0 0 0 0 0,-1 0-1 0 0,13-5 1 0 0,0 1 0 0 0,0 0 1 0 0,0 1-1 0 0,0 0 0 0 0,1 1 0 0 0,-1 1 1 0 0,1 0-1 0 0,3 0-1 0 0,32-3 0 0 0,84-13 0 0 0,-114 17 0 0 0,-48 14 14 0 0,-84 10-21 0 0,-69-1-8 0 0,112-18 15 0 0,108-16 11 0 0,33 3-11 0 0,10 2-75 0 0,82-2 11 0 0,-171 19 64 0 0,-71 13 0 0 0,-5-2 0 0 0,-38 9 64 0 0,96-16-64 0 0,39-6 0 0 0,107 5 0 0 0,-48 9 0 0 0,-51-5 0 0 0,-19-17 0 0 0,-1 0 0 0 0,0-1 0 0 0,-1 1 0 0 0,1 0 0 0 0,0 0 0 0 0,0 0 0 0 0,0 0 0 0 0,0 0 0 0 0,-1 0 0 0 0,1 0 0 0 0,0 0 0 0 0,-1 0 0 0 0,1-1 0 0 0,-1 1 0 0 0,1 0 0 0 0,-1 0 0 0 0,1-1 0 0 0,-1 1 0 0 0,0 0 0 0 0,1-1 0 0 0,-1 1 0 0 0,0 0 0 0 0,1-1 0 0 0,-1 1 0 0 0,0-1 0 0 0,0 1 0 0 0,0-1 0 0 0,1 1 0 0 0,-1-1 0 0 0,0 0 0 0 0,0 1 0 0 0,0-1 0 0 0,0 0 0 0 0,0 0 0 0 0,0 0 0 0 0,0 0 0 0 0,0 0 0 0 0,0 0 0 0 0,0 0 0 0 0,0 0 0 0 0,0 0 0 0 0,-4 1 0 0 0,-6 2 11 0 0,-2 0 0 0 0,1 0-1 0 0,0-1 1 0 0,0-1 0 0 0,-1 0-1 0 0,1 0 1 0 0,-1-1 0 0 0,1-1-1 0 0,0 0 1 0 0,-1-1 0 0 0,1 0-1 0 0,0-1 1 0 0,-7-2-11 0 0,19 4 1 0 0,0 1 1 0 0,-1-1-1 0 0,1 1 0 0 0,0-1 0 0 0,0 1 0 0 0,-1-1 1 0 0,1 0-1 0 0,0 1 0 0 0,0-1 0 0 0,0 1 1 0 0,0-1-1 0 0,0 1 0 0 0,0-1 0 0 0,0 0 1 0 0,0 1-1 0 0,0-1 0 0 0,0 1 0 0 0,0-1 1 0 0,0 0-1 0 0,0 1 0 0 0,0-1 0 0 0,1 1 1 0 0,-1-1-1 0 0,0 1 0 0 0,0-1 0 0 0,1 1 1 0 0,-1-1-1 0 0,0 1 0 0 0,0-1 0 0 0,1 1 0 0 0,-1-1 1 0 0,1 1-1 0 0,-1-1 0 0 0,1 1 0 0 0,-1 0 1 0 0,0-1-1 0 0,1 1 0 0 0,-1 0 0 0 0,1-1 1 0 0,0 1-1 0 0,-1 0 0 0 0,1 0 0 0 0,-1-1-1 0 0,64-27 0 0 0,218-31 0 0 0,-248 51 0 0 0,-31 5 0 0 0,-13 8 0 0 0,-116 19-56 0 0,87-21-18 0 0,-77 6-20 0 0,52-23 94 0 0,56 10-8 0 0,5 3 18 0 0,1-1-1 0 0,-1 1 0 0 0,0-1 1 0 0,1 1-1 0 0,-1-1 1 0 0,1 0-1 0 0,0 0 1 0 0,-1 0-1 0 0,1 0 0 0 0,0-1 1 0 0,0 1-1 0 0,1 0 1 0 0,-1-1-1 0 0,0 0 1 0 0,1 1-1 0 0,-1-1 0 0 0,1-1-9 0 0,-4-3 1 0 0,3-17-66 0 0,33-11 65 0 0,-21 25-12 0 0,-4 9-36 0 0,1-1 26 0 0,0 21-32 0 0,-18 98 54 0 0,4-42 11 0 0,7-74 46 0 0,0-1 26 0 0,0 0-4 0 0,0 0-13 0 0,0 0-2 0 0,0 0 0 0 0,-9-25 160 0 0,-10-39-160 0 0,1-16-136 0 0,16 76 59 0 0,1 3-51 0 0,2 9-69 0 0,8 107-41 0 0,-4-23 174 0 0,-7-75 150 0 0,-14-26 12 0 0,11 5-137 0 0,0-1 0 0 0,-1 0 0 0 0,2 0 0 0 0,-1-1-1 0 0,1 1 1 0 0,0-1 0 0 0,0 0 0 0 0,0 0 0 0 0,1 0-1 0 0,-2-6-24 0 0,-28-79 64 0 0,33 82-169 0 0,10 31-41 0 0,-8-16 169 0 0,38 137-83 0 0,-34-121 60 0 0,-4-14 15 0 0,-1-6 60 0 0,-1 1 14 0 0,0-2-20 0 0,163-11 3 0 0,11-2-18 0 0,-33 4-28 0 0,25-13-26 0 0,72-1 0 0 0,-62 25 0 0 0,-101-9 0 0 0,19 4 0 0 0,-10 2-14 0 0,-83 0-58 0 0,-1 0-10 0 0,0 0 2 0 0,-12-9-73 0 0,-59-19-102 0 0,57 25 255 0 0,-37-23 0 0 0,50 25-3 0 0,0-1-1 0 0,1 1 0 0 0,-1-1 1 0 0,0 1-1 0 0,0-1 0 0 0,1 0 1 0 0,-1 1-1 0 0,1-1 0 0 0,0 0 1 0 0,-1 1-1 0 0,1-1 0 0 0,0 0 0 0 0,0 0 1 0 0,0 1-1 0 0,0-1 0 0 0,0 0 1 0 0,0 1-1 0 0,1-1 0 0 0,-1 0 1 0 0,1 1-1 0 0,-1-1 0 0 0,1 0 1 0 0,-1 1-1 0 0,1-1 0 0 0,0 1 1 0 0,0-1-1 0 0,0 1 0 0 0,0-1 0 0 0,0 1 1 0 0,0 0-1 0 0,0-1 0 0 0,0 1 1 0 0,1 0-1 0 0,0-1 4 0 0,6-9-3 0 0,35-22-77 0 0,-32 26 61 0 0,-7 4 14 0 0,-1 0-1 0 0,1 0 1 0 0,0 1-1 0 0,0-1 1 0 0,0 1-1 0 0,1 0 1 0 0,-1 1-1 0 0,1-1 1 0 0,-1 1-1 0 0,1 0 1 0 0,-1 0-1 0 0,1 0 1 0 0,1 0 5 0 0,-3 2-43 0 0,4 20 32 0 0,-7-14 11 0 0,-1 0 0 0 0,1-1 0 0 0,-2 1 0 0 0,1-1 0 0 0,-1 1 0 0 0,0-1 0 0 0,0 0 0 0 0,-1 0 0 0 0,0 0 0 0 0,0 0 0 0 0,-2 3 0 0 0,-8 21 0 0 0,-2 3 87 0 0,15-32-15 0 0,-1-2-60 0 0,0 1 1 0 0,1 0-1 0 0,-1-1 0 0 0,0 1 1 0 0,0-1-1 0 0,0 1 0 0 0,1-1 1 0 0,-1 0-1 0 0,0 1 0 0 0,1-1 1 0 0,-1 0-1 0 0,0 1 0 0 0,1-1 0 0 0,-1 0 1 0 0,1 0-1 0 0,-1 0 0 0 0,1 1 1 0 0,-1-1-1 0 0,1 0 0 0 0,0 0 1 0 0,-1 0-1 0 0,1 0 0 0 0,0 0 1 0 0,0 0-1 0 0,0 0 0 0 0,0 0 1 0 0,0 0-1 0 0,0 1 0 0 0,0-1 0 0 0,0 0 1 0 0,0 0-1 0 0,0-1-12 0 0,-2-6 19 0 0,-3-113 105 0 0,19 80-60 0 0,-13 14-77 0 0,-2 26-52 0 0,1 1-7 0 0,2 2 17 0 0,3 13-9 0 0,-2 18 107 0 0,6 14-97 0 0,-5-11 54 0 0,-1-17 0 0 0,8-6 67 0 0,-10-26 90 0 0,2-16 6 0 0,-6-12-110 0 0,2-3-42 0 0,-1 6 42 0 0,1 20-65 0 0,13 20-121 0 0,-10 0 128 0 0,0-1 0 0 0,0 1 0 0 0,0 0 0 0 0,0 0 0 0 0,0 1 0 0 0,-1-1 0 0 0,1 0 0 0 0,-1 0 1 0 0,0 1-1 0 0,1-1 0 0 0,-1 1 0 0 0,0-1 0 0 0,0 1 0 0 0,0 0 0 0 0,-1-1 0 0 0,1 1 0 0 0,-1 0 0 0 0,0 0 5 0 0,5 12-6 0 0,4 12-49 0 0,-4-12 49 0 0,0-1 1 0 0,0 0-1 0 0,1-1 0 0 0,1 1 0 0 0,0-1 0 0 0,1-1 0 0 0,1 1 6 0 0,2-2 11 0 0,-10-10 44 0 0,-3-23 69 0 0,1 17-128 0 0,0 0 0 0 0,-1 0 0 0 0,1 0 0 0 0,-1 0 1 0 0,0 0-1 0 0,-1 0 0 0 0,1 0 0 0 0,-1 1 0 0 0,0-1 0 0 0,0 1 1 0 0,0 0-1 0 0,-1 0 0 0 0,0 0 0 0 0,1 0 0 0 0,-1 1 0 0 0,0-1 1 0 0,-1 1-1 0 0,1 0 0 0 0,-1 1 0 0 0,1-1 0 0 0,-1 1 0 0 0,0-1 1 0 0,0 2-1 0 0,0-1 0 0 0,0 0 0 0 0,0 1 0 0 0,0 0 0 0 0,0 0 1 0 0,-1 0-1 0 0,1 1 0 0 0,0 0 0 0 0,-6 0 4 0 0,-65 11-87 0 0,27 7-33 0 0,18-6 108 0 0,0 9 12 0 0,-5-5 0 0 0,32-14 15 0 0,0-1 0 0 0,-1 0-1 0 0,1-1 1 0 0,0 1 0 0 0,0-1 0 0 0,0 0-1 0 0,0 0 1 0 0,-1 0 0 0 0,1 0-1 0 0,0-1 1 0 0,0 0 0 0 0,0 1 0 0 0,-3-3-15 0 0,-24-1 20 0 0,-32-2-80 0 0,-31 1 60 0 0,-107-1 0 0 0,135-4 0 0 0,312 23-64 0 0,11-5 64 0 0,-110-7 0 0 0,-133 2 0 0 0,-22 2 0 0 0,-136 5 160 0 0,-54-7-160 0 0,42-9 244 0 0,493 28-232 0 0,-212-24-12 0 0,-67 2 0 0 0,-98 11 0 0 0,-23-4 52 0 0,1-2 0 0 0,-1-3 0 0 0,0-2 0 0 0,-4-4-52 0 0,-148-4-88 0 0,172 6 76 0 0,248 1-48 0 0,53 2 60 0 0,-228-4-60 0 0,-42 10 48 0 0,-17-1 82 0 0,1-2 0 0 0,-1 0 0 0 0,0-3-1 0 0,0 0 1 0 0,-8-2-70 0 0,9 1-34 0 0,-204-6-33 0 0,125-7 67 0 0,113 0 80 0 0,4 8-80 0 0,-1 1 0 0 0,1 1 0 0 0,0-1 0 0 0,-1 2 0 0 0,1-1 0 0 0,1 2 0 0 0,-1-1 0 0 0,0 1 0 0 0,5 1 0 0 0,-10-1 0 0 0,170-3 0 0 0,42 28 0 0 0,-207-24 16 0 0,-5 1 64 0 0,-18 11 27 0 0,-77 8 192 0 0,50-15-280 0 0,0-3 0 0 0,0 0 0 0 0,0-3 0 0 0,-24-3-19 0 0,28 1 9 0 0,-16-6 56 0 0,46 10-2 0 0,15-4-37 0 0,0-1 1 0 0,0 1-1 0 0,1 1 0 0 0,-1 0 0 0 0,0 0 1 0 0,1 1-1 0 0,-1 0 0 0 0,1 1 1 0 0,0 0-1 0 0,-1 0 0 0 0,1 1 0 0 0,3 1-26 0 0,28 0 26 0 0,239 12-726 0 0,-262-11 199 0 0,0 2-18 0 0</inkml:trace>
  <inkml:trace contextRef="#ctx0" brushRef="#br2" timeOffset="23">6361 4376 9008 0 0,'0'0'200'0'0,"0"0"33"0"0,0 0 15 0 0,-9-3-39 0 0,5 1 5017 0 0,5 2-3824 0 0,11 3 3207 0 0,40 5-4337 0 0,132-16 680 0 0,-4 5-568 0 0,-132 5-404 0 0,-37-3-213 0 0,-9 0-5835 0 0,-7 3 4446 0 0</inkml:trace>
  <inkml:trace contextRef="#ctx0" brushRef="#br2" timeOffset="24">6561 4283 5784 0 0,'0'0'132'0'0,"0"0"17"0"0,0 0 10 0 0,0 0 95 0 0,0 0 397 0 0,0 0 169 0 0,0 0 39 0 0,0 0-3 0 0,0 0-34 0 0,0 0-12 0 0,0 0-2 0 0,0 0-38 0 0,0 0-155 0 0,0 0-67 0 0,0 0-17 0 0,0 0-13 0 0,0 0-39 0 0,0 0-20 0 0,0 0-4 0 0,0 0-8 0 0,2-16 1109 0 0,7-50 1001 0 0,-21-58-1362 0 0,0 55-926 0 0,3 21-23 0 0,-1-12 18 0 0,8 40-282 0 0,17 27-690 0 0,15 44-4450 0 0,-27-43 838 0 0,1 0-1209 0 0</inkml:trace>
  <inkml:trace contextRef="#ctx0" brushRef="#br2" timeOffset="25">6683 3987 7880 0 0,'0'0'232'0'0,"8"1"32"0"0,3-2 1619 0 0,-11 5 688 0 0,-1-2-2435 0 0,-51 66 3360 0 0,39-45-3048 0 0,1 2 0 0 0,1-1 0 0 0,1 2 0 0 0,1-1 0 0 0,-4 19-448 0 0,-5 5 777 0 0,18-48-633 0 0,-9-7 2060 0 0,-18-68-1792 0 0,22 60-474 0 0,4 8-3 0 0,-1 0 0 0 0,0 0-1 0 0,-1 0 1 0 0,1 0-1 0 0,-1 0 1 0 0,0 0 0 0 0,0 1-1 0 0,-1-1 1 0 0,0 1-1 0 0,0 0 1 0 0,0 0 0 0 0,-1 1-1 0 0,-3-5 66 0 0,1 8-342 0 0,5 4-8193 0 0,2 3 3141 0 0</inkml:trace>
  <inkml:trace contextRef="#ctx0" brushRef="#br2" timeOffset="26">7192 4006 10448 0 0,'17'-6'1261'0'0,"-16"6"-628"0"0,-1 0 205 0 0,0 0 39 0 0,0 0-40 0 0,0 0-205 0 0,0 0-89 0 0,-1 9 486 0 0,-44 153 2312 0 0,5-24-2557 0 0,31-88-549 0 0,9-50-182 0 0,0 0 14 0 0,0 0 10 0 0,0-8 83 0 0,27-74 194 0 0,-17 42-488 0 0,0 1-6 0 0,0 0 0 0 0,3 1 0 0 0,15-34 140 0 0,-23 63 2 0 0,29-34-78 0 0,-21 57-31 0 0,-5 1 95 0 0,-1 0 0 0 0,0 0 0 0 0,-1 1-1 0 0,-1 0 1 0 0,0 0 0 0 0,1 15 12 0 0,9 26-2 0 0,24 40 2 0 0,-17-48 64 0 0,-22-48-59 0 0,0 0-1 0 0,1 0 1 0 0,-1 0-1 0 0,0 0 1 0 0,0 0-1 0 0,0-1 0 0 0,0 1 1 0 0,0 0-1 0 0,0 0 1 0 0,0 0-1 0 0,0 0 1 0 0,0 0-1 0 0,0 0 0 0 0,0 0 1 0 0,0 0-1 0 0,-1-1 1 0 0,1 1-1 0 0,0 0 1 0 0,-1 0-1 0 0,1 0 0 0 0,-1-1 1 0 0,1 1-1 0 0,-1 0 1 0 0,1 0-1 0 0,-1-1 1 0 0,1 1-1 0 0,-1 0 0 0 0,0-1 1 0 0,1 1-1 0 0,-1-1 1 0 0,0 1-1 0 0,0-1 1 0 0,1 1-1 0 0,-1-1 1 0 0,0 1-1 0 0,0-1 0 0 0,0 0 1 0 0,0 1-1 0 0,1-1 1 0 0,-1 0-1 0 0,0 0 1 0 0,-1 0-5 0 0,1 1-3 0 0,-170 26 299 0 0,67-19-236 0 0,92-7 16 0 0,11-1-140 0 0,1 0-32 0 0,3-3-204 0 0,0 0-1 0 0,-1 0 0 0 0,1 0 0 0 0,0 1 0 0 0,0-1 0 0 0,0 1 1 0 0,1 0-1 0 0,-1 0 0 0 0,1 0 0 0 0,-1 0 0 0 0,1 1 0 0 0,-1-1 1 0 0,1 1-1 0 0,2-1 301 0 0,-5 2-210 0 0,15-6-1288 0 0,-1-2-6 0 0</inkml:trace>
  <inkml:trace contextRef="#ctx0" brushRef="#br2" timeOffset="27">7526 4076 12728 0 0,'0'0'289'0'0,"0"0"40"0"0,0 0 21 0 0,0 0-45 0 0,0 0-124 0 0,9 12 2342 0 0,-6-4-2147 0 0,-1-1 0 0 0,0 1 0 0 0,-1 0 0 0 0,1 0 0 0 0,-1 0 0 0 0,-1 1 1 0 0,0-1-1 0 0,0 0 0 0 0,-1 4-376 0 0,0 10 356 0 0,-10 120 711 0 0,-8-66-917 0 0,22-52-24 0 0,14-15-38 0 0,-15-10-78 0 0,234-34 1289 0 0,-188 30-1171 0 0,-37 7-100 0 0,-10-2-153 0 0,-1 0-21 0 0,0 0 2 0 0,0 0-68 0 0,-15 0-2397 0 0,3 0-2393 0 0,0 0-1510 0 0</inkml:trace>
  <inkml:trace contextRef="#ctx0" brushRef="#br2" timeOffset="28">7544 4264 9584 0 0,'0'0'216'0'0,"0"0"32"0"0,0 0 12 0 0,2 0-31 0 0,69-10 4602 0 0,0 6-1953 0 0,18 2-1405 0 0,-73-3-2618 0 0,-16 5 530 0 0</inkml:trace>
  <inkml:trace contextRef="#ctx0" brushRef="#br2" timeOffset="29">7508 4024 13968 0 0,'15'-3'1057'0'0,"40"-12"-480"0"0,23 3 2878 0 0,111 7 333 0 0,-125 13-3684 0 0,-40 0-2694 0 0,-23-7 1269 0 0,-1-1-14 0 0</inkml:trace>
  <inkml:trace contextRef="#ctx0" brushRef="#br2" timeOffset="30">6247 4747 9872 0 0,'0'0'222'0'0,"0"0"30"0"0,0 0 20 0 0,0 0-34 0 0,21 0 3962 0 0,105-6 278 0 0,116-13-2469 0 0,-222 16-2325 0 0,41-8 696 0 0,-26-3-4906 0 0,-34 13-1803 0 0</inkml:trace>
  <inkml:trace contextRef="#ctx0" brushRef="#br2" timeOffset="31">6493 4774 11664 0 0,'0'0'264'0'0,"0"0"34"0"0,0 0 21 0 0,0 1-36 0 0,-7 31 401 0 0,-3 1 1822 0 0,-26 75 131 0 0,11-59-2365 0 0,25-49-325 0 0,0-1-1 0 0,0 1 0 0 0,0 0 0 0 0,1 0 0 0 0,-1-1 0 0 0,0 1 0 0 0,0 0 0 0 0,0 0 0 0 0,0 0 0 0 0,0-1 0 0 0,1 1 0 0 0,-1 0 0 0 0,0 0 0 0 0,0 0 1 0 0,0 0-1 0 0,1 0 0 0 0,-1-1 0 0 0,0 1 0 0 0,0 0 0 0 0,1 0 0 0 0,-1 0 0 0 0,0 0 0 0 0,0 0 0 0 0,1 0 0 0 0,-1 0 0 0 0,0 0 0 0 0,0 0 0 0 0,1 0 1 0 0,-1 0-1 0 0,0 0 0 0 0,0 0 0 0 0,1 0 0 0 0,-1 0 0 0 0,0 0 0 0 0,0 0 0 0 0,1 0 0 0 0,-1 0 0 0 0,0 0 0 0 0,0 0 0 0 0,0 1 0 0 0,1-1 1 0 0,-1 0-1 0 0,0 0 0 0 0,0 0 0 0 0,1 0 0 0 0,-1 0 0 0 0,0 1 0 0 0,0-1 54 0 0,3-3-223 0 0,0-3-597 0 0,1-4-4 0 0</inkml:trace>
  <inkml:trace contextRef="#ctx0" brushRef="#br2" timeOffset="32">6517 4747 9416 0 0,'6'-16'1096'0'0,"-6"15"-482"0"0,0 1 184 0 0,0 0 30 0 0,0 0-35 0 0,-7 4 1452 0 0,-63 91 1283 0 0,4-27-2839 0 0,20-31-677 0 0,33-31 102 0 0,18-18-168 0 0,107-117-216 0 0,-64 85 262 0 0,-39 38-84 0 0,-9 4 100 0 0,1 1 1 0 0,0 0-1 0 0,0 0 1 0 0,0 0-1 0 0,0 0 1 0 0,0 0-1 0 0,0 0 0 0 0,0 1 1 0 0,0-1-1 0 0,0 0 1 0 0,1 0-1 0 0,-1 1 1 0 0,0-1-1 0 0,0 1 0 0 0,1-1 1 0 0,-1 1-1 0 0,0 0 1 0 0,1-1-1 0 0,-1 1 0 0 0,0 0 1 0 0,1 0-1 0 0,-1 0 1 0 0,1 0-1 0 0,-1 0 1 0 0,0 0-1 0 0,1 0 0 0 0,-1 1 1 0 0,0-1-1 0 0,1 0 1 0 0,-1 1-1 0 0,0-1 1 0 0,0 1-1 0 0,1-1 0 0 0,-1 1 1 0 0,0 0-1 0 0,0-1 1 0 0,0 1-1 0 0,0 0 1 0 0,0 0-1 0 0,1 1-8 0 0,17 36 284 0 0,-6 23 23 0 0,-8 11-41 0 0,-5-71-170 0 0,8 13-180 0 0,1-17-1619 0 0,-3-3-3404 0 0,3-1-966 0 0</inkml:trace>
  <inkml:trace contextRef="#ctx0" brushRef="#br2" timeOffset="33">5324 5126 7488 0 0,'0'0'166'0'0,"0"0"29"0"0,0 0 12 0 0,-1-1-34 0 0,1 0-14 0 0,-1 0-1 0 0,0 0 1 0 0,0 0-1 0 0,1-1 1 0 0,-1 1 0 0 0,1 0-1 0 0,-1 0 1 0 0,1 0-1 0 0,-1 0 1 0 0,1-1 0 0 0,0 1-1 0 0,0 0 1 0 0,-1 0-1 0 0,1-1 1 0 0,0 1 0 0 0,0 0-1 0 0,0 0 1 0 0,0-1-1 0 0,1 1 1 0 0,-1 0 0 0 0,0 0-1 0 0,1-1 1 0 0,-1 1-1 0 0,0 0 1 0 0,1 0 0 0 0,-1 0-1 0 0,1 0 1 0 0,0 0-1 0 0,-1-1 1 0 0,1 1-1 0 0,0 0 1 0 0,0 0 0 0 0,-1 1-1 0 0,1-1 1 0 0,0 0-1 0 0,0 0 1 0 0,0 0 0 0 0,0 1-1 0 0,0-1 1 0 0,1 0-1 0 0,-1 1 1 0 0,0-1 0 0 0,0 1-1 0 0,0-1-158 0 0,52-3 1049 0 0,-46 7-984 0 0,-1 0 0 0 0,1 0 0 0 0,-1 0 0 0 0,0 1 0 0 0,0 0 0 0 0,0 0 0 0 0,0 1 0 0 0,-1 0 0 0 0,1 0 0 0 0,-2 0 0 0 0,1 0 0 0 0,0 1 0 0 0,-1 0 0 0 0,0 0 0 0 0,0 0 0 0 0,-1 1 0 0 0,1 0-65 0 0,-3-2 41 0 0,0 0 1 0 0,0-1-1 0 0,0 1 1 0 0,0 0-1 0 0,-1 0 1 0 0,0 0-1 0 0,0-1 1 0 0,-1 1-1 0 0,1 0 1 0 0,-1 0-1 0 0,0-1 0 0 0,0 1 1 0 0,0 0-1 0 0,-1-1 1 0 0,0 1-1 0 0,0-1 1 0 0,0 0-1 0 0,0 1 1 0 0,-3 2-42 0 0,-53 69 237 0 0,12-28-120 0 0,10-15-53 0 0,35-26-64 0 0,7-2 0 0 0,1-1 0 0 0,-1 1 0 0 0,1-2 0 0 0,0 1 0 0 0,0-1 0 0 0,0 0 0 0 0,0 0 0 0 0,0-1 0 0 0,1 0 0 0 0,5 1 0 0 0,0 1 0 0 0,9 4 54 0 0,-2 9-44 0 0,-17-14 3 0 0,-1 0-1 0 0,0 0 0 0 0,0 0 0 0 0,0 0 0 0 0,0 0 1 0 0,-1 1-1 0 0,1-1 0 0 0,-1 1 0 0 0,0-1 0 0 0,0 1 1 0 0,0 0-1 0 0,-1-1 0 0 0,1 1 0 0 0,-1 0 0 0 0,0-1 1 0 0,0 1-1 0 0,0 0 0 0 0,0 0 0 0 0,-1-1 0 0 0,1 1 1 0 0,-1 0-1 0 0,0-1 0 0 0,0 1 0 0 0,0-1 0 0 0,-1 1 1 0 0,1-1-1 0 0,-3 3-12 0 0,-84 109 862 0 0,71-93-648 0 0,15-19-140 0 0,0 3-71 0 0,11 3-70 0 0,30 13 35 0 0,-9-9-576 0 0,-28-13 235 0 0,-2 0-627 0 0,5 2-776 0 0,-1-1-3438 0 0,-4-1 426 0 0</inkml:trace>
  <inkml:trace contextRef="#ctx0" brushRef="#br2" timeOffset="34">5511 5748 11144 0 0,'0'0'248'0'0,"0"0"34"0"0,0 0 22 0 0,0 0-29 0 0,5 5-168 0 0,0 8 519 0 0,-4-4 57 0 0,-1 0 0 0 0,1 1-1 0 0,-1-1 1 0 0,-1 0 0 0 0,0 1-1 0 0,0-1 1 0 0,-1 0 0 0 0,-2 8-683 0 0,4-15 69 0 0,-1 1 16 0 0,1 0 1 0 0,-1 1 0 0 0,0-1-1 0 0,0 0 1 0 0,-1 0-1 0 0,1 0 1 0 0,0 0 0 0 0,-1 0-1 0 0,0 0 1 0 0,0-1 0 0 0,0 1-1 0 0,0 0 1 0 0,0-1-1 0 0,0 0 1 0 0,-1 1 0 0 0,1-1-1 0 0,-1 0 1 0 0,1 0-1 0 0,-2 0-85 0 0,3-2 192 0 0,-3 4 218 0 0,1-4-304 0 0,0 0 0 0 0,0 0 1 0 0,0 1-1 0 0,0-2 1 0 0,-1 1-1 0 0,1 0 0 0 0,0-1 1 0 0,0 1-1 0 0,0-1 1 0 0,0 0-1 0 0,0 0 0 0 0,0 0 1 0 0,0-1-1 0 0,0 1 1 0 0,0-1-1 0 0,-1-1-106 0 0,-28-9 624 0 0,-41-7 91 0 0,27 9-686 0 0,40 9-2119 0 0,6 1-5715 0 0</inkml:trace>
  <inkml:trace contextRef="#ctx1" brushRef="#br3" timeOffset="18">10719 4476,'0'0,"0"0</inkml:trace>
  <inkml:trace contextRef="#ctx0" brushRef="#br0" timeOffset="36">11028 3603 9704 0 0,'0'0'216'0'0,"2"0"32"0"0,4 0-18 0 0,0-1 1 0 0,-1 1-1 0 0,1-1 0 0 0,0 0 1 0 0,-1-1-1 0 0,1 0 1 0 0,0 0-1 0 0,-1 0 0 0 0,0 0 1 0 0,0-1-1 0 0,1 0 1 0 0,-2 0-1 0 0,1 0 0 0 0,0 0 1 0 0,-1-1-1 0 0,3-2-230 0 0,4-4 692 0 0,0-1 1 0 0,0 0-1 0 0,-1 0 0 0 0,0-1 0 0 0,-1-1 1 0 0,-1 0-1 0 0,3-5-692 0 0,-3 3 195 0 0,-1 0 0 0 0,0-1 1 0 0,-1 0-1 0 0,-1 0 0 0 0,0 0 1 0 0,-2-1-1 0 0,1 0 0 0 0,-2 1 0 0 0,0-1 1 0 0,-1-9-196 0 0,-20-97 74 0 0,1 77-10 0 0,18 45-63 0 0,0 0-1 0 0,-1 0 0 0 0,1 0 1 0 0,0 0-1 0 0,-1 0 0 0 0,0-1 1 0 0,1 1-1 0 0,-1 0 0 0 0,1 0 1 0 0,-1 0-1 0 0,0 0 0 0 0,0 1 1 0 0,0-1-1 0 0,1 0 0 0 0,-1 0 1 0 0,0 0-1 0 0,0 1 0 0 0,0-1 1 0 0,0 0-1 0 0,0 1 0 0 0,0-1 1 0 0,-1 1-1 0 0,1-1 0 0 0,0 1 1 0 0,0 0-1 0 0,0-1 0 0 0,0 1 1 0 0,-1 0-1 0 0,1 0 0 0 0,0 0 0 0 0,0 0 1 0 0,0 0-1 0 0,-1 0 0 0 0,1 0 1 0 0,0 0-1 0 0,0 0 0 0 0,0 1 1 0 0,0-1-1 0 0,-1 0 0 0 0,1 1 1 0 0,0-1-1 0 0,0 1 0 0 0,0-1 1 0 0,0 1-1 0 0,0 0 0 0 0,0-1 1 0 0,0 1-1 0 0,0 0 0 0 0,0 0 1 0 0,0 0-1 0 0,1 0 0 0 0,-1 0 1 0 0,0 0-1 0 0,-32 112 1214 0 0,9 24-894 0 0,27-81-320 0 0,-2-44 0 0 0,4-2 0 0 0,4-1 0 0 0,-2-7 9 0 0,0-1 1 0 0,0 1-1 0 0,0-1 0 0 0,0-1 0 0 0,0 1 0 0 0,0-1 0 0 0,0 0 0 0 0,0-1 1 0 0,0 0-1 0 0,0 0 0 0 0,0 0 0 0 0,0-1 0 0 0,-1 0 0 0 0,1 0 0 0 0,0-1 1 0 0,-1 0-1 0 0,0 0 0 0 0,0-1 0 0 0,0 1 0 0 0,0-1 0 0 0,0-1-9 0 0,6-2-64 0 0,0-1-1 0 0,-1 0 0 0 0,-1-1 0 0 0,1-1 1 0 0,-1 1-1 0 0,-1-2 0 0 0,3-2 65 0 0,73-91-923 0 0,-83 101 961 0 0,-1 3 148 0 0,-1 0 38 0 0,0 0 0 0 0,3 17 216 0 0,-6 48 358 0 0,3-56-803 0 0,-1-4 54 0 0,1 0-1 0 0,0 0 1 0 0,0 0 0 0 0,1 1 0 0 0,-1-1 0 0 0,1 0 0 0 0,0 0 0 0 0,1 0 0 0 0,-1 0 0 0 0,1 0 0 0 0,0 0 0 0 0,0 0 0 0 0,1-1 0 0 0,1 3-49 0 0,-3-6-81 0 0,1-1-1 0 0,-1 0 1 0 0,1 0 0 0 0,-1 1 0 0 0,1-1 0 0 0,-1 0 0 0 0,1 0 0 0 0,-1-1 0 0 0,0 1 0 0 0,1 0 0 0 0,-1 0-1 0 0,1-1 1 0 0,-1 1 0 0 0,0-1 0 0 0,1 1 0 0 0,-1-1 0 0 0,0 1 0 0 0,1-1 0 0 0,-1 0 0 0 0,0 0 0 0 0,0 0 0 0 0,0 0-1 0 0,0 0 1 0 0,0 0 0 0 0,0 0 0 0 0,0 0 0 0 0,0 0 0 0 0,0 0 0 0 0,0 0 0 0 0,0-1 0 0 0,-1 1 0 0 0,1 0-1 0 0,-1 0 1 0 0,1-1 81 0 0,4-8-1416 0 0</inkml:trace>
  <inkml:trace contextRef="#ctx0" brushRef="#br0" timeOffset="37">10782 3135 15632 0 0,'0'0'356'0'0,"0"0"49"0"0,0 0 21 0 0,0 0-42 0 0,0 8-236 0 0,6 34-162 0 0,9-11-284 0 0,-8-18-4305 0 0,-2-6-753 0 0</inkml:trace>
  <inkml:trace contextRef="#ctx0" brushRef="#br0" timeOffset="38">10939 3293 13040 0 0,'0'0'297'0'0,"0"0"39"0"0,0 9 340 0 0,0 2-184 0 0,0 1 0 0 0,-1 0 0 0 0,0-1 0 0 0,-1 1 0 0 0,0-1 0 0 0,0 0 0 0 0,-1 1 0 0 0,-1-1 0 0 0,0 0 0 0 0,-2 1-492 0 0,6-11 402 0 0,0-1-2 0 0,0 0-28 0 0,15-35 1047 0 0,7-25-1435 0 0,2 13-744 0 0,-23 43 742 0 0,1 0 1 0 0,-1 0-1 0 0,1 0 1 0 0,0 0-1 0 0,0 1 1 0 0,0-1-1 0 0,1 0 0 0 0,-1 1 1 0 0,1 0-1 0 0,0-1 1 0 0,0 1-1 0 0,0 0 0 0 0,0 1 1 0 0,1-1-1 0 0,-1 0 1 0 0,1 1-1 0 0,-1 0 0 0 0,1 0 1 0 0,0 0-1 0 0,0 0 1 0 0,2 0 17 0 0,9 10-114 0 0,-5 0 218 0 0,-1 0 0 0 0,-1 1 0 0 0,1 0 0 0 0,-1 1 0 0 0,-1 0-1 0 0,0 0 1 0 0,0 1 0 0 0,3 7-104 0 0,-9-13 85 0 0,1 1 1 0 0,0-1-1 0 0,1 0 1 0 0,0 1-1 0 0,-1-1 1 0 0,1 0-1 0 0,1-1 0 0 0,-1 1 1 0 0,1-1-1 0 0,0 1 1 0 0,0-1-1 0 0,0 0 0 0 0,1-1 1 0 0,-1 1-1 0 0,1-1 1 0 0,0 0-1 0 0,0 0 1 0 0,0 0-1 0 0,0-1 0 0 0,1 1 1 0 0,-1-1-1 0 0,1-1 1 0 0,-1 1-1 0 0,1-1 0 0 0,0 0 1 0 0,-1 0-1 0 0,1 0 1 0 0,0-1-1 0 0,0 0 1 0 0,5-1-86 0 0,48-26 334 0 0,-54 23-345 0 0,1 0-1 0 0,-1-1 0 0 0,1 0 0 0 0,-1 0 1 0 0,-1 0-1 0 0,1 0 0 0 0,-1-1 1 0 0,0 1-1 0 0,0-1 0 0 0,0 0 0 0 0,-1-1 1 0 0,0 1-1 0 0,0 0 0 0 0,-1-1 12 0 0,22-83-1437 0 0,-24 88 1419 0 0,0 1-1 0 0,-1-1 1 0 0,1 0-1 0 0,0 1 1 0 0,-1-1 0 0 0,0 1-1 0 0,1-1 1 0 0,-1 1-1 0 0,0-1 1 0 0,0 1 0 0 0,0 0-1 0 0,0-1 1 0 0,0 1-1 0 0,0 0 1 0 0,0 0-1 0 0,-1 0 1 0 0,1 0 0 0 0,0 0-1 0 0,-1 0 1 0 0,1 0-1 0 0,0 0 1 0 0,-1 0 0 0 0,1 1-1 0 0,-1-1 1 0 0,1 1-1 0 0,-1-1 1 0 0,0 1 0 0 0,1-1-1 0 0,-1 1 1 0 0,1 0-1 0 0,-1 0 1 0 0,0 0 0 0 0,1 0-1 0 0,-1 0 1 0 0,0 0-1 0 0,1 0 1 0 0,-1 1 0 0 0,0-1-1 0 0,1 1 1 0 0,-1-1-1 0 0,0 1 19 0 0,-3 1 25 0 0,1-1-1 0 0,-1 1 0 0 0,1 0 0 0 0,-1 0 1 0 0,1 0-1 0 0,0 1 0 0 0,0 0 1 0 0,0-1-1 0 0,0 1 0 0 0,1 1 0 0 0,-1-1 1 0 0,1 1-1 0 0,0-1 0 0 0,0 1 1 0 0,0 0-1 0 0,0 0 0 0 0,1 0 0 0 0,-1 0 1 0 0,1 1-1 0 0,0-1 0 0 0,1 1 1 0 0,-1-1-1 0 0,1 1 0 0 0,0-1 0 0 0,0 1 1 0 0,0 0-1 0 0,0 0 0 0 0,1 0-24 0 0,0 1 44 0 0,0-1-1 0 0,0 0 0 0 0,1 0 1 0 0,-1 0-1 0 0,1 1 0 0 0,1-1 1 0 0,-1 0-1 0 0,1 0 0 0 0,-1 0 1 0 0,1-1-1 0 0,1 1 0 0 0,-1 0 1 0 0,1-1-1 0 0,0 1 0 0 0,0-1 1 0 0,0 0-1 0 0,0 0 0 0 0,1 0 1 0 0,0-1-1 0 0,-1 1 0 0 0,1-1 1 0 0,1 0-1 0 0,-1 0 0 0 0,0 0 1 0 0,1-1-1 0 0,0 1 0 0 0,-1-1 1 0 0,1 0-1 0 0,0 0 0 0 0,1 0-43 0 0,17 3 93 0 0,0-1-1 0 0,1-1 0 0 0,-1 0 0 0 0,1-2 1 0 0,-1-1-1 0 0,1-1 0 0 0,-1 0 1 0 0,1-2-1 0 0,12-4-92 0 0,67-16-6972 0 0,-72 14-682 0 0</inkml:trace>
  <inkml:trace contextRef="#ctx0" brushRef="#br0" timeOffset="39">10287 3058 7040 0 0,'9'-51'1250'0'0,"-4"18"5374"0"0,-4 33-5988 0 0,-1 0-10 0 0,0 0-48 0 0,0 0-191 0 0,3 25 726 0 0,7 143 1528 0 0,-7-84-1745 0 0,-3 39-596 0 0,-6-110-229 0 0,6-4 10 0 0,-3-12-219 0 0,4-13-770 0 0,-10-74-4315 0 0,-18-76-4503 0 0,25 155 9075 0 0,-5-37 866 0 0,4 1 4213 0 0,3 46-4261 0 0,0 0 0 0 0,0-1 0 0 0,0 1 0 0 0,0 0 0 0 0,0-1 0 0 0,1 1 1 0 0,-1 0-1 0 0,0 0 0 0 0,1-1 0 0 0,-1 1 0 0 0,1 0 0 0 0,-1 0 0 0 0,1 0 0 0 0,0 0 1 0 0,-1 0-1 0 0,1 0 0 0 0,0 0 0 0 0,0 0 0 0 0,0 0 0 0 0,0 0 0 0 0,0 0 0 0 0,0 0 0 0 0,0 0 1 0 0,0 1-1 0 0,0-1 0 0 0,0 0 0 0 0,0 1 0 0 0,0-1 0 0 0,1 1-167 0 0,35-3 2081 0 0,-14 11-1732 0 0,-1 1 0 0 0,0 1 0 0 0,-1 1-1 0 0,-1 1 1 0 0,1 1 0 0 0,-2 1 0 0 0,15 12-349 0 0,33 46 1310 0 0,-65-68-1254 0 0,0 0-1 0 0,0 0 0 0 0,-1 0 1 0 0,0 0-1 0 0,0 0 0 0 0,0 1 1 0 0,0-1-1 0 0,-1 0 1 0 0,0 1-1 0 0,1-1 0 0 0,-2 1 1 0 0,1-1-1 0 0,0 0 0 0 0,-1 1 1 0 0,0-1-1 0 0,0 0 0 0 0,0 0 1 0 0,-1 0-1 0 0,1 1 0 0 0,-1-1 1 0 0,0-1-1 0 0,0 1 1 0 0,-1 0-1 0 0,1 0 0 0 0,-1-1 1 0 0,1 1-1 0 0,-1-1 0 0 0,0 0 1 0 0,-2 1-56 0 0,-4 6-102 0 0,0-2 0 0 0,0 1-1 0 0,-1-1 1 0 0,0-1 0 0 0,0 0 0 0 0,-1 0 0 0 0,0-1 0 0 0,0 0 0 0 0,0-1 0 0 0,-1 0 0 0 0,0-1 0 0 0,0-1 0 0 0,0 1 0 0 0,0-2 0 0 0,-1 0 0 0 0,1 0-1 0 0,-1-1 1 0 0,-11-1 102 0 0,6 3-1801 0 0,16-3 397 0 0,2 0-897 0 0,0 0-3408 0 0</inkml:trace>
  <inkml:trace contextRef="#ctx0" brushRef="#br0" timeOffset="40">10609 3486 11256 0 0,'0'0'256'0'0,"0"0"34"0"0,15-4 393 0 0,6 11 6929 0 0,-20-4-7484 0 0,0-1 1 0 0,0 1 0 0 0,0-1-1 0 0,-1 1 1 0 0,1-1 0 0 0,-1 1-1 0 0,0-1 1 0 0,0 1 0 0 0,0 0-1 0 0,0-1 1 0 0,0 1 0 0 0,0-1-1 0 0,-1 1 1 0 0,0 0 0 0 0,1-1-1 0 0,-1 1 1 0 0,0-1 0 0 0,0 1-129 0 0,-26 70 678 0 0,15-37-607 0 0,19-22-5391 0 0,1-12-1290 0 0</inkml:trace>
  <inkml:trace contextRef="#ctx1" brushRef="#br3" timeOffset="24">2177 3565,'0'0</inkml:trace>
  <inkml:trace contextRef="#ctx0" brushRef="#br2" timeOffset="42">86 2390 12544 0 0,'-9'-10'872'0'0,"0"-7"3367"0"0,-11 28-1391 0 0,12 4-2665 0 0,1 1-1 0 0,1-1 1 0 0,0 1-1 0 0,1 0 0 0 0,1 0 1 0 0,0 1-1 0 0,1-1 1 0 0,1 1-1 0 0,0 0 0 0 0,1 8-182 0 0,5 64 91 0 0,-3-80-78 0 0,0 0 1 0 0,1 0-1 0 0,0 0 0 0 0,0-1 1 0 0,1 1-1 0 0,0-1 0 0 0,1 1 1 0 0,0-1-1 0 0,0 0 0 0 0,3 2-13 0 0,0 1 80 0 0,4-3 16 0 0,-8-6-75 0 0,0-1-1 0 0,0 1 1 0 0,1-1-1 0 0,-1 0 1 0 0,0 0-1 0 0,0 0 1 0 0,0 0-1 0 0,1 0 1 0 0,-1-1-1 0 0,0 0 1 0 0,1 1-1 0 0,-1-1 1 0 0,1-1-1 0 0,-1 1 1 0 0,0 0 0 0 0,1-1-1 0 0,-1 0 1 0 0,0 1-1 0 0,0-1 1 0 0,1 0-1 0 0,-1-1 1 0 0,0 1-1 0 0,0-1 1 0 0,0 1-1 0 0,0-1 1 0 0,-1 0-1 0 0,1 0 1 0 0,0 0-1 0 0,-1 0 1 0 0,1-1-1 0 0,1-2-20 0 0,3-2 91 0 0,0-1 0 0 0,-1 0 0 0 0,0 0-1 0 0,0-1 1 0 0,-1 0 0 0 0,0 0 0 0 0,0 0 0 0 0,-1 0-1 0 0,-1-1 1 0 0,1-1-91 0 0,1-9 107 0 0,-2 1-1 0 0,0 0 0 0 0,-2-1 1 0 0,0 1-1 0 0,-1-18-106 0 0,0 13 39 0 0,-21-66 114 0 0,0 41-141 0 0,17 30-172 0 0,4 18 64 0 0,0 1 0 0 0,0 0-57 0 0,0 0-242 0 0,0 0-106 0 0,18 34-3818 0 0,-9-25 2551 0 0</inkml:trace>
  <inkml:trace contextRef="#ctx0" brushRef="#br2" timeOffset="43">414 2374 10768 0 0,'0'0'241'0'0,"0"0"38"0"0,0 0 13 0 0,0 9 69 0 0,-12 124 3650 0 0,2 17-1413 0 0,8-127-2223 0 0,2-22-273 0 0,0-1 106 0 0,0 0 44 0 0,0 0 4 0 0,-3-8 116 0 0,9-39-96 0 0,-4 38-281 0 0,0-5-3 0 0,1 1 1 0 0,0-1-1 0 0,0 1 0 0 0,1 0 1 0 0,1 0-1 0 0,0 0 0 0 0,1 1 1 0 0,1-1-1 0 0,0 1 0 0 0,0 1 0 0 0,1-1 1 0 0,0 2-1 0 0,5-5 8 0 0,-12 14-3 0 0,1 0 0 0 0,-1 0 0 0 0,0 1 0 0 0,0-1-1 0 0,1 0 1 0 0,-1 1 0 0 0,0-1 0 0 0,1 1 0 0 0,-1-1 0 0 0,1 1 0 0 0,-1 0-1 0 0,1 0 1 0 0,-1-1 0 0 0,1 1 0 0 0,-1 0 0 0 0,1 1 0 0 0,-1-1 0 0 0,1 0-1 0 0,-1 0 1 0 0,0 0 0 0 0,1 1 0 0 0,-1-1 0 0 0,1 1 0 0 0,-1-1 0 0 0,0 1 0 0 0,1 0-1 0 0,-1-1 1 0 0,0 1 0 0 0,0 0 0 0 0,1 0 0 0 0,-1 0 0 0 0,0 0 0 0 0,0 0-1 0 0,0 0 1 0 0,0 0 0 0 0,0 0 0 0 0,-1 1 0 0 0,1-1 0 0 0,0 1 3 0 0,33 53 139 0 0,-3 56 525 0 0,-22-28-701 0 0,-9-81-658 0 0,2 2-2322 0 0,-1-3-3337 0 0</inkml:trace>
  <inkml:trace contextRef="#ctx0" brushRef="#br2" timeOffset="44">933 2436 11616 0 0,'8'-22'794'0'0,"-8"22"-708"0"0,0-1 0 0 0,0 0 0 0 0,0 1-1 0 0,0-1 1 0 0,0 1 0 0 0,0-1 0 0 0,0 0 0 0 0,0 1-1 0 0,0-1 1 0 0,-1 0 0 0 0,1 1 0 0 0,0-1 0 0 0,0 1-1 0 0,-1-1 1 0 0,1 1 0 0 0,0-1 0 0 0,-1 1 0 0 0,1-1-1 0 0,-1 1 1 0 0,1-1 0 0 0,0 1 0 0 0,-1-1-1 0 0,1 1 1 0 0,-1-1 0 0 0,0 1 0 0 0,1 0 0 0 0,-1-1-1 0 0,1 1 1 0 0,-1 0 0 0 0,1 0 0 0 0,-1-1 0 0 0,0 1-1 0 0,1 0 1 0 0,-1 0 0 0 0,0 0 0 0 0,1 0-1 0 0,-1 0 1 0 0,1 0 0 0 0,-1 0 0 0 0,0 0 0 0 0,1 0-1 0 0,-1 0 1 0 0,0 0 0 0 0,1 0 0 0 0,-1 1 0 0 0,1-1-1 0 0,-1 0 1 0 0,0 0 0 0 0,1 1 0 0 0,-1-1 0 0 0,1 0-1 0 0,-1 1 1 0 0,1-1 0 0 0,-1 0 0 0 0,1 1-1 0 0,-1-1 1 0 0,1 1 0 0 0,-1-1 0 0 0,1 1 0 0 0,0-1-1 0 0,-1 1 1 0 0,1-1 0 0 0,0 1 0 0 0,-1 0-86 0 0,-8 5 353 0 0,-13 10 81 0 0,0 0 0 0 0,0 1 0 0 0,2 1 0 0 0,0 1-1 0 0,-5 9-433 0 0,14-15 100 0 0,4-5-29 0 0,0-1-1 0 0,1 1 1 0 0,0 0 0 0 0,0 1 0 0 0,1-1 0 0 0,0 1 0 0 0,1 0 0 0 0,0 1-1 0 0,1-1 1 0 0,-1 2-71 0 0,0 2 108 0 0,3-12-92 0 0,1 0 1 0 0,-1 1 0 0 0,1-1-1 0 0,-1 0 1 0 0,1 0-1 0 0,0 1 1 0 0,0-1 0 0 0,-1 0-1 0 0,1 1 1 0 0,0-1 0 0 0,0 0-1 0 0,0 1 1 0 0,0-1-1 0 0,1 1 1 0 0,-1-1 0 0 0,0 0-1 0 0,0 0 1 0 0,1 1-1 0 0,-1-1 1 0 0,1 0 0 0 0,-1 1-1 0 0,1-1 1 0 0,0 0 0 0 0,-1 0-1 0 0,1 0 1 0 0,0 0-1 0 0,0 1-16 0 0,29 33 442 0 0,-22-31-411 0 0,0-1 0 0 0,1 0 0 0 0,-1-1 0 0 0,0 0 0 0 0,1 0 0 0 0,0-1 0 0 0,-1 0 0 0 0,1 0 0 0 0,0-1 0 0 0,-1 0 0 0 0,1 0 0 0 0,0-1 0 0 0,-1-1 0 0 0,3 0-31 0 0,39-11-661 0 0,-30 3-5480 0 0,-11 3-680 0 0</inkml:trace>
  <inkml:trace contextRef="#ctx0" brushRef="#br2" timeOffset="45">1009 2592 12728 0 0,'0'0'289'0'0,"0"0"40"0"0,0 0 21 0 0,-2 14 74 0 0,1-12-297 0 0,1 0 1 0 0,0-1 0 0 0,-1 1 0 0 0,1 0 0 0 0,0 0 0 0 0,0 0 0 0 0,0 0 0 0 0,0-1 0 0 0,1 1 0 0 0,-1 0-1 0 0,0 0 1 0 0,1 0 0 0 0,-1-1 0 0 0,1 1 0 0 0,0 0 0 0 0,-1-1 0 0 0,1 1 0 0 0,0 0 0 0 0,0-1 0 0 0,0 1-1 0 0,0-1 1 0 0,1 0 0 0 0,-1 1 0 0 0,0-1 0 0 0,0 0 0 0 0,1 0 0 0 0,0 1-128 0 0,3 3 642 0 0,-1-3-509 0 0,0-1-1 0 0,-1 0 1 0 0,1 0-1 0 0,0 0 0 0 0,0 0 1 0 0,0-1-1 0 0,0 1 1 0 0,0-1-1 0 0,0 0 0 0 0,-1 0 1 0 0,1-1-1 0 0,0 1 1 0 0,0-1-1 0 0,0 0 0 0 0,0 0 1 0 0,0 0-1 0 0,-1 0 1 0 0,1 0-1 0 0,0-1 0 0 0,-1 0 1 0 0,0 0-1 0 0,1 0 1 0 0,1-1-133 0 0,3-2 102 0 0,1 1-1 0 0,-1-1 1 0 0,-1-1 0 0 0,1 1 0 0 0,-1-1 0 0 0,1-1 0 0 0,-2 1 0 0 0,1-1-1 0 0,-1 0 1 0 0,2-3-102 0 0,20-34 176 0 0,-26 38-165 0 0,-1 4-9 0 0,-1 1 0 0 0,1-1 1 0 0,0 0-1 0 0,0 1 1 0 0,-1-1-1 0 0,1 0 0 0 0,-1 0 1 0 0,1 0-1 0 0,-1 0 1 0 0,0 0-1 0 0,0 1 0 0 0,0-1 1 0 0,0 0-1 0 0,0 0 1 0 0,0 0-1 0 0,0 0 0 0 0,-1 0 1 0 0,1 0-1 0 0,-1 0 1 0 0,1 1-1 0 0,-1-1 0 0 0,0 0 1 0 0,1 0-1 0 0,-1 1 1 0 0,0-1-1 0 0,0 1 1 0 0,-1-1-1 0 0,1 1 0 0 0,0-1-2 0 0,-23-1 0 0 0,16 6-3 0 0,0 0 0 0 0,1 1 0 0 0,-1 0 0 0 0,1 0-1 0 0,0 1 1 0 0,0 0 0 0 0,0 0 0 0 0,1 0 0 0 0,-1 1 0 0 0,1 0-1 0 0,1 0 1 0 0,-1 1 0 0 0,1 0 0 0 0,0 0 0 0 0,1 0 0 0 0,-1 0-1 0 0,2 1 1 0 0,-1-1 0 0 0,1 1 0 0 0,0 0 0 0 0,0 0 0 0 0,1 0-1 0 0,0 1 1 0 0,0 4 3 0 0,1-10 2 0 0,1-1 1 0 0,-1 1-1 0 0,1 0 0 0 0,-1-1 0 0 0,1 1 0 0 0,0-1 0 0 0,0 1 0 0 0,0 0 0 0 0,0-1 0 0 0,0 1 1 0 0,0-1-1 0 0,1 1 0 0 0,-1-1 0 0 0,1 1 0 0 0,0-1 0 0 0,0 1 0 0 0,0-1 0 0 0,0 1 0 0 0,0-1 1 0 0,1 0-1 0 0,-1 0 0 0 0,1 1 0 0 0,-1-1 0 0 0,1 0 0 0 0,0-1 0 0 0,0 1 0 0 0,0 0 0 0 0,0 0 1 0 0,0-1-1 0 0,0 1 0 0 0,0-1 0 0 0,0 0 0 0 0,1 1 0 0 0,-1-1 0 0 0,1 0 0 0 0,1 0-2 0 0,7 0 45 0 0,0 0-1 0 0,0-1 0 0 0,0-1 1 0 0,0 1-1 0 0,-1-2 0 0 0,1 0 1 0 0,0 0-1 0 0,0-1 0 0 0,-1 0 1 0 0,0 0-1 0 0,1-2 0 0 0,0 0-44 0 0,6-1 19 0 0,27-18-702 0 0,-26 11-4235 0 0,-16 12 3921 0 0,14-9-6091 0 0</inkml:trace>
  <inkml:trace contextRef="#ctx0" brushRef="#br2" timeOffset="46">1467 2376 11312 0 0,'0'0'256'0'0,"0"0"34"0"0,0 0 21 0 0,0 0-35 0 0,1 2-180 0 0,19 53 2004 0 0,-2 31 1469 0 0,-15 55-1120 0 0,-4-131-2349 0 0,1-5-39 0 0,0-1 1 0 0,0 0 0 0 0,-1 0-1 0 0,1 0 1 0 0,-1 0-1 0 0,0 0 1 0 0,0 0 0 0 0,-1 0-1 0 0,1 0 1 0 0,-1 0 0 0 0,0-1-1 0 0,0 1 1 0 0,0 0-1 0 0,0-1 1 0 0,-1 0 0 0 0,0 1-62 0 0,2-4 42 0 0,-1 0 0 0 0,1 0 1 0 0,-1 0-1 0 0,1 0 1 0 0,-1 0-1 0 0,1 0 0 0 0,-1-1 1 0 0,1 1-1 0 0,0 0 1 0 0,-1-1-1 0 0,1 0 0 0 0,-1 1 1 0 0,1-1-1 0 0,0 0 1 0 0,0 1-1 0 0,-1-1 0 0 0,1 0 1 0 0,0 0-1 0 0,0 0 1 0 0,0 0-1 0 0,0 0 0 0 0,0 0 1 0 0,0-1-1 0 0,0 1 1 0 0,0 0-1 0 0,1 0 0 0 0,-1-1 1 0 0,0 1-1 0 0,1 0 1 0 0,-1-1-1 0 0,1 1 0 0 0,0-1 1 0 0,-1 1-1 0 0,1-1 1 0 0,0 1-1 0 0,0-1 0 0 0,0 1 1 0 0,0-1-1 0 0,0 1 1 0 0,0-1-43 0 0,-1-7 18 0 0,0-1 0 0 0,0 0 0 0 0,1 1 0 0 0,1-1 0 0 0,-1 0 0 0 0,2 1 0 0 0,-1-1 0 0 0,1 1 0 0 0,1-1 0 0 0,0 1 0 0 0,0 0 0 0 0,1 0 0 0 0,0 0 0 0 0,0 0 0 0 0,1 1 0 0 0,0 0 0 0 0,1 0 0 0 0,-1 0 0 0 0,2 1 0 0 0,-1-1 0 0 0,1 2 0 0 0,0-1 0 0 0,1 1-18 0 0,-2 1-204 0 0,1 1 0 0 0,0 0 0 0 0,0 0 0 0 0,0 1 0 0 0,0 0 0 0 0,0 0 0 0 0,1 1 0 0 0,0 0 0 0 0,-1 0 0 0 0,1 1 0 0 0,0-1 0 0 0,0 2 0 0 0,0-1-1 0 0,-1 1 1 0 0,1 1 0 0 0,0-1 0 0 0,0 1 0 0 0,0 1 0 0 0,0-1 0 0 0,-1 1 0 0 0,6 3 204 0 0,-3-3-1427 0 0</inkml:trace>
  <inkml:trace contextRef="#ctx0" brushRef="#br2" timeOffset="47">1791 2248 12032 0 0,'0'0'356'0'0,"0"0"-8"0"0,0 0-128 0 0,0 9 970 0 0,6 31 1177 0 0,-3 0 1 0 0,-1 0-1 0 0,-3 39-2367 0 0,0-14 771 0 0,2-32-605 0 0,-2-1 0 0 0,-1 1 0 0 0,-2-1 0 0 0,-1 0 0 0 0,-5 16-166 0 0,4-38 17 0 0,1-3-1491 0 0,4-2-4212 0 0,1-5-1076 0 0</inkml:trace>
  <inkml:trace contextRef="#ctx0" brushRef="#br2" timeOffset="48">1733 2497 12640 0 0,'0'0'289'0'0,"2"0"40"0"0,-2 0-327 0 0,54 0 871 0 0,-1-1 0 0 0,0-3 1 0 0,48-10-874 0 0,-16-11 655 0 0,-95 32-395 0 0,1 1-1 0 0,-1-1 0 0 0,1 2 0 0 0,1-1 0 0 0,0 1 0 0 0,0 1 0 0 0,0-1 0 0 0,1 1 0 0 0,1 0 0 0 0,0 1 0 0 0,0 0 0 0 0,1 0 0 0 0,-4 11-259 0 0,-6 39 587 0 0,26-30 209 0 0,15-30-252 0 0,-19-3-500 0 0,0 0 1 0 0,-1-1-1 0 0,1 0 1 0 0,0 0-1 0 0,-1 0 0 0 0,0-1 1 0 0,0 0-1 0 0,0 0 0 0 0,0-1 1 0 0,-1 1-1 0 0,1-1 1 0 0,-1-1-1 0 0,0 1 0 0 0,1-3-44 0 0,41-70-236 0 0,-44 72 170 0 0,-2 6 48 0 0,0-1 0 0 0,-1 0-1 0 0,1 0 1 0 0,0 1 0 0 0,-1-1-1 0 0,1 0 1 0 0,0 0 0 0 0,-1 0 0 0 0,1 0-1 0 0,-1 0 1 0 0,0 0 0 0 0,1 0-1 0 0,-1 0 1 0 0,0 0 0 0 0,1 0-1 0 0,-1 0 1 0 0,0 0 0 0 0,0 0-1 0 0,0 0 1 0 0,0 0 0 0 0,0 0-1 0 0,0 0 1 0 0,0-1 0 0 0,-1 1-1 0 0,1 0 1 0 0,0 0 0 0 0,0 0-1 0 0,-1 0 1 0 0,1 0 18 0 0,-2 14-205 0 0,-6 34 415 0 0,9-37-82 0 0,0 1 0 0 0,0-1 0 0 0,1 0 0 0 0,0 0 0 0 0,1 1 0 0 0,1-1 0 0 0,-1-1 0 0 0,4 7-128 0 0,-5-12 47 0 0,0-1 0 0 0,0 0-1 0 0,1 0 1 0 0,-1 0-1 0 0,0 0 1 0 0,1 0 0 0 0,0 0-1 0 0,0-1 1 0 0,0 1-1 0 0,0-1 1 0 0,0 0 0 0 0,0 0-1 0 0,1 0 1 0 0,-1 0-1 0 0,1 0 1 0 0,-1-1 0 0 0,1 0-1 0 0,-1 1 1 0 0,1-2-1 0 0,0 1 1 0 0,0 0 0 0 0,0-1-1 0 0,2 1-46 0 0,4-1 46 0 0,1-1-1 0 0,-1 0 1 0 0,0 0 0 0 0,0-1-1 0 0,-1-1 1 0 0,1 1-1 0 0,0-2 1 0 0,-1 1 0 0 0,0-1-1 0 0,5-3-45 0 0,49-42-3281 0 0,-48 34 2098 0 0</inkml:trace>
  <inkml:trace contextRef="#ctx0" brushRef="#br2" timeOffset="49">2411 2508 11616 0 0,'0'0'340'0'0,"0"0"-6"0"0,4 6 706 0 0,16 17 3455 0 0,-8 0-1115 0 0,7 36-1903 0 0,-17-52-1446 0 0,0-1 0 0 0,1 1 0 0 0,-1-1 1 0 0,1 1-1 0 0,0-1 0 0 0,1 0 0 0 0,0-1 0 0 0,0 1 0 0 0,0 0 0 0 0,1-1 1 0 0,2 2-32 0 0,23 17-36 0 0,-29-23-114 0 0,-1-1-154 0 0,0 0-638 0 0,0 0-282 0 0,0-1-1138 0 0,2-1-4325 0 0</inkml:trace>
  <inkml:trace contextRef="#ctx0" brushRef="#br2" timeOffset="50">2340 2279 15344 0 0,'0'0'348'0'0,"0"0"49"0"0,0 0 21 0 0,0 0-40 0 0,0 0-182 0 0,0 0 148 0 0,0 0 88 0 0,0 0 16 0 0,0 0-47 0 0,0 0-222 0 0,13 10-33 0 0,0 6-488 0 0,-6-4-4595 0 0,-3-4-983 0 0</inkml:trace>
  <inkml:trace contextRef="#ctx0" brushRef="#br2" timeOffset="51">2533 2554 10392 0 0,'0'0'233'0'0,"1"2"39"0"0,26 62 1379 0 0,-18-30 1305 0 0,-8-33-2588 0 0,16 22 3718 0 0,-16-22-3941 0 0,-1-1-5 0 0,0 0-17 0 0,0 0-10 0 0,2-1-62 0 0,1-1-1 0 0,-1 0 1 0 0,1 1-1 0 0,-1-1 1 0 0,1 0 0 0 0,-1 0-1 0 0,0 0 1 0 0,0-1-1 0 0,0 1 1 0 0,0 0-1 0 0,-1-1 1 0 0,1 1-1 0 0,-1-1 1 0 0,1 0-1 0 0,-1 0 1 0 0,0 1-1 0 0,0-1 1 0 0,0 0-1 0 0,0 0-50 0 0,8-15 8 0 0,34-48 56 0 0,-30 50-64 0 0,3 7-53 0 0,-5 7 42 0 0,5 7 75 0 0,-11-1-7 0 0,-1 1 0 0 0,0 0 0 0 0,0-1 0 0 0,0 1 0 0 0,-1 1 0 0 0,0-1 0 0 0,0 0 0 0 0,0 1 0 0 0,0 0 0 0 0,-1 0 0 0 0,0-1 0 0 0,0 1 0 0 0,-1 0 0 0 0,1 6-57 0 0,24 55 322 0 0,-25-66-479 0 0,34 33 119 0 0,-13-39-6505 0 0,-13-1-294 0 0</inkml:trace>
  <inkml:trace contextRef="#ctx0" brushRef="#br2" timeOffset="52">2923 2246 9184 0 0,'0'0'208'0'0,"0"0"33"0"0,0 0 14 0 0,0 0 41 0 0,0 0 168 0 0,0 0 74 0 0,0 0 20 0 0,0 0-1 0 0,0 0-12 0 0,0 0-7 0 0,0 0-2 0 0,0 0-26 0 0,0 0-106 0 0,7 3 886 0 0,-5-1-1115 0 0,-1-1 0 0 0,1 1 0 0 0,-1 0 0 0 0,0-1 0 0 0,1 1 0 0 0,-1 0 0 0 0,0 0 0 0 0,0 0 0 0 0,0 0 0 0 0,0 0 0 0 0,0 0 0 0 0,-1 0 0 0 0,1 0 0 0 0,-1 0 0 0 0,1 0 0 0 0,-1 0 0 0 0,0 1 0 0 0,0-1 0 0 0,0 0 0 0 0,0 0 0 0 0,0 2-175 0 0,7 69 1136 0 0,-4 57-553 0 0,-1 88-2391 0 0,-2-218-5302 0 0</inkml:trace>
  <inkml:trace contextRef="#ctx0" brushRef="#br2" timeOffset="53">2822 2557 13792 0 0,'55'-16'1512'0'0,"178"-47"1789"0"0,-173 52-2811 0 0,-59 11-418 0 0,1 0-12 0 0,-1 1-52 0 0,0-1 0 0 0,0 1-1 0 0,0-1 1 0 0,0 1 0 0 0,0 0-1 0 0,0-1 1 0 0,0 1-1 0 0,0 0 1 0 0,0 0 0 0 0,0 0-1 0 0,0 0 1 0 0,0 0 0 0 0,-1 0-1 0 0,1 0 1 0 0,0 0 0 0 0,-1 0-1 0 0,1 0 1 0 0,-1 0-1 0 0,1 0 1 0 0,-1 0 0 0 0,1 0-1 0 0,-1 1 1 0 0,0-1 0 0 0,0 0-1 0 0,0 0 1 0 0,0 0-1 0 0,1 1 1 0 0,-1-1 0 0 0,-1 0-1 0 0,1 0 1 0 0,0 1 0 0 0,0-1-1 0 0,0 0 1 0 0,-1 0 0 0 0,1 0-1 0 0,-1 0-7 0 0,1 3 39 0 0,-4 25 321 0 0,2-20-280 0 0,1-1 0 0 0,0 2 1 0 0,0-1-1 0 0,1 0 0 0 0,0 0 0 0 0,1 0 1 0 0,-1 0-1 0 0,2 0 0 0 0,-1 0 0 0 0,2 1-80 0 0,-3-8 24 0 0,1-1-1 0 0,0 0 1 0 0,-1 0 0 0 0,1 0-1 0 0,0 0 1 0 0,-1 0-1 0 0,1 0 1 0 0,0 0-1 0 0,0 0 1 0 0,0 0-1 0 0,0-1 1 0 0,0 1 0 0 0,0 0-1 0 0,0-1 1 0 0,0 1-1 0 0,0 0 1 0 0,0-1-1 0 0,1 1 1 0 0,-1-1-1 0 0,0 0 1 0 0,0 1-1 0 0,0-1 1 0 0,1 0 0 0 0,-1 0-1 0 0,0 0 1 0 0,0 0-1 0 0,1 0 1 0 0,-1 0-1 0 0,0 0 1 0 0,0 0-1 0 0,1 0 1 0 0,-1-1 0 0 0,0 1-1 0 0,0 0 1 0 0,0-1-1 0 0,0 1 1 0 0,1-1-24 0 0,40-24 516 0 0,41-101-428 0 0,-58 103-176 0 0,-13 26-38 0 0,-6 3 119 0 0,-1 0-1 0 0,0 0 1 0 0,0 1 0 0 0,-1 0 0 0 0,0-1 0 0 0,0 2 0 0 0,-1-1 0 0 0,1 0 0 0 0,-1 1 0 0 0,-1-1 0 0 0,0 1-1 0 0,2 8 9 0 0,0-1-10 0 0,36 125 451 0 0,-15 6 780 0 0,-23-21 18 0 0,-1-122-1207 0 0,-1 0-1 0 0,0 0 1 0 0,1 0-1 0 0,-1-1 0 0 0,0 1 1 0 0,0 0-1 0 0,-1 0 1 0 0,1 0-1 0 0,-1 0 1 0 0,1 0-1 0 0,-1-1 1 0 0,0 1-1 0 0,0 0 0 0 0,0 0 1 0 0,0-1-1 0 0,-1 1 1 0 0,1-1-1 0 0,-1 1 1 0 0,1-1-1 0 0,-1 0 1 0 0,0 0-1 0 0,0 1 0 0 0,0-1 1 0 0,0 0-1 0 0,0-1 1 0 0,-1 1-1 0 0,1 0 1 0 0,0-1-1 0 0,-1 1 1 0 0,1-1-1 0 0,-1 0 0 0 0,0 0 1 0 0,1 0-1 0 0,-1 0 1 0 0,0 0-1 0 0,0 0 1 0 0,0-1-1 0 0,1 0 1 0 0,-1 1-1 0 0,0-1 0 0 0,0 0 1 0 0,0 0-1 0 0,0-1 1 0 0,0 1-1 0 0,0-1-32 0 0,-9-4 142 0 0,0-1-1 0 0,1 0 0 0 0,0 0 1 0 0,0-1-1 0 0,1-1 1 0 0,0 0-1 0 0,0-1 1 0 0,1 1-1 0 0,0-2 0 0 0,0 1 1 0 0,1-1-1 0 0,1-1 1 0 0,-1 1-1 0 0,2-1 0 0 0,-3-5-141 0 0,-14-81 116 0 0,31 61-1128 0 0,6 14-7383 0 0,-3 11 178 0 0</inkml:trace>
  <inkml:trace contextRef="#ctx0" brushRef="#br2" timeOffset="54">4147 2448 14960 0 0,'1'-14'1022'0'0,"0"-4"-346"0"0,-1 17 60 0 0,0 1 31 0 0,0 0-29 0 0,0 0-150 0 0,0 0-68 0 0,0 0-9 0 0,13 8 464 0 0,9 65 321 0 0,-17-42-924 0 0,17 77 430 0 0,-5 2 0 0 0,0 73-802 0 0,-8-100 90 0 0,-9-82-340 0 0,0-1-96 0 0,0 0-26 0 0,-18-82-4045 0 0,-13-16 176 0 0,6-17 624 0 0,12 32 3339 0 0,12 65 635 0 0,0 13-96 0 0,-1-1 0 0 0,1 1 1 0 0,0-1-1 0 0,1 1 1 0 0,-1-1-1 0 0,1 0 0 0 0,0 1 1 0 0,0-1-1 0 0,1 0 0 0 0,0 1 1 0 0,0-1-1 0 0,0 1 0 0 0,1-1 1 0 0,0 1-1 0 0,0 0 0 0 0,0 0 1 0 0,0-1-1 0 0,1 2 1 0 0,0-1-1 0 0,0 0 0 0 0,0 0 1 0 0,1 1-1 0 0,0 0 0 0 0,-1 0 1 0 0,2 0-1 0 0,-1 0 0 0 0,0 0 1 0 0,1 1-1 0 0,0-1-261 0 0,5 1 221 0 0,-1 0-1 0 0,1 1 1 0 0,0 0 0 0 0,0 0-1 0 0,1 1 1 0 0,-1 0-1 0 0,0 1 1 0 0,0 0 0 0 0,1 1-1 0 0,-1 0 1 0 0,0 1 0 0 0,0 0-1 0 0,0 0 1 0 0,0 1-1 0 0,-1 0 1 0 0,1 1 0 0 0,-1 0-1 0 0,0 1 1 0 0,2 1-221 0 0,-9-5 30 0 0,0 0 0 0 0,0 0 0 0 0,0 1 0 0 0,0-1 0 0 0,0 1 0 0 0,0-1 0 0 0,0 1 0 0 0,-1 0 0 0 0,1 0 0 0 0,-1-1 0 0 0,1 1 0 0 0,-1 0 0 0 0,0 1 1 0 0,1-1-1 0 0,-1 0 0 0 0,0 0 0 0 0,-1 0 0 0 0,1 1 0 0 0,0-1 0 0 0,-1 0 0 0 0,1 1 0 0 0,-1-1 0 0 0,0 1 0 0 0,1-1 0 0 0,-1 1 0 0 0,-1-1 0 0 0,1 0 0 0 0,0 1 0 0 0,0-1 0 0 0,-1 1 0 0 0,1-1 0 0 0,-2 2-30 0 0,-4 6 96 0 0,2-5-48 0 0,1 1 0 0 0,-1-1 0 0 0,0 1 0 0 0,-1-1 0 0 0,1 0 0 0 0,-1-1 0 0 0,0 1 0 0 0,0-1 0 0 0,0 0 0 0 0,0 0 0 0 0,-4 1-48 0 0,-8 4 47 0 0,0 0 0 0 0,-1-1 0 0 0,0-1 0 0 0,-1-1 0 0 0,1 0-1 0 0,-1-1 1 0 0,-2-1-47 0 0,3-1-28 0 0,13-2-69 0 0,0 0 0 0 0,0 0 0 0 0,0 0 0 0 0,0-1 0 0 0,0 0 0 0 0,0 0 0 0 0,-1 0 0 0 0,1 0 0 0 0,0-1 0 0 0,0 0 0 0 0,0 0 0 0 0,-4-2 97 0 0,9 2-115 0 0,0 0 0 0 0,0 0-1 0 0,0-1 1 0 0,1 1 0 0 0,-1 0 0 0 0,0 0-1 0 0,1 0 1 0 0,-1-1 0 0 0,1 1 0 0 0,-1 0-1 0 0,1 0 1 0 0,0 0 0 0 0,0 0 0 0 0,-1 0-1 0 0,1 0 1 0 0,0 0 0 0 0,0 1 0 0 0,0-1-1 0 0,0 0 1 0 0,0 0 0 0 0,0 1 0 0 0,0-1-1 0 0,0 0 1 0 0,0 1 0 0 0,0-1 0 0 0,1 1-1 0 0,-1 0 116 0 0,40-23-7953 0 0,-23 12 2275 0 0</inkml:trace>
  <inkml:trace contextRef="#ctx0" brushRef="#br2" timeOffset="55">4533 2459 11720 0 0,'6'-1'-67'0'0,"-5"0"131"0"0,1 1 0 0 0,0 0 0 0 0,0-1 1 0 0,-1 1-1 0 0,1 0 0 0 0,0 0 0 0 0,0 0 0 0 0,-1 0 0 0 0,1 0 0 0 0,0 1 0 0 0,0-1 0 0 0,-1 0 1 0 0,1 1-1 0 0,0-1 0 0 0,-1 1 0 0 0,1 0 0 0 0,0 0 0 0 0,-1-1 0 0 0,1 1 0 0 0,-1 0 0 0 0,1 0 0 0 0,-1 1 1 0 0,1-1-65 0 0,1 3 316 0 0,0 0-1 0 0,-1 0 1 0 0,1 0 0 0 0,-1 1 0 0 0,0-1 0 0 0,0 1 0 0 0,-1-1 0 0 0,1 1 0 0 0,-1-1 0 0 0,0 1 0 0 0,0 0 0 0 0,-1 0 0 0 0,1-1 0 0 0,-1 1 0 0 0,0 0 0 0 0,0 0-1 0 0,-1 0 1 0 0,0 4-316 0 0,1 7 548 0 0,-7 73 1380 0 0,8-77-1826 0 0,0-12-69 0 0,-1 0-1 0 0,0-1 0 0 0,0 1 1 0 0,1 0-1 0 0,-1 0 0 0 0,0 0 1 0 0,0 0-1 0 0,1 0 0 0 0,-1 0 1 0 0,0 0-1 0 0,1 0 0 0 0,-1 0 1 0 0,0 0-1 0 0,0 0 0 0 0,1 0 1 0 0,-1 0-1 0 0,0 0 0 0 0,1 0 1 0 0,-1 0-1 0 0,0 0 0 0 0,0 0 1 0 0,1 0-1 0 0,-1 0 0 0 0,0 0 1 0 0,0 0-1 0 0,1 0 0 0 0,-1 1 1 0 0,0-1-1 0 0,0 0 0 0 0,1 0 1 0 0,-1 0-1 0 0,0 0 0 0 0,0 1 1 0 0,0-1-1 0 0,1 0 0 0 0,-1 0 1 0 0,0 0-1 0 0,0 1 0 0 0,0-1 1 0 0,0 0-1 0 0,0 0 0 0 0,1 1 1 0 0,-1-1-1 0 0,0 0 0 0 0,0 1-32 0 0,19-53 143 0 0,27-39-1303 0 0,-34 76 835 0 0,28-17-137 0 0,-27 37 390 0 0,-4 3 192 0 0,-1 1-1 0 0,0-1 0 0 0,0 1 1 0 0,-1 1-1 0 0,0 0 0 0 0,0 0 0 0 0,-1 0 1 0 0,-1 1-1 0 0,0-1 0 0 0,0 1 1 0 0,-1 0-1 0 0,0 1 0 0 0,-1-1 0 0 0,0 1 1 0 0,-1 5-120 0 0,8 32 917 0 0,1-23-456 0 0,-10-25-385 0 0,-1-1-4 0 0,12 5 96 0 0,1-19-1878 0 0,-13 4-3854 0 0,0 2-1825 0 0</inkml:trace>
  <inkml:trace contextRef="#ctx0" brushRef="#br2" timeOffset="56">4852 2308 17279 0 0,'0'0'396'0'0,"0"0"52"0"0,0 0 28 0 0,0 0-60 0 0,0 0-250 0 0,1 2-44 0 0,36 46 510 0 0,-1-10-549 0 0,-6 14-2495 0 0,-30-36 1509 0 0</inkml:trace>
  <inkml:trace contextRef="#ctx0" brushRef="#br2" timeOffset="57">5034 2652 12096 0 0,'-29'3'356'0'0,"24"-3"-8"0"0,5 0-92 0 0,0 0 449 0 0,0 6 2951 0 0,0-6-2914 0 0,0 0-7 0 0,0 0-39 0 0,2-15 833 0 0,-2 11-1342 0 0,-1 0-124 0 0,1 1 0 0 0,0-1 0 0 0,0 1 0 0 0,1-1 0 0 0,-1 1 0 0 0,1-1 0 0 0,-1 1 0 0 0,1-1 0 0 0,0 1-1 0 0,0 0 1 0 0,1-1 0 0 0,-1 1 0 0 0,1 0 0 0 0,-1 0 0 0 0,2-1-63 0 0,43-92 149 0 0,-33 78-149 0 0,14 9-92 0 0,-23 11 89 0 0,1-1 0 0 0,-1 1 0 0 0,0 0-1 0 0,0 0 1 0 0,0 0 0 0 0,0 0 0 0 0,0 1 0 0 0,-1 0-1 0 0,1 0 1 0 0,-1 0 0 0 0,0 0 0 0 0,0 0-1 0 0,0 1 1 0 0,0-1 0 0 0,0 1 0 0 0,-1 0 0 0 0,1 0 3 0 0,7 9-6 0 0,26 61 17 0 0,1-1 202 0 0,-26-56-154 0 0,17 12 41 0 0,-23-28-105 0 0,-1 1 0 0 0,0-1 1 0 0,0 0-1 0 0,1 0 0 0 0,-1 0 0 0 0,0 0 1 0 0,1-1-1 0 0,-1 0 0 0 0,1 0 0 0 0,-1 0 1 0 0,0 0-1 0 0,1-1 0 0 0,-1 0 0 0 0,0 0 1 0 0,1 0-1 0 0,3-1 5 0 0,25-14-6652 0 0,-13 6-194 0 0</inkml:trace>
  <inkml:trace contextRef="#ctx0" brushRef="#br2" timeOffset="58">5570 2358 15440 0 0,'-6'-2'68'0'0,"5"1"13"0"0,1 1 0 0 0,0 0 0 0 0,-1-1 0 0 0,1 1 0 0 0,-1 0 0 0 0,1 0 0 0 0,-1 0 0 0 0,1-1 0 0 0,-1 1 0 0 0,1 0 0 0 0,-1 0 0 0 0,1 0 0 0 0,-1 0-1 0 0,1 0 1 0 0,-1 0 0 0 0,1 0 0 0 0,-1 0 0 0 0,1 0 0 0 0,-1 0 0 0 0,1 0 0 0 0,-1 0 0 0 0,1 0 0 0 0,-1 0 0 0 0,1 1 0 0 0,-1-1 0 0 0,1 0 0 0 0,-1 0-1 0 0,1 0 1 0 0,-1 1 0 0 0,1-1 0 0 0,0 0 0 0 0,-1 1 0 0 0,1-1 0 0 0,-1 0 0 0 0,1 1 0 0 0,0-1 0 0 0,-1 1 0 0 0,1-1 0 0 0,0 0 0 0 0,0 1 0 0 0,-1-1-1 0 0,1 1 1 0 0,0-1 0 0 0,0 1 0 0 0,0-1 0 0 0,-1 1-81 0 0,-4 6-46 0 0,-92 119 2912 0 0,93-119-2812 0 0,0 0 0 0 0,0 0 0 0 0,1 1 0 0 0,0-1-1 0 0,1 1 1 0 0,0 0 0 0 0,0 0 0 0 0,1 0 0 0 0,-1 0-1 0 0,2 0 1 0 0,-1 0-54 0 0,20 32 138 0 0,-19-38-129 0 0,1-1 1 0 0,1 0-1 0 0,-1 1 1 0 0,0-1-1 0 0,0 0 1 0 0,0 0-1 0 0,1 0 1 0 0,-1 0-1 0 0,0 0 1 0 0,1 0-1 0 0,-1 0 0 0 0,1-1 1 0 0,-1 1-1 0 0,1 0 1 0 0,-1-1-1 0 0,1 1 1 0 0,0-1-1 0 0,-1 0 1 0 0,1 0-1 0 0,0 1 1 0 0,-1-1-1 0 0,1 0 1 0 0,0 0-1 0 0,-1 0 1 0 0,1-1-1 0 0,0 1-9 0 0,8-1-101 0 0,-1 1-1 0 0,0-2 1 0 0,0 1-1 0 0,0-1 1 0 0,0-1-1 0 0,0 0 1 0 0,0 0-1 0 0,-1 0 0 0 0,0-1 1 0 0,1-1-1 0 0,-1 1 1 0 0,6-6 101 0 0,80-74-5819 0 0,-51 43 2002 0 0,-43 40 4061 0 0,0 1 315 0 0,0 0 66 0 0,0 0 46 0 0,0 0 137 0 0,4 23 2506 0 0,10 34-542 0 0,-2-19-1599 0 0,7 3 54 0 0,3-14-315 0 0,16-22-280 0 0,4-32-1072 0 0,-27 7-6505 0 0,-6 4-684 0 0</inkml:trace>
  <inkml:trace contextRef="#ctx0" brushRef="#br2" timeOffset="59">5877 2353 17391 0 0,'0'0'396'0'0,"-6"-3"1582"0"0,48 30-3446 0 0,-35-22-5093 0 0</inkml:trace>
  <inkml:trace contextRef="#ctx0" brushRef="#br2" timeOffset="60">6100 2461 13304 0 0,'21'30'1444'0'0,"8"136"2167"0"0,-14 72 81 0 0,-12-120-3212 0 0,-3-117-449 0 0,-6-12-1683 0 0,2 1-3468 0 0,-2-4-1670 0 0</inkml:trace>
  <inkml:trace contextRef="#ctx0" brushRef="#br2" timeOffset="61">6042 2486 12608 0 0,'67'-46'1384'0'0,"-57"40"-1414"0"0,-6 3 249 0 0,1-1-1 0 0,0 1 1 0 0,-1 1-1 0 0,1-1 1 0 0,0 1-1 0 0,1-1 1 0 0,-1 1-1 0 0,0 1 1 0 0,1-1-1 0 0,-1 1 1 0 0,1 0-1 0 0,-1 0 1 0 0,1 1-1 0 0,-1-1 1 0 0,1 1-1 0 0,0 1 1 0 0,-1-1-1 0 0,5 1-218 0 0,11 8 1057 0 0,29 21 1022 0 0,-50-29-2064 0 0,4 2 87 0 0,-1 1 0 0 0,0 0 1 0 0,0-1-1 0 0,-1 1 0 0 0,1 1 0 0 0,-1-1 0 0 0,0 0 0 0 0,0 0 0 0 0,0 1 1 0 0,-1-1-1 0 0,1 1 0 0 0,-1-1 0 0 0,0 3-102 0 0,-1-2 59 0 0,0-1 1 0 0,0 1-1 0 0,0-1 1 0 0,0 1-1 0 0,-1-1 0 0 0,1 0 1 0 0,-1 1-1 0 0,-1-1 0 0 0,1 0 1 0 0,0 0-1 0 0,-1 1 1 0 0,0-1-1 0 0,0 0 0 0 0,0-1 1 0 0,-1 1-1 0 0,1 0 1 0 0,-1-1-1 0 0,0 1 0 0 0,0-1 1 0 0,0 0-1 0 0,0 0 1 0 0,-1 0-1 0 0,1 0 0 0 0,-3 1-59 0 0,-7 4 57 0 0,1 0 1 0 0,-1 0-1 0 0,0-2 0 0 0,-1 0 0 0 0,1 0 0 0 0,-1-1 1 0 0,-6 1-58 0 0,-60 5-2723 0 0,59-15-1517 0 0,13 0-2253 0 0</inkml:trace>
  <inkml:trace contextRef="#ctx0" brushRef="#br2" timeOffset="62">6235 2611 13416 0 0,'59'5'642'0'0,"-12"7"188"0"0,-29-9-190 0 0,0-2 1 0 0,1 0-1 0 0,-1-1 1 0 0,1-1-1 0 0,-1-1 1 0 0,1 0 0 0 0,-1-2-1 0 0,0 0 1 0 0,0 0-1 0 0,-1-2 1 0 0,9-4-641 0 0,-15 4 109 0 0,-1 0 0 0 0,1-1 0 0 0,-1 0 1 0 0,-1 0-1 0 0,0-1 0 0 0,0-1 0 0 0,0 0 0 0 0,-1 0 0 0 0,0 0 0 0 0,-1-1 0 0 0,0 0 1 0 0,0-1-1 0 0,3-8-109 0 0,32-91 142 0 0,-23-5-350 0 0,-34 73 126 0 0,15 41 77 0 0,-1 0 1 0 0,1 0 0 0 0,-1 1 0 0 0,1-1 0 0 0,-1 0 0 0 0,1 0 0 0 0,-1 1-1 0 0,0-1 1 0 0,1 1 0 0 0,-1-1 0 0 0,0 1 0 0 0,0-1 0 0 0,1 1 0 0 0,-1-1-1 0 0,0 1 1 0 0,0-1 0 0 0,0 1 0 0 0,0 0 0 0 0,1 0 0 0 0,-1-1 0 0 0,0 1-1 0 0,0 0 1 0 0,0 0 0 0 0,0 0 0 0 0,0 0 0 0 0,0 0 0 0 0,0 0 0 0 0,0 0-1 0 0,1 0 1 0 0,-1 1 0 0 0,0-1 0 0 0,0 0 0 0 0,0 0 0 0 0,0 1 0 0 0,0-1 0 0 0,1 1-1 0 0,-1-1 1 0 0,0 1 0 0 0,0-1 0 0 0,1 1 0 0 0,-1-1 0 0 0,0 1 0 0 0,1-1-1 0 0,-1 1 1 0 0,0 0 0 0 0,1 0 0 0 0,-1 0 4 0 0,-29 35-179 0 0,18-12 170 0 0,1 0 0 0 0,1 0 0 0 0,1 1 0 0 0,1 1 0 0 0,1-1 0 0 0,2 1 0 0 0,0 0 0 0 0,1 20 9 0 0,2-42 10 0 0,1 1-1 0 0,0 0 1 0 0,1 0 0 0 0,-1 0-1 0 0,1 0 1 0 0,0 0-1 0 0,0 0 1 0 0,0 0-1 0 0,1 0 1 0 0,0 0-1 0 0,0 0 1 0 0,0-1 0 0 0,1 1-1 0 0,-1 0 1 0 0,1-1-1 0 0,0 1 1 0 0,0-1-1 0 0,1 1 1 0 0,0-1-1 0 0,-1 0 1 0 0,1 0 0 0 0,1 0-1 0 0,-1 0 1 0 0,0-1-1 0 0,1 1 1 0 0,0-1-1 0 0,0 0 1 0 0,0 0-1 0 0,0-1 1 0 0,0 1-1 0 0,1-1 1 0 0,-1 0 0 0 0,1 0-1 0 0,-1 0 1 0 0,1 0-1 0 0,4 0-9 0 0,12-3 40 0 0,-1-1 0 0 0,1 0 0 0 0,-1-2 0 0 0,0 0 0 0 0,0-1 0 0 0,-1-2 0 0 0,1 0 0 0 0,-1 0 0 0 0,0-2 0 0 0,-1 0 0 0 0,13-10-40 0 0,-22 13-59 0 0,1-1 0 0 0,-1-1 0 0 0,0 0 1 0 0,-1 0-1 0 0,0 0 0 0 0,0-1 0 0 0,-1 0 0 0 0,0-1 0 0 0,-1 0 0 0 0,0 0 0 0 0,0-1 59 0 0,8-11-132 0 0,-10 4 62 0 0,-4 17 69 0 0,0 1 0 0 0,0 0 0 0 0,0 0 0 0 0,0-1 0 0 0,0 1 0 0 0,-1 0 0 0 0,1 0 0 0 0,0-1 0 0 0,0 1 0 0 0,0 0 0 0 0,-1 0 0 0 0,1 0 0 0 0,0-1 0 0 0,0 1 0 0 0,-1 0 0 0 0,1 0 0 0 0,0 0 0 0 0,0 0 0 0 0,-1 0 0 0 0,1 0 0 0 0,0 0 0 0 0,-1-1 0 0 0,1 1 0 0 0,0 0 0 0 0,0 0 0 0 0,-1 0 0 0 0,1 0 0 0 0,0 0 0 0 0,-1 0 0 0 0,1 0 0 0 0,0 0 0 0 0,0 1 0 0 0,-1-1 0 0 0,1 0 0 0 0,0 0 0 0 0,-1 0 0 0 0,1 0 0 0 0,0 0 0 0 0,0 0 0 0 0,-1 0 0 0 0,1 1 0 0 0,0-1 0 0 0,0 0 0 0 0,0 0 0 0 0,-1 0 0 0 0,1 1 0 0 0,0-1 0 0 0,0 0 0 0 0,0 0 0 0 0,-1 1 0 0 0,1-1 0 0 0,0 0 0 0 0,0 0 0 0 0,0 1 1 0 0,-8 7 9 0 0,1 1 0 0 0,0 1 0 0 0,0-1 0 0 0,1 1 0 0 0,1 1-1 0 0,-1-1 1 0 0,2 1 0 0 0,-1 0 0 0 0,1 0 0 0 0,1 0 0 0 0,0 0 0 0 0,1 1-1 0 0,0-1 1 0 0,0 4-9 0 0,2-11 26 0 0,-1 0 0 0 0,0 0 0 0 0,1 0 0 0 0,0 0 0 0 0,0 1 0 0 0,0-1 0 0 0,0 0 0 0 0,1 0 0 0 0,-1 0 0 0 0,1 0 0 0 0,0 0 0 0 0,1 0 0 0 0,-1 0 0 0 0,1 0 0 0 0,-1 0 0 0 0,1 0 0 0 0,0-1 0 0 0,1 1 0 0 0,-1-1 0 0 0,0 0 0 0 0,1 1 0 0 0,0-1 0 0 0,0 0 0 0 0,0-1 0 0 0,0 1 0 0 0,0 0 0 0 0,1-1 0 0 0,-1 0 0 0 0,1 0 0 0 0,0 0 0 0 0,-1 0 0 0 0,1 0 0 0 0,0-1 0 0 0,0 0 0 0 0,0 1 0 0 0,0-2 0 0 0,0 1 0 0 0,1 0-26 0 0,58 1 51 0 0,-37-2-118 0 0</inkml:trace>
  <inkml:trace contextRef="#ctx0" brushRef="#br2" timeOffset="63">-486 4394 11488 0 0,'0'0'264'0'0,"0"0"34"0"0,0 0 20 0 0,0 0-41 0 0,-1 4 114 0 0,0-5 8231 0 0,1-3-8471 0 0,1 1-1 0 0,-1-1 1 0 0,1 0-1 0 0,0 0 1 0 0,0 0 0 0 0,0 1-1 0 0,1-1 1 0 0,-1 0-1 0 0,1 1 1 0 0,0-1-1 0 0,0 1 1 0 0,0 0 0 0 0,0 0-1 0 0,1 0 1 0 0,-1 0-1 0 0,1 0 1 0 0,2-1-151 0 0,3-8 54 0 0,0 0 1 0 0,0 0-1 0 0,-1-1 0 0 0,0 1 1 0 0,-1-2-1 0 0,-1 1 1 0 0,3-8-55 0 0,10-26 52 0 0,11-53 72 0 0,-15 42-124 0 0,-13 47 5 0 0,-1 11-7 0 0,0 0-1 0 0,0 0 1 0 0,0 0 0 0 0,1 1-1 0 0,-1-1 1 0 0,0 0-1 0 0,0 0 1 0 0,0 0 0 0 0,0 0-1 0 0,1 0 1 0 0,-1 0 0 0 0,0 0-1 0 0,0 0 1 0 0,0 0-1 0 0,0 0 1 0 0,1 0 0 0 0,-1 0-1 0 0,0 1 1 0 0,0-1 0 0 0,0 0-1 0 0,1 0 1 0 0,-1 0-1 0 0,0 0 1 0 0,0-1 0 0 0,0 1-1 0 0,0 0 1 0 0,1 0 0 0 0,-1 0-1 0 0,0 0 1 0 0,0 0 0 0 0,0 0-1 0 0,0 0 1 0 0,1 0-1 0 0,-1 0 1 0 0,0 0 0 0 0,0 0-1 0 0,0-1 1 0 0,0 1 2 0 0,46 90-131 0 0,25 17 67 0 0,-10-26 64 0 0,16-7 0 0 0,-53-55 0 0 0,-16-12 11 0 0,-7-6 42 0 0,-1-1 17 0 0,-1 3-51 0 0,-1-1 0 0 0,0 0 0 0 0,-1 0 0 0 0,1 0 1 0 0,0 0-1 0 0,0 0 0 0 0,-1 0 0 0 0,0-1 1 0 0,1 1-1 0 0,-1-1 0 0 0,0 0 0 0 0,1 0 0 0 0,-1 0 1 0 0,0 0-1 0 0,0 0 0 0 0,0 0 0 0 0,0-1 1 0 0,0 0-1 0 0,0 1 0 0 0,0-1 0 0 0,0 0 0 0 0,0 0 1 0 0,0-1-1 0 0,-1 0-19 0 0,-305-9 205 0 0,265 11-893 0 0,48-4-4500 0 0,4 0-2015 0 0</inkml:trace>
  <inkml:trace contextRef="#ctx0" brushRef="#br2" timeOffset="64">64 4064 13936 0 0,'6'-2'97'0'0,"-3"1"-13"0"0,-1 1 1 0 0,1-1-1 0 0,-1 0 0 0 0,1 0 0 0 0,-1 0 0 0 0,0-1 0 0 0,1 1 0 0 0,-1-1 0 0 0,0 1 1 0 0,0-1-1 0 0,0 0 0 0 0,0 1 0 0 0,0-1 0 0 0,-1 0 0 0 0,1 0 0 0 0,0 0 1 0 0,0-2-85 0 0,45-57 5807 0 0,-47 68-3384 0 0,-4 41-2375 0 0,-10 57 181 0 0,11-35-145 0 0,3-61-40 0 0,0 1-1 0 0,1 0 1 0 0,0-1-1 0 0,1 1 0 0 0,0-1 1 0 0,0 1-1 0 0,1-1 1 0 0,0 0-1 0 0,1 0 1 0 0,0 0-1 0 0,0-1 0 0 0,1 1 1 0 0,0-1-1 0 0,1 0-43 0 0,-4-3 32 0 0,1-1-1 0 0,-1 0 1 0 0,1-1-1 0 0,0 1 1 0 0,1-1-1 0 0,-1 1 1 0 0,0-1-1 0 0,1 0 1 0 0,0 0-1 0 0,0 0 1 0 0,0-1 0 0 0,0 1-1 0 0,0-1 1 0 0,0 0-1 0 0,1 0 1 0 0,-1-1-1 0 0,1 1 1 0 0,-1-1-1 0 0,1 0 1 0 0,-1 0-1 0 0,1-1 1 0 0,0 1-1 0 0,0-1 1 0 0,-1 0-1 0 0,1 0 1 0 0,0 0-1 0 0,0-1 1 0 0,0 0-32 0 0,70-30 87 0 0,-52 4-7522 0 0,-17 17-387 0 0</inkml:trace>
  <inkml:trace contextRef="#ctx0" brushRef="#br2" timeOffset="65">54 4138 13792 0 0,'0'0'314'0'0,"0"0"46"0"0,0 0 22 0 0,2 0-50 0 0,73-1 1023 0 0,73-5 2164 0 0,-81-1-2776 0 0,36-7-97 0 0,-18 3-552 0 0,-83 11-242 0 0,15-4 35 0 0,-6 0-5779 0 0,-2-1-724 0 0</inkml:trace>
  <inkml:trace contextRef="#ctx0" brushRef="#br2" timeOffset="66">75 3946 15264 0 0,'2'0'348'0'0,"113"-29"3498"0"0,42 15-726 0 0,-3 13-2341 0 0,-87 10-7693 0 0,-55-6-153 0 0</inkml:trace>
  <inkml:trace contextRef="#ctx0" brushRef="#br2" timeOffset="67">935 4121 12240 0 0,'0'0'273'0'0,"0"0"40"0"0,0 0 23 0 0,0 0-34 0 0,0-1-201 0 0,2-3 58 0 0,-1 3 607 0 0,-1 1 261 0 0,0 0 49 0 0,0 0-68 0 0,0 0-328 0 0,-7 39 1605 0 0,-76 189-101 0 0,35-124-1959 0 0,27-74 58 0 0,85-210-118 0 0,18-32-1422 0 0,-33 117 1170 0 0,-48 94 94 0 0,0 1-1 0 0,-1 0 1 0 0,1 0 0 0 0,0 0-1 0 0,0 0 1 0 0,-1 0-1 0 0,1 0 1 0 0,0 0 0 0 0,-1 1-1 0 0,1-1 1 0 0,0 0-1 0 0,-1 0 1 0 0,1 0-1 0 0,-1 1 1 0 0,1-1 0 0 0,0 0-1 0 0,-1 1 1 0 0,1-1-1 0 0,-1 0 1 0 0,1 1-1 0 0,-1-1 1 0 0,1 1 0 0 0,-1-1-1 0 0,1 1 1 0 0,-1-1-1 0 0,1 1 1 0 0,-1-1 0 0 0,0 1-1 0 0,1 0 1 0 0,-1-1-1 0 0,0 1 1 0 0,0 0-1 0 0,1-1 1 0 0,-1 1 0 0 0,0-1-1 0 0,0 1 1 0 0,0 0-1 0 0,0-1 1 0 0,0 1-1 0 0,0 0 1 0 0,0 0 0 0 0,0-1-1 0 0,0 1 1 0 0,0 0-1 0 0,0-1 1 0 0,0 1-1 0 0,0 0 1 0 0,-1-1 0 0 0,1 1-7 0 0,0 0-5 0 0,8 113 197 0 0,16-49-64 0 0,12 3-206 0 0,22 11 78 0 0,-42-57 75 0 0,-15-21-56 0 0,-1 1 0 0 0,1-1 0 0 0,0 0 0 0 0,-1 1 0 0 0,0-1 0 0 0,1 0 0 0 0,-1 1 0 0 0,0-1 0 0 0,1 0 0 0 0,-1 1-1 0 0,0-1 1 0 0,0 1 0 0 0,0-1 0 0 0,0 1 0 0 0,-1-1 0 0 0,1 0 0 0 0,0 1 0 0 0,-1-1 0 0 0,1 0 0 0 0,0 1 0 0 0,-1-1 0 0 0,0 0 0 0 0,1 1 0 0 0,-1-1 0 0 0,0 0 0 0 0,0 0 0 0 0,1 0 0 0 0,-1 0 0 0 0,0 0 0 0 0,0 0 0 0 0,0 0 0 0 0,0 0-1 0 0,-1 0 1 0 0,1 0 0 0 0,0 0 0 0 0,0-1 0 0 0,-1 1-19 0 0,-110 35 454 0 0,-16-18-372 0 0,32-28-835 0 0,82-6-905 0 0,17 5-4834 0 0,2 3 4 0 0</inkml:trace>
  <inkml:trace contextRef="#ctx0" brushRef="#br2" timeOffset="68">1499 4121 11720 0 0,'0'0'264'0'0,"9"-12"642"0"0,30-49 3119 0 0,-38 61-3944 0 0,-1-1 0 0 0,0 1 0 0 0,0 0 0 0 0,1-1 0 0 0,-1 1 0 0 0,0-1-1 0 0,1 1 1 0 0,-1 0 0 0 0,1-1 0 0 0,-1 1 0 0 0,0 0 0 0 0,1 0-1 0 0,-1-1 1 0 0,1 1 0 0 0,-1 0 0 0 0,1 0 0 0 0,-1 0 0 0 0,1-1 0 0 0,-1 1-1 0 0,1 0 1 0 0,-1 0 0 0 0,1 0 0 0 0,-1 0 0 0 0,1 0 0 0 0,-1 0 0 0 0,1 0-1 0 0,-1 0 1 0 0,1 0 0 0 0,-1 0 0 0 0,1 1 0 0 0,-1-1 0 0 0,1 0-1 0 0,-1 0 1 0 0,0 0 0 0 0,1 0 0 0 0,-1 1 0 0 0,1-1 0 0 0,-1 0 0 0 0,1 1-1 0 0,-1-1 1 0 0,0 0 0 0 0,1 1 0 0 0,-1-1 0 0 0,0 0 0 0 0,1 1-1 0 0,-1-1 1 0 0,0 1 0 0 0,0-1 0 0 0,1 0 0 0 0,-1 1 0 0 0,0-1 0 0 0,0 1-1 0 0,0-1 1 0 0,1 1 0 0 0,-1-1 0 0 0,0 1 0 0 0,0-1 0 0 0,0 1-81 0 0,5 53 580 0 0,-24 55 482 0 0,10-3-680 0 0,18-54-249 0 0,-8-47-103 0 0,0-1 0 0 0,0 0 0 0 0,1 0-1 0 0,0 0 1 0 0,-1 0 0 0 0,1 0 0 0 0,1 0 0 0 0,-1 0 0 0 0,0-1 0 0 0,1 1 0 0 0,0-1-1 0 0,0 0 1 0 0,0 0 0 0 0,0 0 0 0 0,1 0 0 0 0,-1 0 0 0 0,1-1 0 0 0,-1 1 0 0 0,1-1-1 0 0,0 0 1 0 0,0 0 0 0 0,0 0 0 0 0,0-1 0 0 0,0 0 0 0 0,1 1 0 0 0,-1-2-1 0 0,0 1 1 0 0,1 0 0 0 0,-1-1 0 0 0,0 0 0 0 0,1 0 0 0 0,-1 0 0 0 0,0 0 0 0 0,1-1-1 0 0,-1 1 1 0 0,0-1 0 0 0,2-1-30 0 0,4 1 10 0 0,-1-1 0 0 0,0 0 0 0 0,0 0 0 0 0,0-1-1 0 0,-1 0 1 0 0,1-1 0 0 0,-1 0 0 0 0,0 0 0 0 0,0-1 0 0 0,0 0-1 0 0,0 0 1 0 0,-1-1 0 0 0,0 0-10 0 0,20-43-7761 0 0,-26 35 343 0 0</inkml:trace>
  <inkml:trace contextRef="#ctx0" brushRef="#br2" timeOffset="69">1373 4146 13736 0 0,'-15'2'1372'0'0,"10"-2"-1131"0"0,4 0 407 0 0,1 0 198 0 0,0 0 40 0 0,1 1-37 0 0,100 7 2318 0 0,-68-9-2933 0 0,215-10-344 0 0,-193 6-3912 0 0,-37 3 2518 0 0</inkml:trace>
  <inkml:trace contextRef="#ctx0" brushRef="#br2" timeOffset="70">3572 3628 12032 0 0,'15'-49'1417'0'0,"-14"28"1897"0"0,-1 19-2727 0 0,0 2-10 0 0,0 0-18 0 0,0 0-74 0 0,0 0-34 0 0,0 0-10 0 0,0 0-41 0 0,0 18 144 0 0,-12 33 168 0 0,-10 88 246 0 0,9-33-541 0 0,-10-2-136 0 0,-1-17-73 0 0,13-41-34 0 0,-13-8 303 0 0,24-37-408 0 0,1-2-45 0 0,1 1 0 0 0,-1-1 0 0 0,1 1-1 0 0,-1-1 1 0 0,1 0 0 0 0,-1 1 0 0 0,0-1-1 0 0,1 0 1 0 0,-1 0 0 0 0,0 0 0 0 0,0 0-1 0 0,0 0 1 0 0,0 0 0 0 0,0-1 0 0 0,0 1-1 0 0,0 0 1 0 0,0 0 0 0 0,0-1 0 0 0,0 1-1 0 0,-1-1 1 0 0,1 1 0 0 0,0-1 0 0 0,-1 1 0 0 0,0-1-1 0 0,1 1 1 0 0,-1-1 0 0 0,0 1 0 0 0,1-2-24 0 0,5-13 58 0 0,19-52 18 0 0,5 17-76 0 0,-12 32-14 0 0,-18 19-56 0 0,19 41 2 0 0,12 139 90 0 0,-16-125-65 0 0,4-32 107 0 0,-19-23-61 0 0,0 1 0 0 0,0-1 0 0 0,1 1 0 0 0,-1 0 1 0 0,1-1-1 0 0,-1 1 0 0 0,1-1 0 0 0,-1 1 0 0 0,1-1 0 0 0,-1 0 0 0 0,1 1 1 0 0,-1-1-1 0 0,1 1 0 0 0,-1-1 0 0 0,1 0 0 0 0,0 1 0 0 0,-1-1 0 0 0,1 0 1 0 0,-1 0-1 0 0,1 1 0 0 0,0-1 0 0 0,-1 0 0 0 0,1 0 0 0 0,0 0 0 0 0,-1 0 1 0 0,1 0-1 0 0,0 0 0 0 0,-1 0 0 0 0,1 0 0 0 0,0 0 0 0 0,0 0 0 0 0,-1-1 1 0 0,1 1-1 0 0,-1 0 0 0 0,1 0 0 0 0,0-1 0 0 0,0 1-3 0 0,3-1 13 0 0,-3 0-78 0 0,1 1 0 0 0,-1-1-1 0 0,1 0 1 0 0,-1 1 0 0 0,0-1 0 0 0,1 0-1 0 0,-1 0 1 0 0,0 0 0 0 0,0 0-1 0 0,1 0 1 0 0,-1 0 0 0 0,0 0 0 0 0,0 0-1 0 0,0-1 1 0 0,0 1 0 0 0,-1 0-1 0 0,1 0 1 0 0,0-1 0 0 0,0 1-1 0 0,-1-1 1 0 0,1 1 0 0 0,-1-1 0 0 0,0 1-1 0 0,1-1 1 0 0,-1 1 0 0 0,0-1-1 0 0,0 1 1 0 0,0-1 0 0 0,0 1 0 0 0,0-2 65 0 0,1-8-5639 0 0,2 0-1815 0 0</inkml:trace>
  <inkml:trace contextRef="#ctx0" brushRef="#br2" timeOffset="72">2235 3919 10448 0 0,'2'0'233'0'0,"0"0"-107"0"0,-1-1 1 0 0,0 1-1 0 0,1 0 1 0 0,-1-1-1 0 0,0 1 0 0 0,1-1 1 0 0,-1 0-1 0 0,0 1 1 0 0,0-1-1 0 0,1 0 0 0 0,-1 0 1 0 0,0 0-1 0 0,0 0 1 0 0,0 0-1 0 0,0 0 0 0 0,0 0 1 0 0,0 0-1 0 0,0 0 1 0 0,-1 0-1 0 0,1 0 0 0 0,0-1 1 0 0,-1 1-1 0 0,1 0 1 0 0,-1 0-1 0 0,1-1 0 0 0,-1 1 1 0 0,1-1-1 0 0,-1 1 1 0 0,0 0-1 0 0,0-1 0 0 0,0 1 1 0 0,0-1-1 0 0,0 1 0 0 0,0 0 1 0 0,0-2-127 0 0,1-3 5385 0 0,8 9-3279 0 0,18 16-2627 0 0,-11-8 957 0 0,65 36 52 0 0,19-12-72 0 0,29 9 152 0 0,-22-6-212 0 0,-82-32-236 0 0,-5-2-30 0 0,-19-4-24 0 0,-1 0-2 0 0,0 0 7 0 0,0 0 24 0 0,0 0-6 0 0,0 0-8 0 0,-14 13 303 0 0,-80 32-144 0 0,6-1-240 0 0,-24 5 0 0 0,-25 13-1904 0 0,100-42-1437 0 0,25-15 1818 0 0</inkml:trace>
  <inkml:trace contextRef="#ctx0" brushRef="#br2" timeOffset="73">2763 4298 8896 0 0,'0'0'200'0'0,"10"-1"486"0"0,-6 0-534 0 0,-3 0 415 0 0,-1 1 168 0 0,0 0 29 0 0,8 1 2081 0 0,-13 2 59 0 0,-4 2-2942 0 0,-81 52 2333 0 0,2-11-1280 0 0,-62 25-421 0 0,56-25-514 0 0,13-12-80 0 0,-1 4-1858 0 0,78-36-40 0 0,4-2-4657 0 0</inkml:trace>
  <inkml:trace contextRef="#ctx0" brushRef="#br2" timeOffset="74">3259 4486 12728 0 0,'0'0'289'0'0,"0"0"40"0"0,0 0 21 0 0,-5-10 74 0 0,2 7-271 0 0,2 2 642 0 0,-3 0 7276 0 0,9 2-8561 0 0,34 2 978 0 0,1-1 1 0 0,-1-3 0 0 0,0-1 0 0 0,24-4-489 0 0,-41 3 122 0 0,199-19 505 0 0,-194 19-612 0 0,133 1-304 0 0,-147 5 150 0 0,-3 0-1474 0 0,-3-2-4732 0 0,-7-1-973 0 0</inkml:trace>
  <inkml:trace contextRef="#ctx0" brushRef="#br2" timeOffset="75">3324 4569 15320 0 0,'0'0'348'0'0,"0"0"49"0"0,0 0 20 0 0,-2 0-45 0 0,2-1-262 0 0,0 1-1 0 0,0 0 1 0 0,1 0-1 0 0,-1 0 1 0 0,0 0-1 0 0,0-1 1 0 0,0 1-1 0 0,-1 0 1 0 0,1 0-1 0 0,0 0 1 0 0,0-1-1 0 0,0 1 1 0 0,0 0-1 0 0,0 0 0 0 0,0 0 1 0 0,0 0-1 0 0,0-1 1 0 0,0 1-1 0 0,0 0 1 0 0,0 0-1 0 0,0 0 1 0 0,-1 0-1 0 0,1 0 1 0 0,0-1-1 0 0,0 1 1 0 0,0 0-110 0 0,22-5 906 0 0,82 11 558 0 0,-66 15-976 0 0,-35 8-356 0 0,-7-20-88 0 0,0-1 0 0 0,-1 0 0 0 0,0 0 0 0 0,-1 0 0 0 0,0-1 0 0 0,0 1 0 0 0,0-1 0 0 0,-1-1 0 0 0,-1 1-44 0 0,-35 31 204 0 0,10 1-98 0 0,-1 6 20 0 0,32-43-115 0 0,1-1-7 0 0,1 0 1 0 0,-1-1-1 0 0,0 1 0 0 0,1-1 1 0 0,-1 1-1 0 0,1 0 0 0 0,-1-1 1 0 0,1 1-1 0 0,-1 0 0 0 0,1 0 1 0 0,0-1-1 0 0,-1 1 0 0 0,1 0 0 0 0,0 0 1 0 0,0 0-1 0 0,0-1 0 0 0,-1 1 1 0 0,1 0-1 0 0,0 0 0 0 0,0 0 1 0 0,0 0-1 0 0,0 0 0 0 0,0-1 1 0 0,0 1-1 0 0,1 0 0 0 0,-1 0 1 0 0,0 0-1 0 0,0 0 0 0 0,1-1 1 0 0,-1 1-1 0 0,0 0 0 0 0,1 0 1 0 0,-1 0-5 0 0,1 0 129 0 0,46 5 466 0 0,173-30 349 0 0,-83 4-1035 0 0,-55 9-1917 0 0,-59 9 1225 0 0</inkml:trace>
  <inkml:trace contextRef="#ctx0" brushRef="#br2" timeOffset="76">-81 5601 12640 0 0,'-18'-33'1384'0'0,"15"27"-1303"0"0,2 4 340 0 0,-8-2 4636 0 0,-11 69-3169 0 0,-16 58-884 0 0,-6-2 0 0 0,-6 2-1004 0 0,20-48 679 0 0,31-98-412 0 0,15-77-173 0 0,28-96-94 0 0,4 68 0 0 0,-32 114 0 0 0,0 17-60 0 0,-11 1 44 0 0,0 1 0 0 0,0 0 0 0 0,-1 0 0 0 0,0 0 0 0 0,0 1 0 0 0,0 0 0 0 0,-1 0 0 0 0,0 0 0 0 0,0 1-1 0 0,0 0 1 0 0,-1 0 0 0 0,0 0 0 0 0,-1 0 0 0 0,2 5 16 0 0,18 28 5 0 0,94 128-5 0 0,-108-156 0 0 0,11 13 74 0 0,-20-23-65 0 0,1-1 1 0 0,-1 1-1 0 0,0 0 1 0 0,1 0 0 0 0,-1 0-1 0 0,0 0 1 0 0,0 0-1 0 0,0 0 1 0 0,-1 0 0 0 0,1 0-1 0 0,0 0 1 0 0,-1 0-1 0 0,1 0 1 0 0,-1 0 0 0 0,0 0-1 0 0,0 0 1 0 0,1 0 0 0 0,-1-1-1 0 0,0 1 1 0 0,-1 0-1 0 0,1-1 1 0 0,0 1 0 0 0,0-1-1 0 0,-1 1 1 0 0,1-1-1 0 0,-1 1 1 0 0,1-1 0 0 0,-1 0-1 0 0,1 0 1 0 0,-1 0-1 0 0,0 0 1 0 0,0 0 0 0 0,0 0-1 0 0,0 0-9 0 0,-113 27 87 0 0,98-26-48 0 0,-96 11 25 0 0,-11-13-4 0 0,123 0-85 0 0,0 1 1 0 0,0-1 0 0 0,0 0 0 0 0,0 0-1 0 0,1 0 1 0 0,-1 0 0 0 0,0 0 0 0 0,0 0-1 0 0,0 0 1 0 0,0 0 0 0 0,1 0-1 0 0,-1 0 1 0 0,0 0 0 0 0,0 0 0 0 0,0-1-1 0 0,0 1 1 0 0,1 0 0 0 0,-1-1 0 0 0,0 1-1 0 0,0-1 1 0 0,1 1 0 0 0,-1 0 0 0 0,0-1-1 0 0,1 0 1 0 0,-1 1 0 0 0,0-1 0 0 0,1 1-1 0 0,-1-1 1 0 0,1 0 0 0 0,-1 1 0 0 0,1-1-1 0 0,0 0 1 0 0,-1 0 0 0 0,1 1 0 0 0,-1-1-1 0 0,1 0 1 0 0,0 0 0 0 0,0 0 0 0 0,0 1-1 0 0,-1-1 1 0 0,1 0 0 0 0,0 0 0 0 0,0 0-1 0 0,0 0 1 0 0,0 0 0 0 0,0 1-1 0 0,0-1 1 0 0,1 0 0 0 0,-1 0 0 0 0,0 0-1 0 0,0 0 1 0 0,1 1 0 0 0,-1-1 0 0 0,0 0-1 0 0,1 0 1 0 0,-1 1 0 0 0,1-1 0 0 0,-1 0-1 0 0,1 1 1 0 0,-1-1 0 0 0,1 0 0 0 0,-1 1-1 0 0,1-1 1 0 0,0 1 0 0 0,-1-1 0 0 0,1 1-1 0 0,0-1 25 0 0,45-33-2988 0 0,-25 21-2557 0 0,-2 3-809 0 0</inkml:trace>
  <inkml:trace contextRef="#ctx0" brushRef="#br2" timeOffset="77">361 5673 12816 0 0,'12'-6'969'0'0,"13"-7"-452"0"0,-25 12-69 0 0,0 1 150 0 0,0 0 30 0 0,0 0-27 0 0,9 17 708 0 0,-21 62 666 0 0,-4 21-1085 0 0,-2 56 246 0 0,32-83-424 0 0,-13-71-697 0 0,0 1 0 0 0,0-1 1 0 0,0 0-1 0 0,0 0 0 0 0,1 0 0 0 0,-1 0 1 0 0,1 0-1 0 0,0-1 0 0 0,-1 1 1 0 0,1 0-1 0 0,0-1 0 0 0,0 1 1 0 0,0-1-1 0 0,0 1 0 0 0,0-1 1 0 0,0 0-1 0 0,0 0 0 0 0,0 0 1 0 0,1 0-1 0 0,-1 0 0 0 0,0-1 0 0 0,1 1 1 0 0,-1-1-1 0 0,1 0 0 0 0,-1 1 1 0 0,0-1-1 0 0,1 0 0 0 0,-1 0 1 0 0,1 0-1 0 0,0-1-15 0 0,14-1 62 0 0,-7 2 46 0 0,0-1 0 0 0,0-1 1 0 0,0 0-1 0 0,0 0 1 0 0,-1-1-1 0 0,1 0 0 0 0,0-1 1 0 0,-1 0-1 0 0,5-3-108 0 0,-13 7-135 0 0,0-1-1 0 0,0 0 1 0 0,0 0-1 0 0,0 0 1 0 0,0 0 0 0 0,0 0-1 0 0,0 0 1 0 0,0 0-1 0 0,-1 0 1 0 0,1-1-1 0 0,0 1 1 0 0,-1 0-1 0 0,1 0 1 0 0,-1-1-1 0 0,1 1 1 0 0,-1 0 0 0 0,0-1-1 0 0,1 1 1 0 0,-1-1-1 0 0,0 1 1 0 0,0 0-1 0 0,0-1 1 0 0,0 1-1 0 0,0-1 1 0 0,0 1-1 0 0,-1 0 1 0 0,1-1-1 0 0,0 1 1 0 0,-1 0 0 0 0,1-1-1 0 0,-1 1 1 0 0,1 0-1 0 0,-1-1 1 0 0,0 1-1 0 0,1 0 1 0 0,-1 0-1 0 0,0 0 1 0 0,0 0-1 0 0,0 0 1 0 0,0 0 0 0 0,0 0-1 0 0,0 0 136 0 0,-8-7-1599 0 0</inkml:trace>
  <inkml:trace contextRef="#ctx0" brushRef="#br2" timeOffset="78">334 5909 11552 0 0,'0'0'334'0'0,"0"0"5"0"0,0 0-127 0 0,0 0 271 0 0,0 0 145 0 0,0 0 32 0 0,0 0-4 0 0,1 1-34 0 0,93 23 3617 0 0,48-32-3096 0 0,-119 5-1036 0 0,34-10 24 0 0,-56 12-290 0 0,-1 1-78 0 0,-4-8-1686 0 0,-5 3 367 0 0,-3-1-67 0 0</inkml:trace>
  <inkml:trace contextRef="#ctx0" brushRef="#br2" timeOffset="79">334 5776 12320 0 0,'-2'-1'85'0'0,"0"1"0"0"0,0-1 0 0 0,0 0 0 0 0,0 1 0 0 0,0-1 1 0 0,0 0-1 0 0,0 0 0 0 0,1 0 0 0 0,-1-1 0 0 0,0 1 0 0 0,1 0 1 0 0,-1-1-1 0 0,1 1 0 0 0,-1-1 0 0 0,1 1 0 0 0,0-1 0 0 0,0 0 1 0 0,0 0-1 0 0,-1 1 0 0 0,2-1 0 0 0,-1 0 0 0 0,0 0 0 0 0,0 0 0 0 0,1 0 1 0 0,-1 0-1 0 0,1 0 0 0 0,-1 0 0 0 0,1 0 0 0 0,0 0 0 0 0,0 0 1 0 0,0 0-1 0 0,0 0 0 0 0,0-1 0 0 0,0 1 0 0 0,1 0 0 0 0,-1 0 1 0 0,1 0-1 0 0,-1 0 0 0 0,1 0 0 0 0,0 0 0 0 0,0 1 0 0 0,0-1 1 0 0,0 0-1 0 0,0 0 0 0 0,0 0 0 0 0,0 1 0 0 0,2-2-85 0 0,9-4 405 0 0,0 1 0 0 0,1 0 0 0 0,0 1-1 0 0,0 0 1 0 0,0 1 0 0 0,1 1 0 0 0,-1 0 0 0 0,13-1-405 0 0,-14 2 129 0 0,138-1 402 0 0,-37 17-2223 0 0,-94-9 730 0 0</inkml:trace>
  <inkml:trace contextRef="#ctx0" brushRef="#br2" timeOffset="80">1327 5817 6392 0 0,'-20'-4'194'0'0,"-33"-9"1859"0"0,19-3 3186 0 0,33 15-5076 0 0,0 1-1 0 0,0-1 1 0 0,0 0 0 0 0,0 0-1 0 0,0 0 1 0 0,0 0-1 0 0,0 0 1 0 0,1 0 0 0 0,-1-1-1 0 0,0 1 1 0 0,1 0-1 0 0,-1 0 1 0 0,1-1-1 0 0,-1 1 1 0 0,1 0 0 0 0,0 0-1 0 0,-1-1 1 0 0,1 1-1 0 0,0 0 1 0 0,0-1 0 0 0,0 1-1 0 0,0 0 1 0 0,0-1-1 0 0,0 1 1 0 0,0 0 0 0 0,1-1-1 0 0,-1 1 1 0 0,0 0-1 0 0,1-1 1 0 0,-1 1 0 0 0,1 0-1 0 0,-1 0 1 0 0,1-1-1 0 0,0 1 1 0 0,0 0-1 0 0,-1 0 1 0 0,1 0 0 0 0,1-1-163 0 0,36-41 1358 0 0,-30 35-1217 0 0,0 1 0 0 0,0 1 0 0 0,0-1 0 0 0,1 2 0 0 0,-1-1 0 0 0,1 1 0 0 0,1 0 0 0 0,-1 1 0 0 0,1 0 0 0 0,0 0 0 0 0,0 1 0 0 0,0 1 0 0 0,0 0 0 0 0,0 0 0 0 0,1 1 0 0 0,-1 0-1 0 0,0 0 1 0 0,1 2 0 0 0,-1-1 0 0 0,1 1 0 0 0,7 2-141 0 0,128 32 454 0 0,-118-25-366 0 0,18-4 85 0 0,26-28-1028 0 0,-104 23-4845 0 0,-105 43-2205 0 0,47-9 6883 0 0,81-32 1509 0 0,-1 1 0 0 0,1 1 0 0 0,-1-1 0 0 0,1 2 0 0 0,1-1 0 0 0,-1 1 0 0 0,1 0 0 0 0,0 1 1 0 0,-1 1-488 0 0,4-2 591 0 0,0 1 1 0 0,0-1-1 0 0,1 0 1 0 0,0 1 0 0 0,0 0-1 0 0,1 0 1 0 0,0 1-1 0 0,0-1 1 0 0,0 0 0 0 0,1 1-1 0 0,-1 5-591 0 0,2-5 249 0 0,0 0-1 0 0,0 1 0 0 0,1-1 1 0 0,0 0-1 0 0,0 1 0 0 0,1-1 1 0 0,0 0-1 0 0,0 0 1 0 0,1 0-1 0 0,0 1 0 0 0,1 0-248 0 0,1-3 156 0 0,0 1 0 0 0,1-1 0 0 0,0 0 0 0 0,0 0 1 0 0,0 0-1 0 0,1-1 0 0 0,0 0 0 0 0,0 0 0 0 0,0 0 0 0 0,1-1 0 0 0,-1 0 0 0 0,1 0 0 0 0,0-1 0 0 0,0 0 0 0 0,0 0 0 0 0,1 0 0 0 0,-1-1 0 0 0,1 0 0 0 0,-1-1 0 0 0,1 1 0 0 0,0-1 0 0 0,2-1-156 0 0,4 3-69 0 0,1-1 71 0 0,0-1-1 0 0,0-1 0 0 0,0 0 1 0 0,0-1-1 0 0,0 0 1 0 0,0-1-1 0 0,12-4-1 0 0,-24 5-31 0 0,55-18-3000 0 0,-46 11 1519 0 0</inkml:trace>
  <inkml:trace contextRef="#ctx0" brushRef="#br2" timeOffset="81">3624 5331 11056 0 0,'-9'-52'1205'0'0,"0"29"258"0"0,9 23-658 0 0,-3-5 450 0 0,3 5 1823 0 0,25 249 6 0 0,-20 76-975 0 0,-10-174-1517 0 0,5-149-496 0 0,0-2 0 0 0,0 0 3 0 0,0 0 12 0 0,3-19 259 0 0,3-39-246 0 0,25-72-582 0 0,-31 126 447 0 0,1 1 0 0 0,-1 0 0 0 0,1 0 0 0 0,0 0 1 0 0,1 0-1 0 0,-1 0 0 0 0,0 0 0 0 0,1 0 0 0 0,0 0 1 0 0,0 1-1 0 0,-1-1 0 0 0,2 0 0 0 0,-1 1 0 0 0,0 0 1 0 0,0-1-1 0 0,1 1 0 0 0,-1 0 0 0 0,1 0 0 0 0,0 0 1 0 0,0 1-1 0 0,-1-1 0 0 0,1 1 0 0 0,0 0 0 0 0,0-1 1 0 0,0 1-1 0 0,1 0 0 0 0,-1 1 0 0 0,0-1 0 0 0,0 1 0 0 0,0-1 1 0 0,1 1-1 0 0,-1 0 0 0 0,0 0 0 0 0,1 0 0 0 0,-1 1 1 0 0,0-1-1 0 0,0 1 0 0 0,0 0 0 0 0,2 0 11 0 0,78 56-64 0 0,-64-41 67 0 0,-8-7-9 0 0,1 0 0 0 0,0 0 1 0 0,0-2-1 0 0,1 1 0 0 0,0-1 1 0 0,0-1-1 0 0,9 3 6 0 0,-1-8-825 0 0,-22-8-2265 0 0,-2 2 1498 0 0</inkml:trace>
  <inkml:trace contextRef="#ctx0" brushRef="#br2" timeOffset="82">3419 5607 16671 0 0,'0'0'382'0'0,"0"0"54"0"0,0 0 20 0 0,0 0-55 0 0,9 0-244 0 0,95-17 3466 0 0,163-51-654 0 0,-140 46-2409 0 0,-83 14-2377 0 0,0 0-3722 0 0,-1 1-2312 0 0</inkml:trace>
  <inkml:trace contextRef="#ctx0" brushRef="#br2" timeOffset="83">2434 5702 9384 0 0,'-18'1'930'0'0,"-3"4"325"0"0,20-5-615 0 0,1 0 39 0 0,0 0 135 0 0,0 0 61 0 0,-5-14 2338 0 0,7 7-2950 0 0,1 0-1 0 0,-1 1 0 0 0,2-1 1 0 0,-1 1-1 0 0,1-1 0 0 0,0 1 1 0 0,0 0-1 0 0,0 1 1 0 0,1-1-1 0 0,0 1 0 0 0,0 0 1 0 0,0 0-1 0 0,1 1 0 0 0,0-1 1 0 0,0 1-1 0 0,0 0 1 0 0,0 1-1 0 0,1 0 0 0 0,4-2-262 0 0,2-2 98 0 0,1 0-1 0 0,-1 2 1 0 0,1 0-1 0 0,1 0 1 0 0,-1 1-1 0 0,1 1 1 0 0,-1 1-1 0 0,8-1-97 0 0,-14 3 9 0 0,1 1-1 0 0,0 0 1 0 0,-1 1-1 0 0,1 0 1 0 0,-1 0-1 0 0,1 0 1 0 0,-1 1 0 0 0,0 0-1 0 0,0 1 1 0 0,0 0-1 0 0,-1 0 1 0 0,1 1-1 0 0,-1 0 1 0 0,0 0-1 0 0,0 1-8 0 0,81 40 108 0 0,-79-44-66 0 0,-1-1-1 0 0,1-1 1 0 0,0 1-1 0 0,0-2 1 0 0,0 1-1 0 0,-1-1 1 0 0,1 0-1 0 0,0-1 1 0 0,-1 0-1 0 0,1 0 1 0 0,-1-1-1 0 0,0 0 1 0 0,0 0-1 0 0,0-1 1 0 0,0 0-1 0 0,0-1-41 0 0,34-9-786 0 0,-36 14 340 0 0</inkml:trace>
  <inkml:trace contextRef="#ctx0" brushRef="#br2" timeOffset="84">2459 5882 14480 0 0,'0'0'330'0'0,"3"-11"796"0"0,0 4-802 0 0,-1 1 1 0 0,1 1-1 0 0,1-1 1 0 0,-1 0-1 0 0,1 1 1 0 0,0-1-1 0 0,0 1 1 0 0,0 0 0 0 0,1 1-1 0 0,-1-1 1 0 0,1 1-1 0 0,1 0 1 0 0,-1 0-1 0 0,1 0-324 0 0,-3 2 80 0 0,0 0 0 0 0,1 0 0 0 0,0 0 0 0 0,-1 1 0 0 0,1-1 0 0 0,0 1 0 0 0,0 0 0 0 0,-1 0 0 0 0,1 1 0 0 0,0-1 0 0 0,0 1 0 0 0,0 0 0 0 0,0 0 0 0 0,0 0 0 0 0,0 0 0 0 0,0 1 0 0 0,0-1 0 0 0,0 1 0 0 0,0 0 0 0 0,-1 0 0 0 0,1 1 0 0 0,0-1 0 0 0,-1 1 0 0 0,1 0 0 0 0,-1 0 0 0 0,1 0-80 0 0,41 26 0 0 0,7 9 0 0 0,-40-27 7 0 0,30 11 40 0 0,36-24-2858 0 0,-72 0 1624 0 0</inkml:trace>
  <inkml:trace contextRef="#ctx0" brushRef="#br2" timeOffset="85">262 6493 10944 0 0,'11'-9'1096'0'0,"-10"8"-1009"0"0,-1 1 0 0 0,1-1 0 0 0,0 0 0 0 0,0 0 0 0 0,-1 1 0 0 0,1-1-1 0 0,0 0 1 0 0,0 1 0 0 0,0-1 0 0 0,0 1 0 0 0,0-1 0 0 0,0 1 0 0 0,0-1 0 0 0,0 1 0 0 0,0 0 0 0 0,0-1 0 0 0,0 1 0 0 0,0 0 0 0 0,0 0 0 0 0,0 0 0 0 0,0 0 0 0 0,0 0 0 0 0,0 0 0 0 0,0 0 0 0 0,0 0 0 0 0,1 0 0 0 0,-1 0 0 0 0,0 1 0 0 0,0-1 0 0 0,0 0 0 0 0,0 1 0 0 0,0-1 0 0 0,0 1 0 0 0,0-1 0 0 0,-1 1 0 0 0,1 0 0 0 0,0-1 0 0 0,0 1 0 0 0,0 0 0 0 0,-1-1 0 0 0,1 1 0 0 0,0 0 0 0 0,0 0 0 0 0,-1 0 0 0 0,1 0 0 0 0,-1 0 0 0 0,1 0 0 0 0,-1 0 0 0 0,1 0 0 0 0,-1 0 0 0 0,0 0 0 0 0,1 0 0 0 0,-1 0 0 0 0,0 0 0 0 0,0 0-1 0 0,0 0 1 0 0,0 0 0 0 0,0 0 0 0 0,0 0 0 0 0,0 0 0 0 0,0 0 0 0 0,0 0 0 0 0,-1 0 0 0 0,1 1-87 0 0,1 1-1 0 0,4 18 464 0 0,-2 0 0 0 0,0 0 0 0 0,-1 0 0 0 0,-2 0 0 0 0,0 19-463 0 0,3 55 383 0 0,9 60-225 0 0,-10-117 2 0 0,-1-37-94 0 0,-1-1 21 0 0,0 0 22 0 0,0 0-10 0 0,0 0-10 0 0,7-60 287 0 0,-6 50-387 0 0,1 0-1 0 0,0 0 1 0 0,1 0-1 0 0,0 0 1 0 0,0 1-1 0 0,1-1 0 0 0,0 1 1 0 0,1 0-1 0 0,0 0 1 0 0,0 0-1 0 0,1 1 1 0 0,2-2 11 0 0,-8 9-3 0 0,1 0 1 0 0,0 1-1 0 0,-1-1 1 0 0,1 1 0 0 0,0-1-1 0 0,-1 0 1 0 0,1 1-1 0 0,0 0 1 0 0,0-1 0 0 0,0 1-1 0 0,-1-1 1 0 0,1 1 0 0 0,0 0-1 0 0,0 0 1 0 0,0-1-1 0 0,0 1 1 0 0,0 0 0 0 0,0 0-1 0 0,-1 0 1 0 0,1 0-1 0 0,0 0 1 0 0,0 0 0 0 0,0 0-1 0 0,0 0 1 0 0,0 1-1 0 0,0-1 1 0 0,0 0 0 0 0,-1 0-1 0 0,1 1 1 0 0,0-1-1 0 0,0 0 1 0 0,0 1 0 0 0,-1-1-1 0 0,1 1 1 0 0,0-1-1 0 0,0 1 1 0 0,-1 0 0 0 0,1-1-1 0 0,-1 1 1 0 0,1 0-1 0 0,0-1 1 0 0,-1 1 0 0 0,1 1 2 0 0,1 0-28 0 0,33 38 17 0 0,26 24 11 0 0,-34-32-369 0 0,-27-32 170 0 0,0 0-165 0 0,-9 11-3442 0 0,3-8 2385 0 0</inkml:trace>
  <inkml:trace contextRef="#ctx0" brushRef="#br2" timeOffset="86">149 6659 10448 0 0,'0'0'233'0'0,"0"0"39"0"0,0 0 16 0 0,0 0-32 0 0,0 0-80 0 0,0 0 269 0 0,0 0 135 0 0,0 0 27 0 0,0 0 8 0 0,0 0 1 0 0,0 0 0 0 0,2 0 0 0 0,10 3-150 0 0,0-1 0 0 0,0-1 0 0 0,1 0 0 0 0,-1-1 0 0 0,0 0 0 0 0,1-1 1 0 0,-1 0-1 0 0,0-1 0 0 0,0-1 0 0 0,6-1-466 0 0,0 0 122 0 0,126-17-332 0 0,-122 19-2562 0 0,-14 1-319 0 0,5 1-3139 0 0</inkml:trace>
  <inkml:trace contextRef="#ctx0" brushRef="#br2" timeOffset="87">627 6651 9008 0 0,'0'0'200'0'0,"0"0"33"0"0,0 0 15 0 0,-1 7 7 0 0,-1 0 83 0 0,0 0 0 0 0,1 1 0 0 0,1-1 0 0 0,-1 0 0 0 0,1 0 0 0 0,0 1 0 0 0,1-1 0 0 0,-1 0 1 0 0,2 0-1 0 0,-1 0 0 0 0,1 0 0 0 0,0 0 0 0 0,0 0 0 0 0,1 0 0 0 0,0 0 0 0 0,0-1 0 0 0,0 1 0 0 0,1-1 1 0 0,3 3-340 0 0,-5-7 95 0 0,0 1-1 0 0,0-1 0 0 0,1 0 0 0 0,-1 0 0 0 0,1 0 1 0 0,-1-1-1 0 0,1 1 0 0 0,0-1 0 0 0,0 1 0 0 0,0-1 1 0 0,0 0-1 0 0,0 0 0 0 0,0 0 0 0 0,0-1 0 0 0,0 1 1 0 0,0-1-1 0 0,0 1 0 0 0,0-1 0 0 0,0 0 0 0 0,1 0 0 0 0,-1-1 1 0 0,0 1-1 0 0,0 0 0 0 0,0-1 0 0 0,0 0 0 0 0,0 0 1 0 0,0 0-1 0 0,3-1-93 0 0,51-32 454 0 0,-2-38 229 0 0,-54 71-630 0 0,11 26 11 0 0,3 30-64 0 0,-15-51 28 0 0,1 0 0 0 0,0 0-1 0 0,0 0 1 0 0,1 0-1 0 0,-1-1 1 0 0,1 1-1 0 0,0 0 1 0 0,0 0 0 0 0,0-1-1 0 0,0 1 1 0 0,1-1-1 0 0,0 0 1 0 0,-1 0-1 0 0,1 0 1 0 0,0 0 0 0 0,0 0-1 0 0,1-1 1 0 0,-1 1-1 0 0,1-1 1 0 0,-1 0-1 0 0,1 0 1 0 0,0 0 0 0 0,-1-1-1 0 0,1 1 1 0 0,0-1-1 0 0,0 0 1 0 0,0 0-1 0 0,3 0-27 0 0,1-1 106 0 0,0 0 0 0 0,1-1 1 0 0,-1 0-1 0 0,0 0 0 0 0,1-1 0 0 0,-1 0 0 0 0,0-1 0 0 0,0 0 0 0 0,0 0 0 0 0,-1 0 0 0 0,1-1 0 0 0,-1-1 0 0 0,1 0-106 0 0,-3 2 23 0 0,-1-1 0 0 0,0 0 0 0 0,-1 1 1 0 0,1-2-1 0 0,-1 1 0 0 0,1 0 0 0 0,-1-1 0 0 0,0 1 0 0 0,-1-1 0 0 0,1 0 0 0 0,-1 0 1 0 0,0 0-1 0 0,0 0 0 0 0,-1 0 0 0 0,1-1 0 0 0,-1 1 0 0 0,-1 0 0 0 0,1-1 0 0 0,-1 1 1 0 0,1-2-24 0 0,-2-16-34 0 0,0 1 0 0 0,-2 0 0 0 0,0-1 1 0 0,-2 2-1 0 0,0-1 0 0 0,-8-19 34 0 0,13 40-100 0 0,-10-22-586 0 0,1 9-5200 0 0,1 5-980 0 0</inkml:trace>
  <inkml:trace contextRef="#ctx0" brushRef="#br2" timeOffset="88">-1034 6637 6160 0 0,'25'-57'392'0'0,"-12"31"1756"0"0,-2 8 4536 0 0,1 52-5469 0 0,-13 1-938 0 0,-2 1 0 0 0,-1-1 0 0 0,-2 0 0 0 0,-4 14-277 0 0,-9 105 380 0 0,19-151-348 0 0,-1-1 0 0 0,1 0 0 0 0,0 0 0 0 0,0 0 0 0 0,0 0-1 0 0,0 0 1 0 0,1 1 0 0 0,-1-1 0 0 0,1 0 0 0 0,-1 0 0 0 0,1 0-1 0 0,0 0 1 0 0,-1 0 0 0 0,1 0 0 0 0,0 0 0 0 0,0 0-1 0 0,1-1 1 0 0,-1 1 0 0 0,0 0 0 0 0,1-1 0 0 0,-1 1 0 0 0,1 0-1 0 0,-1-1 1 0 0,1 0 0 0 0,0 1 0 0 0,-1-1 0 0 0,1 0 0 0 0,0 0-1 0 0,0 0 1 0 0,0 0 0 0 0,0 0 0 0 0,0-1 0 0 0,0 1 0 0 0,0 0-1 0 0,0-1 1 0 0,0 0 0 0 0,0 1 0 0 0,1-1 0 0 0,-1 0-1 0 0,0 0 1 0 0,0 0 0 0 0,0 0 0 0 0,0-1 0 0 0,0 1 0 0 0,1-1-1 0 0,1 0-31 0 0,143-36 1299 0 0,-74 35-1222 0 0,-68 0-141 0 0,-4 1-265 0 0,-1 1-103 0 0,0 0-824 0 0,0 0-3400 0 0,0 0-1454 0 0</inkml:trace>
  <inkml:trace contextRef="#ctx0" brushRef="#br2" timeOffset="89">-1043 6804 12608 0 0,'6'-44'1744'0'0,"34"25"-90"0"0,39 6-1407 0 0,69 9-390 0 0,-127 7-1389 0 0,-15-2-3734 0 0</inkml:trace>
  <inkml:trace contextRef="#ctx0" brushRef="#br2" timeOffset="90">-1025 6585 14808 0 0,'0'-5'1014'0'0,"6"-12"-122"0"0,-1 13-776 0 0,1 0-1 0 0,-1 0 1 0 0,1 0 0 0 0,-1 1-1 0 0,1 0 1 0 0,0 0 0 0 0,1 0-1 0 0,-1 1 1 0 0,0-1 0 0 0,1 2-1 0 0,-1-1 1 0 0,1 1 0 0 0,3-1-116 0 0,6-1 45 0 0,4-1-43 0 0,1 1-1 0 0,0 1 0 0 0,0 1 1 0 0,-1 1-1 0 0,1 1 0 0 0,0 1 1 0 0,2 1-2 0 0,48 9-5519 0 0,-52-7 37 0 0</inkml:trace>
  <inkml:trace contextRef="#ctx0" brushRef="#br2" timeOffset="91">-446 6629 13072 0 0,'36'-13'1462'0'0,"23"13"-591"0"0,32 24-820 0 0,-90-23-286 0 0,-1-1-646 0 0,0 1-2641 0 0,0 6-1128 0 0</inkml:trace>
  <inkml:trace contextRef="#ctx0" brushRef="#br2" timeOffset="92">-540 6806 14280 0 0,'0'0'322'0'0,"0"0"45"0"0,9 6 498 0 0,104 11 822 0 0,-63-11-1872 0 0,0-2 0 0 0,1-2 0 0 0,43-4 185 0 0,-78 0-510 0 0</inkml:trace>
  <inkml:trace contextRef="#ctx0" brushRef="#br2" timeOffset="93">2245 7592 12152 0 0,'-7'-1'921'0'0,"4"-54"464"0"0,5 43-1004 0 0,0 0 1 0 0,1 0-1 0 0,0 1 0 0 0,1-1 0 0 0,0 1 1 0 0,1-1-1 0 0,1 2 0 0 0,-1-1 0 0 0,2 0 0 0 0,-1 1 1 0 0,1 0-1 0 0,1 1 0 0 0,7-8-381 0 0,-12 14 65 0 0,1 1 1 0 0,0-1-1 0 0,-1 1 1 0 0,1-1-1 0 0,0 1 0 0 0,0 0 1 0 0,1 1-1 0 0,-1-1 0 0 0,0 1 1 0 0,1 0-1 0 0,-1 0 1 0 0,0 0-1 0 0,1 1 0 0 0,-1-1 1 0 0,1 1-1 0 0,-1 0 0 0 0,1 0 1 0 0,-1 1-1 0 0,1-1 1 0 0,-1 1-1 0 0,1 0 0 0 0,-1 0 1 0 0,0 1-1 0 0,1-1 0 0 0,-1 1 1 0 0,0 0-1 0 0,0 0 1 0 0,0 1-1 0 0,0-1 0 0 0,2 3-65 0 0,113 90 264 0 0,-115-91-228 0 0,0-1 0 0 0,0 1 0 0 0,0-1-1 0 0,0-1 1 0 0,1 1 0 0 0,-1-1-1 0 0,1 1 1 0 0,-1-1 0 0 0,1-1 0 0 0,0 1-1 0 0,0-1 1 0 0,0 1 0 0 0,0-1 0 0 0,0-1-1 0 0,0 1 1 0 0,0-1 0 0 0,0 0 0 0 0,0 0-1 0 0,0 0 1 0 0,3-1-36 0 0,93-43-597 0 0,-89 33-3941 0 0,-11 10-1865 0 0</inkml:trace>
  <inkml:trace contextRef="#ctx0" brushRef="#br2" timeOffset="94">2180 7834 11488 0 0,'0'0'264'0'0,"0"0"34"0"0,0 0 20 0 0,0 0-41 0 0,0 0-181 0 0,-3-2-11 0 0,3 2 303 0 0,6-19 1706 0 0,-3 14-1836 0 0,1 0 1 0 0,-1 0 0 0 0,1 1 0 0 0,0 0 0 0 0,1-1 0 0 0,-1 1 0 0 0,1 1 0 0 0,0-1 0 0 0,0 1 0 0 0,0 0 0 0 0,3-2-259 0 0,10-6 481 0 0,-7 2-266 0 0,1 1 0 0 0,0 1 0 0 0,1 0 0 0 0,0 0 0 0 0,0 2 0 0 0,0-1 0 0 0,1 2 0 0 0,6-2-215 0 0,-12 4 8 0 0,1 1 1 0 0,-1 1 0 0 0,0-1 0 0 0,1 1 0 0 0,0 0-1 0 0,-1 1 1 0 0,0 0 0 0 0,1 1 0 0 0,-1 0-1 0 0,0 0 1 0 0,0 0 0 0 0,0 1 0 0 0,0 0 0 0 0,0 1-1 0 0,0 0 1 0 0,-1 0 0 0 0,0 1 0 0 0,0-1-1 0 0,5 6-8 0 0,14 9 78 0 0,-18-13-74 0 0,-1 0 0 0 0,1-1 1 0 0,0 1-1 0 0,0-1 0 0 0,1-1 0 0 0,-1 0 1 0 0,1 0-1 0 0,0-1 0 0 0,0 0 0 0 0,1 0 0 0 0,6 0-4 0 0,63 2-1121 0 0,-63-8-262 0 0,-1 1-3042 0 0,4 0-1485 0 0</inkml:trace>
  <inkml:trace contextRef="#ctx0" brushRef="#br2" timeOffset="95">-83 7516 11864 0 0,'0'0'266'0'0,"0"0"44"0"0,0 0 12 0 0,0 0-34 0 0,0 0-136 0 0,0 0 135 0 0,0 0 81 0 0,-1 1 15 0 0,-9 14 62 0 0,0 1 0 0 0,2 0-1 0 0,0 0 1 0 0,1 0 0 0 0,1 1 0 0 0,0 1 0 0 0,1-1 0 0 0,0 6-445 0 0,0-4 256 0 0,-54 180 1598 0 0,44-142-1596 0 0,9-30 344 0 0,16-44-228 0 0,47-159-70 0 0,7-15-650 0 0,-31 120 199 0 0,-22 70 124 0 0,-6 6 4 0 0,0-1-1 0 0,-1 1 1 0 0,1 0-1 0 0,-1 1 0 0 0,0-1 1 0 0,-1 1-1 0 0,1-1 1 0 0,-1 1-1 0 0,0 0 0 0 0,0 0 1 0 0,-1 1-1 0 0,0-1 1 0 0,0 1-1 0 0,-1 0 20 0 0,8 16-2 0 0,5 13-19 0 0,2 0 0 0 0,2-2-1 0 0,19 30 22 0 0,40 33 0 0 0,-77-97 5 0 0,-1 1-1 0 0,1-1 0 0 0,0 0 0 0 0,0 0 1 0 0,-1 0-1 0 0,1 1 0 0 0,0-1 1 0 0,0 0-1 0 0,0 1 0 0 0,0-1 0 0 0,-1 0 1 0 0,1 0-1 0 0,0 1 0 0 0,0-1 1 0 0,0 0-1 0 0,0 1 0 0 0,0-1 0 0 0,0 0 1 0 0,0 1-1 0 0,0-1 0 0 0,0 0 1 0 0,0 0-1 0 0,0 1 0 0 0,0-1 0 0 0,0 0 1 0 0,0 1-1 0 0,0-1 0 0 0,0 0 0 0 0,0 1 1 0 0,0-1-1 0 0,1 0 0 0 0,-1 0 1 0 0,0 1-1 0 0,0-1 0 0 0,0 0 0 0 0,0 0 1 0 0,1 1-1 0 0,-1-1 0 0 0,0 0 1 0 0,0 0-1 0 0,0 1 0 0 0,1-1 0 0 0,-1 0 1 0 0,0 0-1 0 0,0 0 0 0 0,1 0 0 0 0,-1 1-3 0 0,-5-1 16 0 0,-218-4 340 0 0,114 10-663 0 0,108-6-29 0 0,1 0-90 0 0,0 0-830 0 0,0 0-3401 0 0,0 0-1454 0 0</inkml:trace>
  <inkml:trace contextRef="#ctx0" brushRef="#br2" timeOffset="96">318 7695 7200 0 0,'0'0'165'0'0,"0"0"22"0"0,4-5 205 0 0,-2-2 396 0 0,1 1 0 0 0,0 1 0 0 0,1-1 0 0 0,-1 0 0 0 0,1 1 0 0 0,0 0 1 0 0,0-1-1 0 0,1 2 0 0 0,-1-1 0 0 0,5-3-788 0 0,-7 7 112 0 0,-1 0-1 0 0,1 0 1 0 0,0 0 0 0 0,0 1-1 0 0,-1-1 1 0 0,1 0 0 0 0,0 1 0 0 0,0-1-1 0 0,0 1 1 0 0,0 0 0 0 0,0 0 0 0 0,0-1-1 0 0,0 1 1 0 0,0 0 0 0 0,0 1 0 0 0,0-1-1 0 0,0 0 1 0 0,0 1 0 0 0,0-1-1 0 0,-1 1 1 0 0,1-1 0 0 0,0 1 0 0 0,0 0-1 0 0,0 0 1 0 0,-1 0 0 0 0,1 0 0 0 0,0 0-1 0 0,-1 0 1 0 0,1 0 0 0 0,-1 1-1 0 0,1-1 1 0 0,-1 0 0 0 0,0 1 0 0 0,0 0-1 0 0,1-1 1 0 0,-1 1-112 0 0,2 3 24 0 0,0-1 0 0 0,0 1 0 0 0,0 0-1 0 0,-1-1 1 0 0,0 1 0 0 0,0 0 0 0 0,0 1 0 0 0,-1-1-1 0 0,1 0 1 0 0,-1 0 0 0 0,-1 1 0 0 0,1-1 0 0 0,-1 1-24 0 0,0 5 71 0 0,-1 1-1 0 0,0-1 1 0 0,-1 1 0 0 0,-1-1 0 0 0,0 0-1 0 0,0 0 1 0 0,-1 0 0 0 0,0 0 0 0 0,-1 0 0 0 0,0-1-1 0 0,-7 10-70 0 0,-12 24 535 0 0,23-42-430 0 0,1-2-1 0 0,0 0 0 0 0,0 0-6 0 0,0 0-24 0 0,0 0 22 0 0,25-14 432 0 0,4-2-367 0 0,-2-1-1 0 0,0-1 1 0 0,-1-2-1 0 0,-1 0 1 0 0,-1-2-1 0 0,-1-1 1 0 0,0 0-1 0 0,3-9-160 0 0,-17 23 9 0 0,0 0 0 0 0,-1-1 0 0 0,-1 0 0 0 0,1 0 0 0 0,-2-1 0 0 0,1 0 0 0 0,-2 0 0 0 0,1-1 0 0 0,-2 0 0 0 0,1 0 0 0 0,-2 0 0 0 0,1 0 0 0 0,-2 0 0 0 0,0-1 0 0 0,0 1 0 0 0,-1-8-9 0 0,-2 17-56 0 0,0 0 0 0 0,0 0 0 0 0,0 0 0 0 0,-1 0 0 0 0,1 1 0 0 0,-1-1 0 0 0,0 0 0 0 0,0 1-1 0 0,0-1 1 0 0,0 1 0 0 0,-1 0 0 0 0,1-1 0 0 0,0 1 0 0 0,-1 0 0 0 0,0 1 0 0 0,1-1 0 0 0,-1 0 0 0 0,0 1-1 0 0,0-1 1 0 0,0 1 0 0 0,0 0 0 0 0,0 0 0 0 0,0 0 0 0 0,0 1 0 0 0,-1-1 0 0 0,1 1 0 0 0,0-1 0 0 0,-3 1 56 0 0,1 0-314 0 0,-12 1-5973 0 0,5 4-533 0 0</inkml:trace>
  <inkml:trace contextRef="#ctx0" brushRef="#br2" timeOffset="97">941 7632 7040 0 0,'0'0'202'0'0,"0"0"74"0"0,0 0 140 0 0,0 0 58 0 0,0 0 7 0 0,0 0 27 0 0,0 0 91 0 0,0 0 38 0 0,3-16 1744 0 0,0 12-2148 0 0,-1 0 0 0 0,1-1 0 0 0,1 1-1 0 0,-1 1 1 0 0,1-1 0 0 0,-1 0 0 0 0,1 1 0 0 0,0 0-1 0 0,0 0 1 0 0,1 0 0 0 0,-1 0 0 0 0,0 1-1 0 0,1-1 1 0 0,0 1 0 0 0,0 1 0 0 0,-1-1 0 0 0,1 0-1 0 0,0 1 1 0 0,0 0 0 0 0,0 0 0 0 0,1 1 0 0 0,-1 0-1 0 0,4 0-232 0 0,125 17 1978 0 0,-95-9-1549 0 0,-18-5-303 0 0,1-1 0 0 0,-1-1 0 0 0,1-2 0 0 0,0 0 0 0 0,-1-1 0 0 0,0-1 0 0 0,1-1 0 0 0,5-2-126 0 0,176-40 483 0 0,-165 38-466 0 0,-36 8-197 0 0,-2 0-36 0 0,0 0 0 0 0,0 0-26 0 0,-14 13-932 0 0,-116 45-2402 0 0,31-23 2601 0 0,50-13 917 0 0,35-14 55 0 0,9-6 214 0 0,-1 1-1 0 0,1 1 0 0 0,-1-1 0 0 0,1 1 1 0 0,0-1-1 0 0,0 1 0 0 0,1 1 0 0 0,-1-1 1 0 0,1 1-1 0 0,0 0 0 0 0,0 0 0 0 0,1 0 1 0 0,-1 0-1 0 0,1 0 0 0 0,0 1 0 0 0,0 2-210 0 0,-5 50 1386 0 0,9-52-1305 0 0,0 0 4 0 0,-1-1-1 0 0,1 1 1 0 0,0-1-1 0 0,0 1 1 0 0,0-1 0 0 0,1 1-1 0 0,0-1 1 0 0,0 0-1 0 0,0 0 1 0 0,1 0-1 0 0,0 0 1 0 0,0 0-1 0 0,0 0 1 0 0,0-1-1 0 0,1 0 1 0 0,0 1-1 0 0,4 2-84 0 0,31 13 456 0 0,75-18 288 0 0,10-7-1220 0 0,-98 5-2673 0 0,-17-3 1966 0 0</inkml:trace>
  <inkml:trace contextRef="#ctx0" brushRef="#br2" timeOffset="98">3133 7504 11256 0 0,'13'-42'1218'0'0,"-1"13"-1128"0"0,47-124 4659 0 0,-38 77-2709 0 0,-12 40-444 0 0,7 83-111 0 0,2 103-1141 0 0,4-51-67 0 0,17 61 315 0 0,-38-145-441 0 0,2 0-1 0 0,-1 0 1 0 0,2-1-1 0 0,0 1 1 0 0,0-1-1 0 0,2 0 1 0 0,5 11-151 0 0,-3-4 145 0 0,-5-15-76 0 0,-3-4-25 0 0,0-2-112 0 0,0 0-73 0 0,0 0-19 0 0,0 0-176 0 0,-6-3-2063 0 0,0 0 983 0 0</inkml:trace>
  <inkml:trace contextRef="#ctx0" brushRef="#br2" timeOffset="99">8060 3034 9008 0 0,'-31'-36'936'0'0,"28"36"-878"0"0,3 0 237 0 0,-9 5 986 0 0,5 36-402 0 0,-1 44 1238 0 0,-4 22-539 0 0,42 339 405 0 0,-20-81-1269 0 0,-24 387 940 0 0,2-511-1199 0 0,1 200 278 0 0,29 162 82 0 0,34 74-359 0 0,-36-486-392 0 0,6 31 107 0 0,27 128-97 0 0,-43-303-271 0 0,5 24 72 0 0,-7-23-6451 0 0,-6-34-461 0 0</inkml:trace>
  <inkml:trace contextRef="#ctx0" brushRef="#br0" timeOffset="100">8829 3500 12408 0 0,'0'0'281'0'0,"0"0"40"0"0,0 0 22 0 0,0 0-40 0 0,-1 0-202 0 0,-1 1 39 0 0,-1 0 0 0 0,1 0 0 0 0,-1 0 1 0 0,1 1-1 0 0,-1-1 0 0 0,1 1 0 0 0,0 0 0 0 0,0-1 0 0 0,0 1 1 0 0,0 0-1 0 0,0 0 0 0 0,0 1 0 0 0,0-1 0 0 0,0 0 0 0 0,1 1 1 0 0,0-1-1 0 0,-1 0 0 0 0,1 1 0 0 0,0 0 0 0 0,0-1 0 0 0,0 1 0 0 0,0 0 1 0 0,1-1-1 0 0,-1 1 0 0 0,1 0 0 0 0,0 0 0 0 0,0 0 0 0 0,0 0 1 0 0,0-1-1 0 0,0 1 0 0 0,0 0 0 0 0,1 2-140 0 0,11 76 1269 0 0,25-14-821 0 0,-18-76-296 0 0,-10-1-25 0 0,-2 0-1 0 0,1 0 0 0 0,-1-1 0 0 0,-1 1 0 0 0,0-2 0 0 0,-1 1 0 0 0,0-1 0 0 0,0 0 0 0 0,-2 0 1 0 0,1 0-1 0 0,-1 0 0 0 0,-1-1 0 0 0,0 1 0 0 0,-1-8-126 0 0,3-1 50 0 0,14-125 342 0 0,10 21-250 0 0,0 59-132 0 0,-23 60-11 0 0,17-7-14 0 0,-7 24-118 0 0,-6 4 132 0 0,0 1 0 0 0,-1-1 0 0 0,-1 2 0 0 0,0-1 0 0 0,-1 1 0 0 0,-1 0 1 0 0,0 0-1 0 0,-1 0 0 0 0,-1 0 0 0 0,-1 1 0 0 0,0 14 1 0 0,-1-23-1 0 0,24 187 1 0 0,-20-180 11 0 0,-4-15 42 0 0,-1-1 11 0 0,12-9 136 0 0,19-55 384 0 0,8-78 88 0 0,-5 33-320 0 0,15-20-272 0 0,-11 43 112 0 0,-20 61-264 0 0,-17 25-44 0 0,-1-1 0 0 0,1 1 0 0 0,-1 0 0 0 0,1-1 0 0 0,-1 1 0 0 0,1 0 0 0 0,-1 0 0 0 0,1-1 0 0 0,0 1-1 0 0,-1 0 1 0 0,1 0 0 0 0,-1 0 0 0 0,1 0 0 0 0,0 0 0 0 0,-1 0 0 0 0,1 0 0 0 0,0 0 0 0 0,-1 0 0 0 0,1 0 0 0 0,-1 0 0 0 0,1 0 0 0 0,0 1-1 0 0,-1-1 1 0 0,1 0 0 0 0,-1 0 0 0 0,1 1 0 0 0,-1-1 0 0 0,1 0 0 0 0,-1 0 0 0 0,1 1 0 0 0,-1-1 0 0 0,1 1 0 0 0,-1-1 0 0 0,1 1 0 0 0,-1-1-1 0 0,0 1 1 0 0,1-1 0 0 0,-1 1 0 0 0,0-1 0 0 0,1 1 0 0 0,-1-1 0 0 0,0 1 0 0 0,0-1 0 0 0,1 1 0 0 0,-1-1 0 0 0,0 1 0 0 0,0 0-1 0 0,0-1 1 0 0,0 1 0 0 0,0 0 0 0 0,0-1 0 0 0,0 1 0 0 0,0-1 0 0 0,0 1 0 0 0,0 0 0 0 0,0-1 0 0 0,0 1 0 0 0,-1-1 0 0 0,1 1 116 0 0,1 2-474 0 0,3 5-1299 0 0</inkml:trace>
  <inkml:trace contextRef="#ctx0" brushRef="#br0" timeOffset="101">9529 3469 9328 0 0,'7'-10'705'0'0,"16"-39"1176"0"0,-23 48-1010 0 0,0 1-11 0 0,-15-7 2084 0 0,-26 28-1406 0 0,30-12-1260 0 0,0 1-27 0 0,1 1-1 0 0,0 0 1 0 0,0 1 0 0 0,1 0 0 0 0,1 0-1 0 0,0 1 1 0 0,-4 9-251 0 0,10-20 41 0 0,-1 2-1 0 0,1-1 0 0 0,-1 1 0 0 0,1-1 0 0 0,-1 1 0 0 0,1 0 0 0 0,1 0 0 0 0,-1 0 0 0 0,0 0 1 0 0,1 0-1 0 0,0 1 0 0 0,0-1 0 0 0,0 0 0 0 0,0 0 0 0 0,1 1 0 0 0,0-1 0 0 0,0 1 0 0 0,0-1 0 0 0,0 0 1 0 0,1 1-1 0 0,-1-1 0 0 0,1 0 0 0 0,0 1 0 0 0,1-1 0 0 0,-1 0 0 0 0,1 0 0 0 0,0 0 0 0 0,1 3-40 0 0,-1-6 23 0 0,-1 1 0 0 0,1-1 0 0 0,0 0 0 0 0,-1 0-1 0 0,1 0 1 0 0,0 0 0 0 0,-1 0 0 0 0,1 0 0 0 0,0 0-1 0 0,0-1 1 0 0,0 1 0 0 0,0-1 0 0 0,0 1 0 0 0,0-1-1 0 0,0 0 1 0 0,0 1 0 0 0,0-1 0 0 0,0 0 0 0 0,0-1-1 0 0,0 1 1 0 0,0 0 0 0 0,0 0 0 0 0,0-1 0 0 0,-1 1-1 0 0,1-1 1 0 0,0 0 0 0 0,0 0 0 0 0,0 0 0 0 0,0 1-1 0 0,0-2-22 0 0,11-6 19 0 0,-1 0 0 0 0,0-1-1 0 0,0 0 1 0 0,-1-1 0 0 0,-1 0-1 0 0,1-1 1 0 0,-2 0 0 0 0,0 0-1 0 0,0-1 1 0 0,-1 0 0 0 0,0-1-1 0 0,-1 0 1 0 0,0 0 0 0 0,-1-1-1 0 0,-1 1 1 0 0,0-1 0 0 0,-1-1-1 0 0,1-6-18 0 0,-3 4 53 0 0,0 10 65 0 0,-4 12-59 0 0,-5 28 19 0 0,4-22-28 0 0,0 1 1 0 0,1-1-1 0 0,0 1 1 0 0,1 0 0 0 0,0 0-1 0 0,1 0 1 0 0,0 0-1 0 0,1 0-50 0 0,6 30 64 0 0,-6-40-233 0 0,0 0 0 0 0,1 0 0 0 0,-1 0 0 0 0,0 0 0 0 0,1 0 0 0 0,-1 0 0 0 0,1 0-1 0 0,0 0 1 0 0,0 0 0 0 0,-1-1 0 0 0,1 1 0 0 0,0-1 0 0 0,0 1 0 0 0,1-1 0 0 0,-1 0 0 0 0,0 0-1 0 0,0 0 1 0 0,1 0 0 0 0,-1 0 0 0 0,0-1 0 0 0,1 1 0 0 0,-1-1 0 0 0,1 1 0 0 0,0-1 169 0 0,9 0-6941 0 0</inkml:trace>
  <inkml:trace contextRef="#ctx0" brushRef="#br0" timeOffset="102">8729 4097 17103 0 0,'-2'-2'35'0'0,"0"0"-1"0"0,1 0 0 0 0,-1 1 0 0 0,0-1 0 0 0,0 0 0 0 0,0 1 1 0 0,0-1-1 0 0,0 1 0 0 0,0 0 0 0 0,0-1 0 0 0,0 1 0 0 0,-1 0 0 0 0,1 0 1 0 0,0 1-1 0 0,-1-1 0 0 0,1 0 0 0 0,-1 1 0 0 0,1 0 0 0 0,-1-1 1 0 0,1 1-1 0 0,-1 0 0 0 0,1 0 0 0 0,-1 1 0 0 0,1-1 0 0 0,-1 0 0 0 0,0 1-34 0 0,-9 2 173 0 0,-1 0 0 0 0,1 1 0 0 0,0 1-1 0 0,1 0 1 0 0,-1 0 0 0 0,1 2 0 0 0,0-1-1 0 0,1 1 1 0 0,-1 0 0 0 0,2 1-1 0 0,-1 1 1 0 0,1-1 0 0 0,0 1 0 0 0,0 1-1 0 0,1 0 1 0 0,1 0 0 0 0,0 0-1 0 0,0 1 1 0 0,1 0 0 0 0,0 1 0 0 0,1-1-1 0 0,-3 11-172 0 0,7-20 5 0 0,0 0-1 0 0,0 0 0 0 0,1 0 1 0 0,-1 0-1 0 0,1 0 0 0 0,-1 0 0 0 0,1 0 1 0 0,0 0-1 0 0,0 0 0 0 0,0 0 1 0 0,0 0-1 0 0,0 0 0 0 0,0 0 1 0 0,1 0-1 0 0,-1-1 0 0 0,1 1 1 0 0,-1 0-1 0 0,1 0 0 0 0,0 0 0 0 0,0 0 1 0 0,-1 0-1 0 0,1-1 0 0 0,0 1 1 0 0,1 0-1 0 0,-1-1 0 0 0,0 1 1 0 0,0-1-1 0 0,1 1 0 0 0,-1-1 0 0 0,1 0 1 0 0,-1 1-1 0 0,1-1 0 0 0,0 0 1 0 0,-1 0-1 0 0,1 0 0 0 0,0 0 1 0 0,0 0-1 0 0,0-1 0 0 0,0 1 1 0 0,0-1-1 0 0,0 1 0 0 0,0-1 0 0 0,0 0 1 0 0,0 1-1 0 0,0-1 0 0 0,0 0 1 0 0,0 0-1 0 0,0-1 0 0 0,0 1 1 0 0,0 0-1 0 0,-1-1 0 0 0,1 1 0 0 0,0-1 1 0 0,0 1-1 0 0,0-1 0 0 0,0 0 1 0 0,1-1-5 0 0,9-3-64 0 0,1-2-1 0 0,-2 0 1 0 0,1 0 0 0 0,-1-1 0 0 0,0 0 0 0 0,-1-1 0 0 0,0 0 0 0 0,0-1 0 0 0,-1 0 0 0 0,0 0 0 0 0,-1-1 0 0 0,0 0-1 0 0,-1-1 1 0 0,2-3 64 0 0,6-11-1 0 0,-15 25 30 0 0,-2 41-84 0 0,1-30 55 0 0,0 1 0 0 0,1 0 0 0 0,0-1 0 0 0,1 1 0 0 0,0-1 0 0 0,1 1 0 0 0,0-1-1 0 0,3 10 1 0 0,4-8 54 0 0,12-10 47 0 0,-14-7-78 0 0,-1 1 1 0 0,-1-1-1 0 0,1 0 0 0 0,-1-1 0 0 0,0 1 1 0 0,0-1-1 0 0,0 0 0 0 0,-1 0 0 0 0,0-1 1 0 0,0 1-1 0 0,-1-1 0 0 0,1 0 0 0 0,-1 0-23 0 0,5-9 59 0 0,-2 2-6 0 0,0 0 1 0 0,-1 0-1 0 0,0 0 0 0 0,-1-1 0 0 0,-1 0 0 0 0,-1 0 0 0 0,1-4-53 0 0,-3 14-9 0 0,0 0 0 0 0,0 0 0 0 0,0 1 0 0 0,-1-1 0 0 0,0 0 0 0 0,1 0 0 0 0,-2 0 0 0 0,1 0 0 0 0,0 1 0 0 0,-1-1 0 0 0,0 1 0 0 0,0-1-1 0 0,-1 1 1 0 0,1 0 0 0 0,-1-1 0 0 0,0 1 0 0 0,0 1 0 0 0,0-1 0 0 0,-1 0 0 0 0,1 1 0 0 0,-1 0 0 0 0,0-1 0 0 0,0 2 0 0 0,0-1 0 0 0,0 0 0 0 0,0 1 0 0 0,0 0-1 0 0,-1 0 1 0 0,0 0 0 0 0,1 0 0 0 0,-1 1 0 0 0,0-1 0 0 0,0 1 0 0 0,1 1 0 0 0,-1-1 0 0 0,0 1 0 0 0,0 0 0 0 0,0 0 0 0 0,0 0 0 0 0,-2 1 9 0 0,-13 3-10 0 0,0 0 1 0 0,1 2-1 0 0,-1 1 1 0 0,2 0-1 0 0,-1 1 1 0 0,1 1-1 0 0,0 1 1 0 0,1 0-1 0 0,-8 6 10 0 0,13-6 36 0 0,0-1 0 0 0,0 2 0 0 0,1-1-1 0 0,0 1 1 0 0,0 1 0 0 0,2 0-1 0 0,-1 1 1 0 0,2 0 0 0 0,0 0 0 0 0,0 1-1 0 0,1-1 1 0 0,1 2 0 0 0,0-1 0 0 0,1 1-1 0 0,1 1-35 0 0,-1-3-35 0 0,2 0-1 0 0,-1 0 0 0 0,2 1 1 0 0,0-1-1 0 0,0 1 1 0 0,2 0-1 0 0,0-1 0 0 0,0 1 1 0 0,1 0-1 0 0,1-1 0 0 0,1 6 36 0 0,26 50-824 0 0,-24-61 566 0 0,12 13-5558 0 0,-4-10-557 0 0</inkml:trace>
  <inkml:trace contextRef="#ctx0" brushRef="#br0" timeOffset="103">9676 4173 6072 0 0,'0'0'133'0'0,"12"-6"336"0"0,32-26 2813 0 0,-15 19 2082 0 0,-28 12-4908 0 0,-1 1-7 0 0,0 0-27 0 0,0 0-7 0 0,0 0-6 0 0,0 0-46 0 0,0 0-190 0 0,0 0-79 0 0,0 0-20 0 0,0 0 2 0 0,-43 8 384 0 0,-108 4-284 0 0,54-24-253 0 0,60 4 265 0 0,49 54 749 0 0,-11-4-611 0 0,-3-35-284 0 0,1 1-1 0 0,1 0 1 0 0,0-1 0 0 0,0 1 0 0 0,0-1 0 0 0,1 1 0 0 0,0 0 0 0 0,1-1 0 0 0,-1 0-1 0 0,3 4-41 0 0,-2-8 18 0 0,1-1-1 0 0,0 1 1 0 0,0-1-1 0 0,1 0 1 0 0,-1 0-1 0 0,0-1 1 0 0,1 1-1 0 0,-1-1 0 0 0,1 1 1 0 0,-1-1-1 0 0,1 0 1 0 0,0-1-1 0 0,-1 1 1 0 0,1-1-1 0 0,0 1 1 0 0,0-1-1 0 0,-1 0 1 0 0,1 0-1 0 0,0-1 0 0 0,0 1 1 0 0,-1-1-1 0 0,4-1-17 0 0,118-12 128 0 0,-120 14-121 0 0,0 0-1 0 0,0 1 0 0 0,1-1 1 0 0,-1 1-1 0 0,0 0 0 0 0,0 0 1 0 0,-1 1-1 0 0,1 0 0 0 0,0-1 1 0 0,0 2-1 0 0,-1-1 0 0 0,1 0 1 0 0,-1 1-1 0 0,0 0 0 0 0,0 0 1 0 0,0 0-1 0 0,0 1 0 0 0,0-1 1 0 0,-1 1-1 0 0,1 0 0 0 0,-1 0 1 0 0,0 0-1 0 0,0 0 0 0 0,1 3-6 0 0,-3-4 43 0 0,0 0-1 0 0,-1 0 0 0 0,1-1 0 0 0,0 1 0 0 0,-1 0 1 0 0,0 0-1 0 0,1 0 0 0 0,-1 0 0 0 0,0 0 1 0 0,-1 0-1 0 0,1 0 0 0 0,0 0 0 0 0,-1 0 0 0 0,0-1 1 0 0,1 1-1 0 0,-1 0 0 0 0,0 0 0 0 0,-1-1 1 0 0,1 1-1 0 0,0 0 0 0 0,-1-1 0 0 0,1 1 0 0 0,-1-1 1 0 0,0 0-1 0 0,0 0 0 0 0,0 1 0 0 0,0-1 1 0 0,0 0-1 0 0,-1-1 0 0 0,1 1 0 0 0,-1 0-42 0 0,-4 3 39 0 0,0 0-1 0 0,0 0 1 0 0,-1-1-1 0 0,1 0 0 0 0,-1 0 1 0 0,0 0-1 0 0,0-1 1 0 0,-1-1-1 0 0,1 0 1 0 0,-3 1-39 0 0,-10 0-310 0 0,0-1 0 0 0,0 0 0 0 0,-1-2 0 0 0,1 0 0 0 0,0-1 0 0 0,-1-2 0 0 0,1 0 0 0 0,-7-3 310 0 0,18 3-2052 0 0,1-2-4733 0 0</inkml:trace>
  <inkml:trace contextRef="#ctx0" brushRef="#br0" timeOffset="104">10115 4285 7344 0 0,'0'0'165'0'0,"0"0"22"0"0,0 0 9 0 0,-15-9 1876 0 0,0-4 2133 0 0,-2 4-1521 0 0,-46-29 424 0 0,23 8-2903 0 0,39 29-201 0 0,0 1 0 0 0,1-1 1 0 0,-1 0-1 0 0,0 1 0 0 0,1-1 0 0 0,-1 0 0 0 0,0 0 0 0 0,1 0 0 0 0,0 0 1 0 0,-1 1-1 0 0,1-1 0 0 0,-1 0 0 0 0,1 0 0 0 0,0 0 0 0 0,0 0 1 0 0,-1 0-1 0 0,1 0 0 0 0,0 0 0 0 0,0 0 0 0 0,0 0 0 0 0,0 0 0 0 0,0 0 1 0 0,0 0-1 0 0,1 0 0 0 0,-1 0 0 0 0,0 0 0 0 0,0 0 0 0 0,1 0 1 0 0,-1 0-1 0 0,1 0 0 0 0,-1 0 0 0 0,0 0 0 0 0,1 1 0 0 0,0-1 1 0 0,-1 0-1 0 0,1 0 0 0 0,-1 1 0 0 0,1-1 0 0 0,0 0 0 0 0,0 0 0 0 0,-1 1 1 0 0,2-1-5 0 0,36-23 42 0 0,-31 20-55 0 0,1 0-1 0 0,0 1 0 0 0,0 0 0 0 0,0 0 1 0 0,0 1-1 0 0,0 0 0 0 0,1 1 0 0 0,-1 0 0 0 0,1 0 1 0 0,-1 1-1 0 0,1 0 0 0 0,3 0 14 0 0,-5 1 53 0 0,5 6 65 0 0,-10-5-103 0 0,-1 1 1 0 0,1 0 0 0 0,-1 0 0 0 0,1 0 0 0 0,-1 0-1 0 0,0 0 1 0 0,0 0 0 0 0,-1 1 0 0 0,1-1-1 0 0,-1 0 1 0 0,1 0 0 0 0,-1 1 0 0 0,0-1-1 0 0,0 0 1 0 0,0 0 0 0 0,-1 1 0 0 0,1-1-1 0 0,-1 0 1 0 0,0 0 0 0 0,0 0 0 0 0,0 0 0 0 0,0 0-1 0 0,-1 0 1 0 0,1 0 0 0 0,-1 0 0 0 0,1 0-1 0 0,-1 0 1 0 0,0-1 0 0 0,0 1 0 0 0,-1-1-1 0 0,1 0 1 0 0,0 1 0 0 0,-2 0-16 0 0,-6 9 94 0 0,-130 160 1042 0 0,128-156-996 0 0,11-8-86 0 0,3-5-54 0 0,1-1 0 0 0,1 1 1 0 0,-1-1-1 0 0,0 0 1 0 0,1 0-1 0 0,-1 0 1 0 0,1-1-1 0 0,-1 1 0 0 0,1-1 1 0 0,0 0-1 0 0,0 0 1 0 0,-1 0-1 0 0,1 0 0 0 0,0-1 1 0 0,0 0-1 0 0,0 1 1 0 0,0-1-1 0 0,0-1 0 0 0,0 1 1 0 0,0-1-1 0 0,-1 1 1 0 0,1-1-1 0 0,0 0 0 0 0,0 0 1 0 0,0-1-1 0 0,0 0 0 0 0,5 0 7 0 0,0-1-1 0 0,0 0 1 0 0,0-1-1 0 0,0 0 0 0 0,-1-1 1 0 0,0 1-1 0 0,0-2 1 0 0,0 1-1 0 0,0-1 0 0 0,2-3-6 0 0,-8 8 0 0 0,1-1 0 0 0,-1 1 0 0 0,0-1 0 0 0,0 0 0 0 0,0 0 0 0 0,0 0 0 0 0,0 0 0 0 0,0-1 0 0 0,-1 1 0 0 0,1 0 0 0 0,0-1 0 0 0,-1 1 0 0 0,0-1 0 0 0,0 1 0 0 0,0-1 0 0 0,0 0 0 0 0,0 0 0 0 0,0 1 0 0 0,-1-1 0 0 0,1 0 0 0 0,-1 0 0 0 0,0 0 0 0 0,0 0 0 0 0,0 1 0 0 0,0-1 0 0 0,-1 0 0 0 0,1 0 0 0 0,-1 0 0 0 0,1 1 0 0 0,-1-1 0 0 0,0 0 0 0 0,0 0 0 0 0,0 1 0 0 0,-1-1 0 0 0,1 1 0 0 0,-1-2 0 0 0,-4-1-111 0 0,-1 1 1 0 0,1 0-1 0 0,-1 0 0 0 0,0 0 0 0 0,0 1 0 0 0,0 0 1 0 0,0 0-1 0 0,-1 1 0 0 0,1 0 0 0 0,-1 0 0 0 0,1 1 0 0 0,-1 0 1 0 0,0 0-1 0 0,-2 1 111 0 0,-1-1-329 0 0,-21-2-1048 0 0,25-1 842 0 0</inkml:trace>
  <inkml:trace contextRef="#ctx0" brushRef="#br0" timeOffset="105">10514 4195 13992 0 0,'0'0'314'0'0,"0"0"46"0"0,0 0 24 0 0,0 0-40 0 0,0 0-202 0 0,-1 8 107 0 0,-2-4-88 0 0,1 0 0 0 0,-1 0-1 0 0,0 0 1 0 0,1 0 0 0 0,-2-1 0 0 0,1 1 0 0 0,0-1-1 0 0,-1 0 1 0 0,1 0 0 0 0,-1 0 0 0 0,0 0 0 0 0,0-1 0 0 0,0 1-1 0 0,-1-1 1 0 0,1 0 0 0 0,0-1 0 0 0,-1 1 0 0 0,1-1 0 0 0,-1 1-1 0 0,0-2 1 0 0,1 1-161 0 0,-103 6 581 0 0,105-7-598 0 0,0 0-1 0 0,0 0 1 0 0,0 0 0 0 0,0 0-1 0 0,0 0 1 0 0,1-1-1 0 0,-1 1 1 0 0,0-1-1 0 0,0 1 1 0 0,0-1-1 0 0,1 0 1 0 0,-1 1-1 0 0,0-1 1 0 0,0 0 0 0 0,1 0-1 0 0,-1 0 1 0 0,1-1-1 0 0,-1 1 1 0 0,1 0-1 0 0,0 0 1 0 0,-1-1-1 0 0,1 1 1 0 0,0-1-1 0 0,0 1 1 0 0,0-1 0 0 0,0 0-1 0 0,0 1 1 0 0,0-1-1 0 0,0 0 1 0 0,1 0-1 0 0,-1 1 1 0 0,1-1-1 0 0,-1 0 1 0 0,1 0-1 0 0,0 0 1 0 0,0 0 0 0 0,0 0-1 0 0,0 0 1 0 0,0 0-1 0 0,0 1 1 0 0,0-1-1 0 0,0 0 1 0 0,1 0-1 0 0,-1 0 1 0 0,1 0-1 0 0,0 1 1 0 0,-1-1-1 0 0,1 0 1 0 0,0 0 0 0 0,0 1-1 0 0,0-1 1 0 0,0 1-1 0 0,0-1 1 0 0,1 0 17 0 0,5-6-63 0 0,1 1 0 0 0,-1 0 1 0 0,1 0-1 0 0,0 1 0 0 0,1 0 1 0 0,-1 1-1 0 0,1 0 0 0 0,0 0 1 0 0,1 1-1 0 0,-1 0 0 0 0,1 0 1 0 0,0 1-1 0 0,0 1 0 0 0,0-1 1 0 0,0 2-1 0 0,0-1 0 0 0,5 1 63 0 0,-11 1 6 0 0,-1 0 0 0 0,0 0 0 0 0,1 0-1 0 0,-1 1 1 0 0,0-1 0 0 0,0 1-1 0 0,1-1 1 0 0,-1 1 0 0 0,0 0 0 0 0,0 1-1 0 0,0-1 1 0 0,0 0 0 0 0,0 1-1 0 0,0 0 1 0 0,-1-1 0 0 0,1 1 0 0 0,0 0-1 0 0,-1 1 1 0 0,1-1 0 0 0,-1 0-1 0 0,0 1 1 0 0,0-1 0 0 0,0 1 0 0 0,0 0-1 0 0,0 0 1 0 0,-1-1 0 0 0,1 1-1 0 0,-1 1-5 0 0,1 4 153 0 0,-1 0 0 0 0,-1 0 0 0 0,1 0 0 0 0,-1 0 0 0 0,-1 0 0 0 0,1 0 0 0 0,-1 0 0 0 0,-1 0 0 0 0,0 0 0 0 0,0 0 0 0 0,0-1 0 0 0,-1 1 0 0 0,0-1-1 0 0,-1 1 1 0 0,1-1 0 0 0,-1 0 0 0 0,-1 0 0 0 0,1-1 0 0 0,-1 0 0 0 0,-3 4-153 0 0,-5 3 126 0 0,0 0 0 0 0,0-1 0 0 0,-1-1 0 0 0,-1 0 0 0 0,1-1 0 0 0,-2 0 0 0 0,1-2 0 0 0,-9 4-126 0 0,-38 15-300 0 0,40-27-2569 0 0,19-2 1547 0 0</inkml:trace>
  <inkml:trace contextRef="#ctx0" brushRef="#br0" timeOffset="106">10679 4377 19287 0 0,'0'0'566'0'0,"0"0"-6"0"0,0 0-351 0 0,0 0-129 0 0,0 0-9 0 0,0 0 41 0 0,-5 3-772 0 0,5-3-558 0 0</inkml:trace>
  <inkml:trace contextRef="#ctx0" brushRef="#br0" timeOffset="107">10970 4099 9824 0 0,'0'0'289'0'0,"4"-13"102"0"0,-3 14-318 0 0,-1-1 1 0 0,0 0 0 0 0,1 1-1 0 0,-1-1 1 0 0,0 0-1 0 0,1 1 1 0 0,-1-1 0 0 0,1 0-1 0 0,-1 1 1 0 0,0-1 0 0 0,1 0-1 0 0,-1 0 1 0 0,1 0 0 0 0,-1 1-1 0 0,1-1 1 0 0,-1 0-1 0 0,1 0 1 0 0,-1 0 0 0 0,1 0-1 0 0,-1 0 1 0 0,1 0 0 0 0,-1 0-1 0 0,1 0 1 0 0,-1 0-1 0 0,1 0 1 0 0,-1 0 0 0 0,1 0-1 0 0,-1 0 1 0 0,1-1 0 0 0,-1 1-1 0 0,1 0 1 0 0,-1 0 0 0 0,1-1-1 0 0,-1 1 1 0 0,0 0-1 0 0,1 0 1 0 0,-1-1 0 0 0,1 1-1 0 0,-1 0 1 0 0,0-1 0 0 0,1 1-1 0 0,-1-1 1 0 0,0 1-1 0 0,1 0 1 0 0,-1-1 0 0 0,0 1-1 0 0,0-1 1 0 0,0 1 0 0 0,1-1-1 0 0,-1 1 1 0 0,0-1 0 0 0,0 1-1 0 0,0-1 1 0 0,0 1-1 0 0,0-1 1 0 0,0 1 0 0 0,0-1-1 0 0,0 1 1 0 0,0-1 0 0 0,0 1-1 0 0,0-1 1 0 0,0 1-1 0 0,0-1 1 0 0,0 1 0 0 0,0-1-1 0 0,-1 1 1 0 0,1-1 0 0 0,0 1-1 0 0,0 0 1 0 0,-1-1-74 0 0,16 36 5348 0 0,-9 66-3161 0 0,-9 26-158 0 0,0-43-801 0 0,3-83-1175 0 0,0-1-14 0 0,0 0-130 0 0,0 0-142 0 0,0 0-50 0 0,0 0-6 0 0,-3-8-3552 0 0,3 5-2188 0 0,3-3-787 0 0</inkml:trace>
  <inkml:trace contextRef="#ctx0" brushRef="#br0" timeOffset="108">11569 4067 10224 0 0,'0'0'230'0'0,"0"0"30"0"0,0 0 19 0 0,0 0-30 0 0,0 0-131 0 0,0 0 28 0 0,0 0 29 0 0,0 0 8 0 0,0 8 441 0 0,0 152 5254 0 0,-9-36-3751 0 0,24-144-1893 0 0,45-78-220 0 0,-56 94-24 0 0,-2 1-2 0 0,0 0 0 0 0,0 0 0 0 0,0 0 1 0 0,1 0-1 0 0,-1 1 0 0 0,1-1 0 0 0,-1 1 0 0 0,1 0 0 0 0,0-1 0 0 0,0 1 0 0 0,0 1 0 0 0,0-1 1 0 0,0 0-1 0 0,0 1 0 0 0,0-1 0 0 0,1 1 0 0 0,-1 0 0 0 0,1 0 0 0 0,-1 0 0 0 0,1 1 1 0 0,-1-1-1 0 0,1 1 0 0 0,-1 0 0 0 0,1 0 0 0 0,-1 0 0 0 0,1 0 0 0 0,-1 1 0 0 0,1 0 1 0 0,-1-1-1 0 0,1 1 0 0 0,-1 0 0 0 0,1 1 0 0 0,-1-1 0 0 0,0 1 0 0 0,0-1 0 0 0,3 3 12 0 0,-2 2 59 0 0,0 0 0 0 0,0 1-1 0 0,0-1 1 0 0,-1 1 0 0 0,0 0-1 0 0,0 0 1 0 0,-1 0 0 0 0,0 1-1 0 0,0-1 1 0 0,0 0 0 0 0,-1 1-1 0 0,-1-1 1 0 0,1 1 0 0 0,-1 0-1 0 0,0-1 1 0 0,-1 1 0 0 0,0-1-1 0 0,-1 6-58 0 0,-1 19 163 0 0,2-31-135 0 0,1-1-96 0 0,0 0-48 0 0,0 0-11 0 0,0 0-155 0 0,0 0-650 0 0,0 0-284 0 0,0 0-1035 0 0,0 0-3915 0 0</inkml:trace>
  <inkml:trace contextRef="#ctx0" brushRef="#br0" timeOffset="109">11187 4271 13416 0 0,'0'0'298'0'0,"0"0"46"0"0,-1 17 472 0 0,-4 38 735 0 0,4-12 2682 0 0,6-57-4443 0 0,0 0 0 0 0,0 1 0 0 0,1 0 0 0 0,1 0 0 0 0,0 1 0 0 0,1 0 0 0 0,0 0 0 0 0,1 0 0 0 0,0 1 0 0 0,1 1 0 0 0,0-1 0 0 0,1 2 0 0 0,0 0 0 0 0,4-2 210 0 0,-13 10 21 0 0,0 1 1 0 0,1 0-1 0 0,-1 0 1 0 0,1 1-1 0 0,-1-1 0 0 0,1 0 1 0 0,-1 1-1 0 0,0-1 0 0 0,1 1 1 0 0,-1 0-1 0 0,0 0 1 0 0,0 0-1 0 0,1 0 0 0 0,-1 0 1 0 0,0 1-1 0 0,0-1 0 0 0,0 1 1 0 0,0-1-1 0 0,-1 1 1 0 0,1-1-1 0 0,0 1 0 0 0,-1 0 1 0 0,1 0-1 0 0,-1 0 0 0 0,1 0 1 0 0,-1 0-1 0 0,0 0 1 0 0,0 1-1 0 0,0-1 0 0 0,0 0 1 0 0,-1 1-1 0 0,1-1 0 0 0,0 0 1 0 0,-1 2-22 0 0,7 111 2370 0 0,-7-113-2276 0 0,0-2-20 0 0,0 1-2 0 0,0 2 16 0 0,0-2 76 0 0,2-15 510 0 0,23-40-1606 0 0,-21 47 876 0 0,-1 0 1 0 0,1 0 0 0 0,1 1-1 0 0,-1-1 1 0 0,1 1 0 0 0,0 0-1 0 0,1 0 1 0 0,-1 1 0 0 0,1-1-1 0 0,0 1 1 0 0,0 0 0 0 0,1 1-1 0 0,0 0 1 0 0,2-1 55 0 0,-7 5-53 0 0,0 0 72 0 0,-1 1 0 0 0,1 0 1 0 0,-1 0-1 0 0,1-1 0 0 0,-1 1 1 0 0,1 0-1 0 0,-1 0 1 0 0,0 1-1 0 0,0-1 0 0 0,1 0 1 0 0,-1 0-1 0 0,0 1 0 0 0,0-1 1 0 0,0 0-1 0 0,0 1 0 0 0,-1-1 1 0 0,1 1-1 0 0,0-1 0 0 0,-1 1 1 0 0,1 0-1 0 0,-1-1 0 0 0,1 1 1 0 0,-1 0-1 0 0,0-1 0 0 0,1 1 1 0 0,-1 1-20 0 0,1 4 137 0 0,-1 58 1201 0 0,0-12-227 0 0,-3-20-200 0 0,4-32-879 0 0,-1 1 1 0 0,0-1 0 0 0,1 0 0 0 0,-1 1-1 0 0,0-1 1 0 0,1 1 0 0 0,0-1 0 0 0,-1 0-1 0 0,1 0 1 0 0,0 1 0 0 0,0-1 0 0 0,0 0-1 0 0,0 0 1 0 0,0 0 0 0 0,0 0 0 0 0,0 0-1 0 0,0 0 1 0 0,0 0 0 0 0,0 0-1 0 0,0 0 1 0 0,1-1 0 0 0,-1 1 0 0 0,0 0-1 0 0,1-1 1 0 0,0 1-33 0 0,7 1 26 0 0,1-1-1 0 0,-1 0 0 0 0,0 0 0 0 0,0-1 1 0 0,1-1-1 0 0,-1 1 0 0 0,0-1 0 0 0,0-1 1 0 0,0 0-1 0 0,0 0 0 0 0,0-1 0 0 0,0 0 1 0 0,5-3-26 0 0,7-1-6 0 0,80-31-1193 0 0,-62 25 491 0 0</inkml:trace>
  <inkml:trace contextRef="#ctx0" brushRef="#br0" timeOffset="110">8719 5174 6592 0 0,'0'0'149'0'0,"0"0"23"0"0,0 0 11 0 0,0 0-30 0 0,-2 2-82 0 0,1-2 131 0 0,1 0 52 0 0,-4 6 1358 0 0,2-3 3364 0 0,2-6-136 0 0,5-8-5219 0 0,36-25 945 0 0,-36 31-453 0 0,1 0 0 0 0,0 0 0 0 0,0 0 0 0 0,0 0 0 0 0,0 1 0 0 0,1 0 0 0 0,0 1 0 0 0,0-1 0 0 0,0 1 0 0 0,0 1 0 0 0,4-2-113 0 0,37 4 509 0 0,-29 17-358 0 0,-1 8-75 0 0,-2-5-23 0 0,1-5-42 0 0,12 6 109 0 0,-25-19-101 0 0,1 0-1 0 0,0 0 1 0 0,0-1 0 0 0,0 0-1 0 0,0 1 1 0 0,0-2 0 0 0,0 1-1 0 0,1 0 1 0 0,-1-1 0 0 0,0 0-1 0 0,0 0 1 0 0,0-1 0 0 0,0 0-1 0 0,1 0 1 0 0,-1 0 0 0 0,0 0-1 0 0,0-1 1 0 0,-1 1 0 0 0,1-1-1 0 0,0-1 1 0 0,-1 1 0 0 0,1-1-1 0 0,-1 1 1 0 0,3-3-19 0 0,12-6 56 0 0,29-29 13 0 0,-42 31-171 0 0,-4 7-17 0 0,-1 1-1 0 0,0 0 0 0 0,0 0 1 0 0,0-1-1 0 0,1 1 1 0 0,-1-1-1 0 0,-1 1 1 0 0,1-1-1 0 0,0 1 0 0 0,0-1 1 0 0,0 1-1 0 0,-1-1 1 0 0,1 0-1 0 0,-1 0 1 0 0,0 1-1 0 0,1-1 0 0 0,-1 0 1 0 0,0 0-1 0 0,0 1 1 0 0,0-1-1 0 0,0 0 1 0 0,0 0-1 0 0,0 1 1 0 0,-1-1-1 0 0,1 0 0 0 0,-1 0 1 0 0,1 0 119 0 0,-28-1-5576 0 0,-28 14 1151 0 0,-35 13 3362 0 0,17 9 6343 0 0,69-30-4897 0 0,0 0 0 0 0,0 0 0 0 0,1 1 0 0 0,0-1 0 0 0,0 1 1 0 0,0 0-1 0 0,0 0 0 0 0,0 0 0 0 0,1 1 0 0 0,0-1 0 0 0,0 1 0 0 0,0 0 0 0 0,0 0 0 0 0,1 0 0 0 0,0 0 1 0 0,0 0-1 0 0,0 0 0 0 0,0 6-383 0 0,-16 47 1598 0 0,10-37-1211 0 0,4-14-260 0 0,1 1 1 0 0,0 0 0 0 0,0 0 0 0 0,1 0 0 0 0,0 1-1 0 0,1-1 1 0 0,0 0 0 0 0,0 1 0 0 0,0-1 0 0 0,1 1 0 0 0,1-1-1 0 0,0 4-127 0 0,-1-11 14 0 0,1 1 0 0 0,0-1 0 0 0,0 1 0 0 0,-1-1 0 0 0,1 1-1 0 0,1-1 1 0 0,-1 1 0 0 0,0-1 0 0 0,0 0 0 0 0,0 1 0 0 0,1-1 0 0 0,-1 0-1 0 0,0 0 1 0 0,1 0 0 0 0,-1 0 0 0 0,1 0 0 0 0,0-1 0 0 0,-1 1-1 0 0,1 0 1 0 0,0-1 0 0 0,-1 1 0 0 0,2-1-14 0 0,-2 1 14 0 0,0-1 55 0 0,2 0-5 0 0,110-13-2245 0 0,-100 10-5621 0 0</inkml:trace>
  <inkml:trace contextRef="#ctx0" brushRef="#br0" timeOffset="111">9554 5283 9760 0 0,'0'0'222'0'0,"-3"-6"300"0"0,2 0-296 0 0,1 2-120 0 0,21-19 4501 0 0,32 15-2175 0 0,94 9-1020 0 0,-92 10-2990 0 0,-48-10-2767 0 0,-1 0-1403 0 0</inkml:trace>
  <inkml:trace contextRef="#ctx0" brushRef="#br0" timeOffset="112">9550 5424 12752 0 0,'0'0'289'0'0,"0"0"40"0"0,0 0 22 0 0,0 0-40 0 0,0 0-161 0 0,0 0 81 0 0,0 0 52 0 0,17 3 597 0 0,139 16 1389 0 0,-60-17-2305 0 0,-55-4-3103 0 0,-25 0 1973 0 0</inkml:trace>
  <inkml:trace contextRef="#ctx0" brushRef="#br0" timeOffset="113">10329 5027 13072 0 0,'0'0'297'0'0,"4"-7"826"0"0,4 1 2835 0 0,-1 26-3137 0 0,-28 155 1839 0 0,9-72-2509 0 0,12-90-150 0 0,4-8-7786 0 0,0-4 1615 0 0</inkml:trace>
  <inkml:trace contextRef="#ctx0" brushRef="#br0" timeOffset="114">10624 5023 11720 0 0,'0'0'264'0'0,"0"0"34"0"0,0 0 22 0 0,0 0-32 0 0,0 0-92 0 0,0 0 319 0 0,0 0 158 0 0,-3 14 1270 0 0,-26 55 485 0 0,24-59-2275 0 0,0 0 0 0 0,0 0 0 0 0,1 1 0 0 0,0 0 1 0 0,1 0-1 0 0,0 0 0 0 0,0 0 0 0 0,2 0 0 0 0,-1 7-153 0 0,1-15 15 0 0,1 0 0 0 0,0 0 0 0 0,0 0-1 0 0,0-1 1 0 0,0 1 0 0 0,0 0-1 0 0,0 0 1 0 0,1 0 0 0 0,-1 0-1 0 0,1 0 1 0 0,0-1 0 0 0,0 1 0 0 0,0 0-1 0 0,0-1 1 0 0,1 1 0 0 0,-1-1-1 0 0,1 1 1 0 0,-1-1 0 0 0,1 0-1 0 0,0 1 1 0 0,0-1 0 0 0,0 0 0 0 0,0 0-1 0 0,0-1 1 0 0,1 1 0 0 0,-1 0-1 0 0,0-1 1 0 0,1 1 0 0 0,-1-1-1 0 0,1 0 1 0 0,0 0 0 0 0,-1 0 0 0 0,1 0-1 0 0,0 0 1 0 0,0 0 0 0 0,0-1-1 0 0,0 1-14 0 0,3-2 31 0 0,0 0-1 0 0,0 0 0 0 0,1 0 1 0 0,-1-1-1 0 0,0 0 1 0 0,0 0-1 0 0,0 0 0 0 0,0-1 1 0 0,-1 0-1 0 0,1 0 0 0 0,-1 0 1 0 0,0-1-1 0 0,0 0 1 0 0,0 0-1 0 0,0 0 0 0 0,0-1 1 0 0,-1 1-1 0 0,3-4-30 0 0,-7 7 7 0 0,1 0 0 0 0,0 0-1 0 0,0 0 1 0 0,-1 0 0 0 0,1 0 0 0 0,0 0-1 0 0,-1 0 1 0 0,1 0 0 0 0,-1 0 0 0 0,0 0-1 0 0,1 0 1 0 0,-1 0 0 0 0,0 0 0 0 0,0-1 0 0 0,1 1-1 0 0,-1 0 1 0 0,0 0 0 0 0,0 0 0 0 0,0 0-1 0 0,0 0 1 0 0,-1-1 0 0 0,1 1 0 0 0,0 0-1 0 0,0 0 1 0 0,-1 0 0 0 0,1 0 0 0 0,-1 0 0 0 0,1 0-1 0 0,-1 0 1 0 0,1 0 0 0 0,-1 0 0 0 0,1 0-1 0 0,-1 0 1 0 0,0 0 0 0 0,0 0 0 0 0,1 0-1 0 0,-1 1 1 0 0,0-1 0 0 0,0 0 0 0 0,0 1-1 0 0,0-1 1 0 0,0 0 0 0 0,0 1 0 0 0,0-1 0 0 0,0 1-1 0 0,0 0 1 0 0,-1-1-7 0 0,-56-3-345 0 0,32 12-56 0 0,19-6 101 0 0,0-1-1 0 0,1 2 1 0 0,-1-1-1 0 0,1 1 0 0 0,-1 0 1 0 0,1 0-1 0 0,0 0 0 0 0,0 1 1 0 0,0 0-1 0 0,1 0 0 0 0,-1 2 301 0 0,0 4-1957 0 0,5-9 895 0 0</inkml:trace>
  <inkml:trace contextRef="#ctx0" brushRef="#br0" timeOffset="115">11060 5048 12752 0 0,'0'0'289'0'0,"0"0"40"0"0,0 0 22 0 0,0 0-40 0 0,-6 19 257 0 0,-7 101 4551 0 0,-11-31-3679 0 0,24-120-704 0 0,2 21-800 0 0,1 1-1 0 0,0 0 1 0 0,0 0-1 0 0,1 0 0 0 0,0 0 1 0 0,1 0-1 0 0,0 1 1 0 0,0 0-1 0 0,1 0 1 0 0,0 0-1 0 0,1 1 0 0 0,-1 0 1 0 0,1 0-1 0 0,3-1 65 0 0,-9 7-4 0 0,0 1-1 0 0,0-1 0 0 0,0 1 1 0 0,1-1-1 0 0,-1 1 0 0 0,0 0 1 0 0,0 0-1 0 0,0-1 0 0 0,0 1 1 0 0,1 0-1 0 0,-1 0 0 0 0,0 0 1 0 0,0 0-1 0 0,0 1 0 0 0,1-1 0 0 0,-1 0 1 0 0,0 0-1 0 0,0 1 0 0 0,0-1 1 0 0,0 0-1 0 0,0 1 0 0 0,0 0 1 0 0,0-1-1 0 0,0 1 0 0 0,0-1 1 0 0,0 1-1 0 0,0 0 0 0 0,0 0 1 0 0,0 0-1 0 0,0-1 0 0 0,0 1 1 0 0,-1 0-1 0 0,1 0 0 0 0,0 0 1 0 0,-1 0-1 0 0,1 0 0 0 0,-1 0 1 0 0,1 1-1 0 0,-1-1 0 0 0,1 0 1 0 0,-1 0 3 0 0,0 0 3 0 0,35 113 1416 0 0,-29-87-1102 0 0,2-9-124 0 0,-8-16-169 0 0,0-2-174 0 0,0 0-75 0 0,0 0-20 0 0,0 0-132 0 0,0 0-550 0 0,6-3-2507 0 0,1-2-3015 0 0</inkml:trace>
  <inkml:trace contextRef="#ctx0" brushRef="#br0" timeOffset="116">11517 5078 8208 0 0,'0'0'234'0'0,"0"0"6"0"0,0-1-149 0 0,0-2 56 0 0,0 2 558 0 0,0 1 243 0 0,0 0 48 0 0,0 0-24 0 0,-9-5 2049 0 0,-62 38-429 0 0,68-31-2516 0 0,-55 49 1019 0 0,45-23-541 0 0,32-1-170 0 0,73 46 392 0 0,-69-44 672 0 0,-23-27-1418 0 0,-1-1-1 0 0,1 1 0 0 0,-1 0 0 0 0,1-1 0 0 0,-1 1 1 0 0,0-1-1 0 0,0 1 0 0 0,0-1 0 0 0,0 1 1 0 0,0-1-1 0 0,0 1 0 0 0,0-1 0 0 0,0 0 0 0 0,0 0 1 0 0,-1 0-1 0 0,1 0 0 0 0,0 1 0 0 0,-1-2 1 0 0,1 1-1 0 0,-1 0 0 0 0,1 0 0 0 0,-1 0 0 0 0,0-1 1 0 0,1 1-1 0 0,-1-1 0 0 0,0 1 0 0 0,1-1 1 0 0,-1 0-1 0 0,0 0 0 0 0,0 1-29 0 0,1-1 7 0 0,-67 1-693 0 0,45-9-2073 0 0,22 8 1404 0 0,1 0-975 0 0,0-2-3743 0 0</inkml:trace>
  <inkml:trace contextRef="#ctx0" brushRef="#br0" timeOffset="117">9041 5896 7400 0 0,'0'0'165'0'0,"0"0"22"0"0,1 0 10 0 0,3 0 58 0 0,-3 0 155 0 0,-1 0 66 0 0,0 0 18 0 0,0 0-20 0 0,0 0-88 0 0,0 0-40 0 0,0 0-8 0 0,-22 14 1687 0 0,-41 15 164 0 0,46-22-1893 0 0,-1 1 0 0 0,1 0 0 0 0,1 1 1 0 0,0 1-1 0 0,0 1 0 0 0,1 0 0 0 0,-8 8-296 0 0,20-17 34 0 0,-1 1-1 0 0,1 0 1 0 0,-1 1-1 0 0,1-1 1 0 0,0 1-1 0 0,0-1 1 0 0,1 1-1 0 0,-1 0 1 0 0,1 0-1 0 0,0 0 0 0 0,0 0 1 0 0,0 1-1 0 0,0-1 1 0 0,1 0-1 0 0,-1 1 1 0 0,1-1-1 0 0,1 1 1 0 0,-1 0-1 0 0,1-1 1 0 0,-1 1-1 0 0,1-1 0 0 0,1 4-33 0 0,3 1 27 0 0,1 1 0 0 0,0-1 0 0 0,0 0 0 0 0,1-1-1 0 0,0 1 1 0 0,1-1 0 0 0,0 0 0 0 0,0-1-1 0 0,1 1 1 0 0,0-1 0 0 0,0-1 0 0 0,1 0-1 0 0,1 1-26 0 0,55 50 132 0 0,-64-56-130 0 0,2 1 40 0 0,0 0 0 0 0,0 1 0 0 0,0-1 0 0 0,-1 1 0 0 0,1 0 0 0 0,-1-1-1 0 0,1 1 1 0 0,-1 0 0 0 0,0 0 0 0 0,0 1 0 0 0,0-1 0 0 0,0 0 0 0 0,-1 1 0 0 0,1-1-1 0 0,-1 1 1 0 0,0-1 0 0 0,0 1 0 0 0,0 0 0 0 0,-1-1 0 0 0,1 1 0 0 0,-1 0 0 0 0,0 0 0 0 0,0-1-1 0 0,0 1 1 0 0,-1 0 0 0 0,1 0 0 0 0,-1-1 0 0 0,0 1 0 0 0,0 0 0 0 0,0-1 0 0 0,0 1-1 0 0,-1-1 1 0 0,-1 3-42 0 0,-11 7 170 0 0,-1 1-1 0 0,0-2 0 0 0,-1 0 1 0 0,-1-2-1 0 0,1 1 0 0 0,-2-2 1 0 0,1 0-1 0 0,-1-1 0 0 0,-8 2-169 0 0,23-9 59 0 0,-1 0 0 0 0,1 0-1 0 0,0 0 1 0 0,-1 0 0 0 0,1-1-1 0 0,0 1 1 0 0,-1-1 0 0 0,1 0-1 0 0,-1 0 1 0 0,1 0 0 0 0,0 0-1 0 0,-1-1 1 0 0,1 1 0 0 0,-1-1-1 0 0,1 0 1 0 0,0 0 0 0 0,0 0-1 0 0,-1 0 1 0 0,1-1 0 0 0,0 1-1 0 0,0-1 1 0 0,0 0 0 0 0,1 0-1 0 0,-1 0 1 0 0,0 0 0 0 0,1 0-1 0 0,-1-1 1 0 0,1 1 0 0 0,0-1-1 0 0,0 0 1 0 0,0 0 0 0 0,0 1-1 0 0,0-1 1 0 0,1-1 0 0 0,-1 1-1 0 0,1 0 1 0 0,0 0 0 0 0,0 0-1 0 0,0-1 1 0 0,0 1 0 0 0,0 0-1 0 0,1-3-58 0 0,0 1 6 0 0,1-1-1 0 0,0 1 1 0 0,0-1 0 0 0,1 1-1 0 0,0 0 1 0 0,0 0-1 0 0,0 0 1 0 0,0 0 0 0 0,1 0-1 0 0,0 0 1 0 0,0 0-1 0 0,0 1 1 0 0,0 0 0 0 0,1-1-1 0 0,0 1 1 0 0,0 1-1 0 0,0-1 1 0 0,4-3-6 0 0,87-49-2250 0 0,-42 35-2334 0 0,-32 15 2898 0 0</inkml:trace>
  <inkml:trace contextRef="#ctx0" brushRef="#br0" timeOffset="118">9223 6171 7400 0 0,'0'0'165'0'0,"0"0"22"0"0,0 0 10 0 0,0 0 70 0 0,0 0 207 0 0,0 0 94 0 0,0 0 22 0 0,0 0-2 0 0,0 0-18 0 0,0 0-8 0 0,0 0-2 0 0,0 0-10 0 0,0 0-39 0 0,0 0-20 0 0,0 0-3 0 0,0 0-23 0 0,0 0-96 0 0,15 3 559 0 0,-7 4-832 0 0,0 1-1 0 0,-1-1 0 0 0,0 1 1 0 0,0 1-1 0 0,0-1 1 0 0,-1 1-1 0 0,-1 0 1 0 0,1 1-1 0 0,-2-1 0 0 0,1 1 1 0 0,-1 0-1 0 0,-1 0 1 0 0,1 1-1 0 0,0 8-95 0 0,-2-11 41 0 0,0 0 1 0 0,-1 0-1 0 0,0 0 0 0 0,-1 0 0 0 0,0 1 1 0 0,0-1-1 0 0,-1 0 0 0 0,1 0 0 0 0,-2 0 1 0 0,1 0-1 0 0,-1 0 0 0 0,-1 0 0 0 0,1 0 1 0 0,-1-1-1 0 0,-1 1 0 0 0,1-1 0 0 0,-3 3-41 0 0,-24 22 150 0 0,29-32-58 0 0,1 0 10 0 0,0 0 2 0 0,0 0 0 0 0,0 0 15 0 0,0 0 60 0 0,0-13 433 0 0,2 5-497 0 0,0 1 1 0 0,1-1-1 0 0,-1 1 1 0 0,1 0-1 0 0,1 0 1 0 0,-1 0-1 0 0,1 0 0 0 0,0 0 1 0 0,1 1-1 0 0,4-5-115 0 0,115-197 1528 0 0,-98 154-1309 0 0,-24 27-134 0 0,-16 16-454 0 0,-7 14-4268 0 0,20-3-1804 0 0</inkml:trace>
  <inkml:trace contextRef="#ctx0" brushRef="#br0" timeOffset="119">9798 6270 10448 0 0,'0'0'233'0'0,"0"0"39"0"0,0 0 16 0 0,0 0-32 0 0,0 0-105 0 0,0 0 162 0 0,0 0 87 0 0,8-3 444 0 0,56-19 2454 0 0,58 0-1355 0 0,40 17-1646 0 0,-125 13-2731 0 0,-36-8-1641 0 0,-1 0-1199 0 0</inkml:trace>
  <inkml:trace contextRef="#ctx0" brushRef="#br0" timeOffset="120">9780 6389 13472 0 0,'0'0'306'0'0,"0"0"46"0"0,0 0 22 0 0,0 0-49 0 0,16-3 342 0 0,184-4 2452 0 0,-87 1-2245 0 0,-26 14-872 0 0,-48-2-2619 0 0,-30-4 1439 0 0</inkml:trace>
  <inkml:trace contextRef="#ctx0" brushRef="#br0" timeOffset="121">10661 6160 5280 0 0,'0'0'152'0'0,"3"-11"32"0"0,27-69 7160 0 0,-30 80-7227 0 0,0 0 0 0 0,0 1 0 0 0,0-1 0 0 0,0 0 0 0 0,0 0 0 0 0,0 0 0 0 0,1 0 0 0 0,-1 1 0 0 0,0-1 0 0 0,0 0 0 0 0,0 0 0 0 0,1 0 0 0 0,-1 0 0 0 0,0 0 0 0 0,0 0 0 0 0,0 1 0 0 0,1-1 0 0 0,-1 0 0 0 0,0 0 0 0 0,0 0 0 0 0,1 0 0 0 0,-1 0 0 0 0,0 0 0 0 0,0 0 0 0 0,1 0 0 0 0,-1 0 0 0 0,0 0 0 0 0,0 0 0 0 0,0 0 0 0 0,1 0 0 0 0,-1 0 0 0 0,0 0 1 0 0,0-1-1 0 0,1 1 0 0 0,-1 0 0 0 0,0 0 0 0 0,0 0 0 0 0,0 0 0 0 0,1 0 0 0 0,-1 0 0 0 0,0-1 0 0 0,0 1 0 0 0,0 0 0 0 0,0 0 0 0 0,1 0 0 0 0,-1 0 0 0 0,0-1 0 0 0,0 1 0 0 0,0 0 0 0 0,0 0 0 0 0,0 0 0 0 0,0-1 0 0 0,1 1-117 0 0,-23 85 673 0 0,18-59-569 0 0,0-7-55 0 0,0 1-1 0 0,2-1 1 0 0,0 1 0 0 0,1-1 0 0 0,2 1-1 0 0,0 9-48 0 0,14 43 114 0 0,-14-71-347 0 0,0 0 1 0 0,1 0 0 0 0,-1 0 0 0 0,1 0-1 0 0,-1 0 1 0 0,0 0 0 0 0,1 0 0 0 0,0-1-1 0 0,-1 1 1 0 0,1-1 0 0 0,-1 1-1 0 0,1-1 1 0 0,0 0 0 0 0,-1 1 0 0 0,1-1-1 0 0,0 0 1 0 0,-1 0 0 0 0,1 0 0 0 0,0 0-1 0 0,-1 0 1 0 0,1-1 0 0 0,-1 1 0 0 0,1 0-1 0 0,0-1 1 0 0,-1 0 0 0 0,1 1-1 0 0,-1-1 1 0 0,1 0 0 0 0,-1 1 0 0 0,1-1-1 0 0,-1 0 1 0 0,0 0 0 0 0,1 0 0 0 0,-1-1 232 0 0,11-6-4816 0 0</inkml:trace>
  <inkml:trace contextRef="#ctx0" brushRef="#br0" timeOffset="122">10841 6247 8928 0 0,'0'0'264'0'0,"1"0"-8"0"0,1-4-24 0 0,-1 4 498 0 0,-1 0 241 0 0,0 0 49 0 0,0 0-77 0 0,-9 13 415 0 0,6-9-1286 0 0,1 0-1 0 0,0 1 1 0 0,0-1-1 0 0,0 1 0 0 0,1-1 1 0 0,-1 1-1 0 0,1-1 1 0 0,0 1-1 0 0,0 0 1 0 0,1 0-1 0 0,0-1 1 0 0,-1 1-1 0 0,2 0 1 0 0,-1 0-1 0 0,0 0 1 0 0,1-1-1 0 0,0 1 0 0 0,0 0 1 0 0,0-1-1 0 0,1 1 1 0 0,0 0-1 0 0,0-1 1 0 0,0 0-1 0 0,0 0 1 0 0,0 1-1 0 0,1-1 1 0 0,0 0-1 0 0,0-1 0 0 0,0 1 1 0 0,0-1-1 0 0,1 1 1 0 0,3 2-72 0 0,-3-4 46 0 0,1 0-1 0 0,0 0 1 0 0,-1 0 0 0 0,1 0-1 0 0,0-1 1 0 0,0 0 0 0 0,0 0 0 0 0,0 0-1 0 0,0-1 1 0 0,0 0 0 0 0,0 0 0 0 0,0 0-1 0 0,0 0 1 0 0,0-1 0 0 0,0 0 0 0 0,0 0-1 0 0,0 0 1 0 0,-1 0 0 0 0,1-1-1 0 0,4-2-45 0 0,-2 2 38 0 0,0-1-1 0 0,0 1 1 0 0,-1-2-1 0 0,1 1 1 0 0,-1 0-1 0 0,0-1 1 0 0,0-1-1 0 0,0 1 1 0 0,0-1-1 0 0,-1 0 1 0 0,0 0-1 0 0,0 0 1 0 0,0-1-1 0 0,-1 1 1 0 0,1-1-1 0 0,-2 0 1 0 0,1-1-1 0 0,0 1 1 0 0,-1-1-1 0 0,-1 0 1 0 0,1 1-1 0 0,-1-1 1 0 0,0 0-1 0 0,0 0 1 0 0,-1-1-1 0 0,0-2-37 0 0,0 5 15 0 0,-1 0 0 0 0,1 0 0 0 0,-1 0 0 0 0,-1 0 0 0 0,1 0-1 0 0,-1 0 1 0 0,1 1 0 0 0,-1-1 0 0 0,-1 0 0 0 0,1 0 0 0 0,-1 0 0 0 0,0 1 0 0 0,0-1 0 0 0,0 1 0 0 0,-1 0-1 0 0,1-1 1 0 0,-1 1 0 0 0,0 0 0 0 0,0 1 0 0 0,-1-1 0 0 0,1 0 0 0 0,-1 1 0 0 0,1 0 0 0 0,-1 0-1 0 0,0 0 1 0 0,-1 0 0 0 0,1 1 0 0 0,0-1 0 0 0,-1 1 0 0 0,1 0 0 0 0,-1 1 0 0 0,0-1 0 0 0,0 1-1 0 0,1 0 1 0 0,-3 0-15 0 0,4 1-19 0 0,-1 0-1 0 0,0 1 0 0 0,0 0 0 0 0,0-1 0 0 0,1 1 0 0 0,-1 1 0 0 0,0-1 0 0 0,1 1 0 0 0,-1-1 1 0 0,1 1-1 0 0,-1 0 0 0 0,1 0 0 0 0,0 1 0 0 0,0-1 0 0 0,0 1 0 0 0,0-1 0 0 0,1 1 0 0 0,-1 0 1 0 0,-1 2 19 0 0,-9 27-5829 0 0,12-19 148 0 0</inkml:trace>
  <inkml:trace contextRef="#ctx0" brushRef="#br0" timeOffset="123">11400 6311 10280 0 0,'0'0'230'0'0,"0"0"30"0"0,-3 8 275 0 0,-1 26-95 0 0,4-33-63 0 0,8 13 2358 0 0,-5-14-2581 0 0,0 0 0 0 0,-1-1 0 0 0,1 1 0 0 0,0 0 0 0 0,-1-1 1 0 0,1 0-1 0 0,0 0 0 0 0,-1 0 0 0 0,1 0 0 0 0,-1 0 0 0 0,1 0 0 0 0,-1-1 0 0 0,1 1 1 0 0,-1-1-1 0 0,0 0 0 0 0,0 0 0 0 0,0 0 0 0 0,0 0 0 0 0,0 0 0 0 0,0 0 0 0 0,-1 0 1 0 0,1 0-1 0 0,-1-1 0 0 0,0 1 0 0 0,1-1 0 0 0,-1 1 0 0 0,0-1 0 0 0,0 1 0 0 0,0-1 0 0 0,-1 0 1 0 0,1 1-1 0 0,-1-3-154 0 0,22-80 584 0 0,9-111-166 0 0,-19 161-364 0 0,-6 62-254 0 0,-3 87 114 0 0,4-16 86 0 0,-5-90 0 0 0,16-6 168 0 0,16-53 88 0 0,71-134-112 0 0,-47 117-158 0 0,-53 65-56 0 0,-4 4 66 0 0,1-1-1 0 0,-1 1 1 0 0,0-1-1 0 0,0 1 1 0 0,0 0-1 0 0,0-1 1 0 0,0 1-1 0 0,0 0 1 0 0,0 0 0 0 0,0 0-1 0 0,0 0 1 0 0,0 0-1 0 0,0 0 1 0 0,-1 0-1 0 0,1 0 1 0 0,0 0-1 0 0,-1 0 1 0 0,1 0-1 0 0,-1 0 1 0 0,1 1-1 0 0,-1-1 1 0 0,1 0-1 0 0,-1 0 1 0 0,0 1-1 0 0,0-1 1 0 0,0 0-1 0 0,0 0 1 0 0,0 1-1 0 0,0-1 1 0 0,0 0-1 0 0,0 1 1 0 0,0-1-1 0 0,0 0 5 0 0,-17 149 0 0 0,11-100 75 0 0,1 48 77 0 0,14-76-111 0 0,-9-20-113 0 0,10 3-524 0 0,11-7-3690 0 0,-15-4-1747 0 0</inkml:trace>
  <inkml:trace contextRef="#ctx0" brushRef="#br0" timeOffset="124">12093 5882 13072 0 0,'0'0'297'0'0,"0"0"39"0"0,0 0 19 0 0,0 0-34 0 0,-1 8-172 0 0,-31 140 3184 0 0,21-71-1967 0 0,4-1 0 0 0,3 61-1366 0 0,4-136-65 0 0,0-1-18 0 0,0 0-59 0 0,0 0-265 0 0,0 0-117 0 0,0 0-777 0 0,0-1-3188 0 0,0-3-1367 0 0</inkml:trace>
  <inkml:trace contextRef="#ctx0" brushRef="#br0" timeOffset="125">12308 5882 12096 0 0,'0'0'273'0'0,"0"0"40"0"0,0 9 311 0 0,-25 94 1644 0 0,-43 77 1493 0 0,41-55-2942 0 0,35-87-899 0 0,-7-37-353 0 0,-1-1-115 0 0,0 0-1168 0 0,0 0-4605 0 0</inkml:trace>
  <inkml:trace contextRef="#ctx0" brushRef="#br0" timeOffset="126">12069 6109 13648 0 0,'0'0'306'0'0,"0"0"46"0"0,0 0 23 0 0,9 0 74 0 0,64-6-243 0 0,54-1-25 0 0,19-2-1845 0 0,-136 8-3349 0 0</inkml:trace>
  <inkml:trace contextRef="#ctx0" brushRef="#br0" timeOffset="127">11678 6114 11144 0 0,'0'0'248'0'0,"0"0"34"0"0,0 0 22 0 0,11-5 78 0 0,36-2 1155 0 0,36-7 856 0 0,-7 2-1645 0 0,-9 4-219 0 0,-8 14 319 0 0,-58-5-831 0 0,0 0-1 0 0,1 0 0 0 0,-1 0 1 0 0,1 1-1 0 0,-1-1 1 0 0,0 0-1 0 0,0 1 0 0 0,0-1 1 0 0,0 1-1 0 0,0-1 0 0 0,0 1 1 0 0,0-1-1 0 0,0 1 0 0 0,-1 0 1 0 0,1-1-1 0 0,-1 1 0 0 0,1 0 1 0 0,-1 0-1 0 0,0 0 0 0 0,1-1 1 0 0,-1 1-1 0 0,0 0 1 0 0,0 0-1 0 0,0 0 0 0 0,-1-1 1 0 0,1 1-1 0 0,0 0 0 0 0,-1 0 1 0 0,1-1-1 0 0,-1 1 0 0 0,1 0 1 0 0,-1-1-1 0 0,0 1 0 0 0,0 0 1 0 0,0-1-1 0 0,0 1 0 0 0,0-1 1 0 0,0 1-17 0 0,-100 113 149 0 0,15-25-32 0 0,40-35-117 0 0,43-49 0 0 0,9 6 0 0 0,0-9 23 0 0,1-1 0 0 0,0 0 0 0 0,0 0 0 0 0,0-1 0 0 0,-1 1 0 0 0,1-2 0 0 0,0 1 0 0 0,1-1 0 0 0,-1 0 0 0 0,0 0 0 0 0,0-1 0 0 0,0 0 0 0 0,5-1-23 0 0,12-1 77 0 0,114-5 137 0 0,-54 5 298 0 0,-48 3-2921 0 0,-17 0-1461 0 0,-17 0-2200 0 0</inkml:trace>
  <inkml:trace contextRef="#ctx0" brushRef="#br0" timeOffset="128">11769 6314 16815 0 0,'0'0'382'0'0,"0"0"54"0"0,1-6 434 0 0,17-8-588 0 0,2 7 27 0 0,0 1 0 0 0,1 1-1 0 0,0 1 1 0 0,0 1 0 0 0,0 1 0 0 0,16 0-309 0 0,-36 2 17 0 0,166 5 710 0 0,-104 0-6504 0 0,-35-5-924 0 0</inkml:trace>
  <inkml:trace contextRef="#ctx0" brushRef="#br0" timeOffset="129">12895 2554 6072 0 0,'0'0'133'0'0,"0"0"23"0"0,0 0 12 0 0,-1-1-23 0 0,-1-2-18 0 0,2 2 374 0 0,0 1 158 0 0,0 0 21 0 0,0 0-7 0 0,0 0-53 0 0,0 0-20 0 0,0 0-6 0 0,0 0-58 0 0,0 0-235 0 0,0 0-100 0 0,0 0-17 0 0,0 0 7 0 0,0 0 56 0 0,0 0 29 0 0,0 0 4 0 0,0 0 37 0 0,0 0 156 0 0,0 0 67 0 0,0 17 1119 0 0,0 48 171 0 0,-9 0-712 0 0,-1 23-73 0 0,-2 28-484 0 0,6 119 591 0 0,10 62-296 0 0,3-191-464 0 0,-3 3-40 0 0,0 9-32 0 0,8 138-116 0 0,-8-134-120 0 0,-2 39 95 0 0,7 103 18 0 0,27 24-50 0 0,-4-14-30 0 0,-23-91-42 0 0,-1 84 42 0 0,-4-144-53 0 0,0 179 64 0 0,-11-110-64 0 0,3 16 64 0 0,-5 6-64 0 0,1 184 144 0 0,2-93 144 0 0,5-144-720 0 0,-3-36 368 0 0,2-73-177 0 0,2-52 66 0 0,0 0-1 0 0,0 0-28 0 0,0 0-117 0 0,0 0-51 0 0,7 5-982 0 0,-1-9-6296 0 0,0-2 800 0 0</inkml:trace>
  <inkml:trace contextRef="#ctx0" brushRef="#br2" timeOffset="130">8603 6866 5784 0 0,'0'0'132'0'0,"-9"-10"336"0"0,8 8-361 0 0,0 1 1 0 0,0-1-1 0 0,0 0 1 0 0,0 1-1 0 0,0-1 1 0 0,1 0-1 0 0,-1 0 1 0 0,1 1-1 0 0,-1-1 1 0 0,1 0-1 0 0,0 0 1 0 0,0 0-1 0 0,0 0 0 0 0,0 1 1 0 0,0-1-1 0 0,0 0 1 0 0,0 0-1 0 0,1 0 1 0 0,-1 0-1 0 0,0 1 1 0 0,1-1-1 0 0,0 0 1 0 0,0 0-108 0 0,36-18 2080 0 0,6 14-1466 0 0,129-7 310 0 0,151 5 492 0 0,-87 7-1130 0 0,-124 7-286 0 0,-7 0 0 0 0,79-12 130 0 0,86 6 36 0 0,-89-5-102 0 0,-3 8 88 0 0,119-20-152 0 0,-134 9 328 0 0,6 2-328 0 0,-22 1-74 0 0,79-3 124 0 0,-32 5 118 0 0,-59-5-88 0 0,-114 8-80 0 0,99 3 0 0 0,-13-6 64 0 0,16-6-79 0 0,-1-4 142 0 0,-27 5 374 0 0,3-3-306 0 0,-20-2 263 0 0,-30 2-367 0 0,51 3 274 0 0,-34 2-168 0 0,10 0-69 0 0,-56 9 566 0 0,-16 2-6065 0 0,-3-5-79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6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3536 0 0,'0'0'72'0'0,"0"0"24"0"0,0 0 0 0 0,0 0 8 0 0,0 0-104 0 0,0 0 0 0 0,8 2 0 0 0,-8-2 0 0 0,0 0 0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6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1 14112 0 0,'0'0'322'0'0,"0"0"45"0"0,-3 6 474 0 0,5 96-27 0 0,-1-50-267 0 0,3 17 649 0 0,-7 0-62 0 0,11 31-28 0 0,-13-44-887 0 0,-3 18-94 0 0,6-57-272 0 0,1-1-5453 0 0,1-6-868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2:13.6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96 84 9648 0 0,'0'0'216'0'0,"-1"1"32"0"0,-47 29 288 0 0,25-8-8 0 0,22-22-347 0 0,1 0 55 0 0,-21 11 2445 0 0,19-20 976 0 0,33-29-3219 0 0,51-16 95 0 0,-75 48-492 0 0,1 1 1 0 0,1 0-1 0 0,-1 0 0 0 0,1 0 1 0 0,0 1-1 0 0,0 1 0 0 0,0 0 1 0 0,1 0-1 0 0,-1 1 0 0 0,1 0 1 0 0,-1 0-1 0 0,1 1 0 0 0,0 0 1 0 0,0 1-1 0 0,-1 0 0 0 0,1 1 1 0 0,0 0-1 0 0,0 0 0 0 0,-1 1 1 0 0,1 0-1 0 0,-1 1 0 0 0,0 0 1 0 0,1 1-1 0 0,-2 0 0 0 0,3 1-41 0 0,-8-2 12 0 0,1 0-1 0 0,-1 0 1 0 0,0 1-1 0 0,0 0 1 0 0,0-1-1 0 0,0 1 0 0 0,-1 0 1 0 0,1 0-1 0 0,-1 0 1 0 0,0 1-1 0 0,-1-1 0 0 0,1 0 1 0 0,-1 1-1 0 0,0 0 1 0 0,0-1-1 0 0,0 1 1 0 0,0-1-1 0 0,-1 1 0 0 0,0 0 1 0 0,0-1-1 0 0,0 1 1 0 0,-1 1-12 0 0,0 6 83 0 0,-1 0 0 0 0,0-1 0 0 0,-1 1 1 0 0,0-1-1 0 0,-1 0 0 0 0,0 0 0 0 0,-1 0 1 0 0,-2 4-84 0 0,-63 83 562 0 0,61-88-509 0 0,-1 1 0 0 0,0-2 1 0 0,-1 0-1 0 0,0 0 0 0 0,0-1 0 0 0,-1 0 0 0 0,0-1 0 0 0,0-1 0 0 0,-1 0 0 0 0,-12 5-53 0 0,-10-8 171 0 0,34-3-90 0 0,1-2-8 0 0,9-16-1 0 0,84-29-224 0 0,-87 44 149 0 0,0 0 0 0 0,-1 0-1 0 0,1 1 1 0 0,0 0 0 0 0,0 0-1 0 0,0 1 1 0 0,1-1 0 0 0,-1 1-1 0 0,0 1 1 0 0,1-1 0 0 0,-1 1-1 0 0,0 0 1 0 0,1 0 0 0 0,-1 1-1 0 0,0 0 1 0 0,0 0 0 0 0,1 1-1 0 0,-1-1 1 0 0,0 1 0 0 0,0 1-1 0 0,-1-1 1 0 0,5 3 3 0 0,-8-3 11 0 0,1 0-1 0 0,0 0 1 0 0,-1 1 0 0 0,0 0-1 0 0,1-1 1 0 0,-1 1-1 0 0,0 0 1 0 0,-1 0 0 0 0,1 0-1 0 0,0 0 1 0 0,-1 0 0 0 0,0 0-1 0 0,1 1 1 0 0,-1-1-1 0 0,-1 0 1 0 0,1 1 0 0 0,0-1-1 0 0,-1 1 1 0 0,0-1 0 0 0,1 1-1 0 0,-2-1 1 0 0,1 1-1 0 0,0-1 1 0 0,-1 1 0 0 0,1-1-1 0 0,-1 0 1 0 0,0 1 0 0 0,0-1-1 0 0,0 0 1 0 0,-1 1-1 0 0,1-1 1 0 0,-1 0 0 0 0,0 0-1 0 0,-1 2-10 0 0,-6 10 88 0 0,-1-1 0 0 0,0 0 0 0 0,-1-1 0 0 0,0 0 0 0 0,-1 0 0 0 0,0-2 0 0 0,-1 1 0 0 0,-1-1 0 0 0,0-1 0 0 0,0-1 0 0 0,-1 0 0 0 0,-4 1-88 0 0,-75 46 80 0 0,54-36-130 0 0,31-18-377 0 0,1 1-3117 0 0,8-3 2077 0 0</inkml:trace>
  <inkml:trace contextRef="#ctx0" brushRef="#br0" timeOffset="1">521 448 16008 0 0,'0'0'362'0'0,"0"0"47"0"0,0 0 30 0 0,0 0-46 0 0,-1 2-253 0 0,-21 43 428 0 0,7-20 208 0 0,14-24-648 0 0,-3 6 0 0 0,1 2-142 0 0,3-7-62 0 0,0-2-99 0 0,0 0-309 0 0,0 0-129 0 0,1-1-1086 0 0,5-3-4247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3:43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51 4928 0 0,'0'0'141'0'0,"-23"0"727"0"0,-33 7 848 0 0,-79 61-859 0 0,19-28-223 0 0,11-8-426 0 0,70-32 10 0 0,35 0-204 0 0,0 0 0 0 0,0 0-1 0 0,0 0 1 0 0,-1-1-1 0 0,1 1 1 0 0,0 0 0 0 0,0 0-1 0 0,0 0 1 0 0,0-1-1 0 0,0 1 1 0 0,-1 0 0 0 0,1 0-1 0 0,0-1 1 0 0,0 1-1 0 0,0 0 1 0 0,0-1-1 0 0,0 1 1 0 0,0 0 0 0 0,0 0-1 0 0,0-1 1 0 0,0 1-1 0 0,0 0 1 0 0,0 0 0 0 0,0-1-1 0 0,0 1 1 0 0,0 0-1 0 0,0-1 1 0 0,1 1 0 0 0,-1 0-1 0 0,0 0 1 0 0,0-1-1 0 0,0 1 1 0 0,0 0 0 0 0,0 0-1 0 0,1 0 1 0 0,-1-1-1 0 0,0 1 1 0 0,0 0 0 0 0,0 0-1 0 0,1 0 1 0 0,-1-1-1 0 0,0 1 1 0 0,0 0 0 0 0,0 0-1 0 0,1 0 1 0 0,-1 0-1 0 0,0 0 1 0 0,0 0 0 0 0,1-1-1 0 0,-1 1 1 0 0,0 0-1 0 0,1 0 1 0 0,-1 0 0 0 0,0 0-1 0 0,0 0 1 0 0,1 0-1 0 0,-1 0 1 0 0,0 0-14 0 0,0 0-18 0 0,0 0 9 0 0,17-8 30 0 0,-1 0 1 0 0,1 0-1 0 0,1 2 1 0 0,-1 0-1 0 0,1 1 1 0 0,0 1-1 0 0,2 0-21 0 0,87-27 86 0 0,42-24 42 0 0,-50 15-216 0 0,-75 30 77 0 0,-22 9-21 0 0,-2 1 79 0 0,-42 17-59 0 0,-58 14 28 0 0,31-6 14 0 0,12-5-222 0 0,2 2 0 0 0,0 2 0 0 0,-3 5 192 0 0,34-14-254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9-18T17:03:13.206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  <inkml:brushProperty name="color" value="#009900"/>
    </inkml:brush>
  </inkml:definitions>
  <inkml:trace contextRef="#ctx0" brushRef="#br0">9957 0 5352 0 0,'0'0'116'0'0,"0"0"17"0"0,1 0 12 0 0,6 0-14 0 0,0 0-38 0 0,-6 0 249 0 0,-1 0 98 0 0,0 0 9 0 0,0 0 0 0 0,0 0-21 0 0,0 0-10 0 0,0 0-2 0 0,0 0-8 0 0,0 0-35 0 0,0 0-18 0 0,0 0-3 0 0,0 0-14 0 0,0 0-55 0 0,-66 11 1040 0 0,-339 20 530 0 0,-125-20-1205 0 0,147 3 211 0 0,75 11-544 0 0,45 0-209 0 0,-63-10-42 0 0,-27-9 442 0 0,210 3-415 0 0,-269 44 42 0 0,280-36-69 0 0,-17 5-64 0 0,-72 28 0 0 0,139-33 11 0 0,35-4 42 0 0,-1 0-53 0 0,-25 4 64 0 0,65-16-64 0 0,0 2 0 0 0,4-2 16 0 0,2-1 64 0 0,-4 2 0 0 0,-1-1-40 0 0,5-1 84 0 0,2 0 42 0 0,0 0 8 0 0,0 0-39 0 0,0 0-175 0 0,-7 36-343 0 0,35 113 871 0 0,-21-113-477 0 0,10 50 234 0 0,-8-30-397 0 0,-10 7 99 0 0,-11 29 274 0 0,-8 12-58 0 0,8-43-35 0 0,3-1-64 0 0,2-21 149 0 0,7-2-95 0 0,23 22-67 0 0,-6-29-125 0 0,7 20-1382 0 0,-13-36 969 0 0</inkml:trace>
  <inkml:trace contextRef="#ctx0" brushRef="#br0" timeOffset="75479.376">0 1176 5152 0 0,'0'0'116'0'0,"0"0"17"0"0,0 0 10 0 0,5-16 1918 0 0,-6 10-1774 0 0,1 5-194 0 0,0 1 0 0 0,0-1 0 0 0,-1 1 0 0 0,1-1 0 0 0,0 1 0 0 0,0-1 0 0 0,0 1 0 0 0,-1 0 0 0 0,1-1 0 0 0,0 1 0 0 0,0-1 0 0 0,0 0 0 0 0,0 1 0 0 0,0-1 0 0 0,0 1 0 0 0,0-1 0 0 0,0 1 0 0 0,0-1 0 0 0,0 1 0 0 0,1-1 0 0 0,-1 1 0 0 0,0-1 0 0 0,0 1 0 0 0,0 0 0 0 0,1-1 0 0 0,-1 1 0 0 0,0-1 0 0 0,0 1 0 0 0,1-1 0 0 0,-1 1 0 0 0,0 0 0 0 0,1-1 0 0 0,-1 1 0 0 0,0 0 0 0 0,1-1 0 0 0,-1 1 0 0 0,1 0 0 0 0,-1-1 0 0 0,1 1 0 0 0,-1 0 0 0 0,1 0 0 0 0,-1 0 0 0 0,1-1 0 0 0,-1 1 0 0 0,1 0 0 0 0,-1 0 0 0 0,1 0 0 0 0,-1 0 0 0 0,1 0 0 0 0,-1 0 0 0 0,1 0 0 0 0,-1 0-93 0 0,2 0 128 0 0,16 38 504 0 0,-6 26-256 0 0,1 53-88 0 0,1-46-171 0 0,13 94 231 0 0,-7-83 15 0 0,-13-38-143 0 0,2 1-20 0 0,3 46 296 0 0,-8-25-568 0 0,4 24 436 0 0,-5 21-302 0 0,-2-55 109 0 0,11-5-160 0 0,0-4 42 0 0,8 35 21 0 0,-16-25-74 0 0,8-3 0 0 0,-3-26 0 0 0,2 38 0 0 0,-10-39 0 0 0,5 12 64 0 0,-5 10-53 0 0,4-25 42 0 0,-1 24-53 0 0,-1-39 0 0 0,1 0 0 0 0,0-2-14 0 0,0-1 165 0 0,9 17-8386 0 0,-13-23 4526 0 0</inkml:trace>
  <inkml:trace contextRef="#ctx0" brushRef="#br0" timeOffset="76342.073">318 2831 4464 0 0,'0'0'99'0'0,"0"0"11"0"0,0 0 10 0 0,2 1-14 0 0,9 1 2412 0 0,-12-2-2271 0 0,1 0 1 0 0,0 0-4 0 0,0 0-16 0 0,0 0-4 0 0,3 0 0 0 0,20 0 158 0 0,-21 0-230 0 0,1 1-6 0 0,167-2 911 0 0,-102-6-648 0 0,158-14 861 0 0,209 24-614 0 0,-172-2-566 0 0,180 23 254 0 0,-193-31-66 0 0,-1 3-374 0 0,-25-17 96 0 0,-127 11 133 0 0,0 5 1 0 0,43 6-134 0 0,-62-1 151 0 0,167 0 60 0 0,-211 0-105 0 0,-1-1-695 0 0,-11-2-2975 0 0,-11 3-778 0 0</inkml:trace>
  <inkml:trace contextRef="#ctx0" brushRef="#br0" timeOffset="78446.214">514 1358 6048 0 0,'0'0'133'0'0,"-3"-18"358"0"0,-10-30 1405 0 0,6 0 2608 0 0,30 44-2920 0 0,-18 7-1556 0 0,1 0 0 0 0,-1 0 0 0 0,0 0 0 0 0,0 0 1 0 0,-1 1-1 0 0,1 0 0 0 0,-1 0 0 0 0,1 0 1 0 0,-1 0-1 0 0,0 1 0 0 0,-1 0 0 0 0,3 3-28 0 0,68 121 248 0 0,1-22 380 0 0,-19-43-202 0 0,4-2-173 0 0,2 15-133 0 0,-38-36-110 0 0,23 48 54 0 0,-3-14-10 0 0,-4-25-44 0 0,-14-14-10 0 0,29 52 0 0 0,-16-23 21 0 0,51 65 22 0 0,-5-52 21 0 0,-53-46-64 0 0,27 32 0 0 0,14-3 0 0 0,-28-32 0 0 0,-1-11 14 0 0,40 17 66 0 0,-36-25-94 0 0,-12-5 14 0 0,69-10 0 0 0,-50-20 0 0 0,11-13 0 0 0,-27 14 0 0 0,-21 15 0 0 0,-1-1 0 0 0,0-1 0 0 0,-1-1 0 0 0,0-1 0 0 0,0 0 0 0 0,-1 0 0 0 0,7-11 0 0 0,55-73-104 0 0,-40 37-40 0 0,-5-18 80 0 0,4-44 64 0 0,-7 0 0 0 0,-15 57 0 0 0,-1-2 0 0 0,14-29 0 0 0,-17 38-53 0 0,6 5 42 0 0,-4 17 11 0 0,18-39 0 0 0,11 2 0 0 0,12-22 0 0 0,-1 41-64 0 0,33 3 11 0 0,-24 30 15 0 0,-17 11-9 0 0,8-1-60 0 0,36-7 97 0 0,21 4-60 0 0,-50 9 124 0 0,22-5-65 0 0,32 0 11 0 0,52 9-117 0 0,-105-2 117 0 0,133-1 0 0 0,-36-13-1107 0 0,-137 16-221 0 0,-3-1-3661 0 0</inkml:trace>
  <inkml:trace contextRef="#ctx0" brushRef="#br0" timeOffset="79978.324">1026 1682 4952 0 0,'-36'5'1153'0'0,"7"-12"6"0"0,-32 9 1217 0 0,56-2-2262 0 0,31 0 1300 0 0,2-2-1414 0 0,161 4 840 0 0,-12-7-574 0 0,-40-5 76 0 0,-24 8 427 0 0,71-4-2 0 0,-54 8-765 0 0,-66-2 52 0 0,81-4-101 0 0,-50-2 22 0 0,143 2 155 0 0,-118 1-608 0 0,-111 3-321 0 0,-1 0 330 0 0</inkml:trace>
  <inkml:trace contextRef="#ctx0" brushRef="#br0" timeOffset="81001.205">1030 1997 6104 0 0,'14'-6'1848'0'0,"7"5"-1135"0"0,60-17 1246 0 0,21 8-775 0 0,-35 2-866 0 0,-11 1 40 0 0,93 4 158 0 0,48 3-207 0 0,-108 7-138 0 0,-22-4 83 0 0,39 5 68 0 0,31 2-146 0 0,4-5-160 0 0,17-2-464 0 0,-156-3 168 0 0,0 0 0 0 0,16 0-1656 0 0,-18 0 1360 0 0</inkml:trace>
  <inkml:trace contextRef="#ctx0" brushRef="#br0" timeOffset="81848.286">1214 2305 5008 0 0,'0'0'108'0'0,"0"0"17"0"0,0 0 13 0 0,2 0-15 0 0,3 0-61 0 0,-4 0 119 0 0,12-3 510 0 0,11-1 345 0 0,125-7 1668 0 0,-33 4-1992 0 0,226 7 408 0 0,-254 4-704 0 0,82-1-160 0 0,-114 4-192 0 0,13-6-98 0 0,-42 2-1326 0 0,-14-3-2734 0 0</inkml:trace>
  <inkml:trace contextRef="#ctx0" brushRef="#br1" timeOffset="86048.023">1685 1694 5208 0 0,'0'0'116'0'0,"0"0"17"0"0,3-3 220 0 0,13-9 4126 0 0,-4-12-2982 0 0,-11 23-1602 0 0,-1-15 894 0 0,0 14-711 0 0,0 2 11 0 0,0 0 20 0 0,0 0-17 0 0,0 0-10 0 0,0 2-16 0 0,-3 31 828 0 0,-6 20-537 0 0,-7-13-138 0 0,15 1 330 0 0,1-17-538 0 0,0-16-11 0 0,0 0 0 0 0,9 23 245 0 0,-9-2-249 0 0,0-29-65 0 0,16 13 153 0 0,3-13-2411 0 0,-12-4-2026 0 0,-1-2 649 0 0</inkml:trace>
  <inkml:trace contextRef="#ctx0" brushRef="#br1" timeOffset="86820.942">1770 1832 5208 0 0,'0'0'116'0'0,"0"0"17"0"0,0 0 11 0 0,0 0 23 0 0,0 0 67 0 0,0 0 29 0 0,9-3 1686 0 0,5-7-814 0 0,-13 10-723 0 0,-1 0 11 0 0,0 0-23 0 0,0 0-102 0 0,0 0-46 0 0,0 0-10 0 0,0 0-2 0 0,0 0 0 0 0,0 0 0 0 0,0 0 0 0 0,0 0-12 0 0,0 0-50 0 0,0 0-18 0 0,0 0-6 0 0,0 0-1 0 0,0 0 6 0 0,-5 7 161 0 0,-28 32 440 0 0,2-6-304 0 0,-4-5 376 0 0,33-28-668 0 0,-20 10 80 0 0,-37-16 787 0 0,57 5-883 0 0,-8-2 24 0 0,-2 1-100 0 0,9 1 4 0 0,2 0 18 0 0,-26-16 210 0 0,12 2-160 0 0,6 9-118 0 0,0-8 46 0 0,-2-19-2593 0 0,7 25 1279 0 0</inkml:trace>
  <inkml:trace contextRef="#ctx0" brushRef="#br0" timeOffset="96401.801">3112 1593 6792 0 0,'0'0'149'0'0,"0"0"23"0"0,0 0 13 0 0,0 0 9 0 0,0 0-16 0 0,0 0-8 0 0,0 0-2 0 0,0 0 16 0 0,0 0 68 0 0,6-12 1615 0 0,-3 8 2330 0 0,1 10-4105 0 0,2 2 4 0 0,5 21 224 0 0,31 40 117 0 0,-16-39 7 0 0,-20-25-489 0 0,14 4 715 0 0,-18-10-593 0 0,5-1 1 0 0,-4 0-61 0 0,-1 0 0 0 0,1 0-1 0 0,0-1 1 0 0,-1 1 0 0 0,1-1 0 0 0,-1 1 0 0 0,0-1 0 0 0,0 0 0 0 0,0 0 0 0 0,0 0 0 0 0,-1 0-1 0 0,1 0 1 0 0,-1 0 0 0 0,1 0 0 0 0,-1 0 0 0 0,0-1 0 0 0,0 0-17 0 0,5-13 43 0 0,18-47 21 0 0,-12 16 0 0 0,-5 0-76 0 0,-7 47-66 0 0,0 1-88 0 0,0 0-18 0 0,0 0 0 0 0,0 0-46 0 0,1 2-197 0 0,10 13-4759 0 0,-10-14 582 0 0</inkml:trace>
  <inkml:trace contextRef="#ctx0" brushRef="#br0" timeOffset="96776.896">3479 1629 5640 0 0,'0'0'165'0'0,"0"0"86"0"0,0 0 274 0 0,0 0 120 0 0,0 0 25 0 0,0 0 12 0 0,0 0 45 0 0,-5 9 1485 0 0,-10 51 921 0 0,14 24-905 0 0,1-83-2123 0 0,0 18 199 0 0,0-16-240 0 0,0 2 0 0 0,0-3 0 0 0,0-2 0 0 0,0 0-53 0 0,0 0-224 0 0,0 0-98 0 0,0 0-711 0 0,0 0-2925 0 0,0 0-1250 0 0</inkml:trace>
  <inkml:trace contextRef="#ctx0" brushRef="#br0" timeOffset="97075.141">3506 1491 10448 0 0,'0'0'233'0'0,"-3"-9"675"0"0,6-5-729 0 0,-3 14-91 0 0,0 0-2 0 0,0 0-4 0 0,0 0-38 0 0,0 0-152 0 0,0 0-70 0 0,1 0-12 0 0,2-3-2 0 0</inkml:trace>
  <inkml:trace contextRef="#ctx0" brushRef="#br0" timeOffset="97511.608">3628 1436 7792 0 0,'0'0'230'0'0,"0"0"-3"0"0,0 0-119 0 0,0 2 13 0 0,2 157 5167 0 0,2-62-4630 0 0,-3-91-592 0 0,0 2-52 0 0,2-2-4 0 0,-2-5 49 0 0,-1-1 32 0 0,15-8 5 0 0,50-65-262 0 0,-57 64 57 0 0,-5 5 92 0 0,0 0 0 0 0,0 1 1 0 0,1-1-1 0 0,-1 1 0 0 0,1 0 1 0 0,0 0-1 0 0,-1 1 0 0 0,2-1 0 0 0,-1 1 1 0 0,0 0-1 0 0,0 0 0 0 0,1 0 1 0 0,-1 1-1 0 0,1-1 0 0 0,1 1 17 0 0,21 6-82 0 0,-25-3 120 0 0,0 0 0 0 0,0 0 0 0 0,0-1 0 0 0,-1 1 0 0 0,1 0 0 0 0,0 0 0 0 0,-1 0 0 0 0,0 1 0 0 0,1-1 0 0 0,-1 0 0 0 0,0 1 0 0 0,0-1 0 0 0,0 0 0 0 0,-1 1 0 0 0,1-1 0 0 0,-1 1 0 0 0,1-1 0 0 0,-1 1 0 0 0,0-1 0 0 0,0 1 0 0 0,0 0 0 0 0,0-1 0 0 0,0 1 0 0 0,0-1 0 0 0,-1 2-38 0 0,0 8 234 0 0,1-9-193 0 0,0 1 1 0 0,-1-1 0 0 0,0 1 0 0 0,1-1 0 0 0,-2 1 0 0 0,1-1-1 0 0,0 0 1 0 0,0 1 0 0 0,-1-1 0 0 0,0 0 0 0 0,0 0 0 0 0,0 0-1 0 0,0 0 1 0 0,0 0 0 0 0,0-1 0 0 0,-1 1 0 0 0,1 0 0 0 0,-1-1-1 0 0,0 0 1 0 0,0 0 0 0 0,0 0 0 0 0,0 0 0 0 0,0 0 0 0 0,-1 0-42 0 0,-84 26 147 0 0,44-30-329 0 0,44 2 84 0 0,-1 0-1 0 0,1 0 1 0 0,-1 0 0 0 0,1-1 0 0 0,-1 1 0 0 0,1 0 0 0 0,-1 0-1 0 0,1 0 1 0 0,-1 0 0 0 0,1-1 0 0 0,-1 1 0 0 0,1 0 0 0 0,-1 0-1 0 0,1-1 1 0 0,-1 1 0 0 0,1 0 0 0 0,-1-1 0 0 0,1 1 0 0 0,0-1-1 0 0,-1 1 1 0 0,1 0 0 0 0,0-1 0 0 0,-1 1 0 0 0,1-1-1 0 0,0 1 1 0 0,0-1 0 0 0,-1 1 0 0 0,1-1 0 0 0,0 1 0 0 0,0-1-1 0 0,0 1 1 0 0,0-1 0 0 0,-1 1 0 0 0,1-1 0 0 0,0 0 0 0 0,0 1-1 0 0,0-1 1 0 0,0 1 0 0 0,1-1 0 0 0,-1 1 0 0 0,0-1 98 0 0,4-9-792 0 0</inkml:trace>
  <inkml:trace contextRef="#ctx0" brushRef="#br0" timeOffset="97836.132">3970 1483 8512 0 0,'0'0'248'0'0,"0"0"-6"0"0,0 0-139 0 0,0 0-31 0 0,0 0 7 0 0,0 2 1 0 0,3 110 5272 0 0,1-15-3878 0 0,0-52-1017 0 0,-4-44-381 0 0,0-1-4 0 0,0 0-1 0 0,0 0-6 0 0,0 0-1 0 0,-3-15 54 0 0,4 11-122 0 0,1-9-17 0 0,1 0 0 0 0,1 0 0 0 0,1 0 0 0 0,0 0 0 0 0,0 0 0 0 0,1 1 0 0 0,1 0 0 0 0,6-9 21 0 0,55-37-1354 0 0,-30 44-3517 0 0,-24 10 263 0 0</inkml:trace>
  <inkml:trace contextRef="#ctx0" brushRef="#br0" timeOffset="98292.601">4326 1491 8952 0 0,'0'0'200'0'0,"0"0"33"0"0,0 0 15 0 0,-15 3 7 0 0,-48 46 3135 0 0,41-27-2407 0 0,-42 67 1545 0 0,56-62-2336 0 0,8-26-112 0 0,1 1-69 0 0,0-1 0 0 0,0 0 0 0 0,0 1 0 0 0,0-1 0 0 0,1 0 0 0 0,-1 0 0 0 0,0 0 0 0 0,1 0 0 0 0,-1 0 0 0 0,1 0 0 0 0,-1 0 0 0 0,1-1 0 0 0,-1 1 0 0 0,1 0 0 0 0,0-1 0 0 0,-1 1 0 0 0,1-1 0 0 0,0 0 0 0 0,0 1 0 0 0,-1-1 0 0 0,1 0 0 0 0,0 0 0 0 0,-1 0 0 0 0,1-1 0 0 0,0 1 0 0 0,0 0 0 0 0,-1 0 0 0 0,1-1 0 0 0,0 1 0 0 0,-1-1 0 0 0,1 0-11 0 0,8-4-19 0 0,-1 0 0 0 0,0-1-1 0 0,0 0 1 0 0,0 0 0 0 0,-1-1 0 0 0,0 0 0 0 0,0 0-1 0 0,-1-1 1 0 0,0 0 0 0 0,0-1 0 0 0,-1 1-1 0 0,4-8 20 0 0,6-7-104 0 0,-12 17 46 0 0,4 16-8 0 0,5 65 458 0 0,-6-34-138 0 0,-6-39-188 0 0,-1-2-12 0 0,0 0-146 0 0,0 0-183 0 0,0 0-45 0 0,0 0-701 0 0,0 0-2919 0 0,0 0-1249 0 0</inkml:trace>
  <inkml:trace contextRef="#ctx0" brushRef="#br0" timeOffset="98588.834">4491 1364 11544 0 0,'0'0'264'0'0,"0"0"34"0"0,0 0 20 0 0,0 0-41 0 0,0 2-181 0 0,-4 18 497 0 0,1 0 0 0 0,1 0 0 0 0,1 0 0 0 0,1 0 0 0 0,1 0 1 0 0,1 8-594 0 0,21 101 1350 0 0,-14-69-1233 0 0,-9-58-485 0 0,0-2-106 0 0,0 0-1045 0 0,0 0-4103 0 0</inkml:trace>
  <inkml:trace contextRef="#ctx0" brushRef="#br0" timeOffset="98855.696">4479 1504 7920 0 0,'0'0'174'0'0,"6"-3"245"0"0,9-3 26 0 0,0 1 0 0 0,1 0 0 0 0,-1 1-1 0 0,1 1 1 0 0,0 1 0 0 0,0 0 0 0 0,0 1 0 0 0,10 1-445 0 0,-23 1 130 0 0,0-1 0 0 0,0 1 0 0 0,0 0 1 0 0,-1 1-1 0 0,1-1 0 0 0,0 0 0 0 0,-1 1 1 0 0,1 0-1 0 0,-1-1 0 0 0,1 1 0 0 0,-1 0 1 0 0,0 0-1 0 0,0 1 0 0 0,0-1 0 0 0,0 0 1 0 0,0 1-1 0 0,0-1 0 0 0,-1 1 0 0 0,1-1 1 0 0,-1 1-1 0 0,0 0 0 0 0,0 0 0 0 0,0 0 1 0 0,0 0-1 0 0,0-1 0 0 0,-1 1 0 0 0,1 0 1 0 0,-1 0-1 0 0,0 0 0 0 0,1 0 0 0 0,-1 1 1 0 0,-1-1-1 0 0,1 0 0 0 0,0 0 0 0 0,-1 0 1 0 0,0-1-1 0 0,0 1 0 0 0,0 0 0 0 0,0 0 1 0 0,0 0-1 0 0,0 0 0 0 0,-1 0-130 0 0,-30 102 2081 0 0,27-66-2769 0 0,13-47-2767 0 0,-4 1-2337 0 0</inkml:trace>
  <inkml:trace contextRef="#ctx0" brushRef="#br0" timeOffset="99142.296">4773 1412 11072 0 0,'0'0'324'0'0,"0"0"-3"0"0,0 0-193 0 0,0 0-61 0 0,0 0-3 0 0,0 0 0 0 0,0 0 2 0 0,0 0 12 0 0,0 0 2 0 0,0 0 0 0 0,0 0-3 0 0,5 6-332 0 0,-5-6 65 0 0</inkml:trace>
  <inkml:trace contextRef="#ctx0" brushRef="#br0" timeOffset="99632.197">4950 1461 9408 0 0,'0'0'273'0'0,"0"0"-5"0"0,-1 1-172 0 0,-34 34 659 0 0,-9 19 1961 0 0,38-45-2336 0 0,1 0 0 0 0,0 0 0 0 0,0 0 0 0 0,1 1 0 0 0,0 0 1 0 0,1 0-1 0 0,0 0 0 0 0,-2 9-380 0 0,1 6 362 0 0,4-24-260 0 0,0 11 148 0 0,3-7-159 0 0,-2-4 45 0 0,-1-1 21 0 0,0 0 3 0 0,16-13-12 0 0,72-106-1240 0 0,-86 116 1080 0 0,0 1-1 0 0,0 0 0 0 0,-1-1 0 0 0,1 1 0 0 0,1 0 0 0 0,-1 1 0 0 0,0-1 0 0 0,1 0 0 0 0,-1 0 0 0 0,0 1 0 0 0,1 0 0 0 0,0-1 0 0 0,-1 1 0 0 0,1 0 0 0 0,0 0 0 0 0,0 1 0 0 0,-1-1 0 0 0,1 0 0 0 0,0 1 0 0 0,0 0 0 0 0,0 0 1 0 0,0 0-1 0 0,0 0 0 0 0,0 0 0 0 0,0 0 0 0 0,-1 1 0 0 0,1-1 0 0 0,0 1 0 0 0,0 0 0 0 0,0 0 0 0 0,-1 0 0 0 0,1 0 0 0 0,-1 1 0 0 0,1-1 0 0 0,-1 1 0 0 0,1-1 0 0 0,-1 1 0 0 0,0 0 0 0 0,1 0 0 0 0,-1 0 0 0 0,0 0 0 0 0,1 3 14 0 0,33 84 1486 0 0,-35-59-721 0 0,-2-22-665 0 0,-2-1-6 0 0,2-6 2 0 0,1-1-21 0 0,0 0-11 0 0,-1 1-11 0 0,-6 3-44 0 0,3-5-10 0 0,2-4-7 0 0,1 0-1 0 0,0 1 0 0 0,0-1 0 0 0,0 0 1 0 0,0 0-1 0 0,1 1 0 0 0,0-1 0 0 0,0 0 0 0 0,0 0 1 0 0,0 0-1 0 0,1 0 0 0 0,0 1 0 0 0,0-1 1 0 0,0 0-1 0 0,1 1 0 0 0,-1-1 0 0 0,1 1 1 0 0,0-1-1 0 0,1 1 0 0 0,-1 0 0 0 0,3-4 8 0 0,5-14-165 0 0,-8 17 136 0 0,1 1 0 0 0,-1-1 0 0 0,1 1 0 0 0,0-1 0 0 0,0 1 0 0 0,1 0 0 0 0,-1 0 0 0 0,1 1 0 0 0,0-1 0 0 0,0 1 0 0 0,0-1 0 0 0,3-1 29 0 0,11 8-60 0 0,-14 0 61 0 0,0 1 0 0 0,0-1 0 0 0,-1 1 0 0 0,1 0 0 0 0,-1 1-1 0 0,0-1 1 0 0,0 0 0 0 0,-1 1 0 0 0,1 0 0 0 0,-1 0-1 0 0,0 0 1 0 0,0-1 0 0 0,-1 2-1 0 0,15 68 117 0 0,-16-48-159 0 0,0-17-188 0 0,0-7-110 0 0,0-2-754 0 0,0 0-3041 0 0,0 0-1303 0 0</inkml:trace>
  <inkml:trace contextRef="#ctx0" brushRef="#br0" timeOffset="100221.362">5372 1451 12208 0 0,'0'0'273'0'0,"0"0"40"0"0,0 0 23 0 0,0 0-34 0 0,-4 7-190 0 0,-39 83 1936 0 0,26-30-1400 0 0,17-61-644 0 0,0 1 0 0 0,0 0 1 0 0,0 0-1 0 0,1 0 1 0 0,-1 0-1 0 0,0 0 0 0 0,0 0 1 0 0,1 0-1 0 0,-1-1 1 0 0,0 1-1 0 0,0 0 1 0 0,0 0-1 0 0,1 0 0 0 0,-1 0 1 0 0,0 0-1 0 0,0 0 1 0 0,1 0-1 0 0,-1 0 1 0 0,0 0-1 0 0,0 0 0 0 0,0 0 1 0 0,1 0-1 0 0,-1 0 1 0 0,0 1-1 0 0,0-1 1 0 0,1 0-1 0 0,-1 0 0 0 0,0 0 1 0 0,0 0-1 0 0,0 0 1 0 0,1 0-1 0 0,-1 1 0 0 0,0-1 1 0 0,0 0-1 0 0,0 0 1 0 0,0 0-1 0 0,0 0 1 0 0,1 1-1 0 0,-1-1 0 0 0,0 0 1 0 0,0 0-1 0 0,0 0 1 0 0,0 1-1 0 0,0-1 1 0 0,0 0-1 0 0,0 0 0 0 0,0 0 1 0 0,0 1-1 0 0,0-1 1 0 0,1 0-1 0 0,-1 0 1 0 0,0 1-1 0 0,0-1 0 0 0,-1 0 1 0 0,1 0-1 0 0,0 0 1 0 0,0 1-1 0 0,0-1 1 0 0,0 0-1 0 0,0 0 0 0 0,0 1 1 0 0,0-1-1 0 0,0 0 1 0 0,0 0-1 0 0,0 0 0 0 0,-1 1-4 0 0,6-3-20 0 0,0 0 0 0 0,0 0 0 0 0,-1 0 0 0 0,1-1 0 0 0,-1 0 0 0 0,0 1 0 0 0,0-1 0 0 0,0-1 0 0 0,0 1 0 0 0,0-1 0 0 0,-1 1 0 0 0,3-5 20 0 0,27-22-554 0 0,-32 29 548 0 0,1-1 0 0 0,0 1-1 0 0,-1-1 1 0 0,1 1 0 0 0,0 0 0 0 0,0 0 0 0 0,0 0 0 0 0,0 0 0 0 0,0 0-1 0 0,0 0 1 0 0,0 0 0 0 0,0 1 0 0 0,0-1 0 0 0,0 1 0 0 0,0 0 0 0 0,1-1-1 0 0,-1 1 1 0 0,0 0 0 0 0,0 0 0 0 0,0 0 0 0 0,1 1 0 0 0,-1-1 0 0 0,0 0-1 0 0,0 1 1 0 0,0 0 0 0 0,0-1 0 0 0,0 1 0 0 0,0 0 0 0 0,0 0 0 0 0,0 0 0 0 0,0 0-1 0 0,0 0 1 0 0,0 1 0 0 0,-1-1 0 0 0,1 1 0 0 0,0-1 0 0 0,-1 1 0 0 0,2 1 6 0 0,40 75 954 0 0,-15-25 346 0 0,-24-49-1071 0 0,-4-3-207 0 0,0 0 1 0 0,0 0 0 0 0,1-1 0 0 0,-1 1-1 0 0,1 0 1 0 0,-1 0 0 0 0,1-1-1 0 0,-1 1 1 0 0,1-1 0 0 0,-1 1 0 0 0,1 0-1 0 0,-1-1 1 0 0,1 1 0 0 0,0-1-1 0 0,-1 1 1 0 0,1-1 0 0 0,0 0 0 0 0,0 1-1 0 0,-1-1 1 0 0,1 0 0 0 0,0 1-1 0 0,0-1 1 0 0,-1 0 0 0 0,1 0-1 0 0,0 0 1 0 0,0 0 0 0 0,0 0 0 0 0,0 0-1 0 0,-1 0 1 0 0,1 0 0 0 0,0 0-1 0 0,0 0 1 0 0,0 0 0 0 0,-1 0 0 0 0,1-1-1 0 0,0 1 1 0 0,0 0 0 0 0,-1-1-1 0 0,1 1 1 0 0,0 0 0 0 0,0-1 0 0 0,-1 1-1 0 0,1-1 1 0 0,-1 1 0 0 0,1-1-1 0 0,0 1 1 0 0,-1-1 0 0 0,1 0-23 0 0,4-6 26 0 0,0 0-1 0 0,0-1 1 0 0,-1 0 0 0 0,0 0 0 0 0,0 0 0 0 0,-1 0 0 0 0,0-1 0 0 0,0 1 0 0 0,-1-1-1 0 0,1-7-25 0 0,20-162-1448 0 0,-22 68 232 0 0,-2 100 1076 0 0,-18-66-114 0 0,19 75 256 0 0,0 0-1 0 0,-1 0 1 0 0,1 0 0 0 0,-1 0-1 0 0,1 0 1 0 0,-1 0 0 0 0,0 0 0 0 0,1 0-1 0 0,-1 0 1 0 0,0 0 0 0 0,0 0-1 0 0,1 0 1 0 0,-1 1 0 0 0,0-1 0 0 0,0 0-1 0 0,0 1 1 0 0,0-1 0 0 0,0 0-1 0 0,0 1 1 0 0,0-1 0 0 0,0 1 0 0 0,0 0-1 0 0,-1-1 1 0 0,1 1 0 0 0,0 0-1 0 0,0 0 1 0 0,0 0 0 0 0,0-1 0 0 0,0 1-1 0 0,-1 0 1 0 0,1 1 0 0 0,0-1-1 0 0,0 0 1 0 0,0 0 0 0 0,0 0 0 0 0,-1 1-1 0 0,1-1 1 0 0,0 1 0 0 0,0-1-1 0 0,0 1 1 0 0,0-1 0 0 0,0 1-2 0 0,-4 3 44 0 0,1 0-1 0 0,0 0 1 0 0,0 0 0 0 0,0 0 0 0 0,0 1 0 0 0,1 0-1 0 0,0 0 1 0 0,0 0 0 0 0,0 0 0 0 0,0 0-1 0 0,1 0 1 0 0,0 1 0 0 0,0-1 0 0 0,0 1 0 0 0,1 0-1 0 0,0-1 1 0 0,0 1 0 0 0,1 0 0 0 0,-1 0-1 0 0,1 0 1 0 0,0-1 0 0 0,1 4-44 0 0,-2 2 29 0 0,1 8-1 0 0,0-1 0 0 0,1 0 0 0 0,1 1 0 0 0,1-1 0 0 0,1 0 0 0 0,3 9-28 0 0,-4-13 34 0 0,1 0-1 0 0,1 0 1 0 0,0-1 0 0 0,1 1 0 0 0,0-1 0 0 0,1 0 0 0 0,0-1-1 0 0,8 9-33 0 0,18 10 140 0 0,-17-20-5214 0 0,-15-10-443 0 0</inkml:trace>
  <inkml:trace contextRef="#ctx0" brushRef="#br0" timeOffset="102407.878">3157 1962 7776 0 0,'0'0'174'0'0,"0"0"29"0"0,0 0 12 0 0,4-3 1 0 0,12-20 3952 0 0,3 23-1514 0 0,-18 0-2476 0 0,1 1-18 0 0,1-1-137 0 0,23 26 554 0 0,-20 3-179 0 0,6 8-189 0 0,-9 24 127 0 0,9 25-48 0 0,-7-40-208 0 0,2-35 16 0 0,-5-2-32 0 0,1 0-48 0 0,-1-7-12 0 0,0-1-1 0 0,0 1 1 0 0,0-1-1 0 0,1 0 0 0 0,-1 0 1 0 0,0 0-1 0 0,1 0 0 0 0,-1 0 1 0 0,0 0-1 0 0,1-1 1 0 0,-1 1-1 0 0,1-1 0 0 0,-1 1 1 0 0,1-1-1 0 0,0 0 0 0 0,-1 0 1 0 0,1 0-1 0 0,-1-1 0 0 0,1 1 1 0 0,-1-1-1 0 0,1 1 1 0 0,-1-1-1 0 0,1 0 0 0 0,-1 0 1 0 0,0 0-1 0 0,1 0 0 0 0,-1 0 1 0 0,0 0-1 0 0,0-1 1 0 0,0 1-1 0 0,0-1 0 0 0,0 0 1 0 0,0 1-1 0 0,0-1 0 0 0,-1 0 1 0 0,1 0-1 0 0,0 0 0 0 0,0-2-3 0 0,17-18 0 0 0,-1-2 0 0 0,-1 0 0 0 0,-1 0 0 0 0,10-23 0 0 0,-18 8-101 0 0,-9 38 48 0 0,-3-3 26 0 0,-10 3-93 0 0,11 2 120 0 0,1 0-1 0 0,-1 0 0 0 0,1 0 1 0 0,0 0-1 0 0,0 0 1 0 0,-1 0-1 0 0,1 1 1 0 0,0-1-1 0 0,0 1 0 0 0,0-1 1 0 0,1 1-1 0 0,-1 0 1 0 0,0 0-1 0 0,0 0 1 0 0,1 0-1 0 0,0 0 1 0 0,-1 0-1 0 0,1 1 1 0 0,-10 11-1 0 0,-6 22 73 0 0,17-19-72 0 0,8 12 0 0 0,9-4 0 0 0,42 7 238 0 0,-10-42-108 0 0,-45 7-125 0 0,-1 1 0 0 0,1-1 0 0 0,-1 0 0 0 0,0 0 0 0 0,0-1 0 0 0,0 1 0 0 0,0-1 0 0 0,0 0 0 0 0,-1 1 0 0 0,0-1 0 0 0,1 0 0 0 0,-2 0 0 0 0,1-1 0 0 0,0 1 0 0 0,-1 0 0 0 0,1-4-5 0 0,23-49-240 0 0,-21 53 238 0 0,11 33 68 0 0,-2 28-224 0 0,-5-24 284 0 0,10-6 173 0 0,-17-26-239 0 0,-1-1 35 0 0,11 0 153 0 0,3-7-91 0 0,13-32 30 0 0,-2-50-177 0 0,-13 42-274 0 0,1 10-92 0 0,-2 17 80 0 0,-2 24 151 0 0,7 9 114 0 0,-1 2 11 0 0,6 20 0 0 0,-17-28 0 0 0,4 1 0 0 0,-6-6 4 0 0,1 0-1 0 0,0-1 0 0 0,0 1 0 0 0,0 0 0 0 0,0-1 0 0 0,0 0 0 0 0,0 0 0 0 0,0 1 0 0 0,0-2 0 0 0,1 1 0 0 0,-1 0 0 0 0,0-1 0 0 0,1 0 0 0 0,-1 1 0 0 0,0-1 0 0 0,1 0 1 0 0,-1-1-1 0 0,0 1 0 0 0,1-1 0 0 0,-1 1 0 0 0,0-1 0 0 0,0 0 0 0 0,0 0 0 0 0,1-1 0 0 0,-1 1 0 0 0,0-1 0 0 0,0 1 0 0 0,-1-1 0 0 0,1 0 0 0 0,0 0 0 0 0,-1 0 1 0 0,1 0-1 0 0,-1-1 0 0 0,0 1 0 0 0,1-1 0 0 0,-1 0 0 0 0,0 1 0 0 0,-1-1 0 0 0,1 0 0 0 0,0 0 0 0 0,-1 0-3 0 0,2 0 10 0 0,-1 0-10 0 0,0 0 0 0 0,0 0 0 0 0,0 0 0 0 0,0-1 0 0 0,0 1 0 0 0,-1 0 0 0 0,1-1 0 0 0,-1 1 0 0 0,0-1 0 0 0,0 0 0 0 0,-1 1 0 0 0,1-1 0 0 0,-1 0 0 0 0,1 0 0 0 0,-1 1 0 0 0,0-1 0 0 0,-1 0 0 0 0,1 0 0 0 0,-1-1 0 0 0,-12-19-12 0 0,-1 17-128 0 0,11 7 132 0 0,0 1 0 0 0,0 0 0 0 0,0 0 0 0 0,0 0-1 0 0,0 0 1 0 0,0 1 0 0 0,0-1 0 0 0,0 1 0 0 0,0 0-1 0 0,1 0 1 0 0,-1 0 0 0 0,1 0 0 0 0,-1 0 0 0 0,1 0-1 0 0,0 1 1 0 0,0-1 0 0 0,0 1 0 0 0,0 0 0 0 0,0-1-1 0 0,1 1 1 0 0,-1 0 0 0 0,1 0 0 0 0,0 0-1 0 0,0 0 1 0 0,0 0 0 0 0,0 0 0 0 0,0 0 0 0 0,1 1-1 0 0,-1-1 1 0 0,1 0 0 0 0,0 2 8 0 0,-3 3-2 0 0,-9 96 13 0 0,17-55 96 0 0,-4-46-97 0 0,0 0 0 0 0,0 0 1 0 0,0 0-1 0 0,0 0 0 0 0,0 0 0 0 0,0 0 1 0 0,1-1-1 0 0,0 1 0 0 0,-1-1 1 0 0,1 1-1 0 0,0-1 0 0 0,0 1 0 0 0,0-1 1 0 0,1 0-1 0 0,-1 0 0 0 0,0 0 0 0 0,1 0 1 0 0,-1-1-1 0 0,1 1 0 0 0,0-1 0 0 0,-1 1 1 0 0,1-1-1 0 0,0 0 0 0 0,0 0 1 0 0,0 0-1 0 0,0-1 0 0 0,1 1-10 0 0,5-2 22 0 0,-1-1-1 0 0,1 0 1 0 0,-1-1-1 0 0,1 0 1 0 0,-1 0-1 0 0,0-1 1 0 0,0 0-1 0 0,0 0 1 0 0,-1-1-1 0 0,0 0 1 0 0,0 0-1 0 0,0 0 1 0 0,0-1-1 0 0,-1 0 1 0 0,0-1-1 0 0,5-6-21 0 0,-2 0-18 0 0,0 0-1 0 0,-1-1 1 0 0,0 0 0 0 0,-2 0-1 0 0,1-1 1 0 0,-2 0 0 0 0,0 0-1 0 0,-1 0 1 0 0,0-1 0 0 0,-1 0-1 0 0,-1 1 1 0 0,0-8 18 0 0,-2-33-145 0 0,0 11-305 0 0,0 43 513 0 0,0 2 22 0 0,0 0 3 0 0,0 0-25 0 0,0 0-107 0 0,-3 18-237 0 0,-1 2 278 0 0,0-1 0 0 0,2 1 0 0 0,0 0 1 0 0,1 0-1 0 0,2 0 0 0 0,0 0 0 0 0,0 0 0 0 0,2 0 0 0 0,4 13 3 0 0,5 66 126 0 0,-5-78-5069 0 0,-6-20 3377 0 0</inkml:trace>
  <inkml:trace contextRef="#ctx0" brushRef="#br0" timeOffset="102671.428">4455 2026 8208 0 0,'0'0'234'0'0,"0"0"6"0"0,0 0-32 0 0,0 0 411 0 0,0 0 196 0 0,0 0 38 0 0,-1 1-50 0 0,-5 6-497 0 0,1 0 0 0 0,-1 0 0 0 0,1 0 0 0 0,1 1 0 0 0,0 0 1 0 0,0 0-1 0 0,0 0 0 0 0,1 0 0 0 0,0 1 0 0 0,0-1 1 0 0,0 6-307 0 0,3-10 45 0 0,0-1 1 0 0,0 1 0 0 0,0 0 0 0 0,0-1 0 0 0,1 1 0 0 0,0 0 0 0 0,-1-1 0 0 0,1 1-1 0 0,0-1 1 0 0,1 1 0 0 0,-1-1 0 0 0,1 0 0 0 0,0 1 0 0 0,-1-1 0 0 0,1 0 0 0 0,1 0 0 0 0,-1 0-46 0 0,4 2-4 0 0,0 0 1 0 0,1 0 0 0 0,-1-1 0 0 0,1 1 0 0 0,0-2 0 0 0,0 1 0 0 0,0-1 0 0 0,1 0 0 0 0,-1 0 0 0 0,1-1 0 0 0,0 0 0 0 0,-1-1 0 0 0,3 1 3 0 0,14 4 24 0 0,28 1-24 0 0,-45-4 18 0 0,-23 7 268 0 0,-112 19-934 0 0,114-25-3184 0 0,1-3-1296 0 0</inkml:trace>
  <inkml:trace contextRef="#ctx0" brushRef="#br0" timeOffset="120859.235">3753 2626 5840 0 0,'0'0'132'0'0,"0"0"17"0"0,0 0 11 0 0,0 0 61 0 0,0 0 231 0 0,0 0 100 0 0,0 0 22 0 0,0 0-29 0 0,0 0-128 0 0,0 0-53 0 0,0 0-10 0 0,0 0-36 0 0,0 0-140 0 0,0 0-68 0 0,0 0-12 0 0,0 0 24 0 0,0 0 112 0 0,0 2 43 0 0,3 55 1834 0 0,-3-55-1917 0 0,4 10 52 0 0,8 57 863 0 0,-8-55-730 0 0,-13 45 321 0 0,-2-30-208 0 0,11-11-325 0 0,0-10-156 0 0,-1-5 32 0 0,0 3-33 0 0,2 2-10 0 0,0 0 11 0 0,-1-6 44 0 0,0-2 15 0 0,0 0 2 0 0,4-33 54 0 0,-11-30-52 0 0,-7-41-10 0 0,-4 43-64 0 0,7 40 0 0 0,9 31-88 0 0,-2 27 88 0 0,8 5 0 0 0,-1-17 54 0 0,-2 14-44 0 0,2 40 889 0 0,-3-67-926 0 0,0-1 22 0 0,1-7 48 0 0,2 6-22 0 0,-2-7 32 0 0,-1 5 153 0 0,0-6-5965 0 0,0-2 401 0 0</inkml:trace>
  <inkml:trace contextRef="#ctx0" brushRef="#br0" timeOffset="121153.444">3913 2981 7200 0 0,'0'0'165'0'0,"0"0"22"0"0,0 0 6 0 0,0 0 60 0 0,-16 1 2034 0 0,-33 12 792 0 0,-79 12-20 0 0,8 3-2435 0 0,91-21-624 0 0,22-7-12 0 0,5 0-60 0 0,2 0-62 0 0,0 0-741 0 0,0 0-3015 0 0,0 0-1294 0 0</inkml:trace>
  <inkml:trace contextRef="#ctx0" brushRef="#br0" timeOffset="121520.229">3913 2620 8000 0 0,'0'0'233'0'0,"-1"-1"-9"0"0,-1 0-33 0 0,-1 0 0 0 0,1 0 0 0 0,0 0-1 0 0,0 1 1 0 0,0-1 0 0 0,-1 0 0 0 0,1 1 0 0 0,0 0 0 0 0,-1-1-1 0 0,1 1 1 0 0,0 0 0 0 0,-1 0 0 0 0,1 0 0 0 0,0 1 0 0 0,-1-1-1 0 0,1 1 1 0 0,0-1 0 0 0,0 1 0 0 0,-1 0 0 0 0,1-1 0 0 0,0 1-1 0 0,0 1-190 0 0,-14 3 1257 0 0,-36 11 715 0 0,-16 2-833 0 0,-14 0-591 0 0,-9-3-232 0 0,-29-12 247 0 0,119-3-510 0 0,1 0-14 0 0,0 0-107 0 0,52-6-3680 0 0,-36 5 2534 0 0</inkml:trace>
  <inkml:trace contextRef="#ctx0" brushRef="#br0" timeOffset="122105.15">3885 2791 6832 0 0,'0'0'200'0'0,"0"0"41"0"0,0 0 48 0 0,0 0 21 0 0,0 0 2 0 0,8 9 929 0 0,15 39 2028 0 0,-19 3-1357 0 0,0-18-1057 0 0,-7-20-388 0 0,-1 15 196 0 0,3-27-524 0 0,1-1 10 0 0,0 0-133 0 0,0 0-1 0 0,0 1 0 0 0,1-1 0 0 0,-1 0 0 0 0,0 0 0 0 0,0 1 0 0 0,0-1 1 0 0,0 0-1 0 0,0 1 0 0 0,0-1 0 0 0,0 0 0 0 0,0 1 0 0 0,0-1 0 0 0,0 0 0 0 0,0 0 1 0 0,0 1-1 0 0,0-1 0 0 0,0 0 0 0 0,-1 1 0 0 0,1-1 0 0 0,0 0 0 0 0,0 0 0 0 0,0 1 1 0 0,0-1-1 0 0,0 0 0 0 0,-1 0 0 0 0,1 1 0 0 0,0-1 0 0 0,0 0 0 0 0,0 0 1 0 0,-1 1-1 0 0,1-1 0 0 0,0 0 0 0 0,0 0 0 0 0,-1 0 0 0 0,1 0 0 0 0,0 0 0 0 0,-1 1 1 0 0,1-1-1 0 0,0 0 0 0 0,0 0 0 0 0,-1 0 0 0 0,1 0 0 0 0,0 0 0 0 0,-1 0 0 0 0,1 0 1 0 0,0 0-1 0 0,0 0 0 0 0,-1 0 0 0 0,1 0 0 0 0,0 0 0 0 0,-1 0 0 0 0,1 0 1 0 0,0 0-1 0 0,-1 0 0 0 0,1-1 0 0 0,0 1 0 0 0,0 0 0 0 0,-1 0 0 0 0,1 0 0 0 0,0 0 1 0 0,0 0-1 0 0,-1-1 0 0 0,1 1 0 0 0,0 0 0 0 0,0 0 0 0 0,0-1 0 0 0,-1 1 0 0 0,1 0-15 0 0,33-101-1084 0 0,-30 93 996 0 0,0 1-1 0 0,1-1 0 0 0,0 1 0 0 0,1-1 0 0 0,0 1 1 0 0,0 0-1 0 0,0 1 0 0 0,1-1 0 0 0,-1 1 1 0 0,6-4 88 0 0,13-7-318 0 0,-15 16 254 0 0,-2 0 8 0 0,2 0 46 0 0,15 23 94 0 0,-21-9 52 0 0,6 42 276 0 0,-7-36-348 0 0,-1-9-1486 0 0,-1-10 620 0 0</inkml:trace>
  <inkml:trace contextRef="#ctx0" brushRef="#br0" timeOffset="122575.465">4383 2630 6848 0 0,'0'0'157'0'0,"-15"-4"406"0"0,-78-14 6982 0 0,92 18-7236 0 0,-11 23 669 0 0,9-15-890 0 0,1 1 0 0 0,-1-1 0 0 0,1 1 0 0 0,1 0 1 0 0,0-1-1 0 0,0 1 0 0 0,0 0 0 0 0,1 0 1 0 0,1 0-1 0 0,-1 0-88 0 0,-2 56 685 0 0,-2 27 335 0 0,0-38-600 0 0,-13 52 450 0 0,1-34-556 0 0,9-52-319 0 0,6-19-102 0 0,1-1-21 0 0,0 0 0 0 0,-2 4-115 0 0,0 0-2756 0 0,2-4-3206 0 0</inkml:trace>
  <inkml:trace contextRef="#ctx0" brushRef="#br0" timeOffset="123404.554">4158 2902 8120 0 0,'0'0'182'0'0,"0"0"29"0"0,0 0 12 0 0,8-3 1 0 0,49-16 1154 0 0,3 1 404 0 0,-25 12-936 0 0,-32 5-794 0 0,0 1 0 0 0,0 0 1 0 0,1 0-1 0 0,-1 1 0 0 0,0-1 0 0 0,1 1 0 0 0,-1 0 0 0 0,0-1 0 0 0,0 1 0 0 0,0 1 0 0 0,0-1 0 0 0,0 0 0 0 0,0 1 0 0 0,0 0 0 0 0,0-1 1 0 0,0 1-53 0 0,34 58 956 0 0,-34-17 122 0 0,-3-42-994 0 0,0-1-10 0 0,0 0-2 0 0,0 0 5 0 0,0 0 23 0 0,0 0 11 0 0,0 0 1 0 0,0 0-7 0 0,0 0-28 0 0,0 0-12 0 0,0 0-1 0 0,5-8 0 0 0,34-55-307 0 0,18-21-1595 0 0,40 6-2327 0 0,-58 54 3278 0 0,-24 17 876 0 0,2 1-33 0 0,-4 4 3014 0 0,-10 20-1839 0 0,-6-9-927 0 0,-1-1 0 0 0,1 1 0 0 0,-1-1 0 0 0,-1 0 0 0 0,0 0 0 0 0,0-1 0 0 0,0 0 0 0 0,-1 1 0 0 0,0-2 0 0 0,0 1 0 0 0,-5 3-204 0 0,-10 12 316 0 0,-26 42 235 0 0,46-63-481 0 0,1-1 16 0 0,0 0-11 0 0,0 0-4 0 0,4 0-31 0 0,1 0-1 0 0,-1-1 1 0 0,1 1 0 0 0,-1-1-1 0 0,1 0 1 0 0,-1-1 0 0 0,0 1 0 0 0,0-1-1 0 0,0 0 1 0 0,1 0 0 0 0,-2 0-1 0 0,1 0 1 0 0,0-1 0 0 0,0 1 0 0 0,-1-1-1 0 0,0 0 1 0 0,1 0 0 0 0,-1-1-1 0 0,2-2-39 0 0,30-40-438 0 0,-19 21 298 0 0,-11 18 116 0 0,2 0-30 0 0,-5 6-10 0 0,10 37 0 0 0,-6 1 132 0 0,15 19 144 0 0,3-35-212 0 0,-7-13-453 0 0,-6-5-3883 0 0,-3-2-1082 0 0</inkml:trace>
  <inkml:trace contextRef="#ctx0" brushRef="#br0" timeOffset="124226.034">4858 2763 6896 0 0,'0'0'200'0'0,"0"0"85"0"0,0 0 232 0 0,0 0 99 0 0,0 0 22 0 0,1 1-18 0 0,3 3-339 0 0,-2 1 0 0 0,1 0 0 0 0,0-1-1 0 0,-1 1 1 0 0,0 0 0 0 0,0 0 0 0 0,0 1 0 0 0,-1-1 0 0 0,0 0 0 0 0,0 0 0 0 0,0 1 0 0 0,0-1 0 0 0,-1 1 0 0 0,0-1 0 0 0,0 0 0 0 0,-1 1 0 0 0,0 1-281 0 0,1 8 588 0 0,-4 39 1055 0 0,0-37-847 0 0,0-27-284 0 0,20-43-896 0 0,-13 46 268 0 0,0 1-1 0 0,1-1 0 0 0,0 1 1 0 0,0 0-1 0 0,0 0 0 0 0,1 1 1 0 0,0-1-1 0 0,0 1 1 0 0,0 0-1 0 0,1 0 0 0 0,-1 1 1 0 0,6-4 116 0 0,-5 5-38 0 0,0 1 0 0 0,0 0 0 0 0,0 0 0 0 0,0 0 0 0 0,0 1 0 0 0,0 0 0 0 0,0 0 0 0 0,1 1 0 0 0,-1 0 0 0 0,0 0 0 0 0,0 0 0 0 0,1 0 0 0 0,-1 1 0 0 0,0 0 0 0 0,0 1 0 0 0,4 1 38 0 0,2-2 0 0 0,1 1 0 0 0,0-2 0 0 0,-1 0 0 0 0,1 0 0 0 0,-1-1 0 0 0,1-1 0 0 0,-1 0 0 0 0,0 0 0 0 0,0-1 0 0 0,9-4 0 0 0,-18 6 0 0 0,0 0 0 0 0,-1 0 0 0 0,1 0 0 0 0,0 0 0 0 0,-1-1 0 0 0,1 1 0 0 0,-1-1 0 0 0,1 1 0 0 0,-1-1 0 0 0,0 0 0 0 0,0 0 0 0 0,0 0 0 0 0,0 0 0 0 0,0 0 0 0 0,0-1 0 0 0,-1 1 0 0 0,1-1 0 0 0,-1 1 0 0 0,1-1 0 0 0,-6-18 0 0 0,3 19 4 0 0,-1 0 0 0 0,1 0 0 0 0,-1 0 1 0 0,0 0-1 0 0,0 0 0 0 0,0 0 1 0 0,0 1-1 0 0,0-1 0 0 0,0 1 1 0 0,-1 0-1 0 0,1-1 0 0 0,0 1 1 0 0,-1 0-1 0 0,1 0 0 0 0,-1 0 1 0 0,1 1-1 0 0,-1-1 0 0 0,1 1 1 0 0,-1-1-1 0 0,1 1 0 0 0,-1 0 1 0 0,0 0-1 0 0,1 0 0 0 0,-1 0 1 0 0,0 0-1 0 0,1 1 0 0 0,-1-1 1 0 0,1 1-1 0 0,-1 0 0 0 0,1 0 1 0 0,-1 0-1 0 0,1 0 0 0 0,0 0 1 0 0,-1 0-1 0 0,1 1 0 0 0,0-1 1 0 0,-1 1-5 0 0,-25 18 304 0 0,-24 49 1017 0 0,45-54-1040 0 0,6-13-207 0 0,-1 1 0 0 0,0 0 0 0 0,1 0 0 0 0,-1 0 0 0 0,1 0 0 0 0,0 0 0 0 0,0 1 0 0 0,0-1 0 0 0,1 0 0 0 0,-1 0 0 0 0,1 1 0 0 0,0-1 0 0 0,0 0 0 0 0,0 1 0 0 0,0-1 0 0 0,0 0 0 0 0,1 0 0 0 0,-1 1 0 0 0,1-1 0 0 0,0 0-74 0 0,1-1-6 0 0,-1 0-1 0 0,1-1 1 0 0,-1 1-1 0 0,1-1 1 0 0,0 1-1 0 0,0-1 1 0 0,0 0-1 0 0,0 1 1 0 0,0-1-1 0 0,0 0 1 0 0,0 0-1 0 0,0-1 1 0 0,0 1-1 0 0,1 0 1 0 0,-1-1-1 0 0,0 1 1 0 0,0-1-1 0 0,1 0 1 0 0,-1 0-1 0 0,0 0 1 0 0,1 0-1 0 0,-1 0 1 0 0,0 0-1 0 0,0-1 1 0 0,1 1-1 0 0,-1-1 1 0 0,0 0-1 0 0,1 0 7 0 0,10-1-359 0 0,18-7-5094 0 0,-15 6-251 0 0</inkml:trace>
  <inkml:trace contextRef="#ctx0" brushRef="#br0" timeOffset="124663.099">5436 2694 12496 0 0,'0'0'281'0'0,"0"0"40"0"0,0 0 22 0 0,0 0-39 0 0,-1 2-197 0 0,-7 7 287 0 0,1 2 0 0 0,1-1 0 0 0,-1 1 0 0 0,2 0 0 0 0,-1 0 0 0 0,2 1-1 0 0,-1-1 1 0 0,1 1 0 0 0,1 0 0 0 0,0 5-394 0 0,1-13 54 0 0,1-1 0 0 0,0 1-1 0 0,1-1 1 0 0,-1 1-1 0 0,1-1 1 0 0,-1 1 0 0 0,1-1-1 0 0,0 1 1 0 0,0-1-1 0 0,1 1 1 0 0,-1-1 0 0 0,1 1-1 0 0,0-1 1 0 0,0 1-1 0 0,0-1 1 0 0,0 0 0 0 0,0 1-1 0 0,1-1 1 0 0,-1 0-1 0 0,3 3-53 0 0,5 1 79 0 0,-5-6-61 0 0,0 0 1 0 0,0 0-1 0 0,1-1 1 0 0,-1 1-1 0 0,1-1 0 0 0,-1 0 1 0 0,0 0-1 0 0,1 0 0 0 0,-1-1 1 0 0,0 1-1 0 0,1-1 0 0 0,-1 0 1 0 0,0-1-1 0 0,0 1 1 0 0,1-1-1 0 0,-1 1 0 0 0,0-1 1 0 0,-1 0-1 0 0,1-1 0 0 0,0 1 1 0 0,-1-1-1 0 0,1 0 0 0 0,-1 1 1 0 0,0-1-1 0 0,0-1 1 0 0,0 1-1 0 0,0 0 0 0 0,-1-1 1 0 0,1 0-1 0 0,-1 1 0 0 0,0-1-18 0 0,2-2 2 0 0,-1 0-1 0 0,0 0 0 0 0,0 0 0 0 0,-1 0 1 0 0,0 0-1 0 0,0-1 0 0 0,0 1 0 0 0,-1-1 0 0 0,0 1 1 0 0,0-1-1 0 0,-1 1 0 0 0,0-1 0 0 0,0 0-1 0 0,4-76-569 0 0,-12-115-1478 0 0,8 196 2007 0 0,1 10 150 0 0,2 121 404 0 0,-7-5-22 0 0,2-59 112 0 0,1-23-1668 0 0,1-10-3165 0 0,0-30-1477 0 0</inkml:trace>
  <inkml:trace contextRef="#ctx0" brushRef="#br0" timeOffset="125453.327">5469 3188 8232 0 0,'0'0'182'0'0,"0"0"29"0"0,0 0 14 0 0,0 0 33 0 0,0 0 86 0 0,0 0 37 0 0,0 0 10 0 0,0 0 5 0 0,0 0 16 0 0,0 0 4 0 0,0 0 0 0 0,0 0-23 0 0,0 0-94 0 0,0 0-41 0 0,0 0-8 0 0,0 0-21 0 0,-16 0 158 0 0,-94 6 1157 0 0,-6-2 39 0 0,-12 10-459 0 0,-82 2-765 0 0,-23-13-306 0 0,72 4-42 0 0,9-4 245 0 0,-44 1-43 0 0,114 2-174 0 0,-30 6 114 0 0,41 9-39 0 0,69-21-184 0 0,2 0 2 0 0,0 0-29 0 0,0 0-140 0 0,0 0-62 0 0,0 0-769 0 0,0 0-3181 0 0,0 0-1360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41BD-ED9B-433C-B886-F6E089DB2D2F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41BD-ED9B-433C-B886-F6E089DB2D2F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6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5772215"/>
            <a:ext cx="2105978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41BD-ED9B-433C-B886-F6E089DB2D2F}" type="datetimeFigureOut">
              <a:rPr lang="en-US" smtClean="0"/>
              <a:t>18-Sep-18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5772215"/>
            <a:ext cx="3158966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5772215"/>
            <a:ext cx="2105978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1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830367" rtl="0" eaLnBrk="1" latinLnBrk="0" hangingPunct="1">
        <a:lnSpc>
          <a:spcPct val="90000"/>
        </a:lnSpc>
        <a:spcBef>
          <a:spcPct val="0"/>
        </a:spcBef>
        <a:buNone/>
        <a:defRPr sz="39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592" indent="-207592" algn="l" defTabSz="830367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1pPr>
      <a:lvl2pPr marL="6227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9" kern="1200">
          <a:solidFill>
            <a:schemeClr val="tx1"/>
          </a:solidFill>
          <a:latin typeface="+mn-lt"/>
          <a:ea typeface="+mn-ea"/>
          <a:cs typeface="+mn-cs"/>
        </a:defRPr>
      </a:lvl2pPr>
      <a:lvl3pPr marL="10379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6" kern="1200">
          <a:solidFill>
            <a:schemeClr val="tx1"/>
          </a:solidFill>
          <a:latin typeface="+mn-lt"/>
          <a:ea typeface="+mn-ea"/>
          <a:cs typeface="+mn-cs"/>
        </a:defRPr>
      </a:lvl3pPr>
      <a:lvl4pPr marL="145314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86832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28350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69869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31138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5290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1pPr>
      <a:lvl2pPr marL="4151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2pPr>
      <a:lvl3pPr marL="8303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3pPr>
      <a:lvl4pPr marL="124555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66073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07591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29062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3214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8" Type="http://schemas.openxmlformats.org/officeDocument/2006/relationships/customXml" Target="../ink/ink7.xml"/><Relationship Id="rId26" Type="http://schemas.openxmlformats.org/officeDocument/2006/relationships/customXml" Target="../ink/ink11.xml"/><Relationship Id="rId39" Type="http://schemas.openxmlformats.org/officeDocument/2006/relationships/image" Target="../media/image17.pn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customXml" Target="../ink/ink15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6.png"/><Relationship Id="rId33" Type="http://schemas.openxmlformats.org/officeDocument/2006/relationships/image" Target="../media/image14.png"/><Relationship Id="rId38" Type="http://schemas.openxmlformats.org/officeDocument/2006/relationships/customXml" Target="../ink/ink17.xml"/><Relationship Id="rId2" Type="http://schemas.openxmlformats.org/officeDocument/2006/relationships/customXml" Target="../ink/ink1.xml"/><Relationship Id="rId20" Type="http://schemas.openxmlformats.org/officeDocument/2006/relationships/customXml" Target="../ink/ink8.xml"/><Relationship Id="rId29" Type="http://schemas.openxmlformats.org/officeDocument/2006/relationships/image" Target="../media/image12.png"/><Relationship Id="rId41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0.xml"/><Relationship Id="rId32" Type="http://schemas.openxmlformats.org/officeDocument/2006/relationships/customXml" Target="../ink/ink14.xml"/><Relationship Id="rId37" Type="http://schemas.openxmlformats.org/officeDocument/2006/relationships/image" Target="../media/image16.png"/><Relationship Id="rId40" Type="http://schemas.openxmlformats.org/officeDocument/2006/relationships/customXml" Target="../ink/ink18.xml"/><Relationship Id="rId5" Type="http://schemas.openxmlformats.org/officeDocument/2006/relationships/image" Target="../media/image2.png"/><Relationship Id="rId23" Type="http://schemas.openxmlformats.org/officeDocument/2006/relationships/image" Target="../media/image11.png"/><Relationship Id="rId28" Type="http://schemas.openxmlformats.org/officeDocument/2006/relationships/customXml" Target="../ink/ink12.xml"/><Relationship Id="rId36" Type="http://schemas.openxmlformats.org/officeDocument/2006/relationships/customXml" Target="../ink/ink16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3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22" Type="http://schemas.openxmlformats.org/officeDocument/2006/relationships/customXml" Target="../ink/ink9.xml"/><Relationship Id="rId27" Type="http://schemas.openxmlformats.org/officeDocument/2006/relationships/image" Target="../media/image7.png"/><Relationship Id="rId30" Type="http://schemas.openxmlformats.org/officeDocument/2006/relationships/customXml" Target="../ink/ink13.xml"/><Relationship Id="rId35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.xml"/><Relationship Id="rId13" Type="http://schemas.openxmlformats.org/officeDocument/2006/relationships/image" Target="../media/image24.png"/><Relationship Id="rId18" Type="http://schemas.openxmlformats.org/officeDocument/2006/relationships/customXml" Target="../ink/ink27.xml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customXml" Target="../ink/ink24.xml"/><Relationship Id="rId17" Type="http://schemas.openxmlformats.org/officeDocument/2006/relationships/image" Target="../media/image26.png"/><Relationship Id="rId2" Type="http://schemas.openxmlformats.org/officeDocument/2006/relationships/customXml" Target="../ink/ink19.xml"/><Relationship Id="rId16" Type="http://schemas.openxmlformats.org/officeDocument/2006/relationships/customXml" Target="../ink/ink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.xml"/><Relationship Id="rId11" Type="http://schemas.openxmlformats.org/officeDocument/2006/relationships/image" Target="../media/image23.png"/><Relationship Id="rId5" Type="http://schemas.openxmlformats.org/officeDocument/2006/relationships/image" Target="../media/image20.png"/><Relationship Id="rId15" Type="http://schemas.openxmlformats.org/officeDocument/2006/relationships/image" Target="../media/image25.png"/><Relationship Id="rId10" Type="http://schemas.openxmlformats.org/officeDocument/2006/relationships/customXml" Target="../ink/ink23.xml"/><Relationship Id="rId19" Type="http://schemas.openxmlformats.org/officeDocument/2006/relationships/image" Target="../media/image200.png"/><Relationship Id="rId4" Type="http://schemas.openxmlformats.org/officeDocument/2006/relationships/customXml" Target="../ink/ink20.xml"/><Relationship Id="rId9" Type="http://schemas.openxmlformats.org/officeDocument/2006/relationships/image" Target="../media/image22.png"/><Relationship Id="rId14" Type="http://schemas.openxmlformats.org/officeDocument/2006/relationships/customXml" Target="../ink/ink2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.xml"/><Relationship Id="rId3" Type="http://schemas.openxmlformats.org/officeDocument/2006/relationships/image" Target="../media/image210.png"/><Relationship Id="rId7" Type="http://schemas.openxmlformats.org/officeDocument/2006/relationships/image" Target="../media/image27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0.xml"/><Relationship Id="rId5" Type="http://schemas.openxmlformats.org/officeDocument/2006/relationships/image" Target="../media/image220.png"/><Relationship Id="rId4" Type="http://schemas.openxmlformats.org/officeDocument/2006/relationships/customXml" Target="../ink/ink29.xml"/><Relationship Id="rId9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png"/><Relationship Id="rId18" Type="http://schemas.openxmlformats.org/officeDocument/2006/relationships/customXml" Target="../ink/ink40.xml"/><Relationship Id="rId26" Type="http://schemas.openxmlformats.org/officeDocument/2006/relationships/customXml" Target="../ink/ink44.xml"/><Relationship Id="rId39" Type="http://schemas.openxmlformats.org/officeDocument/2006/relationships/image" Target="../media/image42.png"/><Relationship Id="rId21" Type="http://schemas.openxmlformats.org/officeDocument/2006/relationships/image" Target="../media/image33.png"/><Relationship Id="rId42" Type="http://schemas.openxmlformats.org/officeDocument/2006/relationships/customXml" Target="../ink/ink51.xml"/><Relationship Id="rId47" Type="http://schemas.openxmlformats.org/officeDocument/2006/relationships/image" Target="../media/image46.png"/><Relationship Id="rId50" Type="http://schemas.openxmlformats.org/officeDocument/2006/relationships/customXml" Target="../ink/ink55.xml"/><Relationship Id="rId55" Type="http://schemas.openxmlformats.org/officeDocument/2006/relationships/image" Target="../media/image50.png"/><Relationship Id="rId63" Type="http://schemas.openxmlformats.org/officeDocument/2006/relationships/image" Target="../media/image54.png"/><Relationship Id="rId68" Type="http://schemas.openxmlformats.org/officeDocument/2006/relationships/customXml" Target="../ink/ink64.xml"/><Relationship Id="rId76" Type="http://schemas.openxmlformats.org/officeDocument/2006/relationships/customXml" Target="../ink/ink68.xml"/><Relationship Id="rId84" Type="http://schemas.openxmlformats.org/officeDocument/2006/relationships/customXml" Target="../ink/ink72.xml"/><Relationship Id="rId89" Type="http://schemas.openxmlformats.org/officeDocument/2006/relationships/image" Target="../media/image39.png"/><Relationship Id="rId7" Type="http://schemas.openxmlformats.org/officeDocument/2006/relationships/image" Target="../media/image260.png"/><Relationship Id="rId71" Type="http://schemas.openxmlformats.org/officeDocument/2006/relationships/image" Target="../media/image58.png"/><Relationship Id="rId2" Type="http://schemas.openxmlformats.org/officeDocument/2006/relationships/customXml" Target="../ink/ink32.xml"/><Relationship Id="rId16" Type="http://schemas.openxmlformats.org/officeDocument/2006/relationships/customXml" Target="../ink/ink39.xml"/><Relationship Id="rId29" Type="http://schemas.openxmlformats.org/officeDocument/2006/relationships/image" Target="../media/image37.png"/><Relationship Id="rId11" Type="http://schemas.openxmlformats.org/officeDocument/2006/relationships/image" Target="../media/image280.png"/><Relationship Id="rId24" Type="http://schemas.openxmlformats.org/officeDocument/2006/relationships/customXml" Target="../ink/ink43.xml"/><Relationship Id="rId32" Type="http://schemas.openxmlformats.org/officeDocument/2006/relationships/customXml" Target="../ink/ink47.xml"/><Relationship Id="rId37" Type="http://schemas.openxmlformats.org/officeDocument/2006/relationships/image" Target="../media/image41.png"/><Relationship Id="rId40" Type="http://schemas.openxmlformats.org/officeDocument/2006/relationships/customXml" Target="../ink/ink50.xml"/><Relationship Id="rId45" Type="http://schemas.openxmlformats.org/officeDocument/2006/relationships/image" Target="../media/image45.png"/><Relationship Id="rId53" Type="http://schemas.openxmlformats.org/officeDocument/2006/relationships/image" Target="../media/image49.png"/><Relationship Id="rId58" Type="http://schemas.openxmlformats.org/officeDocument/2006/relationships/customXml" Target="../ink/ink59.xml"/><Relationship Id="rId66" Type="http://schemas.openxmlformats.org/officeDocument/2006/relationships/customXml" Target="../ink/ink63.xml"/><Relationship Id="rId74" Type="http://schemas.openxmlformats.org/officeDocument/2006/relationships/customXml" Target="../ink/ink67.xml"/><Relationship Id="rId79" Type="http://schemas.openxmlformats.org/officeDocument/2006/relationships/image" Target="../media/image62.png"/><Relationship Id="rId87" Type="http://schemas.openxmlformats.org/officeDocument/2006/relationships/image" Target="../media/image66.png"/><Relationship Id="rId5" Type="http://schemas.openxmlformats.org/officeDocument/2006/relationships/image" Target="../media/image250.png"/><Relationship Id="rId61" Type="http://schemas.openxmlformats.org/officeDocument/2006/relationships/image" Target="../media/image53.png"/><Relationship Id="rId82" Type="http://schemas.openxmlformats.org/officeDocument/2006/relationships/customXml" Target="../ink/ink71.xml"/><Relationship Id="rId19" Type="http://schemas.openxmlformats.org/officeDocument/2006/relationships/image" Target="../media/image32.png"/><Relationship Id="rId4" Type="http://schemas.openxmlformats.org/officeDocument/2006/relationships/customXml" Target="../ink/ink33.xml"/><Relationship Id="rId9" Type="http://schemas.openxmlformats.org/officeDocument/2006/relationships/image" Target="../media/image270.png"/><Relationship Id="rId14" Type="http://schemas.openxmlformats.org/officeDocument/2006/relationships/customXml" Target="../ink/ink38.xml"/><Relationship Id="rId22" Type="http://schemas.openxmlformats.org/officeDocument/2006/relationships/customXml" Target="../ink/ink42.xml"/><Relationship Id="rId27" Type="http://schemas.openxmlformats.org/officeDocument/2006/relationships/image" Target="../media/image36.png"/><Relationship Id="rId30" Type="http://schemas.openxmlformats.org/officeDocument/2006/relationships/customXml" Target="../ink/ink46.xml"/><Relationship Id="rId35" Type="http://schemas.openxmlformats.org/officeDocument/2006/relationships/image" Target="../media/image40.png"/><Relationship Id="rId43" Type="http://schemas.openxmlformats.org/officeDocument/2006/relationships/image" Target="../media/image44.png"/><Relationship Id="rId48" Type="http://schemas.openxmlformats.org/officeDocument/2006/relationships/customXml" Target="../ink/ink54.xml"/><Relationship Id="rId56" Type="http://schemas.openxmlformats.org/officeDocument/2006/relationships/customXml" Target="../ink/ink58.xml"/><Relationship Id="rId64" Type="http://schemas.openxmlformats.org/officeDocument/2006/relationships/customXml" Target="../ink/ink62.xml"/><Relationship Id="rId69" Type="http://schemas.openxmlformats.org/officeDocument/2006/relationships/image" Target="../media/image57.png"/><Relationship Id="rId77" Type="http://schemas.openxmlformats.org/officeDocument/2006/relationships/image" Target="../media/image61.png"/><Relationship Id="rId8" Type="http://schemas.openxmlformats.org/officeDocument/2006/relationships/customXml" Target="../ink/ink35.xml"/><Relationship Id="rId51" Type="http://schemas.openxmlformats.org/officeDocument/2006/relationships/image" Target="../media/image48.png"/><Relationship Id="rId72" Type="http://schemas.openxmlformats.org/officeDocument/2006/relationships/customXml" Target="../ink/ink66.xml"/><Relationship Id="rId80" Type="http://schemas.openxmlformats.org/officeDocument/2006/relationships/customXml" Target="../ink/ink70.xml"/><Relationship Id="rId85" Type="http://schemas.openxmlformats.org/officeDocument/2006/relationships/image" Target="../media/image65.png"/><Relationship Id="rId3" Type="http://schemas.openxmlformats.org/officeDocument/2006/relationships/image" Target="../media/image240.png"/><Relationship Id="rId12" Type="http://schemas.openxmlformats.org/officeDocument/2006/relationships/customXml" Target="../ink/ink37.xml"/><Relationship Id="rId17" Type="http://schemas.openxmlformats.org/officeDocument/2006/relationships/image" Target="../media/image31.png"/><Relationship Id="rId25" Type="http://schemas.openxmlformats.org/officeDocument/2006/relationships/image" Target="../media/image35.png"/><Relationship Id="rId38" Type="http://schemas.openxmlformats.org/officeDocument/2006/relationships/customXml" Target="../ink/ink49.xml"/><Relationship Id="rId46" Type="http://schemas.openxmlformats.org/officeDocument/2006/relationships/customXml" Target="../ink/ink53.xml"/><Relationship Id="rId59" Type="http://schemas.openxmlformats.org/officeDocument/2006/relationships/image" Target="../media/image52.png"/><Relationship Id="rId67" Type="http://schemas.openxmlformats.org/officeDocument/2006/relationships/image" Target="../media/image56.png"/><Relationship Id="rId20" Type="http://schemas.openxmlformats.org/officeDocument/2006/relationships/customXml" Target="../ink/ink41.xml"/><Relationship Id="rId41" Type="http://schemas.openxmlformats.org/officeDocument/2006/relationships/image" Target="../media/image43.png"/><Relationship Id="rId54" Type="http://schemas.openxmlformats.org/officeDocument/2006/relationships/customXml" Target="../ink/ink57.xml"/><Relationship Id="rId62" Type="http://schemas.openxmlformats.org/officeDocument/2006/relationships/customXml" Target="../ink/ink61.xml"/><Relationship Id="rId70" Type="http://schemas.openxmlformats.org/officeDocument/2006/relationships/customXml" Target="../ink/ink65.xml"/><Relationship Id="rId75" Type="http://schemas.openxmlformats.org/officeDocument/2006/relationships/image" Target="../media/image60.png"/><Relationship Id="rId83" Type="http://schemas.openxmlformats.org/officeDocument/2006/relationships/image" Target="../media/image64.png"/><Relationship Id="rId88" Type="http://schemas.openxmlformats.org/officeDocument/2006/relationships/customXml" Target="../ink/ink7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4.xml"/><Relationship Id="rId15" Type="http://schemas.openxmlformats.org/officeDocument/2006/relationships/image" Target="../media/image30.png"/><Relationship Id="rId23" Type="http://schemas.openxmlformats.org/officeDocument/2006/relationships/image" Target="../media/image34.png"/><Relationship Id="rId28" Type="http://schemas.openxmlformats.org/officeDocument/2006/relationships/customXml" Target="../ink/ink45.xml"/><Relationship Id="rId36" Type="http://schemas.openxmlformats.org/officeDocument/2006/relationships/customXml" Target="../ink/ink48.xml"/><Relationship Id="rId49" Type="http://schemas.openxmlformats.org/officeDocument/2006/relationships/image" Target="../media/image47.png"/><Relationship Id="rId57" Type="http://schemas.openxmlformats.org/officeDocument/2006/relationships/image" Target="../media/image51.png"/><Relationship Id="rId10" Type="http://schemas.openxmlformats.org/officeDocument/2006/relationships/customXml" Target="../ink/ink36.xml"/><Relationship Id="rId31" Type="http://schemas.openxmlformats.org/officeDocument/2006/relationships/image" Target="../media/image38.png"/><Relationship Id="rId44" Type="http://schemas.openxmlformats.org/officeDocument/2006/relationships/customXml" Target="../ink/ink52.xml"/><Relationship Id="rId52" Type="http://schemas.openxmlformats.org/officeDocument/2006/relationships/customXml" Target="../ink/ink56.xml"/><Relationship Id="rId60" Type="http://schemas.openxmlformats.org/officeDocument/2006/relationships/customXml" Target="../ink/ink60.xml"/><Relationship Id="rId65" Type="http://schemas.openxmlformats.org/officeDocument/2006/relationships/image" Target="../media/image55.png"/><Relationship Id="rId73" Type="http://schemas.openxmlformats.org/officeDocument/2006/relationships/image" Target="../media/image59.png"/><Relationship Id="rId78" Type="http://schemas.openxmlformats.org/officeDocument/2006/relationships/customXml" Target="../ink/ink69.xml"/><Relationship Id="rId81" Type="http://schemas.openxmlformats.org/officeDocument/2006/relationships/image" Target="../media/image63.png"/><Relationship Id="rId86" Type="http://schemas.openxmlformats.org/officeDocument/2006/relationships/customXml" Target="../ink/ink7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2.png"/><Relationship Id="rId18" Type="http://schemas.openxmlformats.org/officeDocument/2006/relationships/customXml" Target="../ink/ink83.xml"/><Relationship Id="rId26" Type="http://schemas.openxmlformats.org/officeDocument/2006/relationships/customXml" Target="../ink/ink87.xml"/><Relationship Id="rId39" Type="http://schemas.openxmlformats.org/officeDocument/2006/relationships/image" Target="../media/image85.png"/><Relationship Id="rId3" Type="http://schemas.openxmlformats.org/officeDocument/2006/relationships/image" Target="../media/image67.png"/><Relationship Id="rId21" Type="http://schemas.openxmlformats.org/officeDocument/2006/relationships/image" Target="../media/image76.png"/><Relationship Id="rId34" Type="http://schemas.openxmlformats.org/officeDocument/2006/relationships/customXml" Target="../ink/ink91.xml"/><Relationship Id="rId42" Type="http://schemas.openxmlformats.org/officeDocument/2006/relationships/customXml" Target="../ink/ink95.xml"/><Relationship Id="rId47" Type="http://schemas.openxmlformats.org/officeDocument/2006/relationships/image" Target="../media/image89.png"/><Relationship Id="rId50" Type="http://schemas.openxmlformats.org/officeDocument/2006/relationships/customXml" Target="../ink/ink99.xml"/><Relationship Id="rId7" Type="http://schemas.openxmlformats.org/officeDocument/2006/relationships/image" Target="../media/image69.png"/><Relationship Id="rId12" Type="http://schemas.openxmlformats.org/officeDocument/2006/relationships/customXml" Target="../ink/ink80.xml"/><Relationship Id="rId17" Type="http://schemas.openxmlformats.org/officeDocument/2006/relationships/image" Target="../media/image74.png"/><Relationship Id="rId25" Type="http://schemas.openxmlformats.org/officeDocument/2006/relationships/image" Target="../media/image78.png"/><Relationship Id="rId33" Type="http://schemas.openxmlformats.org/officeDocument/2006/relationships/image" Target="../media/image82.png"/><Relationship Id="rId38" Type="http://schemas.openxmlformats.org/officeDocument/2006/relationships/customXml" Target="../ink/ink93.xml"/><Relationship Id="rId46" Type="http://schemas.openxmlformats.org/officeDocument/2006/relationships/customXml" Target="../ink/ink97.xml"/><Relationship Id="rId2" Type="http://schemas.openxmlformats.org/officeDocument/2006/relationships/customXml" Target="../ink/ink75.xml"/><Relationship Id="rId16" Type="http://schemas.openxmlformats.org/officeDocument/2006/relationships/customXml" Target="../ink/ink82.xml"/><Relationship Id="rId20" Type="http://schemas.openxmlformats.org/officeDocument/2006/relationships/customXml" Target="../ink/ink84.xml"/><Relationship Id="rId29" Type="http://schemas.openxmlformats.org/officeDocument/2006/relationships/image" Target="../media/image80.png"/><Relationship Id="rId41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7.xml"/><Relationship Id="rId11" Type="http://schemas.openxmlformats.org/officeDocument/2006/relationships/image" Target="../media/image71.png"/><Relationship Id="rId24" Type="http://schemas.openxmlformats.org/officeDocument/2006/relationships/customXml" Target="../ink/ink86.xml"/><Relationship Id="rId32" Type="http://schemas.openxmlformats.org/officeDocument/2006/relationships/customXml" Target="../ink/ink90.xml"/><Relationship Id="rId37" Type="http://schemas.openxmlformats.org/officeDocument/2006/relationships/image" Target="../media/image84.png"/><Relationship Id="rId40" Type="http://schemas.openxmlformats.org/officeDocument/2006/relationships/customXml" Target="../ink/ink94.xml"/><Relationship Id="rId45" Type="http://schemas.openxmlformats.org/officeDocument/2006/relationships/image" Target="../media/image88.png"/><Relationship Id="rId5" Type="http://schemas.openxmlformats.org/officeDocument/2006/relationships/image" Target="../media/image68.png"/><Relationship Id="rId15" Type="http://schemas.openxmlformats.org/officeDocument/2006/relationships/image" Target="../media/image73.png"/><Relationship Id="rId23" Type="http://schemas.openxmlformats.org/officeDocument/2006/relationships/image" Target="../media/image77.png"/><Relationship Id="rId28" Type="http://schemas.openxmlformats.org/officeDocument/2006/relationships/customXml" Target="../ink/ink88.xml"/><Relationship Id="rId36" Type="http://schemas.openxmlformats.org/officeDocument/2006/relationships/customXml" Target="../ink/ink92.xml"/><Relationship Id="rId49" Type="http://schemas.openxmlformats.org/officeDocument/2006/relationships/image" Target="../media/image90.png"/><Relationship Id="rId10" Type="http://schemas.openxmlformats.org/officeDocument/2006/relationships/customXml" Target="../ink/ink79.xml"/><Relationship Id="rId19" Type="http://schemas.openxmlformats.org/officeDocument/2006/relationships/image" Target="../media/image75.png"/><Relationship Id="rId31" Type="http://schemas.openxmlformats.org/officeDocument/2006/relationships/image" Target="../media/image81.png"/><Relationship Id="rId44" Type="http://schemas.openxmlformats.org/officeDocument/2006/relationships/customXml" Target="../ink/ink96.xml"/><Relationship Id="rId4" Type="http://schemas.openxmlformats.org/officeDocument/2006/relationships/customXml" Target="../ink/ink76.xml"/><Relationship Id="rId9" Type="http://schemas.openxmlformats.org/officeDocument/2006/relationships/image" Target="../media/image70.png"/><Relationship Id="rId14" Type="http://schemas.openxmlformats.org/officeDocument/2006/relationships/customXml" Target="../ink/ink81.xml"/><Relationship Id="rId22" Type="http://schemas.openxmlformats.org/officeDocument/2006/relationships/customXml" Target="../ink/ink85.xml"/><Relationship Id="rId27" Type="http://schemas.openxmlformats.org/officeDocument/2006/relationships/image" Target="../media/image79.png"/><Relationship Id="rId30" Type="http://schemas.openxmlformats.org/officeDocument/2006/relationships/customXml" Target="../ink/ink89.xml"/><Relationship Id="rId35" Type="http://schemas.openxmlformats.org/officeDocument/2006/relationships/image" Target="../media/image83.png"/><Relationship Id="rId43" Type="http://schemas.openxmlformats.org/officeDocument/2006/relationships/image" Target="../media/image87.png"/><Relationship Id="rId48" Type="http://schemas.openxmlformats.org/officeDocument/2006/relationships/customXml" Target="../ink/ink98.xml"/><Relationship Id="rId8" Type="http://schemas.openxmlformats.org/officeDocument/2006/relationships/customXml" Target="../ink/ink78.xml"/><Relationship Id="rId51" Type="http://schemas.openxmlformats.org/officeDocument/2006/relationships/image" Target="../media/image9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3.xml"/><Relationship Id="rId3" Type="http://schemas.openxmlformats.org/officeDocument/2006/relationships/image" Target="../media/image92.png"/><Relationship Id="rId7" Type="http://schemas.openxmlformats.org/officeDocument/2006/relationships/image" Target="../media/image94.png"/><Relationship Id="rId2" Type="http://schemas.openxmlformats.org/officeDocument/2006/relationships/customXml" Target="../ink/ink10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2.xml"/><Relationship Id="rId11" Type="http://schemas.openxmlformats.org/officeDocument/2006/relationships/image" Target="../media/image96.png"/><Relationship Id="rId5" Type="http://schemas.openxmlformats.org/officeDocument/2006/relationships/image" Target="../media/image93.png"/><Relationship Id="rId10" Type="http://schemas.openxmlformats.org/officeDocument/2006/relationships/customXml" Target="../ink/ink104.xml"/><Relationship Id="rId4" Type="http://schemas.openxmlformats.org/officeDocument/2006/relationships/customXml" Target="../ink/ink101.xml"/><Relationship Id="rId9" Type="http://schemas.openxmlformats.org/officeDocument/2006/relationships/image" Target="../media/image9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8.xml"/><Relationship Id="rId13" Type="http://schemas.openxmlformats.org/officeDocument/2006/relationships/image" Target="../media/image740.png"/><Relationship Id="rId18" Type="http://schemas.openxmlformats.org/officeDocument/2006/relationships/customXml" Target="../ink/ink113.xml"/><Relationship Id="rId26" Type="http://schemas.openxmlformats.org/officeDocument/2006/relationships/customXml" Target="../ink/ink117.xml"/><Relationship Id="rId3" Type="http://schemas.openxmlformats.org/officeDocument/2006/relationships/image" Target="../media/image690.png"/><Relationship Id="rId21" Type="http://schemas.openxmlformats.org/officeDocument/2006/relationships/image" Target="../media/image100.png"/><Relationship Id="rId7" Type="http://schemas.openxmlformats.org/officeDocument/2006/relationships/image" Target="../media/image710.png"/><Relationship Id="rId12" Type="http://schemas.openxmlformats.org/officeDocument/2006/relationships/customXml" Target="../ink/ink110.xml"/><Relationship Id="rId17" Type="http://schemas.openxmlformats.org/officeDocument/2006/relationships/image" Target="../media/image98.png"/><Relationship Id="rId25" Type="http://schemas.openxmlformats.org/officeDocument/2006/relationships/image" Target="../media/image102.png"/><Relationship Id="rId2" Type="http://schemas.openxmlformats.org/officeDocument/2006/relationships/customXml" Target="../ink/ink105.xml"/><Relationship Id="rId16" Type="http://schemas.openxmlformats.org/officeDocument/2006/relationships/customXml" Target="../ink/ink112.xml"/><Relationship Id="rId20" Type="http://schemas.openxmlformats.org/officeDocument/2006/relationships/customXml" Target="../ink/ink114.xml"/><Relationship Id="rId29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7.xml"/><Relationship Id="rId11" Type="http://schemas.openxmlformats.org/officeDocument/2006/relationships/image" Target="../media/image730.png"/><Relationship Id="rId24" Type="http://schemas.openxmlformats.org/officeDocument/2006/relationships/customXml" Target="../ink/ink116.xml"/><Relationship Id="rId5" Type="http://schemas.openxmlformats.org/officeDocument/2006/relationships/image" Target="../media/image700.png"/><Relationship Id="rId15" Type="http://schemas.openxmlformats.org/officeDocument/2006/relationships/image" Target="../media/image97.png"/><Relationship Id="rId23" Type="http://schemas.openxmlformats.org/officeDocument/2006/relationships/image" Target="../media/image101.png"/><Relationship Id="rId28" Type="http://schemas.openxmlformats.org/officeDocument/2006/relationships/customXml" Target="../ink/ink118.xml"/><Relationship Id="rId10" Type="http://schemas.openxmlformats.org/officeDocument/2006/relationships/customXml" Target="../ink/ink109.xml"/><Relationship Id="rId19" Type="http://schemas.openxmlformats.org/officeDocument/2006/relationships/image" Target="../media/image99.png"/><Relationship Id="rId4" Type="http://schemas.openxmlformats.org/officeDocument/2006/relationships/customXml" Target="../ink/ink106.xml"/><Relationship Id="rId9" Type="http://schemas.openxmlformats.org/officeDocument/2006/relationships/image" Target="../media/image720.png"/><Relationship Id="rId14" Type="http://schemas.openxmlformats.org/officeDocument/2006/relationships/customXml" Target="../ink/ink111.xml"/><Relationship Id="rId22" Type="http://schemas.openxmlformats.org/officeDocument/2006/relationships/customXml" Target="../ink/ink115.xml"/><Relationship Id="rId27" Type="http://schemas.openxmlformats.org/officeDocument/2006/relationships/image" Target="../media/image10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0.png"/><Relationship Id="rId7" Type="http://schemas.openxmlformats.org/officeDocument/2006/relationships/image" Target="../media/image780.png"/><Relationship Id="rId2" Type="http://schemas.openxmlformats.org/officeDocument/2006/relationships/customXml" Target="../ink/ink11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1.xml"/><Relationship Id="rId5" Type="http://schemas.openxmlformats.org/officeDocument/2006/relationships/image" Target="../media/image770.png"/><Relationship Id="rId4" Type="http://schemas.openxmlformats.org/officeDocument/2006/relationships/customXml" Target="../ink/ink1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AD66A12-3214-45CE-A499-0126E8570AD1}"/>
                  </a:ext>
                </a:extLst>
              </p14:cNvPr>
              <p14:cNvContentPartPr/>
              <p14:nvPr/>
            </p14:nvContentPartPr>
            <p14:xfrm>
              <a:off x="7662826" y="148058"/>
              <a:ext cx="37800" cy="223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AD66A12-3214-45CE-A499-0126E8570A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58506" y="143738"/>
                <a:ext cx="4644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47573FE-85BE-49FD-A59D-3E03B8971F0C}"/>
                  </a:ext>
                </a:extLst>
              </p14:cNvPr>
              <p14:cNvContentPartPr/>
              <p14:nvPr/>
            </p14:nvContentPartPr>
            <p14:xfrm>
              <a:off x="7763266" y="142658"/>
              <a:ext cx="77400" cy="216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47573FE-85BE-49FD-A59D-3E03B8971F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58946" y="138338"/>
                <a:ext cx="8604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CB4EAE3-A6EB-4F66-B8FB-884EAF63F129}"/>
                  </a:ext>
                </a:extLst>
              </p14:cNvPr>
              <p14:cNvContentPartPr/>
              <p14:nvPr/>
            </p14:nvContentPartPr>
            <p14:xfrm>
              <a:off x="8682706" y="85778"/>
              <a:ext cx="33840" cy="2498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CB4EAE3-A6EB-4F66-B8FB-884EAF63F12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78386" y="81458"/>
                <a:ext cx="4248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4C7680E-D537-4211-AA5F-F9994058FDF1}"/>
                  </a:ext>
                </a:extLst>
              </p14:cNvPr>
              <p14:cNvContentPartPr/>
              <p14:nvPr/>
            </p14:nvContentPartPr>
            <p14:xfrm>
              <a:off x="8783506" y="74978"/>
              <a:ext cx="121320" cy="2494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4C7680E-D537-4211-AA5F-F9994058FDF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779186" y="70658"/>
                <a:ext cx="129960" cy="25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2C0414B-B1DA-4D33-900E-B5F978A7AB7D}"/>
                  </a:ext>
                </a:extLst>
              </p14:cNvPr>
              <p14:cNvContentPartPr/>
              <p14:nvPr/>
            </p14:nvContentPartPr>
            <p14:xfrm>
              <a:off x="8005186" y="134738"/>
              <a:ext cx="493920" cy="3186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2C0414B-B1DA-4D33-900E-B5F978A7AB7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000863" y="130418"/>
                <a:ext cx="502566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1D7CEBED-B472-4F23-A991-863256D153E7}"/>
                  </a:ext>
                </a:extLst>
              </p14:cNvPr>
              <p14:cNvContentPartPr/>
              <p14:nvPr/>
            </p14:nvContentPartPr>
            <p14:xfrm>
              <a:off x="5018626" y="2165858"/>
              <a:ext cx="560160" cy="258840"/>
            </p14:xfrm>
          </p:contentPart>
        </mc:Choice>
        <mc:Fallback xmlns=""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1D7CEBED-B472-4F23-A991-863256D153E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009986" y="2156858"/>
                <a:ext cx="57780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6724AC2D-1EA4-4FAE-9241-437DDC60D163}"/>
                  </a:ext>
                </a:extLst>
              </p14:cNvPr>
              <p14:cNvContentPartPr/>
              <p14:nvPr/>
            </p14:nvContentPartPr>
            <p14:xfrm>
              <a:off x="5822146" y="2204018"/>
              <a:ext cx="3085560" cy="373680"/>
            </p14:xfrm>
          </p:contentPart>
        </mc:Choice>
        <mc:Fallback xmlns=""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6724AC2D-1EA4-4FAE-9241-437DDC60D16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813146" y="2195378"/>
                <a:ext cx="3103200" cy="39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0494D310-520D-493D-B6B9-93B9E359935E}"/>
                  </a:ext>
                </a:extLst>
              </p14:cNvPr>
              <p14:cNvContentPartPr/>
              <p14:nvPr/>
            </p14:nvContentPartPr>
            <p14:xfrm>
              <a:off x="3489346" y="2201138"/>
              <a:ext cx="1249920" cy="291600"/>
            </p14:xfrm>
          </p:contentPart>
        </mc:Choice>
        <mc:Fallback xmlns=""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0494D310-520D-493D-B6B9-93B9E359935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480349" y="2192498"/>
                <a:ext cx="1267555" cy="30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A331BC64-331B-4B37-B727-EB1EBA08F77F}"/>
                  </a:ext>
                </a:extLst>
              </p14:cNvPr>
              <p14:cNvContentPartPr/>
              <p14:nvPr/>
            </p14:nvContentPartPr>
            <p14:xfrm>
              <a:off x="2133946" y="2203658"/>
              <a:ext cx="1205640" cy="203400"/>
            </p14:xfrm>
          </p:contentPart>
        </mc:Choice>
        <mc:Fallback xmlns=""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A331BC64-331B-4B37-B727-EB1EBA08F77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125303" y="2195018"/>
                <a:ext cx="1223285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B75FA7-FE27-43E7-B0EB-F98DC8AB84A0}"/>
                  </a:ext>
                </a:extLst>
              </p14:cNvPr>
              <p14:cNvContentPartPr/>
              <p14:nvPr/>
            </p14:nvContentPartPr>
            <p14:xfrm>
              <a:off x="1019861" y="2273210"/>
              <a:ext cx="133200" cy="214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B75FA7-FE27-43E7-B0EB-F98DC8AB84A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11221" y="2264210"/>
                <a:ext cx="15084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080F211-5804-416E-8F3D-B6EBCCFD5B53}"/>
                  </a:ext>
                </a:extLst>
              </p14:cNvPr>
              <p14:cNvContentPartPr/>
              <p14:nvPr/>
            </p14:nvContentPartPr>
            <p14:xfrm>
              <a:off x="1557341" y="2249450"/>
              <a:ext cx="152280" cy="2257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080F211-5804-416E-8F3D-B6EBCCFD5B53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548681" y="2240810"/>
                <a:ext cx="169962" cy="24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2A42DA3-5C0B-4FE6-A303-B29E1716F530}"/>
                  </a:ext>
                </a:extLst>
              </p14:cNvPr>
              <p14:cNvContentPartPr/>
              <p14:nvPr/>
            </p14:nvContentPartPr>
            <p14:xfrm>
              <a:off x="1217501" y="2276090"/>
              <a:ext cx="245160" cy="1753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2A42DA3-5C0B-4FE6-A303-B29E1716F53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208501" y="2267450"/>
                <a:ext cx="262800" cy="1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7E224D8-E773-42C2-9521-5DB2F29FCEA8}"/>
                  </a:ext>
                </a:extLst>
              </p14:cNvPr>
              <p14:cNvContentPartPr/>
              <p14:nvPr/>
            </p14:nvContentPartPr>
            <p14:xfrm>
              <a:off x="1243781" y="2905730"/>
              <a:ext cx="168840" cy="1915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7E224D8-E773-42C2-9521-5DB2F29FCEA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234781" y="2896730"/>
                <a:ext cx="186480" cy="2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8C1C116-2CAB-4206-B743-CE00E8E7C8A9}"/>
                  </a:ext>
                </a:extLst>
              </p14:cNvPr>
              <p14:cNvContentPartPr/>
              <p14:nvPr/>
            </p14:nvContentPartPr>
            <p14:xfrm>
              <a:off x="1521341" y="3027770"/>
              <a:ext cx="46440" cy="190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8C1C116-2CAB-4206-B743-CE00E8E7C8A9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512341" y="3019130"/>
                <a:ext cx="6408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BC27B65-DA2A-457A-84E6-9B79AC64EC02}"/>
                  </a:ext>
                </a:extLst>
              </p14:cNvPr>
              <p14:cNvContentPartPr/>
              <p14:nvPr/>
            </p14:nvContentPartPr>
            <p14:xfrm>
              <a:off x="1630421" y="2885930"/>
              <a:ext cx="93600" cy="1818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BC27B65-DA2A-457A-84E6-9B79AC64EC02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621781" y="2877290"/>
                <a:ext cx="11124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ABF82355-02A8-4C86-8A04-AA818B6B5226}"/>
                  </a:ext>
                </a:extLst>
              </p14:cNvPr>
              <p14:cNvContentPartPr/>
              <p14:nvPr/>
            </p14:nvContentPartPr>
            <p14:xfrm>
              <a:off x="2211821" y="2736890"/>
              <a:ext cx="1308960" cy="36828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ABF82355-02A8-4C86-8A04-AA818B6B5226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203179" y="2728250"/>
                <a:ext cx="1326605" cy="38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70" name="Ink 169">
                <a:extLst>
                  <a:ext uri="{FF2B5EF4-FFF2-40B4-BE49-F238E27FC236}">
                    <a16:creationId xmlns:a16="http://schemas.microsoft.com/office/drawing/2014/main" id="{875AD5A0-3A8B-422D-B007-21B3659E2C1D}"/>
                  </a:ext>
                </a:extLst>
              </p14:cNvPr>
              <p14:cNvContentPartPr/>
              <p14:nvPr/>
            </p14:nvContentPartPr>
            <p14:xfrm>
              <a:off x="4073741" y="2664890"/>
              <a:ext cx="1345320" cy="287280"/>
            </p14:xfrm>
          </p:contentPart>
        </mc:Choice>
        <mc:Fallback xmlns="">
          <p:pic>
            <p:nvPicPr>
              <p:cNvPr id="170" name="Ink 169">
                <a:extLst>
                  <a:ext uri="{FF2B5EF4-FFF2-40B4-BE49-F238E27FC236}">
                    <a16:creationId xmlns:a16="http://schemas.microsoft.com/office/drawing/2014/main" id="{875AD5A0-3A8B-422D-B007-21B3659E2C1D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065101" y="2656239"/>
                <a:ext cx="1362960" cy="3049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E6CF3BA9-1047-47B1-AAA7-836422193F03}"/>
                  </a:ext>
                </a:extLst>
              </p14:cNvPr>
              <p14:cNvContentPartPr/>
              <p14:nvPr/>
            </p14:nvContentPartPr>
            <p14:xfrm>
              <a:off x="3753341" y="2744450"/>
              <a:ext cx="243360" cy="212760"/>
            </p14:xfrm>
          </p:contentPart>
        </mc:Choice>
        <mc:Fallback xmlns=""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E6CF3BA9-1047-47B1-AAA7-836422193F0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744341" y="2735450"/>
                <a:ext cx="261000" cy="23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5324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579FB3E-A485-4958-BB3F-61F9917ABF08}"/>
                  </a:ext>
                </a:extLst>
              </p14:cNvPr>
              <p14:cNvContentPartPr/>
              <p14:nvPr/>
            </p14:nvContentPartPr>
            <p14:xfrm>
              <a:off x="412426" y="186218"/>
              <a:ext cx="1353600" cy="1836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579FB3E-A485-4958-BB3F-61F9917ABF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3426" y="177218"/>
                <a:ext cx="1371240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7BC009C-EC2E-4692-AC70-99C555A1C16F}"/>
                  </a:ext>
                </a:extLst>
              </p14:cNvPr>
              <p14:cNvContentPartPr/>
              <p14:nvPr/>
            </p14:nvContentPartPr>
            <p14:xfrm>
              <a:off x="1900306" y="145178"/>
              <a:ext cx="1179360" cy="2397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7BC009C-EC2E-4692-AC70-99C555A1C1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91309" y="136191"/>
                <a:ext cx="1196995" cy="2573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399DAC5E-6268-4C16-BFC4-DED191A9423E}"/>
                  </a:ext>
                </a:extLst>
              </p14:cNvPr>
              <p14:cNvContentPartPr/>
              <p14:nvPr/>
            </p14:nvContentPartPr>
            <p14:xfrm>
              <a:off x="5020426" y="287018"/>
              <a:ext cx="382680" cy="11232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399DAC5E-6268-4C16-BFC4-DED191A9423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11426" y="278018"/>
                <a:ext cx="40032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50FBB89B-CECF-4DFB-9997-A6451F8A9CF4}"/>
                  </a:ext>
                </a:extLst>
              </p14:cNvPr>
              <p14:cNvContentPartPr/>
              <p14:nvPr/>
            </p14:nvContentPartPr>
            <p14:xfrm>
              <a:off x="4496266" y="206018"/>
              <a:ext cx="434520" cy="29448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50FBB89B-CECF-4DFB-9997-A6451F8A9CF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87259" y="197029"/>
                <a:ext cx="452175" cy="3120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44B41871-572B-4CC5-A2BD-B1980830A588}"/>
                  </a:ext>
                </a:extLst>
              </p14:cNvPr>
              <p14:cNvContentPartPr/>
              <p14:nvPr/>
            </p14:nvContentPartPr>
            <p14:xfrm>
              <a:off x="3864466" y="253898"/>
              <a:ext cx="491760" cy="16884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44B41871-572B-4CC5-A2BD-B1980830A58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55459" y="244917"/>
                <a:ext cx="509413" cy="1864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DB808D8D-C751-42CA-B1E6-5D045967A249}"/>
                  </a:ext>
                </a:extLst>
              </p14:cNvPr>
              <p14:cNvContentPartPr/>
              <p14:nvPr/>
            </p14:nvContentPartPr>
            <p14:xfrm>
              <a:off x="3247786" y="249218"/>
              <a:ext cx="457200" cy="17244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DB808D8D-C751-42CA-B1E6-5D045967A24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238779" y="240237"/>
                <a:ext cx="474854" cy="1900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9C271D5A-1AFC-4E57-9D05-2A6B1D223498}"/>
                  </a:ext>
                </a:extLst>
              </p14:cNvPr>
              <p14:cNvContentPartPr/>
              <p14:nvPr/>
            </p14:nvContentPartPr>
            <p14:xfrm>
              <a:off x="5582746" y="171818"/>
              <a:ext cx="219960" cy="2397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9C271D5A-1AFC-4E57-9D05-2A6B1D22349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73746" y="162818"/>
                <a:ext cx="23760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4D9A87CC-FA9E-41EC-B136-EDB7353EF331}"/>
                  </a:ext>
                </a:extLst>
              </p14:cNvPr>
              <p14:cNvContentPartPr/>
              <p14:nvPr/>
            </p14:nvContentPartPr>
            <p14:xfrm>
              <a:off x="6070906" y="176498"/>
              <a:ext cx="1244520" cy="1792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4D9A87CC-FA9E-41EC-B136-EDB7353EF33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061906" y="167498"/>
                <a:ext cx="126216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906" name="Ink 905">
                <a:extLst>
                  <a:ext uri="{FF2B5EF4-FFF2-40B4-BE49-F238E27FC236}">
                    <a16:creationId xmlns:a16="http://schemas.microsoft.com/office/drawing/2014/main" id="{59B47568-6151-4B77-83E4-9D87468F9B78}"/>
                  </a:ext>
                </a:extLst>
              </p14:cNvPr>
              <p14:cNvContentPartPr/>
              <p14:nvPr/>
            </p14:nvContentPartPr>
            <p14:xfrm>
              <a:off x="264106" y="675098"/>
              <a:ext cx="8997840" cy="5241240"/>
            </p14:xfrm>
          </p:contentPart>
        </mc:Choice>
        <mc:Fallback xmlns="">
          <p:pic>
            <p:nvPicPr>
              <p:cNvPr id="906" name="Ink 905">
                <a:extLst>
                  <a:ext uri="{FF2B5EF4-FFF2-40B4-BE49-F238E27FC236}">
                    <a16:creationId xmlns:a16="http://schemas.microsoft.com/office/drawing/2014/main" id="{59B47568-6151-4B77-83E4-9D87468F9B7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59786" y="670778"/>
                <a:ext cx="9006480" cy="524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536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55" name="Ink 554">
                <a:extLst>
                  <a:ext uri="{FF2B5EF4-FFF2-40B4-BE49-F238E27FC236}">
                    <a16:creationId xmlns:a16="http://schemas.microsoft.com/office/drawing/2014/main" id="{5311C04C-A0CC-40A3-9700-D84FBCF0F348}"/>
                  </a:ext>
                </a:extLst>
              </p14:cNvPr>
              <p14:cNvContentPartPr/>
              <p14:nvPr/>
            </p14:nvContentPartPr>
            <p14:xfrm>
              <a:off x="1397746" y="443432"/>
              <a:ext cx="7887240" cy="1102320"/>
            </p14:xfrm>
          </p:contentPart>
        </mc:Choice>
        <mc:Fallback xmlns="">
          <p:pic>
            <p:nvPicPr>
              <p:cNvPr id="555" name="Ink 554">
                <a:extLst>
                  <a:ext uri="{FF2B5EF4-FFF2-40B4-BE49-F238E27FC236}">
                    <a16:creationId xmlns:a16="http://schemas.microsoft.com/office/drawing/2014/main" id="{5311C04C-A0CC-40A3-9700-D84FBCF0F34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3426" y="439112"/>
                <a:ext cx="7895880" cy="11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75" name="Ink 1074">
                <a:extLst>
                  <a:ext uri="{FF2B5EF4-FFF2-40B4-BE49-F238E27FC236}">
                    <a16:creationId xmlns:a16="http://schemas.microsoft.com/office/drawing/2014/main" id="{A3948ACE-3079-4E1B-9903-4D34C4287441}"/>
                  </a:ext>
                </a:extLst>
              </p14:cNvPr>
              <p14:cNvContentPartPr/>
              <p14:nvPr/>
            </p14:nvContentPartPr>
            <p14:xfrm>
              <a:off x="1197946" y="801818"/>
              <a:ext cx="7880760" cy="298440"/>
            </p14:xfrm>
          </p:contentPart>
        </mc:Choice>
        <mc:Fallback xmlns="">
          <p:pic>
            <p:nvPicPr>
              <p:cNvPr id="1075" name="Ink 1074">
                <a:extLst>
                  <a:ext uri="{FF2B5EF4-FFF2-40B4-BE49-F238E27FC236}">
                    <a16:creationId xmlns:a16="http://schemas.microsoft.com/office/drawing/2014/main" id="{A3948ACE-3079-4E1B-9903-4D34C428744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93626" y="797498"/>
                <a:ext cx="7889400" cy="30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19" name="Ink 1418">
                <a:extLst>
                  <a:ext uri="{FF2B5EF4-FFF2-40B4-BE49-F238E27FC236}">
                    <a16:creationId xmlns:a16="http://schemas.microsoft.com/office/drawing/2014/main" id="{7F956537-D8FA-4CAE-9C43-DD569EF8DF94}"/>
                  </a:ext>
                </a:extLst>
              </p14:cNvPr>
              <p14:cNvContentPartPr/>
              <p14:nvPr/>
            </p14:nvContentPartPr>
            <p14:xfrm>
              <a:off x="293620" y="1522538"/>
              <a:ext cx="8778960" cy="4649040"/>
            </p14:xfrm>
          </p:contentPart>
        </mc:Choice>
        <mc:Fallback xmlns="">
          <p:pic>
            <p:nvPicPr>
              <p:cNvPr id="1419" name="Ink 1418">
                <a:extLst>
                  <a:ext uri="{FF2B5EF4-FFF2-40B4-BE49-F238E27FC236}">
                    <a16:creationId xmlns:a16="http://schemas.microsoft.com/office/drawing/2014/main" id="{7F956537-D8FA-4CAE-9C43-DD569EF8DF9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9300" y="1518218"/>
                <a:ext cx="8787600" cy="46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0835086-1BC5-4C76-9787-3068F6BE62FF}"/>
                  </a:ext>
                </a:extLst>
              </p14:cNvPr>
              <p14:cNvContentPartPr/>
              <p14:nvPr/>
            </p14:nvContentPartPr>
            <p14:xfrm>
              <a:off x="1358261" y="1725290"/>
              <a:ext cx="7735320" cy="402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0835086-1BC5-4C76-9787-3068F6BE62F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49621" y="1716290"/>
                <a:ext cx="7752960" cy="42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097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6B60AAC9-DD51-4334-B500-D881C3F0F72C}"/>
                  </a:ext>
                </a:extLst>
              </p14:cNvPr>
              <p14:cNvContentPartPr/>
              <p14:nvPr/>
            </p14:nvContentPartPr>
            <p14:xfrm>
              <a:off x="392266" y="102698"/>
              <a:ext cx="4651920" cy="40284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6B60AAC9-DD51-4334-B500-D881C3F0F7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7946" y="98378"/>
                <a:ext cx="466056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17DC00DD-5148-4103-92E0-2BAA17890868}"/>
                  </a:ext>
                </a:extLst>
              </p14:cNvPr>
              <p14:cNvContentPartPr/>
              <p14:nvPr/>
            </p14:nvContentPartPr>
            <p14:xfrm>
              <a:off x="1987426" y="1580858"/>
              <a:ext cx="7200" cy="324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17DC00DD-5148-4103-92E0-2BAA178908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83106" y="1576538"/>
                <a:ext cx="15840" cy="1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10104601-6307-4E32-897C-E95A54E771AC}"/>
                  </a:ext>
                </a:extLst>
              </p14:cNvPr>
              <p14:cNvContentPartPr/>
              <p14:nvPr/>
            </p14:nvContentPartPr>
            <p14:xfrm>
              <a:off x="835066" y="805778"/>
              <a:ext cx="1032480" cy="2523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10104601-6307-4E32-897C-E95A54E771A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0748" y="801464"/>
                <a:ext cx="1041117" cy="2609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DF5CFEA3-876B-4341-82DC-B9154321B748}"/>
                  </a:ext>
                </a:extLst>
              </p14:cNvPr>
              <p14:cNvContentPartPr/>
              <p14:nvPr/>
            </p14:nvContentPartPr>
            <p14:xfrm>
              <a:off x="2031706" y="765458"/>
              <a:ext cx="1357560" cy="25308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DF5CFEA3-876B-4341-82DC-B9154321B74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27386" y="761138"/>
                <a:ext cx="1366200" cy="2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0BC5AB08-F0C2-4E83-AD36-313F2A3A68E9}"/>
                  </a:ext>
                </a:extLst>
              </p14:cNvPr>
              <p14:cNvContentPartPr/>
              <p14:nvPr/>
            </p14:nvContentPartPr>
            <p14:xfrm>
              <a:off x="875746" y="1386098"/>
              <a:ext cx="996120" cy="28368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0BC5AB08-F0C2-4E83-AD36-313F2A3A68E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71428" y="1381773"/>
                <a:ext cx="1004757" cy="2923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8C8DA18B-2E7E-4875-B941-326DD52C5EE2}"/>
                  </a:ext>
                </a:extLst>
              </p14:cNvPr>
              <p14:cNvContentPartPr/>
              <p14:nvPr/>
            </p14:nvContentPartPr>
            <p14:xfrm>
              <a:off x="2053666" y="1304018"/>
              <a:ext cx="794880" cy="22572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8C8DA18B-2E7E-4875-B941-326DD52C5EE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049344" y="1299705"/>
                <a:ext cx="803524" cy="2343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A9280DEF-3B2D-4A54-9794-DA6EEEADE18C}"/>
                  </a:ext>
                </a:extLst>
              </p14:cNvPr>
              <p14:cNvContentPartPr/>
              <p14:nvPr/>
            </p14:nvContentPartPr>
            <p14:xfrm>
              <a:off x="896626" y="1962098"/>
              <a:ext cx="1249200" cy="255240"/>
            </p14:xfrm>
          </p:contentPart>
        </mc:Choice>
        <mc:Fallback xmlns=""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A9280DEF-3B2D-4A54-9794-DA6EEEADE18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92306" y="1957778"/>
                <a:ext cx="1257840" cy="26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0C66C588-1C79-4E4A-980A-33EB57672412}"/>
                  </a:ext>
                </a:extLst>
              </p14:cNvPr>
              <p14:cNvContentPartPr/>
              <p14:nvPr/>
            </p14:nvContentPartPr>
            <p14:xfrm>
              <a:off x="2364346" y="1970018"/>
              <a:ext cx="1612440" cy="31536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0C66C588-1C79-4E4A-980A-33EB5767241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60026" y="1965698"/>
                <a:ext cx="162108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625A6E52-B3A6-41B6-8F01-D921264AEE37}"/>
                  </a:ext>
                </a:extLst>
              </p14:cNvPr>
              <p14:cNvContentPartPr/>
              <p14:nvPr/>
            </p14:nvContentPartPr>
            <p14:xfrm>
              <a:off x="887986" y="2684618"/>
              <a:ext cx="1823400" cy="284400"/>
            </p14:xfrm>
          </p:contentPart>
        </mc:Choice>
        <mc:Fallback xmlns=""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625A6E52-B3A6-41B6-8F01-D921264AEE3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83666" y="2680298"/>
                <a:ext cx="1832040" cy="2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4857A890-6362-4B78-9A18-84ADF7305D17}"/>
                  </a:ext>
                </a:extLst>
              </p14:cNvPr>
              <p14:cNvContentPartPr/>
              <p14:nvPr/>
            </p14:nvContentPartPr>
            <p14:xfrm>
              <a:off x="2922706" y="2578058"/>
              <a:ext cx="1381680" cy="37332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4857A890-6362-4B78-9A18-84ADF7305D1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918386" y="2573738"/>
                <a:ext cx="1390320" cy="38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7BD7ADAD-66A2-4D12-80CB-4B77B093E630}"/>
                  </a:ext>
                </a:extLst>
              </p14:cNvPr>
              <p14:cNvContentPartPr/>
              <p14:nvPr/>
            </p14:nvContentPartPr>
            <p14:xfrm>
              <a:off x="5780093" y="1018538"/>
              <a:ext cx="1705320" cy="423720"/>
            </p14:xfrm>
          </p:contentPart>
        </mc:Choice>
        <mc:Fallback xmlns=""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7BD7ADAD-66A2-4D12-80CB-4B77B093E63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75773" y="1014218"/>
                <a:ext cx="1713960" cy="43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E14BEBD2-585D-4EB4-BF07-47446D3F4A07}"/>
                  </a:ext>
                </a:extLst>
              </p14:cNvPr>
              <p14:cNvContentPartPr/>
              <p14:nvPr/>
            </p14:nvContentPartPr>
            <p14:xfrm>
              <a:off x="6263213" y="1588058"/>
              <a:ext cx="87840" cy="212040"/>
            </p14:xfrm>
          </p:contentPart>
        </mc:Choice>
        <mc:Fallback xmlns=""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E14BEBD2-585D-4EB4-BF07-47446D3F4A0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258893" y="1583738"/>
                <a:ext cx="9648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80" name="Ink 179">
                <a:extLst>
                  <a:ext uri="{FF2B5EF4-FFF2-40B4-BE49-F238E27FC236}">
                    <a16:creationId xmlns:a16="http://schemas.microsoft.com/office/drawing/2014/main" id="{2EAA7A9E-63C9-4D04-9C0B-0AEB4F5AB40A}"/>
                  </a:ext>
                </a:extLst>
              </p14:cNvPr>
              <p14:cNvContentPartPr/>
              <p14:nvPr/>
            </p14:nvContentPartPr>
            <p14:xfrm>
              <a:off x="6460853" y="1611098"/>
              <a:ext cx="1576080" cy="263880"/>
            </p14:xfrm>
          </p:contentPart>
        </mc:Choice>
        <mc:Fallback xmlns="">
          <p:pic>
            <p:nvPicPr>
              <p:cNvPr id="180" name="Ink 179">
                <a:extLst>
                  <a:ext uri="{FF2B5EF4-FFF2-40B4-BE49-F238E27FC236}">
                    <a16:creationId xmlns:a16="http://schemas.microsoft.com/office/drawing/2014/main" id="{2EAA7A9E-63C9-4D04-9C0B-0AEB4F5AB40A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456532" y="1606778"/>
                <a:ext cx="1584722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287BDB0D-64A6-4893-8D76-0DAF5A4BCC37}"/>
                  </a:ext>
                </a:extLst>
              </p14:cNvPr>
              <p14:cNvContentPartPr/>
              <p14:nvPr/>
            </p14:nvContentPartPr>
            <p14:xfrm>
              <a:off x="5801693" y="1608938"/>
              <a:ext cx="321840" cy="191520"/>
            </p14:xfrm>
          </p:contentPart>
        </mc:Choice>
        <mc:Fallback xmlns=""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287BDB0D-64A6-4893-8D76-0DAF5A4BCC3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97373" y="1604618"/>
                <a:ext cx="330480" cy="20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328DAB2A-B6B9-4A7B-BD9B-4CF4B0D72E4D}"/>
                  </a:ext>
                </a:extLst>
              </p14:cNvPr>
              <p14:cNvContentPartPr/>
              <p14:nvPr/>
            </p14:nvContentPartPr>
            <p14:xfrm>
              <a:off x="4434053" y="1301795"/>
              <a:ext cx="1030320" cy="387000"/>
            </p14:xfrm>
          </p:contentPart>
        </mc:Choice>
        <mc:Fallback xmlns=""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328DAB2A-B6B9-4A7B-BD9B-4CF4B0D72E4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429733" y="1297475"/>
                <a:ext cx="1038960" cy="3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10" name="Ink 309">
                <a:extLst>
                  <a:ext uri="{FF2B5EF4-FFF2-40B4-BE49-F238E27FC236}">
                    <a16:creationId xmlns:a16="http://schemas.microsoft.com/office/drawing/2014/main" id="{24505A35-B776-4CD3-BF45-2C95F8C5F527}"/>
                  </a:ext>
                </a:extLst>
              </p14:cNvPr>
              <p14:cNvContentPartPr/>
              <p14:nvPr/>
            </p14:nvContentPartPr>
            <p14:xfrm>
              <a:off x="983746" y="3451058"/>
              <a:ext cx="5133600" cy="2571480"/>
            </p14:xfrm>
          </p:contentPart>
        </mc:Choice>
        <mc:Fallback xmlns="">
          <p:pic>
            <p:nvPicPr>
              <p:cNvPr id="310" name="Ink 309">
                <a:extLst>
                  <a:ext uri="{FF2B5EF4-FFF2-40B4-BE49-F238E27FC236}">
                    <a16:creationId xmlns:a16="http://schemas.microsoft.com/office/drawing/2014/main" id="{24505A35-B776-4CD3-BF45-2C95F8C5F527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79426" y="3446737"/>
                <a:ext cx="5142240" cy="25801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19" name="Ink 318">
                <a:extLst>
                  <a:ext uri="{FF2B5EF4-FFF2-40B4-BE49-F238E27FC236}">
                    <a16:creationId xmlns:a16="http://schemas.microsoft.com/office/drawing/2014/main" id="{31E5D9AC-01FC-4801-9C5E-CD2E4F87567A}"/>
                  </a:ext>
                </a:extLst>
              </p14:cNvPr>
              <p14:cNvContentPartPr/>
              <p14:nvPr/>
            </p14:nvContentPartPr>
            <p14:xfrm>
              <a:off x="6899986" y="3884498"/>
              <a:ext cx="731160" cy="221040"/>
            </p14:xfrm>
          </p:contentPart>
        </mc:Choice>
        <mc:Fallback xmlns="">
          <p:pic>
            <p:nvPicPr>
              <p:cNvPr id="319" name="Ink 318">
                <a:extLst>
                  <a:ext uri="{FF2B5EF4-FFF2-40B4-BE49-F238E27FC236}">
                    <a16:creationId xmlns:a16="http://schemas.microsoft.com/office/drawing/2014/main" id="{31E5D9AC-01FC-4801-9C5E-CD2E4F87567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895666" y="3880178"/>
                <a:ext cx="739800" cy="22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39" name="Ink 338">
                <a:extLst>
                  <a:ext uri="{FF2B5EF4-FFF2-40B4-BE49-F238E27FC236}">
                    <a16:creationId xmlns:a16="http://schemas.microsoft.com/office/drawing/2014/main" id="{F4B24B66-33AF-49CF-AA5B-72B6869FD88A}"/>
                  </a:ext>
                </a:extLst>
              </p14:cNvPr>
              <p14:cNvContentPartPr/>
              <p14:nvPr/>
            </p14:nvContentPartPr>
            <p14:xfrm>
              <a:off x="6923386" y="4164578"/>
              <a:ext cx="669600" cy="215280"/>
            </p14:xfrm>
          </p:contentPart>
        </mc:Choice>
        <mc:Fallback xmlns="">
          <p:pic>
            <p:nvPicPr>
              <p:cNvPr id="339" name="Ink 338">
                <a:extLst>
                  <a:ext uri="{FF2B5EF4-FFF2-40B4-BE49-F238E27FC236}">
                    <a16:creationId xmlns:a16="http://schemas.microsoft.com/office/drawing/2014/main" id="{F4B24B66-33AF-49CF-AA5B-72B6869FD88A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919066" y="4160258"/>
                <a:ext cx="67824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40" name="Ink 339">
                <a:extLst>
                  <a:ext uri="{FF2B5EF4-FFF2-40B4-BE49-F238E27FC236}">
                    <a16:creationId xmlns:a16="http://schemas.microsoft.com/office/drawing/2014/main" id="{8A961A2B-01ED-464B-9913-A81A961557B8}"/>
                  </a:ext>
                </a:extLst>
              </p14:cNvPr>
              <p14:cNvContentPartPr/>
              <p14:nvPr/>
            </p14:nvContentPartPr>
            <p14:xfrm>
              <a:off x="8061706" y="3722498"/>
              <a:ext cx="986040" cy="254160"/>
            </p14:xfrm>
          </p:contentPart>
        </mc:Choice>
        <mc:Fallback xmlns="">
          <p:pic>
            <p:nvPicPr>
              <p:cNvPr id="340" name="Ink 339">
                <a:extLst>
                  <a:ext uri="{FF2B5EF4-FFF2-40B4-BE49-F238E27FC236}">
                    <a16:creationId xmlns:a16="http://schemas.microsoft.com/office/drawing/2014/main" id="{8A961A2B-01ED-464B-9913-A81A961557B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057386" y="3718178"/>
                <a:ext cx="994680" cy="26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55" name="Ink 354">
                <a:extLst>
                  <a:ext uri="{FF2B5EF4-FFF2-40B4-BE49-F238E27FC236}">
                    <a16:creationId xmlns:a16="http://schemas.microsoft.com/office/drawing/2014/main" id="{0D1D2E92-219F-490D-8BD3-8FCDC0ECA8A9}"/>
                  </a:ext>
                </a:extLst>
              </p14:cNvPr>
              <p14:cNvContentPartPr/>
              <p14:nvPr/>
            </p14:nvContentPartPr>
            <p14:xfrm>
              <a:off x="8129746" y="4028498"/>
              <a:ext cx="1050840" cy="316800"/>
            </p14:xfrm>
          </p:contentPart>
        </mc:Choice>
        <mc:Fallback xmlns="">
          <p:pic>
            <p:nvPicPr>
              <p:cNvPr id="355" name="Ink 354">
                <a:extLst>
                  <a:ext uri="{FF2B5EF4-FFF2-40B4-BE49-F238E27FC236}">
                    <a16:creationId xmlns:a16="http://schemas.microsoft.com/office/drawing/2014/main" id="{0D1D2E92-219F-490D-8BD3-8FCDC0ECA8A9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125425" y="4024183"/>
                <a:ext cx="1059483" cy="3254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360" name="Ink 359">
                <a:extLst>
                  <a:ext uri="{FF2B5EF4-FFF2-40B4-BE49-F238E27FC236}">
                    <a16:creationId xmlns:a16="http://schemas.microsoft.com/office/drawing/2014/main" id="{90273F26-9CE8-44B1-9F1D-27E588311452}"/>
                  </a:ext>
                </a:extLst>
              </p14:cNvPr>
              <p14:cNvContentPartPr/>
              <p14:nvPr/>
            </p14:nvContentPartPr>
            <p14:xfrm>
              <a:off x="7034266" y="4577498"/>
              <a:ext cx="480960" cy="199800"/>
            </p14:xfrm>
          </p:contentPart>
        </mc:Choice>
        <mc:Fallback xmlns="">
          <p:pic>
            <p:nvPicPr>
              <p:cNvPr id="360" name="Ink 359">
                <a:extLst>
                  <a:ext uri="{FF2B5EF4-FFF2-40B4-BE49-F238E27FC236}">
                    <a16:creationId xmlns:a16="http://schemas.microsoft.com/office/drawing/2014/main" id="{90273F26-9CE8-44B1-9F1D-27E588311452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029946" y="4573178"/>
                <a:ext cx="489600" cy="20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370" name="Ink 369">
                <a:extLst>
                  <a:ext uri="{FF2B5EF4-FFF2-40B4-BE49-F238E27FC236}">
                    <a16:creationId xmlns:a16="http://schemas.microsoft.com/office/drawing/2014/main" id="{AC165517-12DB-4224-A2AC-A0AD466C1460}"/>
                  </a:ext>
                </a:extLst>
              </p14:cNvPr>
              <p14:cNvContentPartPr/>
              <p14:nvPr/>
            </p14:nvContentPartPr>
            <p14:xfrm>
              <a:off x="6998626" y="5152778"/>
              <a:ext cx="82440" cy="179280"/>
            </p14:xfrm>
          </p:contentPart>
        </mc:Choice>
        <mc:Fallback xmlns="">
          <p:pic>
            <p:nvPicPr>
              <p:cNvPr id="370" name="Ink 369">
                <a:extLst>
                  <a:ext uri="{FF2B5EF4-FFF2-40B4-BE49-F238E27FC236}">
                    <a16:creationId xmlns:a16="http://schemas.microsoft.com/office/drawing/2014/main" id="{AC165517-12DB-4224-A2AC-A0AD466C146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994306" y="5148458"/>
                <a:ext cx="9108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373" name="Ink 372">
                <a:extLst>
                  <a:ext uri="{FF2B5EF4-FFF2-40B4-BE49-F238E27FC236}">
                    <a16:creationId xmlns:a16="http://schemas.microsoft.com/office/drawing/2014/main" id="{B1DDA918-3236-41CF-BBFC-8BA1C691AA93}"/>
                  </a:ext>
                </a:extLst>
              </p14:cNvPr>
              <p14:cNvContentPartPr/>
              <p14:nvPr/>
            </p14:nvContentPartPr>
            <p14:xfrm>
              <a:off x="7355746" y="5218298"/>
              <a:ext cx="84240" cy="7200"/>
            </p14:xfrm>
          </p:contentPart>
        </mc:Choice>
        <mc:Fallback xmlns="">
          <p:pic>
            <p:nvPicPr>
              <p:cNvPr id="373" name="Ink 372">
                <a:extLst>
                  <a:ext uri="{FF2B5EF4-FFF2-40B4-BE49-F238E27FC236}">
                    <a16:creationId xmlns:a16="http://schemas.microsoft.com/office/drawing/2014/main" id="{B1DDA918-3236-41CF-BBFC-8BA1C691AA93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351426" y="5213978"/>
                <a:ext cx="92880" cy="1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374" name="Ink 373">
                <a:extLst>
                  <a:ext uri="{FF2B5EF4-FFF2-40B4-BE49-F238E27FC236}">
                    <a16:creationId xmlns:a16="http://schemas.microsoft.com/office/drawing/2014/main" id="{7BEC1DD1-67A1-4333-B72A-51E15C31FCAA}"/>
                  </a:ext>
                </a:extLst>
              </p14:cNvPr>
              <p14:cNvContentPartPr/>
              <p14:nvPr/>
            </p14:nvContentPartPr>
            <p14:xfrm>
              <a:off x="7344586" y="5259698"/>
              <a:ext cx="101880" cy="6480"/>
            </p14:xfrm>
          </p:contentPart>
        </mc:Choice>
        <mc:Fallback xmlns="">
          <p:pic>
            <p:nvPicPr>
              <p:cNvPr id="374" name="Ink 373">
                <a:extLst>
                  <a:ext uri="{FF2B5EF4-FFF2-40B4-BE49-F238E27FC236}">
                    <a16:creationId xmlns:a16="http://schemas.microsoft.com/office/drawing/2014/main" id="{7BEC1DD1-67A1-4333-B72A-51E15C31FCAA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340266" y="5255378"/>
                <a:ext cx="110520" cy="1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375" name="Ink 374">
                <a:extLst>
                  <a:ext uri="{FF2B5EF4-FFF2-40B4-BE49-F238E27FC236}">
                    <a16:creationId xmlns:a16="http://schemas.microsoft.com/office/drawing/2014/main" id="{4FD751BE-5811-46FB-BDAF-4D48134B9A03}"/>
                  </a:ext>
                </a:extLst>
              </p14:cNvPr>
              <p14:cNvContentPartPr/>
              <p14:nvPr/>
            </p14:nvContentPartPr>
            <p14:xfrm>
              <a:off x="7153786" y="5162498"/>
              <a:ext cx="86040" cy="169920"/>
            </p14:xfrm>
          </p:contentPart>
        </mc:Choice>
        <mc:Fallback xmlns="">
          <p:pic>
            <p:nvPicPr>
              <p:cNvPr id="375" name="Ink 374">
                <a:extLst>
                  <a:ext uri="{FF2B5EF4-FFF2-40B4-BE49-F238E27FC236}">
                    <a16:creationId xmlns:a16="http://schemas.microsoft.com/office/drawing/2014/main" id="{4FD751BE-5811-46FB-BDAF-4D48134B9A03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149466" y="5158178"/>
                <a:ext cx="9468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376" name="Ink 375">
                <a:extLst>
                  <a:ext uri="{FF2B5EF4-FFF2-40B4-BE49-F238E27FC236}">
                    <a16:creationId xmlns:a16="http://schemas.microsoft.com/office/drawing/2014/main" id="{A7E6642B-6E33-4BD0-A836-1453AF056C0E}"/>
                  </a:ext>
                </a:extLst>
              </p14:cNvPr>
              <p14:cNvContentPartPr/>
              <p14:nvPr/>
            </p14:nvContentPartPr>
            <p14:xfrm>
              <a:off x="7609906" y="5212538"/>
              <a:ext cx="121680" cy="6120"/>
            </p14:xfrm>
          </p:contentPart>
        </mc:Choice>
        <mc:Fallback xmlns="">
          <p:pic>
            <p:nvPicPr>
              <p:cNvPr id="376" name="Ink 375">
                <a:extLst>
                  <a:ext uri="{FF2B5EF4-FFF2-40B4-BE49-F238E27FC236}">
                    <a16:creationId xmlns:a16="http://schemas.microsoft.com/office/drawing/2014/main" id="{A7E6642B-6E33-4BD0-A836-1453AF056C0E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605586" y="5208218"/>
                <a:ext cx="130320" cy="1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377" name="Ink 376">
                <a:extLst>
                  <a:ext uri="{FF2B5EF4-FFF2-40B4-BE49-F238E27FC236}">
                    <a16:creationId xmlns:a16="http://schemas.microsoft.com/office/drawing/2014/main" id="{76EFC33F-3652-4567-A0BF-D596B5CEAD88}"/>
                  </a:ext>
                </a:extLst>
              </p14:cNvPr>
              <p14:cNvContentPartPr/>
              <p14:nvPr/>
            </p14:nvContentPartPr>
            <p14:xfrm>
              <a:off x="7842826" y="5073218"/>
              <a:ext cx="138240" cy="83880"/>
            </p14:xfrm>
          </p:contentPart>
        </mc:Choice>
        <mc:Fallback xmlns="">
          <p:pic>
            <p:nvPicPr>
              <p:cNvPr id="377" name="Ink 376">
                <a:extLst>
                  <a:ext uri="{FF2B5EF4-FFF2-40B4-BE49-F238E27FC236}">
                    <a16:creationId xmlns:a16="http://schemas.microsoft.com/office/drawing/2014/main" id="{76EFC33F-3652-4567-A0BF-D596B5CEAD88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7838506" y="5068898"/>
                <a:ext cx="146880" cy="9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378" name="Ink 377">
                <a:extLst>
                  <a:ext uri="{FF2B5EF4-FFF2-40B4-BE49-F238E27FC236}">
                    <a16:creationId xmlns:a16="http://schemas.microsoft.com/office/drawing/2014/main" id="{B372FE58-DD61-45AD-808F-3A8ECF76A7FF}"/>
                  </a:ext>
                </a:extLst>
              </p14:cNvPr>
              <p14:cNvContentPartPr/>
              <p14:nvPr/>
            </p14:nvContentPartPr>
            <p14:xfrm>
              <a:off x="7843906" y="5201738"/>
              <a:ext cx="217800" cy="6480"/>
            </p14:xfrm>
          </p:contentPart>
        </mc:Choice>
        <mc:Fallback xmlns="">
          <p:pic>
            <p:nvPicPr>
              <p:cNvPr id="378" name="Ink 377">
                <a:extLst>
                  <a:ext uri="{FF2B5EF4-FFF2-40B4-BE49-F238E27FC236}">
                    <a16:creationId xmlns:a16="http://schemas.microsoft.com/office/drawing/2014/main" id="{B372FE58-DD61-45AD-808F-3A8ECF76A7FF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7839586" y="5197418"/>
                <a:ext cx="226440" cy="1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381" name="Ink 380">
                <a:extLst>
                  <a:ext uri="{FF2B5EF4-FFF2-40B4-BE49-F238E27FC236}">
                    <a16:creationId xmlns:a16="http://schemas.microsoft.com/office/drawing/2014/main" id="{D7B6DAA0-10BB-4E51-AE71-D3BF897C6041}"/>
                  </a:ext>
                </a:extLst>
              </p14:cNvPr>
              <p14:cNvContentPartPr/>
              <p14:nvPr/>
            </p14:nvContentPartPr>
            <p14:xfrm>
              <a:off x="8207506" y="5108858"/>
              <a:ext cx="106920" cy="162720"/>
            </p14:xfrm>
          </p:contentPart>
        </mc:Choice>
        <mc:Fallback xmlns="">
          <p:pic>
            <p:nvPicPr>
              <p:cNvPr id="381" name="Ink 380">
                <a:extLst>
                  <a:ext uri="{FF2B5EF4-FFF2-40B4-BE49-F238E27FC236}">
                    <a16:creationId xmlns:a16="http://schemas.microsoft.com/office/drawing/2014/main" id="{D7B6DAA0-10BB-4E51-AE71-D3BF897C6041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203186" y="5104538"/>
                <a:ext cx="115560" cy="1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382" name="Ink 381">
                <a:extLst>
                  <a:ext uri="{FF2B5EF4-FFF2-40B4-BE49-F238E27FC236}">
                    <a16:creationId xmlns:a16="http://schemas.microsoft.com/office/drawing/2014/main" id="{B5C439DC-05B3-4897-87B6-D69AE4959FE6}"/>
                  </a:ext>
                </a:extLst>
              </p14:cNvPr>
              <p14:cNvContentPartPr/>
              <p14:nvPr/>
            </p14:nvContentPartPr>
            <p14:xfrm>
              <a:off x="7833106" y="5256458"/>
              <a:ext cx="236160" cy="123120"/>
            </p14:xfrm>
          </p:contentPart>
        </mc:Choice>
        <mc:Fallback xmlns="">
          <p:pic>
            <p:nvPicPr>
              <p:cNvPr id="382" name="Ink 381">
                <a:extLst>
                  <a:ext uri="{FF2B5EF4-FFF2-40B4-BE49-F238E27FC236}">
                    <a16:creationId xmlns:a16="http://schemas.microsoft.com/office/drawing/2014/main" id="{B5C439DC-05B3-4897-87B6-D69AE4959FE6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828793" y="5252138"/>
                <a:ext cx="244787" cy="1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383" name="Ink 382">
                <a:extLst>
                  <a:ext uri="{FF2B5EF4-FFF2-40B4-BE49-F238E27FC236}">
                    <a16:creationId xmlns:a16="http://schemas.microsoft.com/office/drawing/2014/main" id="{FEC1052F-DD08-45E9-A259-CBA5D7387F0B}"/>
                  </a:ext>
                </a:extLst>
              </p14:cNvPr>
              <p14:cNvContentPartPr/>
              <p14:nvPr/>
            </p14:nvContentPartPr>
            <p14:xfrm>
              <a:off x="8379586" y="5111378"/>
              <a:ext cx="101880" cy="99360"/>
            </p14:xfrm>
          </p:contentPart>
        </mc:Choice>
        <mc:Fallback xmlns="">
          <p:pic>
            <p:nvPicPr>
              <p:cNvPr id="383" name="Ink 382">
                <a:extLst>
                  <a:ext uri="{FF2B5EF4-FFF2-40B4-BE49-F238E27FC236}">
                    <a16:creationId xmlns:a16="http://schemas.microsoft.com/office/drawing/2014/main" id="{FEC1052F-DD08-45E9-A259-CBA5D7387F0B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8375266" y="5107058"/>
                <a:ext cx="11052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393" name="Ink 392">
                <a:extLst>
                  <a:ext uri="{FF2B5EF4-FFF2-40B4-BE49-F238E27FC236}">
                    <a16:creationId xmlns:a16="http://schemas.microsoft.com/office/drawing/2014/main" id="{6CCA4BAF-EF3C-40D4-911C-6AEAC03F59F7}"/>
                  </a:ext>
                </a:extLst>
              </p14:cNvPr>
              <p14:cNvContentPartPr/>
              <p14:nvPr/>
            </p14:nvContentPartPr>
            <p14:xfrm>
              <a:off x="7599106" y="4470218"/>
              <a:ext cx="1060920" cy="450720"/>
            </p14:xfrm>
          </p:contentPart>
        </mc:Choice>
        <mc:Fallback xmlns="">
          <p:pic>
            <p:nvPicPr>
              <p:cNvPr id="393" name="Ink 392">
                <a:extLst>
                  <a:ext uri="{FF2B5EF4-FFF2-40B4-BE49-F238E27FC236}">
                    <a16:creationId xmlns:a16="http://schemas.microsoft.com/office/drawing/2014/main" id="{6CCA4BAF-EF3C-40D4-911C-6AEAC03F59F7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7594786" y="4465898"/>
                <a:ext cx="1069560" cy="45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397" name="Ink 396">
                <a:extLst>
                  <a:ext uri="{FF2B5EF4-FFF2-40B4-BE49-F238E27FC236}">
                    <a16:creationId xmlns:a16="http://schemas.microsoft.com/office/drawing/2014/main" id="{33287678-70B6-4AAE-839F-1F16CEBA83F7}"/>
                  </a:ext>
                </a:extLst>
              </p14:cNvPr>
              <p14:cNvContentPartPr/>
              <p14:nvPr/>
            </p14:nvContentPartPr>
            <p14:xfrm>
              <a:off x="6514786" y="5258978"/>
              <a:ext cx="247320" cy="132840"/>
            </p14:xfrm>
          </p:contentPart>
        </mc:Choice>
        <mc:Fallback xmlns="">
          <p:pic>
            <p:nvPicPr>
              <p:cNvPr id="397" name="Ink 396">
                <a:extLst>
                  <a:ext uri="{FF2B5EF4-FFF2-40B4-BE49-F238E27FC236}">
                    <a16:creationId xmlns:a16="http://schemas.microsoft.com/office/drawing/2014/main" id="{33287678-70B6-4AAE-839F-1F16CEBA83F7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510466" y="5254658"/>
                <a:ext cx="25596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401" name="Ink 400">
                <a:extLst>
                  <a:ext uri="{FF2B5EF4-FFF2-40B4-BE49-F238E27FC236}">
                    <a16:creationId xmlns:a16="http://schemas.microsoft.com/office/drawing/2014/main" id="{02F6B073-2ABB-4271-A021-A0CA2F2F764E}"/>
                  </a:ext>
                </a:extLst>
              </p14:cNvPr>
              <p14:cNvContentPartPr/>
              <p14:nvPr/>
            </p14:nvContentPartPr>
            <p14:xfrm>
              <a:off x="6519466" y="5656418"/>
              <a:ext cx="213120" cy="132120"/>
            </p14:xfrm>
          </p:contentPart>
        </mc:Choice>
        <mc:Fallback xmlns="">
          <p:pic>
            <p:nvPicPr>
              <p:cNvPr id="401" name="Ink 400">
                <a:extLst>
                  <a:ext uri="{FF2B5EF4-FFF2-40B4-BE49-F238E27FC236}">
                    <a16:creationId xmlns:a16="http://schemas.microsoft.com/office/drawing/2014/main" id="{02F6B073-2ABB-4271-A021-A0CA2F2F764E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6515153" y="5652098"/>
                <a:ext cx="221745" cy="14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402" name="Ink 401">
                <a:extLst>
                  <a:ext uri="{FF2B5EF4-FFF2-40B4-BE49-F238E27FC236}">
                    <a16:creationId xmlns:a16="http://schemas.microsoft.com/office/drawing/2014/main" id="{35FC96DD-3586-459F-A07A-A2085626FCA4}"/>
                  </a:ext>
                </a:extLst>
              </p14:cNvPr>
              <p14:cNvContentPartPr/>
              <p14:nvPr/>
            </p14:nvContentPartPr>
            <p14:xfrm>
              <a:off x="6952906" y="5534378"/>
              <a:ext cx="4680" cy="360000"/>
            </p14:xfrm>
          </p:contentPart>
        </mc:Choice>
        <mc:Fallback xmlns="">
          <p:pic>
            <p:nvPicPr>
              <p:cNvPr id="402" name="Ink 401">
                <a:extLst>
                  <a:ext uri="{FF2B5EF4-FFF2-40B4-BE49-F238E27FC236}">
                    <a16:creationId xmlns:a16="http://schemas.microsoft.com/office/drawing/2014/main" id="{35FC96DD-3586-459F-A07A-A2085626FCA4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948586" y="5530058"/>
                <a:ext cx="13320" cy="36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405" name="Ink 404">
                <a:extLst>
                  <a:ext uri="{FF2B5EF4-FFF2-40B4-BE49-F238E27FC236}">
                    <a16:creationId xmlns:a16="http://schemas.microsoft.com/office/drawing/2014/main" id="{FE6E1352-A089-40A6-A486-DD8A2D036272}"/>
                  </a:ext>
                </a:extLst>
              </p14:cNvPr>
              <p14:cNvContentPartPr/>
              <p14:nvPr/>
            </p14:nvContentPartPr>
            <p14:xfrm>
              <a:off x="7038946" y="5748938"/>
              <a:ext cx="211320" cy="16200"/>
            </p14:xfrm>
          </p:contentPart>
        </mc:Choice>
        <mc:Fallback xmlns="">
          <p:pic>
            <p:nvPicPr>
              <p:cNvPr id="405" name="Ink 404">
                <a:extLst>
                  <a:ext uri="{FF2B5EF4-FFF2-40B4-BE49-F238E27FC236}">
                    <a16:creationId xmlns:a16="http://schemas.microsoft.com/office/drawing/2014/main" id="{FE6E1352-A089-40A6-A486-DD8A2D036272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7034626" y="5744618"/>
                <a:ext cx="21996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406" name="Ink 405">
                <a:extLst>
                  <a:ext uri="{FF2B5EF4-FFF2-40B4-BE49-F238E27FC236}">
                    <a16:creationId xmlns:a16="http://schemas.microsoft.com/office/drawing/2014/main" id="{AF51FF8A-A021-4820-B02C-78F3DA4BF56A}"/>
                  </a:ext>
                </a:extLst>
              </p14:cNvPr>
              <p14:cNvContentPartPr/>
              <p14:nvPr/>
            </p14:nvContentPartPr>
            <p14:xfrm>
              <a:off x="7081786" y="5812658"/>
              <a:ext cx="79920" cy="85680"/>
            </p14:xfrm>
          </p:contentPart>
        </mc:Choice>
        <mc:Fallback xmlns="">
          <p:pic>
            <p:nvPicPr>
              <p:cNvPr id="406" name="Ink 405">
                <a:extLst>
                  <a:ext uri="{FF2B5EF4-FFF2-40B4-BE49-F238E27FC236}">
                    <a16:creationId xmlns:a16="http://schemas.microsoft.com/office/drawing/2014/main" id="{AF51FF8A-A021-4820-B02C-78F3DA4BF56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077466" y="5808338"/>
                <a:ext cx="88560" cy="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407" name="Ink 406">
                <a:extLst>
                  <a:ext uri="{FF2B5EF4-FFF2-40B4-BE49-F238E27FC236}">
                    <a16:creationId xmlns:a16="http://schemas.microsoft.com/office/drawing/2014/main" id="{8FB99858-A99E-4F42-B8E6-A72DE54D292C}"/>
                  </a:ext>
                </a:extLst>
              </p14:cNvPr>
              <p14:cNvContentPartPr/>
              <p14:nvPr/>
            </p14:nvContentPartPr>
            <p14:xfrm>
              <a:off x="7317226" y="5488658"/>
              <a:ext cx="27720" cy="406800"/>
            </p14:xfrm>
          </p:contentPart>
        </mc:Choice>
        <mc:Fallback xmlns="">
          <p:pic>
            <p:nvPicPr>
              <p:cNvPr id="407" name="Ink 406">
                <a:extLst>
                  <a:ext uri="{FF2B5EF4-FFF2-40B4-BE49-F238E27FC236}">
                    <a16:creationId xmlns:a16="http://schemas.microsoft.com/office/drawing/2014/main" id="{8FB99858-A99E-4F42-B8E6-A72DE54D292C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312906" y="5484338"/>
                <a:ext cx="36360" cy="41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412" name="Ink 411">
                <a:extLst>
                  <a:ext uri="{FF2B5EF4-FFF2-40B4-BE49-F238E27FC236}">
                    <a16:creationId xmlns:a16="http://schemas.microsoft.com/office/drawing/2014/main" id="{491E0F01-AE23-45E3-9A9C-E80F2DD73DC6}"/>
                  </a:ext>
                </a:extLst>
              </p14:cNvPr>
              <p14:cNvContentPartPr/>
              <p14:nvPr/>
            </p14:nvContentPartPr>
            <p14:xfrm>
              <a:off x="7424866" y="5497658"/>
              <a:ext cx="204120" cy="334440"/>
            </p14:xfrm>
          </p:contentPart>
        </mc:Choice>
        <mc:Fallback xmlns="">
          <p:pic>
            <p:nvPicPr>
              <p:cNvPr id="412" name="Ink 411">
                <a:extLst>
                  <a:ext uri="{FF2B5EF4-FFF2-40B4-BE49-F238E27FC236}">
                    <a16:creationId xmlns:a16="http://schemas.microsoft.com/office/drawing/2014/main" id="{491E0F01-AE23-45E3-9A9C-E80F2DD73DC6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420546" y="5493338"/>
                <a:ext cx="212760" cy="34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413" name="Ink 412">
                <a:extLst>
                  <a:ext uri="{FF2B5EF4-FFF2-40B4-BE49-F238E27FC236}">
                    <a16:creationId xmlns:a16="http://schemas.microsoft.com/office/drawing/2014/main" id="{C3E46D42-87CE-4992-A91C-A09D6C08C21A}"/>
                  </a:ext>
                </a:extLst>
              </p14:cNvPr>
              <p14:cNvContentPartPr/>
              <p14:nvPr/>
            </p14:nvContentPartPr>
            <p14:xfrm>
              <a:off x="7052626" y="5524298"/>
              <a:ext cx="168840" cy="176400"/>
            </p14:xfrm>
          </p:contentPart>
        </mc:Choice>
        <mc:Fallback xmlns="">
          <p:pic>
            <p:nvPicPr>
              <p:cNvPr id="413" name="Ink 412">
                <a:extLst>
                  <a:ext uri="{FF2B5EF4-FFF2-40B4-BE49-F238E27FC236}">
                    <a16:creationId xmlns:a16="http://schemas.microsoft.com/office/drawing/2014/main" id="{C3E46D42-87CE-4992-A91C-A09D6C08C21A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7048306" y="5519978"/>
                <a:ext cx="17748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421" name="Ink 420">
                <a:extLst>
                  <a:ext uri="{FF2B5EF4-FFF2-40B4-BE49-F238E27FC236}">
                    <a16:creationId xmlns:a16="http://schemas.microsoft.com/office/drawing/2014/main" id="{43E4B5FF-D961-4DBD-9758-4C3C55407EA5}"/>
                  </a:ext>
                </a:extLst>
              </p14:cNvPr>
              <p14:cNvContentPartPr/>
              <p14:nvPr/>
            </p14:nvContentPartPr>
            <p14:xfrm>
              <a:off x="7706026" y="5473898"/>
              <a:ext cx="331560" cy="405000"/>
            </p14:xfrm>
          </p:contentPart>
        </mc:Choice>
        <mc:Fallback xmlns="">
          <p:pic>
            <p:nvPicPr>
              <p:cNvPr id="421" name="Ink 420">
                <a:extLst>
                  <a:ext uri="{FF2B5EF4-FFF2-40B4-BE49-F238E27FC236}">
                    <a16:creationId xmlns:a16="http://schemas.microsoft.com/office/drawing/2014/main" id="{43E4B5FF-D961-4DBD-9758-4C3C55407EA5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7701706" y="5469574"/>
                <a:ext cx="340200" cy="4136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622267-5BC4-43BB-9EBC-B62BC815C198}"/>
                  </a:ext>
                </a:extLst>
              </p14:cNvPr>
              <p14:cNvContentPartPr/>
              <p14:nvPr/>
            </p14:nvContentPartPr>
            <p14:xfrm>
              <a:off x="3618586" y="1402298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622267-5BC4-43BB-9EBC-B62BC815C198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3614266" y="1397978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5D1CBD6-B13E-47AE-95E4-6EF8AF8EA4DC}"/>
                  </a:ext>
                </a:extLst>
              </p14:cNvPr>
              <p14:cNvContentPartPr/>
              <p14:nvPr/>
            </p14:nvContentPartPr>
            <p14:xfrm>
              <a:off x="5455061" y="1126250"/>
              <a:ext cx="249840" cy="608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5D1CBD6-B13E-47AE-95E4-6EF8AF8EA4DC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5446061" y="1117610"/>
                <a:ext cx="267480" cy="62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417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94" name="Ink 593">
                <a:extLst>
                  <a:ext uri="{FF2B5EF4-FFF2-40B4-BE49-F238E27FC236}">
                    <a16:creationId xmlns:a16="http://schemas.microsoft.com/office/drawing/2014/main" id="{DAD6C83C-F336-48A5-A461-4E7F766FC9CE}"/>
                  </a:ext>
                </a:extLst>
              </p14:cNvPr>
              <p14:cNvContentPartPr/>
              <p14:nvPr/>
            </p14:nvContentPartPr>
            <p14:xfrm>
              <a:off x="441701" y="2683970"/>
              <a:ext cx="8848440" cy="3457800"/>
            </p14:xfrm>
          </p:contentPart>
        </mc:Choice>
        <mc:Fallback xmlns="">
          <p:pic>
            <p:nvPicPr>
              <p:cNvPr id="594" name="Ink 593">
                <a:extLst>
                  <a:ext uri="{FF2B5EF4-FFF2-40B4-BE49-F238E27FC236}">
                    <a16:creationId xmlns:a16="http://schemas.microsoft.com/office/drawing/2014/main" id="{DAD6C83C-F336-48A5-A461-4E7F766FC9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2701" y="2674970"/>
                <a:ext cx="8866080" cy="347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96" name="Ink 595">
                <a:extLst>
                  <a:ext uri="{FF2B5EF4-FFF2-40B4-BE49-F238E27FC236}">
                    <a16:creationId xmlns:a16="http://schemas.microsoft.com/office/drawing/2014/main" id="{BAF2094B-8599-4856-81DD-50BEDD68A6BB}"/>
                  </a:ext>
                </a:extLst>
              </p14:cNvPr>
              <p14:cNvContentPartPr/>
              <p14:nvPr/>
            </p14:nvContentPartPr>
            <p14:xfrm>
              <a:off x="12300585" y="814112"/>
              <a:ext cx="1440" cy="6480"/>
            </p14:xfrm>
          </p:contentPart>
        </mc:Choice>
        <mc:Fallback xmlns="">
          <p:pic>
            <p:nvPicPr>
              <p:cNvPr id="596" name="Ink 595">
                <a:extLst>
                  <a:ext uri="{FF2B5EF4-FFF2-40B4-BE49-F238E27FC236}">
                    <a16:creationId xmlns:a16="http://schemas.microsoft.com/office/drawing/2014/main" id="{BAF2094B-8599-4856-81DD-50BEDD68A6B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96265" y="809792"/>
                <a:ext cx="10080" cy="1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97" name="Ink 596">
                <a:extLst>
                  <a:ext uri="{FF2B5EF4-FFF2-40B4-BE49-F238E27FC236}">
                    <a16:creationId xmlns:a16="http://schemas.microsoft.com/office/drawing/2014/main" id="{52D7E405-501D-4F05-9F5C-F19434FC5639}"/>
                  </a:ext>
                </a:extLst>
              </p14:cNvPr>
              <p14:cNvContentPartPr/>
              <p14:nvPr/>
            </p14:nvContentPartPr>
            <p14:xfrm>
              <a:off x="3426461" y="92113"/>
              <a:ext cx="7883280" cy="714600"/>
            </p14:xfrm>
          </p:contentPart>
        </mc:Choice>
        <mc:Fallback xmlns="">
          <p:pic>
            <p:nvPicPr>
              <p:cNvPr id="597" name="Ink 596">
                <a:extLst>
                  <a:ext uri="{FF2B5EF4-FFF2-40B4-BE49-F238E27FC236}">
                    <a16:creationId xmlns:a16="http://schemas.microsoft.com/office/drawing/2014/main" id="{52D7E405-501D-4F05-9F5C-F19434FC563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22141" y="87795"/>
                <a:ext cx="7891920" cy="7232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EF8390A-4415-476C-B3A3-9D219AED7AA0}"/>
                  </a:ext>
                </a:extLst>
              </p14:cNvPr>
              <p14:cNvContentPartPr/>
              <p14:nvPr/>
            </p14:nvContentPartPr>
            <p14:xfrm>
              <a:off x="6441101" y="4625574"/>
              <a:ext cx="182520" cy="1036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EF8390A-4415-476C-B3A3-9D219AED7AA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32461" y="4616574"/>
                <a:ext cx="200160" cy="12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1A96A69-6523-41AE-8419-9BC5AA637FCC}"/>
                  </a:ext>
                </a:extLst>
              </p14:cNvPr>
              <p14:cNvContentPartPr/>
              <p14:nvPr/>
            </p14:nvContentPartPr>
            <p14:xfrm>
              <a:off x="6380981" y="4945254"/>
              <a:ext cx="2880720" cy="10900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1A96A69-6523-41AE-8419-9BC5AA637FC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72340" y="4936614"/>
                <a:ext cx="2898362" cy="11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41E7FC0-D992-4855-A979-E68BFA83D92C}"/>
                  </a:ext>
                </a:extLst>
              </p14:cNvPr>
              <p14:cNvContentPartPr/>
              <p14:nvPr/>
            </p14:nvContentPartPr>
            <p14:xfrm>
              <a:off x="6101121" y="1757258"/>
              <a:ext cx="15840" cy="14292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41E7FC0-D992-4855-A979-E68BFA83D92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92321" y="1748258"/>
                <a:ext cx="33088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B9098D41-085B-4B8E-BA90-A20201044026}"/>
                  </a:ext>
                </a:extLst>
              </p14:cNvPr>
              <p14:cNvContentPartPr/>
              <p14:nvPr/>
            </p14:nvContentPartPr>
            <p14:xfrm>
              <a:off x="6294081" y="1759418"/>
              <a:ext cx="452880" cy="13572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B9098D41-085B-4B8E-BA90-A2020104402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85088" y="1750418"/>
                <a:ext cx="470506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BF5B57D0-8BEE-478A-AB27-5ADF105BEF65}"/>
                  </a:ext>
                </a:extLst>
              </p14:cNvPr>
              <p14:cNvContentPartPr/>
              <p14:nvPr/>
            </p14:nvContentPartPr>
            <p14:xfrm>
              <a:off x="5468241" y="1709018"/>
              <a:ext cx="478440" cy="1929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BF5B57D0-8BEE-478A-AB27-5ADF105BEF6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459248" y="1700035"/>
                <a:ext cx="496067" cy="2105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D63EB938-AA53-40F9-9F65-7EAC717320D8}"/>
                  </a:ext>
                </a:extLst>
              </p14:cNvPr>
              <p14:cNvContentPartPr/>
              <p14:nvPr/>
            </p14:nvContentPartPr>
            <p14:xfrm>
              <a:off x="5459601" y="2143898"/>
              <a:ext cx="94320" cy="18684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D63EB938-AA53-40F9-9F65-7EAC717320D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50601" y="2134898"/>
                <a:ext cx="111960" cy="20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07FAF39-3808-4A32-8FE3-5F8C44387225}"/>
                  </a:ext>
                </a:extLst>
              </p14:cNvPr>
              <p14:cNvContentPartPr/>
              <p14:nvPr/>
            </p14:nvContentPartPr>
            <p14:xfrm>
              <a:off x="5645721" y="2148578"/>
              <a:ext cx="350640" cy="13320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07FAF39-3808-4A32-8FE3-5F8C4438722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36730" y="2139578"/>
                <a:ext cx="368262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303D5AF2-CDC9-4D8F-AE5A-5CA9F35F7F8C}"/>
                  </a:ext>
                </a:extLst>
              </p14:cNvPr>
              <p14:cNvContentPartPr/>
              <p14:nvPr/>
            </p14:nvContentPartPr>
            <p14:xfrm>
              <a:off x="6190401" y="2111858"/>
              <a:ext cx="690120" cy="1821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303D5AF2-CDC9-4D8F-AE5A-5CA9F35F7F8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181406" y="2102858"/>
                <a:ext cx="707751" cy="19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C7C1A4F-8EBA-4513-9D2F-DBDE27FF68BB}"/>
                  </a:ext>
                </a:extLst>
              </p14:cNvPr>
              <p14:cNvContentPartPr/>
              <p14:nvPr/>
            </p14:nvContentPartPr>
            <p14:xfrm>
              <a:off x="7598001" y="892178"/>
              <a:ext cx="69840" cy="18579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C7C1A4F-8EBA-4513-9D2F-DBDE27FF68B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589001" y="883178"/>
                <a:ext cx="87480" cy="187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CC16DA1B-E4F1-4206-A0B4-171ABA2F2B59}"/>
                  </a:ext>
                </a:extLst>
              </p14:cNvPr>
              <p14:cNvContentPartPr/>
              <p14:nvPr/>
            </p14:nvContentPartPr>
            <p14:xfrm>
              <a:off x="7833081" y="808298"/>
              <a:ext cx="1448280" cy="47988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CC16DA1B-E4F1-4206-A0B4-171ABA2F2B5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824079" y="799298"/>
                <a:ext cx="1465924" cy="49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84D70B22-7B56-4F1B-B4C4-EA8745B6D3A3}"/>
                  </a:ext>
                </a:extLst>
              </p14:cNvPr>
              <p14:cNvContentPartPr/>
              <p14:nvPr/>
            </p14:nvContentPartPr>
            <p14:xfrm>
              <a:off x="7817241" y="1442978"/>
              <a:ext cx="867600" cy="53892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84D70B22-7B56-4F1B-B4C4-EA8745B6D3A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808237" y="1433978"/>
                <a:ext cx="885247" cy="55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B1C369E6-7A5E-42FA-943A-210442D4AEAF}"/>
                  </a:ext>
                </a:extLst>
              </p14:cNvPr>
              <p14:cNvContentPartPr/>
              <p14:nvPr/>
            </p14:nvContentPartPr>
            <p14:xfrm>
              <a:off x="7791681" y="2078378"/>
              <a:ext cx="189360" cy="1191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B1C369E6-7A5E-42FA-943A-210442D4AEA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782681" y="2069378"/>
                <a:ext cx="207000" cy="1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E218E4C7-0868-4A0A-85AE-8FA7049D407D}"/>
                  </a:ext>
                </a:extLst>
              </p14:cNvPr>
              <p14:cNvContentPartPr/>
              <p14:nvPr/>
            </p14:nvContentPartPr>
            <p14:xfrm>
              <a:off x="8703561" y="2087378"/>
              <a:ext cx="87840" cy="11808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E218E4C7-0868-4A0A-85AE-8FA7049D407D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694561" y="2078378"/>
                <a:ext cx="10548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86D4CD9B-0820-4F35-8207-037A627C068B}"/>
                  </a:ext>
                </a:extLst>
              </p14:cNvPr>
              <p14:cNvContentPartPr/>
              <p14:nvPr/>
            </p14:nvContentPartPr>
            <p14:xfrm>
              <a:off x="8084001" y="2081258"/>
              <a:ext cx="489240" cy="15300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86D4CD9B-0820-4F35-8207-037A627C068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8074994" y="2072279"/>
                <a:ext cx="506893" cy="1705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36D41DFD-989D-4AE9-B224-50CBB0F143B0}"/>
                  </a:ext>
                </a:extLst>
              </p14:cNvPr>
              <p14:cNvContentPartPr/>
              <p14:nvPr/>
            </p14:nvContentPartPr>
            <p14:xfrm>
              <a:off x="7865121" y="2391578"/>
              <a:ext cx="219600" cy="18900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36D41DFD-989D-4AE9-B224-50CBB0F143B0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856121" y="2382578"/>
                <a:ext cx="237240" cy="2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5B2A5C67-AAE0-46E9-B206-180ECCE4C6E3}"/>
                  </a:ext>
                </a:extLst>
              </p14:cNvPr>
              <p14:cNvContentPartPr/>
              <p14:nvPr/>
            </p14:nvContentPartPr>
            <p14:xfrm>
              <a:off x="8195601" y="2434418"/>
              <a:ext cx="682560" cy="13320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5B2A5C67-AAE0-46E9-B206-180ECCE4C6E3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186601" y="2425394"/>
                <a:ext cx="700200" cy="1508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066F9D69-6ABA-4750-AEC6-0F45D357588A}"/>
                  </a:ext>
                </a:extLst>
              </p14:cNvPr>
              <p14:cNvContentPartPr/>
              <p14:nvPr/>
            </p14:nvContentPartPr>
            <p14:xfrm>
              <a:off x="178066" y="63818"/>
              <a:ext cx="5053680" cy="287064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066F9D69-6ABA-4750-AEC6-0F45D357588A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69066" y="54818"/>
                <a:ext cx="5071320" cy="28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59F34BF9-7538-4FEB-9E7F-4F99552EE491}"/>
                  </a:ext>
                </a:extLst>
              </p14:cNvPr>
              <p14:cNvContentPartPr/>
              <p14:nvPr/>
            </p14:nvContentPartPr>
            <p14:xfrm>
              <a:off x="1781621" y="736370"/>
              <a:ext cx="3600" cy="144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59F34BF9-7538-4FEB-9E7F-4F99552EE491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772981" y="727730"/>
                <a:ext cx="2124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1B4532C5-77EB-4F16-951A-41436820EDA8}"/>
                  </a:ext>
                </a:extLst>
              </p14:cNvPr>
              <p14:cNvContentPartPr/>
              <p14:nvPr/>
            </p14:nvContentPartPr>
            <p14:xfrm>
              <a:off x="431261" y="281690"/>
              <a:ext cx="6120" cy="20592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1B4532C5-77EB-4F16-951A-41436820EDA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22621" y="273050"/>
                <a:ext cx="2376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EA0665DB-38CC-420F-8DE4-41DAF7CFA9F6}"/>
                  </a:ext>
                </a:extLst>
              </p14:cNvPr>
              <p14:cNvContentPartPr/>
              <p14:nvPr/>
            </p14:nvContentPartPr>
            <p14:xfrm>
              <a:off x="175301" y="286370"/>
              <a:ext cx="187560" cy="25272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EA0665DB-38CC-420F-8DE4-41DAF7CFA9F6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66318" y="277370"/>
                <a:ext cx="205166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02" name="Ink 601">
                <a:extLst>
                  <a:ext uri="{FF2B5EF4-FFF2-40B4-BE49-F238E27FC236}">
                    <a16:creationId xmlns:a16="http://schemas.microsoft.com/office/drawing/2014/main" id="{AA29FC02-97A5-49D5-899C-35E46B0BCF0F}"/>
                  </a:ext>
                </a:extLst>
              </p14:cNvPr>
              <p14:cNvContentPartPr/>
              <p14:nvPr/>
            </p14:nvContentPartPr>
            <p14:xfrm>
              <a:off x="1735440" y="1388920"/>
              <a:ext cx="190800" cy="71640"/>
            </p14:xfrm>
          </p:contentPart>
        </mc:Choice>
        <mc:Fallback xmlns="">
          <p:pic>
            <p:nvPicPr>
              <p:cNvPr id="602" name="Ink 601">
                <a:extLst>
                  <a:ext uri="{FF2B5EF4-FFF2-40B4-BE49-F238E27FC236}">
                    <a16:creationId xmlns:a16="http://schemas.microsoft.com/office/drawing/2014/main" id="{AA29FC02-97A5-49D5-899C-35E46B0BCF0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726440" y="1380280"/>
                <a:ext cx="208440" cy="8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644" name="Ink 643">
                <a:extLst>
                  <a:ext uri="{FF2B5EF4-FFF2-40B4-BE49-F238E27FC236}">
                    <a16:creationId xmlns:a16="http://schemas.microsoft.com/office/drawing/2014/main" id="{6D2C54B1-8CBF-47AE-A28A-D1D7FCE85314}"/>
                  </a:ext>
                </a:extLst>
              </p14:cNvPr>
              <p14:cNvContentPartPr/>
              <p14:nvPr/>
            </p14:nvContentPartPr>
            <p14:xfrm>
              <a:off x="5473680" y="590440"/>
              <a:ext cx="3590640" cy="1182600"/>
            </p14:xfrm>
          </p:contentPart>
        </mc:Choice>
        <mc:Fallback xmlns="">
          <p:pic>
            <p:nvPicPr>
              <p:cNvPr id="644" name="Ink 643">
                <a:extLst>
                  <a:ext uri="{FF2B5EF4-FFF2-40B4-BE49-F238E27FC236}">
                    <a16:creationId xmlns:a16="http://schemas.microsoft.com/office/drawing/2014/main" id="{6D2C54B1-8CBF-47AE-A28A-D1D7FCE85314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464680" y="581440"/>
                <a:ext cx="3608280" cy="120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181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02" name="Ink 701">
                <a:extLst>
                  <a:ext uri="{FF2B5EF4-FFF2-40B4-BE49-F238E27FC236}">
                    <a16:creationId xmlns:a16="http://schemas.microsoft.com/office/drawing/2014/main" id="{34EE0773-0E68-4678-BA0C-52CC98C041A0}"/>
                  </a:ext>
                </a:extLst>
              </p14:cNvPr>
              <p14:cNvContentPartPr/>
              <p14:nvPr/>
            </p14:nvContentPartPr>
            <p14:xfrm>
              <a:off x="358541" y="66410"/>
              <a:ext cx="8745840" cy="5910840"/>
            </p14:xfrm>
          </p:contentPart>
        </mc:Choice>
        <mc:Fallback xmlns="">
          <p:pic>
            <p:nvPicPr>
              <p:cNvPr id="702" name="Ink 701">
                <a:extLst>
                  <a:ext uri="{FF2B5EF4-FFF2-40B4-BE49-F238E27FC236}">
                    <a16:creationId xmlns:a16="http://schemas.microsoft.com/office/drawing/2014/main" id="{34EE0773-0E68-4678-BA0C-52CC98C041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9541" y="57410"/>
                <a:ext cx="8763480" cy="592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C71E99-2A31-4483-9992-759741B3901E}"/>
                  </a:ext>
                </a:extLst>
              </p14:cNvPr>
              <p14:cNvContentPartPr/>
              <p14:nvPr/>
            </p14:nvContentPartPr>
            <p14:xfrm>
              <a:off x="1768920" y="2476840"/>
              <a:ext cx="155880" cy="203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C71E99-2A31-4483-9992-759741B3901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59920" y="2467840"/>
                <a:ext cx="173520" cy="2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30" name="Ink 729">
                <a:extLst>
                  <a:ext uri="{FF2B5EF4-FFF2-40B4-BE49-F238E27FC236}">
                    <a16:creationId xmlns:a16="http://schemas.microsoft.com/office/drawing/2014/main" id="{645C46E7-C25D-402E-BCA0-5848DE58EE22}"/>
                  </a:ext>
                </a:extLst>
              </p14:cNvPr>
              <p14:cNvContentPartPr/>
              <p14:nvPr/>
            </p14:nvContentPartPr>
            <p14:xfrm>
              <a:off x="1837320" y="3401680"/>
              <a:ext cx="5547600" cy="2709000"/>
            </p14:xfrm>
          </p:contentPart>
        </mc:Choice>
        <mc:Fallback xmlns="">
          <p:pic>
            <p:nvPicPr>
              <p:cNvPr id="730" name="Ink 729">
                <a:extLst>
                  <a:ext uri="{FF2B5EF4-FFF2-40B4-BE49-F238E27FC236}">
                    <a16:creationId xmlns:a16="http://schemas.microsoft.com/office/drawing/2014/main" id="{645C46E7-C25D-402E-BCA0-5848DE58EE2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28680" y="3392680"/>
                <a:ext cx="5565240" cy="27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40" name="Ink 739">
                <a:extLst>
                  <a:ext uri="{FF2B5EF4-FFF2-40B4-BE49-F238E27FC236}">
                    <a16:creationId xmlns:a16="http://schemas.microsoft.com/office/drawing/2014/main" id="{7F02BD4F-7D7D-416C-9C69-8CF3B73FFD69}"/>
                  </a:ext>
                </a:extLst>
              </p14:cNvPr>
              <p14:cNvContentPartPr/>
              <p14:nvPr/>
            </p14:nvContentPartPr>
            <p14:xfrm>
              <a:off x="5140680" y="1937200"/>
              <a:ext cx="3260520" cy="1265040"/>
            </p14:xfrm>
          </p:contentPart>
        </mc:Choice>
        <mc:Fallback xmlns="">
          <p:pic>
            <p:nvPicPr>
              <p:cNvPr id="740" name="Ink 739">
                <a:extLst>
                  <a:ext uri="{FF2B5EF4-FFF2-40B4-BE49-F238E27FC236}">
                    <a16:creationId xmlns:a16="http://schemas.microsoft.com/office/drawing/2014/main" id="{7F02BD4F-7D7D-416C-9C69-8CF3B73FFD6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31680" y="1928203"/>
                <a:ext cx="3278160" cy="12826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59" name="Ink 758">
                <a:extLst>
                  <a:ext uri="{FF2B5EF4-FFF2-40B4-BE49-F238E27FC236}">
                    <a16:creationId xmlns:a16="http://schemas.microsoft.com/office/drawing/2014/main" id="{0A48FEF5-1AF5-49A3-BC4D-49A0B972C1EA}"/>
                  </a:ext>
                </a:extLst>
              </p14:cNvPr>
              <p14:cNvContentPartPr/>
              <p14:nvPr/>
            </p14:nvContentPartPr>
            <p14:xfrm>
              <a:off x="7608840" y="4419400"/>
              <a:ext cx="1598400" cy="1538280"/>
            </p14:xfrm>
          </p:contentPart>
        </mc:Choice>
        <mc:Fallback xmlns="">
          <p:pic>
            <p:nvPicPr>
              <p:cNvPr id="759" name="Ink 758">
                <a:extLst>
                  <a:ext uri="{FF2B5EF4-FFF2-40B4-BE49-F238E27FC236}">
                    <a16:creationId xmlns:a16="http://schemas.microsoft.com/office/drawing/2014/main" id="{0A48FEF5-1AF5-49A3-BC4D-49A0B972C1E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99842" y="4410760"/>
                <a:ext cx="1616036" cy="155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131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D342F67E-7B1C-4889-A4EC-F28F3C513DC2}"/>
                  </a:ext>
                </a:extLst>
              </p14:cNvPr>
              <p14:cNvContentPartPr/>
              <p14:nvPr/>
            </p14:nvContentPartPr>
            <p14:xfrm>
              <a:off x="1451141" y="-10630"/>
              <a:ext cx="6413760" cy="132516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D342F67E-7B1C-4889-A4EC-F28F3C513D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2141" y="-19630"/>
                <a:ext cx="6431400" cy="134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67471011-52A8-4832-9998-1458FCC20DD1}"/>
                  </a:ext>
                </a:extLst>
              </p14:cNvPr>
              <p14:cNvContentPartPr/>
              <p14:nvPr/>
            </p14:nvContentPartPr>
            <p14:xfrm>
              <a:off x="5878421" y="1487454"/>
              <a:ext cx="1124640" cy="181080"/>
            </p14:xfrm>
          </p:contentPart>
        </mc:Choice>
        <mc:Fallback xmlns=""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67471011-52A8-4832-9998-1458FCC20DD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69784" y="1478454"/>
                <a:ext cx="1142274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62CFC4FD-7EDF-412D-93D5-6D6B4A02795A}"/>
                  </a:ext>
                </a:extLst>
              </p14:cNvPr>
              <p14:cNvContentPartPr/>
              <p14:nvPr/>
            </p14:nvContentPartPr>
            <p14:xfrm>
              <a:off x="7203221" y="1372974"/>
              <a:ext cx="147240" cy="291960"/>
            </p14:xfrm>
          </p:contentPart>
        </mc:Choice>
        <mc:Fallback xmlns=""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62CFC4FD-7EDF-412D-93D5-6D6B4A02795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94581" y="1363974"/>
                <a:ext cx="164880" cy="30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58BCEB49-1111-4BB0-A15D-41BCF5A3AD49}"/>
                  </a:ext>
                </a:extLst>
              </p14:cNvPr>
              <p14:cNvContentPartPr/>
              <p14:nvPr/>
            </p14:nvContentPartPr>
            <p14:xfrm>
              <a:off x="1417301" y="1646934"/>
              <a:ext cx="1294560" cy="29844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58BCEB49-1111-4BB0-A15D-41BCF5A3AD4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08659" y="1637934"/>
                <a:ext cx="1312205" cy="3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4" name="Ink 133">
                <a:extLst>
                  <a:ext uri="{FF2B5EF4-FFF2-40B4-BE49-F238E27FC236}">
                    <a16:creationId xmlns:a16="http://schemas.microsoft.com/office/drawing/2014/main" id="{242BA87A-1BFA-421C-AA21-07B312AB32D9}"/>
                  </a:ext>
                </a:extLst>
              </p14:cNvPr>
              <p14:cNvContentPartPr/>
              <p14:nvPr/>
            </p14:nvContentPartPr>
            <p14:xfrm>
              <a:off x="2824181" y="1786254"/>
              <a:ext cx="186480" cy="77400"/>
            </p14:xfrm>
          </p:contentPart>
        </mc:Choice>
        <mc:Fallback xmlns="">
          <p:pic>
            <p:nvPicPr>
              <p:cNvPr id="134" name="Ink 133">
                <a:extLst>
                  <a:ext uri="{FF2B5EF4-FFF2-40B4-BE49-F238E27FC236}">
                    <a16:creationId xmlns:a16="http://schemas.microsoft.com/office/drawing/2014/main" id="{242BA87A-1BFA-421C-AA21-07B312AB32D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15181" y="1777614"/>
                <a:ext cx="20412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3" name="Ink 142">
                <a:extLst>
                  <a:ext uri="{FF2B5EF4-FFF2-40B4-BE49-F238E27FC236}">
                    <a16:creationId xmlns:a16="http://schemas.microsoft.com/office/drawing/2014/main" id="{4F66B8B8-1BE4-4EA2-8301-407B2609C629}"/>
                  </a:ext>
                </a:extLst>
              </p14:cNvPr>
              <p14:cNvContentPartPr/>
              <p14:nvPr/>
            </p14:nvContentPartPr>
            <p14:xfrm>
              <a:off x="3138101" y="1561254"/>
              <a:ext cx="1811880" cy="347400"/>
            </p14:xfrm>
          </p:contentPart>
        </mc:Choice>
        <mc:Fallback xmlns="">
          <p:pic>
            <p:nvPicPr>
              <p:cNvPr id="143" name="Ink 142">
                <a:extLst>
                  <a:ext uri="{FF2B5EF4-FFF2-40B4-BE49-F238E27FC236}">
                    <a16:creationId xmlns:a16="http://schemas.microsoft.com/office/drawing/2014/main" id="{4F66B8B8-1BE4-4EA2-8301-407B2609C62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29459" y="1552614"/>
                <a:ext cx="1829524" cy="36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66" name="Ink 465">
                <a:extLst>
                  <a:ext uri="{FF2B5EF4-FFF2-40B4-BE49-F238E27FC236}">
                    <a16:creationId xmlns:a16="http://schemas.microsoft.com/office/drawing/2014/main" id="{01B6FDC5-3C6E-4180-9301-39D865DC0A5B}"/>
                  </a:ext>
                </a:extLst>
              </p14:cNvPr>
              <p14:cNvContentPartPr/>
              <p14:nvPr/>
            </p14:nvContentPartPr>
            <p14:xfrm>
              <a:off x="355661" y="2310414"/>
              <a:ext cx="8853840" cy="3844440"/>
            </p14:xfrm>
          </p:contentPart>
        </mc:Choice>
        <mc:Fallback xmlns="">
          <p:pic>
            <p:nvPicPr>
              <p:cNvPr id="466" name="Ink 465">
                <a:extLst>
                  <a:ext uri="{FF2B5EF4-FFF2-40B4-BE49-F238E27FC236}">
                    <a16:creationId xmlns:a16="http://schemas.microsoft.com/office/drawing/2014/main" id="{01B6FDC5-3C6E-4180-9301-39D865DC0A5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47021" y="2301414"/>
                <a:ext cx="8871480" cy="38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AB77FF1-5F24-4C16-8A0B-5DEC7E8E3BEE}"/>
                  </a:ext>
                </a:extLst>
              </p14:cNvPr>
              <p14:cNvContentPartPr/>
              <p14:nvPr/>
            </p14:nvContentPartPr>
            <p14:xfrm>
              <a:off x="4350120" y="2428080"/>
              <a:ext cx="2247120" cy="36828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AB77FF1-5F24-4C16-8A0B-5DEC7E8E3BE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341120" y="2419089"/>
                <a:ext cx="2264760" cy="3859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6EF2E2A5-7740-4983-85FD-F6DB72410A60}"/>
                  </a:ext>
                </a:extLst>
              </p14:cNvPr>
              <p14:cNvContentPartPr/>
              <p14:nvPr/>
            </p14:nvContentPartPr>
            <p14:xfrm>
              <a:off x="4838280" y="4410960"/>
              <a:ext cx="144720" cy="630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6EF2E2A5-7740-4983-85FD-F6DB72410A6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829640" y="4402320"/>
                <a:ext cx="162360" cy="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AAB6C6E-F3B8-49D1-B762-229188ECEE80}"/>
                  </a:ext>
                </a:extLst>
              </p14:cNvPr>
              <p14:cNvContentPartPr/>
              <p14:nvPr/>
            </p14:nvContentPartPr>
            <p14:xfrm>
              <a:off x="1240080" y="4325640"/>
              <a:ext cx="597600" cy="439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AAB6C6E-F3B8-49D1-B762-229188ECEE8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231080" y="4316640"/>
                <a:ext cx="61524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A5679CD-A5B1-4A26-A3B6-F7AF46256482}"/>
                  </a:ext>
                </a:extLst>
              </p14:cNvPr>
              <p14:cNvContentPartPr/>
              <p14:nvPr/>
            </p14:nvContentPartPr>
            <p14:xfrm>
              <a:off x="4596000" y="4295040"/>
              <a:ext cx="678240" cy="684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A5679CD-A5B1-4A26-A3B6-F7AF4625648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87000" y="4286400"/>
                <a:ext cx="695880" cy="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0BEC7F5B-BC28-4617-9480-5A81339B23B6}"/>
                  </a:ext>
                </a:extLst>
              </p14:cNvPr>
              <p14:cNvContentPartPr/>
              <p14:nvPr/>
            </p14:nvContentPartPr>
            <p14:xfrm>
              <a:off x="206880" y="4239600"/>
              <a:ext cx="812520" cy="5936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0BEC7F5B-BC28-4617-9480-5A81339B23B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98240" y="4230955"/>
                <a:ext cx="830160" cy="6112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49" name="Ink 448">
                <a:extLst>
                  <a:ext uri="{FF2B5EF4-FFF2-40B4-BE49-F238E27FC236}">
                    <a16:creationId xmlns:a16="http://schemas.microsoft.com/office/drawing/2014/main" id="{BD7C5A84-80A8-4A1C-9D89-239C050E0FBE}"/>
                  </a:ext>
                </a:extLst>
              </p14:cNvPr>
              <p14:cNvContentPartPr/>
              <p14:nvPr/>
            </p14:nvContentPartPr>
            <p14:xfrm>
              <a:off x="5958079" y="5674309"/>
              <a:ext cx="150480" cy="214920"/>
            </p14:xfrm>
          </p:contentPart>
        </mc:Choice>
        <mc:Fallback xmlns="">
          <p:pic>
            <p:nvPicPr>
              <p:cNvPr id="449" name="Ink 448">
                <a:extLst>
                  <a:ext uri="{FF2B5EF4-FFF2-40B4-BE49-F238E27FC236}">
                    <a16:creationId xmlns:a16="http://schemas.microsoft.com/office/drawing/2014/main" id="{BD7C5A84-80A8-4A1C-9D89-239C050E0FB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949439" y="5665669"/>
                <a:ext cx="168120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57" name="Ink 456">
                <a:extLst>
                  <a:ext uri="{FF2B5EF4-FFF2-40B4-BE49-F238E27FC236}">
                    <a16:creationId xmlns:a16="http://schemas.microsoft.com/office/drawing/2014/main" id="{72AA9DD8-09B5-4DE9-A151-0900191D3722}"/>
                  </a:ext>
                </a:extLst>
              </p14:cNvPr>
              <p14:cNvContentPartPr/>
              <p14:nvPr/>
            </p14:nvContentPartPr>
            <p14:xfrm>
              <a:off x="4351560" y="4805880"/>
              <a:ext cx="291600" cy="207000"/>
            </p14:xfrm>
          </p:contentPart>
        </mc:Choice>
        <mc:Fallback xmlns="">
          <p:pic>
            <p:nvPicPr>
              <p:cNvPr id="457" name="Ink 456">
                <a:extLst>
                  <a:ext uri="{FF2B5EF4-FFF2-40B4-BE49-F238E27FC236}">
                    <a16:creationId xmlns:a16="http://schemas.microsoft.com/office/drawing/2014/main" id="{72AA9DD8-09B5-4DE9-A151-0900191D372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42560" y="4796896"/>
                <a:ext cx="309240" cy="22460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395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9C6F3418-209B-4658-9113-0BDEE1F3C50A}"/>
                  </a:ext>
                </a:extLst>
              </p14:cNvPr>
              <p14:cNvContentPartPr/>
              <p14:nvPr/>
            </p14:nvContentPartPr>
            <p14:xfrm>
              <a:off x="499661" y="332450"/>
              <a:ext cx="3357360" cy="137160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9C6F3418-209B-4658-9113-0BDEE1F3C5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1021" y="323448"/>
                <a:ext cx="3375000" cy="13892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442B1E30-21C6-4A9B-8043-3526D296EE3A}"/>
                  </a:ext>
                </a:extLst>
              </p14:cNvPr>
              <p14:cNvContentPartPr/>
              <p14:nvPr/>
            </p14:nvContentPartPr>
            <p14:xfrm>
              <a:off x="4392341" y="470330"/>
              <a:ext cx="439560" cy="24660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442B1E30-21C6-4A9B-8043-3526D296EE3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83341" y="461690"/>
                <a:ext cx="457200" cy="2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27C29FF0-659E-4C6D-82BC-C05B6153CE2E}"/>
                  </a:ext>
                </a:extLst>
              </p14:cNvPr>
              <p14:cNvContentPartPr/>
              <p14:nvPr/>
            </p14:nvContentPartPr>
            <p14:xfrm>
              <a:off x="4389101" y="837530"/>
              <a:ext cx="1572480" cy="84564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27C29FF0-659E-4C6D-82BC-C05B6153CE2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80103" y="828890"/>
                <a:ext cx="1590116" cy="86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6129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>
          <a:solidFill>
            <a:srgbClr val="000000"/>
          </a:solidFill>
        </a:ln>
      </a:spPr>
      <a:bodyPr rtlCol="0" anchor="ctr"/>
      <a:lstStyle>
        <a:defPPr algn="ctr">
          <a:defRPr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Office PowerPoint</Application>
  <PresentationFormat>Custom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Abdulaziz Mohammad Al-Jalal</dc:creator>
  <cp:lastModifiedBy>Abdulaziz Mohammad Al-Jalal</cp:lastModifiedBy>
  <cp:revision>253</cp:revision>
  <cp:lastPrinted>2018-09-02T07:43:37Z</cp:lastPrinted>
  <dcterms:created xsi:type="dcterms:W3CDTF">2018-09-01T14:54:20Z</dcterms:created>
  <dcterms:modified xsi:type="dcterms:W3CDTF">2018-09-18T17:18:32Z</dcterms:modified>
</cp:coreProperties>
</file>