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7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1242" y="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385AC-19BE-408F-8A2B-1B7523D6C96A}" type="datetimeFigureOut">
              <a:rPr lang="en-US" smtClean="0"/>
              <a:t>12/19/2015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46918-9107-47D2-B1A2-5B3E703184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6277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385AC-19BE-408F-8A2B-1B7523D6C96A}" type="datetimeFigureOut">
              <a:rPr lang="en-US" smtClean="0"/>
              <a:t>12/19/2015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46918-9107-47D2-B1A2-5B3E703184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717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385AC-19BE-408F-8A2B-1B7523D6C96A}" type="datetimeFigureOut">
              <a:rPr lang="en-US" smtClean="0"/>
              <a:t>12/19/2015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46918-9107-47D2-B1A2-5B3E703184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1283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385AC-19BE-408F-8A2B-1B7523D6C96A}" type="datetimeFigureOut">
              <a:rPr lang="en-US" smtClean="0"/>
              <a:t>12/19/2015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46918-9107-47D2-B1A2-5B3E703184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6833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385AC-19BE-408F-8A2B-1B7523D6C96A}" type="datetimeFigureOut">
              <a:rPr lang="en-US" smtClean="0"/>
              <a:t>12/19/2015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46918-9107-47D2-B1A2-5B3E703184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2974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385AC-19BE-408F-8A2B-1B7523D6C96A}" type="datetimeFigureOut">
              <a:rPr lang="en-US" smtClean="0"/>
              <a:t>12/19/2015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46918-9107-47D2-B1A2-5B3E703184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2949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385AC-19BE-408F-8A2B-1B7523D6C96A}" type="datetimeFigureOut">
              <a:rPr lang="en-US" smtClean="0"/>
              <a:t>12/19/2015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46918-9107-47D2-B1A2-5B3E703184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4873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385AC-19BE-408F-8A2B-1B7523D6C96A}" type="datetimeFigureOut">
              <a:rPr lang="en-US" smtClean="0"/>
              <a:t>12/19/2015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46918-9107-47D2-B1A2-5B3E703184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415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385AC-19BE-408F-8A2B-1B7523D6C96A}" type="datetimeFigureOut">
              <a:rPr lang="en-US" smtClean="0"/>
              <a:t>12/19/2015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46918-9107-47D2-B1A2-5B3E703184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0280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385AC-19BE-408F-8A2B-1B7523D6C96A}" type="datetimeFigureOut">
              <a:rPr lang="en-US" smtClean="0"/>
              <a:t>12/19/2015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46918-9107-47D2-B1A2-5B3E703184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7605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385AC-19BE-408F-8A2B-1B7523D6C96A}" type="datetimeFigureOut">
              <a:rPr lang="en-US" smtClean="0"/>
              <a:t>12/19/2015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46918-9107-47D2-B1A2-5B3E703184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3347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A385AC-19BE-408F-8A2B-1B7523D6C96A}" type="datetimeFigureOut">
              <a:rPr lang="en-US" smtClean="0"/>
              <a:t>12/19/2015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546918-9107-47D2-B1A2-5B3E703184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966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371600"/>
            <a:ext cx="556685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57935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199"/>
            <a:ext cx="8763000" cy="2744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38400"/>
            <a:ext cx="8763000" cy="3011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26712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65729"/>
            <a:ext cx="8305800" cy="6269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05137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0" y="233363"/>
            <a:ext cx="6667500" cy="639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81603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490" y="0"/>
            <a:ext cx="8382000" cy="3352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490" y="3339060"/>
            <a:ext cx="8686799" cy="3359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75959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0"/>
            <a:ext cx="8554066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95418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04800"/>
            <a:ext cx="8213174" cy="596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06138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02011"/>
            <a:ext cx="7619999" cy="6013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71449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8610600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40368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400"/>
            <a:ext cx="8340777" cy="658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97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"/>
            <a:ext cx="8305800" cy="66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8078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62531"/>
            <a:ext cx="8153400" cy="3558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530" y="3810000"/>
            <a:ext cx="843487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14335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04800"/>
            <a:ext cx="8532202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45390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532002"/>
            <a:ext cx="4267200" cy="35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43"/>
            <a:ext cx="4419600" cy="6541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32951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6121"/>
            <a:ext cx="8534400" cy="2762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958701"/>
            <a:ext cx="5743575" cy="3701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73074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26" y="82133"/>
            <a:ext cx="9031574" cy="2964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26" y="2667000"/>
            <a:ext cx="8650574" cy="3707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62606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839199" cy="700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30625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9141502" cy="4824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56757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25568"/>
            <a:ext cx="8991599" cy="622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9691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44773"/>
            <a:ext cx="7512570" cy="6099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0923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0</Words>
  <Application>Microsoft Office PowerPoint</Application>
  <PresentationFormat>On-screen Show (4:3)</PresentationFormat>
  <Paragraphs>0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Naqvi</dc:creator>
  <cp:lastModifiedBy>Naqvi</cp:lastModifiedBy>
  <cp:revision>6</cp:revision>
  <dcterms:created xsi:type="dcterms:W3CDTF">2015-12-19T08:52:46Z</dcterms:created>
  <dcterms:modified xsi:type="dcterms:W3CDTF">2015-12-19T14:53:55Z</dcterms:modified>
</cp:coreProperties>
</file>