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4" r:id="rId3"/>
    <p:sldId id="423" r:id="rId4"/>
    <p:sldId id="425" r:id="rId5"/>
    <p:sldId id="417" r:id="rId6"/>
    <p:sldId id="427" r:id="rId7"/>
    <p:sldId id="419" r:id="rId8"/>
    <p:sldId id="420" r:id="rId9"/>
    <p:sldId id="366" r:id="rId10"/>
    <p:sldId id="368" r:id="rId11"/>
    <p:sldId id="3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FF"/>
    <a:srgbClr val="006600"/>
    <a:srgbClr val="0000FF"/>
    <a:srgbClr val="990033"/>
    <a:srgbClr val="FF0000"/>
    <a:srgbClr val="008000"/>
    <a:srgbClr val="FF0066"/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80" autoAdjust="0"/>
  </p:normalViewPr>
  <p:slideViewPr>
    <p:cSldViewPr>
      <p:cViewPr>
        <p:scale>
          <a:sx n="72" d="100"/>
          <a:sy n="72" d="100"/>
        </p:scale>
        <p:origin x="-124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4C80-E557-4B4F-A2A3-77992F213702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>
            <a:solidFill>
              <a:srgbClr val="0000CC"/>
            </a:solidFill>
          </a:ln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3-3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NUCLEAR PROPERTIES</a:t>
            </a:r>
          </a:p>
        </p:txBody>
      </p:sp>
    </p:spTree>
    <p:extLst>
      <p:ext uri="{BB962C8B-B14F-4D97-AF65-F5344CB8AC3E}">
        <p14:creationId xmlns:p14="http://schemas.microsoft.com/office/powerpoint/2010/main" val="3833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7163"/>
            <a:ext cx="88868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00038"/>
            <a:ext cx="90297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67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Ch-3-3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8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677275" cy="678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725"/>
            <a:ext cx="7239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2688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6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153399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5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8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3"/>
            <a:ext cx="90106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 – 3-3 NUCLEAR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195</cp:revision>
  <dcterms:created xsi:type="dcterms:W3CDTF">2015-01-20T11:40:04Z</dcterms:created>
  <dcterms:modified xsi:type="dcterms:W3CDTF">2017-02-14T03:52:52Z</dcterms:modified>
</cp:coreProperties>
</file>