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C68C-1981-4A91-8363-411E2B00E28E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3870-A7C6-4393-9843-A6583398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839200" cy="64770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Second Major Exam Announcement</a:t>
            </a:r>
          </a:p>
          <a:p>
            <a:pPr algn="l"/>
            <a:r>
              <a:rPr lang="en-US" dirty="0" smtClean="0"/>
              <a:t>1- </a:t>
            </a:r>
            <a:r>
              <a:rPr lang="en-US" b="1" u="sng" dirty="0" smtClean="0"/>
              <a:t>Exam Date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30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of July 2015</a:t>
            </a:r>
          </a:p>
          <a:p>
            <a:pPr algn="l"/>
            <a:r>
              <a:rPr lang="en-US" dirty="0" smtClean="0"/>
              <a:t>2- </a:t>
            </a:r>
            <a:r>
              <a:rPr lang="en-US" b="1" u="sng" dirty="0" smtClean="0"/>
              <a:t>Exam Time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7:00-9:00 PM</a:t>
            </a:r>
          </a:p>
          <a:p>
            <a:pPr algn="l"/>
            <a:r>
              <a:rPr lang="en-US" dirty="0" smtClean="0"/>
              <a:t>3- </a:t>
            </a:r>
            <a:r>
              <a:rPr lang="en-US" b="1" u="sng" dirty="0" smtClean="0"/>
              <a:t>Location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Building 54</a:t>
            </a:r>
          </a:p>
          <a:p>
            <a:pPr algn="l"/>
            <a:r>
              <a:rPr lang="en-US" dirty="0" smtClean="0"/>
              <a:t>4- </a:t>
            </a:r>
            <a:r>
              <a:rPr lang="en-US" b="1" u="sng" dirty="0" smtClean="0"/>
              <a:t>Chapters</a:t>
            </a:r>
            <a:r>
              <a:rPr lang="en-US" dirty="0" smtClean="0"/>
              <a:t>: </a:t>
            </a:r>
          </a:p>
          <a:p>
            <a:pPr algn="l"/>
            <a:r>
              <a:rPr lang="en-US" dirty="0" smtClean="0"/>
              <a:t>5- </a:t>
            </a:r>
            <a:r>
              <a:rPr lang="en-US" b="1" u="sng" dirty="0" smtClean="0"/>
              <a:t>Student ID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Student </a:t>
            </a:r>
            <a:r>
              <a:rPr lang="en-US" dirty="0">
                <a:solidFill>
                  <a:schemeClr val="tx1"/>
                </a:solidFill>
              </a:rPr>
              <a:t>without his ID </a:t>
            </a:r>
            <a:r>
              <a:rPr lang="en-US" dirty="0" smtClean="0">
                <a:solidFill>
                  <a:schemeClr val="tx1"/>
                </a:solidFill>
              </a:rPr>
              <a:t>card will not be allowed to take the exam.</a:t>
            </a:r>
          </a:p>
          <a:p>
            <a:pPr algn="l"/>
            <a:r>
              <a:rPr lang="en-US" dirty="0" smtClean="0"/>
              <a:t>6-</a:t>
            </a:r>
            <a:r>
              <a:rPr lang="en-US" b="1" dirty="0" smtClean="0"/>
              <a:t> </a:t>
            </a:r>
            <a:r>
              <a:rPr lang="en-US" b="1" u="sng" dirty="0" smtClean="0"/>
              <a:t>Calculator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Each student should bring his own calculator. </a:t>
            </a:r>
            <a:r>
              <a:rPr lang="en-US" dirty="0" smtClean="0">
                <a:solidFill>
                  <a:srgbClr val="FF0000"/>
                </a:solidFill>
              </a:rPr>
              <a:t>Programmable calculators </a:t>
            </a:r>
            <a:r>
              <a:rPr lang="en-US" dirty="0" smtClean="0">
                <a:solidFill>
                  <a:schemeClr val="tx1"/>
                </a:solidFill>
              </a:rPr>
              <a:t>are not allowed.</a:t>
            </a:r>
          </a:p>
          <a:p>
            <a:pPr algn="just"/>
            <a:r>
              <a:rPr lang="en-US" dirty="0" smtClean="0"/>
              <a:t>7- </a:t>
            </a:r>
            <a:r>
              <a:rPr lang="en-US" b="1" u="sng" dirty="0" smtClean="0"/>
              <a:t>Mobile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Mobiles should be switched off and placed under. the chairs. </a:t>
            </a:r>
          </a:p>
          <a:p>
            <a:pPr algn="l"/>
            <a:r>
              <a:rPr lang="en-US" dirty="0" smtClean="0"/>
              <a:t>8- </a:t>
            </a:r>
            <a:r>
              <a:rPr lang="en-US" b="1" u="sng" dirty="0" smtClean="0"/>
              <a:t>Dress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Students should come to the exam properly dressed.</a:t>
            </a:r>
          </a:p>
          <a:p>
            <a:pPr algn="just"/>
            <a:r>
              <a:rPr lang="en-US" dirty="0" smtClean="0"/>
              <a:t>9- </a:t>
            </a:r>
            <a:r>
              <a:rPr lang="en-US" b="1" u="sng" dirty="0" smtClean="0"/>
              <a:t>Makeup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No makeup will be offered except for those students who have an official excuse issued by the student affairs.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Helpme</dc:creator>
  <cp:lastModifiedBy>Administrator</cp:lastModifiedBy>
  <cp:revision>7</cp:revision>
  <dcterms:created xsi:type="dcterms:W3CDTF">2015-06-22T11:28:11Z</dcterms:created>
  <dcterms:modified xsi:type="dcterms:W3CDTF">2015-07-30T04:35:52Z</dcterms:modified>
</cp:coreProperties>
</file>