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08" d="100"/>
          <a:sy n="108" d="100"/>
        </p:scale>
        <p:origin x="16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1A7F-D91F-4C9F-90BC-416BAE8F4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EC04A-638C-4D38-BFEF-2B28CF003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FE91B-8E69-46A0-B293-CE1B5FE6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BF10C-88BA-4744-B7AA-313BB8AE0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120E0-52BD-4D4D-A645-335EE2EB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20944-186C-43E9-9A90-F335F5F62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70C34-7964-44E0-840C-C6E299FCB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7C68E-EBEB-4F7C-A78E-CC549538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B8817-96AE-47AD-8773-79DA11D1A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7C803-D61F-44D0-A510-77BFEE35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6AE809-5F82-411E-852B-668711E9A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094DC-4261-4AF7-833D-A0C412B4B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EB895-B102-422C-8776-4E8EFF9A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A7977-4D4A-4A22-A107-390F7F394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74D31-1E69-490C-93EE-11B6B668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51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609600" y="215371"/>
            <a:ext cx="109728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609600" y="816429"/>
            <a:ext cx="109728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705600" y="1600200"/>
            <a:ext cx="48768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05600" y="3252789"/>
            <a:ext cx="48768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8447617" y="113072"/>
            <a:ext cx="28447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2415" y="113072"/>
            <a:ext cx="735711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796117" y="6400800"/>
            <a:ext cx="8786283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" y="1517651"/>
            <a:ext cx="5571067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601" y="6291264"/>
            <a:ext cx="1682751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8770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AB96-0C72-49E7-B081-49C8FD32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25300-A19D-431C-8668-4133ACB9E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39FB4-CC8F-4336-82BF-035259CF5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6D255-0833-49D4-8A9E-4DD906A6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05295-C4A6-4525-BC98-3D4E55141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4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8D5B-AB78-4DF7-9E83-15181902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94160-8D33-4292-AA65-94FAF1701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38D3D-AFAE-4308-B8C9-CAD98D82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927C-840A-435E-858A-99289AED5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6B4C1-99A8-4184-888F-B7FA0EC7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5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76A4-2BB1-4AE6-9437-7DD1CD93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4B53-6135-44E6-ABB5-3336248E8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CE4F7-D27D-4828-979E-1DB417AC6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8FBFB-6728-45F0-BBE2-0707BCBA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98B48-0A31-4466-B0AC-C968C3959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66C4B-2394-48A1-AF81-AA8616B9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26DC4-1E0F-4C3F-99E2-901926392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C00E7-D8CB-45D4-B6E6-E626FB4A9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BB136-BC54-4149-8683-449606201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95A179-8D35-4F47-AADE-A7B525521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1F11D-0D10-49BD-9284-8CB6BEB0F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4E0FEF-19A3-4A8A-93EB-0DCA8126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A7B711-338C-4D9F-8C66-E0551965B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723A57-34ED-491E-9629-4225BF58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4A842-5195-4651-A9C5-D412BB2EF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F253F-5B50-4BF8-91AE-558E3260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3A099-C00C-4C72-B451-E94CCADD1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74098-12FC-4A53-A997-1D521857C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5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34590A-2858-4BE5-918F-35C70BE0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A5DA0-65C6-4FA0-8FC8-61EBBBA5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0F26F-EE66-43A1-8246-5F0EF77B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1AAB0-60C2-4A71-8E4B-9285CAA0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3D877-CBF4-44E1-AA5D-A20D964BA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22639-599D-4B36-98B9-2A705C564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ED965-3AEA-4E38-91F1-1575FCB2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12F95-A5F7-4503-A557-CAE45E4F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9F7BB-DAC5-4887-B75A-06284318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7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3D64-77E5-4E82-9305-6AD12E12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82DA87-B24F-4858-A7EB-CD03710ED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E5DC8-7DDE-4F26-8949-6108538DF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3324E-488A-448C-8BD9-6458FABA7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27CF7-C845-4197-B08C-6B011C16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E2F3A-D632-42C3-AE8A-09A4934A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1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9284B9-B774-4BB0-89EE-1BA659286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5054D-EACC-41CC-90E0-7217C3798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D07A1-502F-42DC-96E7-BFC760E16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DEEC-342D-4E12-ABD8-767E92A2F64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B149B-7291-4975-A176-38F0CEC2D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D4DD2-5E2A-46F7-9598-8390ADABF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4AEA6-A0C8-4D73-99FE-806C0B3FA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8AA9443-249C-406C-843A-6D74769AC4D1}"/>
              </a:ext>
            </a:extLst>
          </p:cNvPr>
          <p:cNvSpPr txBox="1">
            <a:spLocks/>
          </p:cNvSpPr>
          <p:nvPr/>
        </p:nvSpPr>
        <p:spPr>
          <a:xfrm>
            <a:off x="2046556" y="292513"/>
            <a:ext cx="7237230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82A4D-7C1B-4E08-A198-1A62485ECB8C}"/>
              </a:ext>
            </a:extLst>
          </p:cNvPr>
          <p:cNvSpPr txBox="1">
            <a:spLocks/>
          </p:cNvSpPr>
          <p:nvPr/>
        </p:nvSpPr>
        <p:spPr>
          <a:xfrm>
            <a:off x="1972020" y="753357"/>
            <a:ext cx="838765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dirty="0"/>
              <a:t>Manufacturer determines that  </a:t>
            </a:r>
            <a:r>
              <a:rPr lang="en-US" sz="1800" i="1" dirty="0"/>
              <a:t>     </a:t>
            </a:r>
            <a:r>
              <a:rPr lang="en-US" sz="1800" dirty="0"/>
              <a:t>employees will produce a total of </a:t>
            </a:r>
            <a:r>
              <a:rPr lang="en-US" sz="1800" i="1" dirty="0"/>
              <a:t>    </a:t>
            </a:r>
            <a:r>
              <a:rPr lang="en-US" sz="1800" dirty="0"/>
              <a:t> units of a product per day, where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232B4-7B54-481E-B32F-EB7907DC78C3}"/>
              </a:ext>
            </a:extLst>
          </p:cNvPr>
          <p:cNvSpPr/>
          <p:nvPr/>
        </p:nvSpPr>
        <p:spPr>
          <a:xfrm>
            <a:off x="1771241" y="196426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if the demand equation for the product is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D69A77-E6DA-400C-BA24-FCF8220AC388}"/>
              </a:ext>
            </a:extLst>
          </p:cNvPr>
          <p:cNvSpPr/>
          <p:nvPr/>
        </p:nvSpPr>
        <p:spPr>
          <a:xfrm>
            <a:off x="1544990" y="330257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determine the marginal revenue product  when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7F3DCF4-D771-4A74-B785-5CF04D9DA150}"/>
                  </a:ext>
                </a:extLst>
              </p:cNvPr>
              <p:cNvSpPr/>
              <p:nvPr/>
            </p:nvSpPr>
            <p:spPr>
              <a:xfrm>
                <a:off x="8723116" y="696038"/>
                <a:ext cx="4208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7F3DCF4-D771-4A74-B785-5CF04D9DA1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116" y="696038"/>
                <a:ext cx="420884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D976E5B-2B96-43FB-B5E8-E68D46C19960}"/>
                  </a:ext>
                </a:extLst>
              </p:cNvPr>
              <p:cNvSpPr/>
              <p:nvPr/>
            </p:nvSpPr>
            <p:spPr>
              <a:xfrm>
                <a:off x="4937254" y="720215"/>
                <a:ext cx="4868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D976E5B-2B96-43FB-B5E8-E68D46C199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254" y="720215"/>
                <a:ext cx="4868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A8C30F3-19AA-4D37-93BE-F08A54D0E721}"/>
                  </a:ext>
                </a:extLst>
              </p:cNvPr>
              <p:cNvSpPr/>
              <p:nvPr/>
            </p:nvSpPr>
            <p:spPr>
              <a:xfrm>
                <a:off x="2443796" y="925391"/>
                <a:ext cx="6096000" cy="103887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17145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𝑞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+19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A8C30F3-19AA-4D37-93BE-F08A54D0E7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796" y="925391"/>
                <a:ext cx="6096000" cy="10388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316ABE5-89FA-40F4-A2DC-A798C4DD3990}"/>
                  </a:ext>
                </a:extLst>
              </p:cNvPr>
              <p:cNvSpPr/>
              <p:nvPr/>
            </p:nvSpPr>
            <p:spPr>
              <a:xfrm>
                <a:off x="2376054" y="2120674"/>
                <a:ext cx="6096000" cy="9954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17145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316ABE5-89FA-40F4-A2DC-A798C4DD39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054" y="2120674"/>
                <a:ext cx="6096000" cy="9954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12368F0-A00E-4626-8539-42B76B49C482}"/>
                  </a:ext>
                </a:extLst>
              </p:cNvPr>
              <p:cNvSpPr/>
              <p:nvPr/>
            </p:nvSpPr>
            <p:spPr>
              <a:xfrm>
                <a:off x="6046538" y="3302579"/>
                <a:ext cx="9164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=9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12368F0-A00E-4626-8539-42B76B49C4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538" y="3302579"/>
                <a:ext cx="91640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E9FE06B8-2C18-4381-AA93-4D83D5420ED5}"/>
              </a:ext>
            </a:extLst>
          </p:cNvPr>
          <p:cNvSpPr/>
          <p:nvPr/>
        </p:nvSpPr>
        <p:spPr>
          <a:xfrm>
            <a:off x="1656094" y="388932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Hint: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C8FEB9DE-E0A2-418D-84C1-CBA54F74508E}"/>
              </a:ext>
            </a:extLst>
          </p:cNvPr>
          <p:cNvSpPr txBox="1">
            <a:spLocks/>
          </p:cNvSpPr>
          <p:nvPr/>
        </p:nvSpPr>
        <p:spPr>
          <a:xfrm>
            <a:off x="1656094" y="4351825"/>
            <a:ext cx="7237230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0070C0"/>
                </a:solidFill>
              </a:rPr>
              <a:t>Solution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BEDFD13-F2BD-49DD-A250-94A7244D85D4}"/>
              </a:ext>
            </a:extLst>
          </p:cNvPr>
          <p:cNvSpPr/>
          <p:nvPr/>
        </p:nvSpPr>
        <p:spPr>
          <a:xfrm>
            <a:off x="1544990" y="514313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 We need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/dm =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/dm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83EEA87-0990-47BD-B04F-6509A45BF56B}"/>
              </a:ext>
            </a:extLst>
          </p:cNvPr>
          <p:cNvSpPr/>
          <p:nvPr/>
        </p:nvSpPr>
        <p:spPr>
          <a:xfrm>
            <a:off x="1608900" y="561446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 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m=9 </a:t>
            </a:r>
            <a:r>
              <a:rPr lang="en-US" dirty="0"/>
              <a:t>then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q=81 </a:t>
            </a:r>
            <a:r>
              <a:rPr lang="en-US" dirty="0"/>
              <a:t>using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78DA9B8-16B4-42D5-8F2E-42E69836B4B1}"/>
                  </a:ext>
                </a:extLst>
              </p:cNvPr>
              <p:cNvSpPr/>
              <p:nvPr/>
            </p:nvSpPr>
            <p:spPr>
              <a:xfrm>
                <a:off x="2046556" y="5210441"/>
                <a:ext cx="6096000" cy="103887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17145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𝑞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+19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78DA9B8-16B4-42D5-8F2E-42E69836B4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556" y="5210441"/>
                <a:ext cx="6096000" cy="10388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079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Noto Sans Symbols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Suliman Saleh Al-Homidan</dc:creator>
  <cp:lastModifiedBy>Suliman Saleh Al-Homidan</cp:lastModifiedBy>
  <cp:revision>3</cp:revision>
  <dcterms:created xsi:type="dcterms:W3CDTF">2024-09-12T11:05:39Z</dcterms:created>
  <dcterms:modified xsi:type="dcterms:W3CDTF">2024-09-12T11:39:12Z</dcterms:modified>
</cp:coreProperties>
</file>