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10"/>
  </p:notesMasterIdLst>
  <p:handoutMasterIdLst>
    <p:handoutMasterId r:id="rId11"/>
  </p:handoutMasterIdLst>
  <p:sldIdLst>
    <p:sldId id="726" r:id="rId5"/>
    <p:sldId id="734" r:id="rId6"/>
    <p:sldId id="741" r:id="rId7"/>
    <p:sldId id="735" r:id="rId8"/>
    <p:sldId id="736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FD998F0F-F947-4A6F-B953-3833CF19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7" y="157412"/>
            <a:ext cx="8380279" cy="1292662"/>
          </a:xfrm>
        </p:spPr>
        <p:txBody>
          <a:bodyPr lIns="0" tIns="0" rIns="0" bIns="0" anchor="ctr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Derivatives and Integrals of Trigonometric Functions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900B2-A0AB-4997-839E-29EF4E37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70" y="1385253"/>
            <a:ext cx="5857772" cy="1127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1EDC3-7A22-4299-BDB1-4CC230BB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27" y="2568872"/>
            <a:ext cx="3158746" cy="860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48866-401D-4020-A0BF-4958E784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78" y="3574564"/>
            <a:ext cx="5131111" cy="2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B1BD7-8DF9-4881-A68D-D23E15FF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5" y="1913831"/>
            <a:ext cx="3773629" cy="3030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1DE1A-FA54-4D4C-B935-6157A917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9013"/>
            <a:ext cx="4602772" cy="32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F6369-2FCA-44FA-8D58-1456746C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9534" cy="3305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FD0DA-BD43-4295-AF21-0572E1BE2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273" y="1652818"/>
            <a:ext cx="326753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43B69-64D6-4C18-B324-448CD324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21" y="283811"/>
            <a:ext cx="5973009" cy="3296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7D217-9169-4321-A8FF-8C9A52D5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65" y="3849550"/>
            <a:ext cx="3984090" cy="1343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94D75-F382-4FD9-9A42-716C7A7D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449" y="5193437"/>
            <a:ext cx="3599662" cy="10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98DC5-4FD6-4610-8740-99A9C656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0" y="1394238"/>
            <a:ext cx="5420481" cy="3572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4AF5A3-ACCD-4005-B4A1-4BA6BFDD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86" y="2835200"/>
            <a:ext cx="3667637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0401"/>
      </p:ext>
    </p:extLst>
  </p:cSld>
  <p:clrMapOvr>
    <a:masterClrMapping/>
  </p:clrMapOvr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Props1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A052C4-6F29-46DC-9113-1B1D8BBA1238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6125ffc9-2c56-435e-8267-1393444907b2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c1bd8dc-4e40-424f-a15f-9ffcd522197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152509</TotalTime>
  <Words>8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Noto Sans Symbols</vt:lpstr>
      <vt:lpstr>Times New Roman</vt:lpstr>
      <vt:lpstr>Verdana</vt:lpstr>
      <vt:lpstr>USHE</vt:lpstr>
      <vt:lpstr>Derivatives and Integrals of Trigonometric Functions   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1218</cp:revision>
  <dcterms:modified xsi:type="dcterms:W3CDTF">2024-09-08T05:13:04Z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