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3" r:id="rId4"/>
  </p:sldMasterIdLst>
  <p:notesMasterIdLst>
    <p:notesMasterId r:id="rId13"/>
  </p:notesMasterIdLst>
  <p:handoutMasterIdLst>
    <p:handoutMasterId r:id="rId14"/>
  </p:handoutMasterIdLst>
  <p:sldIdLst>
    <p:sldId id="726" r:id="rId5"/>
    <p:sldId id="727" r:id="rId6"/>
    <p:sldId id="732" r:id="rId7"/>
    <p:sldId id="728" r:id="rId8"/>
    <p:sldId id="712" r:id="rId9"/>
    <p:sldId id="713" r:id="rId10"/>
    <p:sldId id="733" r:id="rId11"/>
    <p:sldId id="734" r:id="rId12"/>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974" userDrawn="1">
          <p15:clr>
            <a:srgbClr val="A4A3A4"/>
          </p15:clr>
        </p15:guide>
        <p15:guide id="3" orient="horz" pos="414" userDrawn="1">
          <p15:clr>
            <a:srgbClr val="A4A3A4"/>
          </p15:clr>
        </p15:guide>
        <p15:guide id="4" pos="249" userDrawn="1">
          <p15:clr>
            <a:srgbClr val="A4A3A4"/>
          </p15:clr>
        </p15:guide>
        <p15:guide id="5" pos="2880" userDrawn="1">
          <p15:clr>
            <a:srgbClr val="A4A3A4"/>
          </p15:clr>
        </p15:guide>
        <p15:guide id="6" orient="horz" pos="2228" userDrawn="1">
          <p15:clr>
            <a:srgbClr val="A4A3A4"/>
          </p15:clr>
        </p15:guide>
        <p15:guide id="7" pos="5534" userDrawn="1">
          <p15:clr>
            <a:srgbClr val="A4A3A4"/>
          </p15:clr>
        </p15:guide>
        <p15:guide id="8" orient="horz" pos="777" userDrawn="1">
          <p15:clr>
            <a:srgbClr val="A4A3A4"/>
          </p15:clr>
        </p15:guide>
        <p15:guide id="9" orient="horz" pos="958" userDrawn="1">
          <p15:clr>
            <a:srgbClr val="A4A3A4"/>
          </p15:clr>
        </p15:guide>
        <p15:guide id="10" pos="2109" userDrawn="1">
          <p15:clr>
            <a:srgbClr val="A4A3A4"/>
          </p15:clr>
        </p15:guide>
        <p15:guide id="11" pos="2268"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effrey Holcomb" initials="" lastIdx="3" clrIdx="0"/>
  <p:cmAuthor id="1" name="Ruchi Sachdev" initials="" lastIdx="8" clrIdx="1"/>
  <p:cmAuthor id="2" name="Sarah Reusché" initials="" lastIdx="13" clrIdx="2"/>
  <p:cmAuthor id="3" name="Nitin Shankar" initials="" lastIdx="6" clrIdx="3"/>
  <p:cmAuthor id="4" name="Kristen Flathman" initials="" lastIdx="1" clrIdx="4"/>
  <p:cmAuthor id="5" name="Ben Schroeter" initials="" lastIdx="0" clrIdx="5"/>
  <p:cmAuthor id="6" name="AnnMarie Short" initials="AS" lastIdx="35"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A3"/>
    <a:srgbClr val="D4EA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0F9630F-82C1-40B7-BC3A-925EFCFF5E92}">
  <a:tblStyle styleId="{40F9630F-82C1-40B7-BC3A-925EFCFF5E92}" styleName="Table_0">
    <a:wholeTbl>
      <a:tcTxStyle b="off" i="off">
        <a:font>
          <a:latin typeface="Arial"/>
          <a:ea typeface="Arial"/>
          <a:cs typeface="Arial"/>
        </a:font>
        <a:schemeClr val="dk1"/>
      </a:tcTxStyle>
      <a:tcStyle>
        <a:tcBdr>
          <a:left>
            <a:ln w="9525" cap="flat" cmpd="sng">
              <a:solidFill>
                <a:srgbClr val="000000">
                  <a:alpha val="0"/>
                </a:srgbClr>
              </a:solidFill>
              <a:prstDash val="solid"/>
              <a:round/>
              <a:headEnd type="none" w="med" len="med"/>
              <a:tailEnd type="none" w="med" len="med"/>
            </a:ln>
          </a:left>
          <a:right>
            <a:ln w="9525" cap="flat" cmpd="sng">
              <a:solidFill>
                <a:srgbClr val="000000">
                  <a:alpha val="0"/>
                </a:srgbClr>
              </a:solidFill>
              <a:prstDash val="solid"/>
              <a:round/>
              <a:headEnd type="none" w="med" len="med"/>
              <a:tailEnd type="none" w="med" len="med"/>
            </a:ln>
          </a:right>
          <a:top>
            <a:ln w="12700" cap="flat" cmpd="sng">
              <a:solidFill>
                <a:schemeClr val="accent1"/>
              </a:solidFill>
              <a:prstDash val="solid"/>
              <a:round/>
              <a:headEnd type="none" w="med" len="med"/>
              <a:tailEnd type="none" w="med" len="med"/>
            </a:ln>
          </a:top>
          <a:bottom>
            <a:ln w="12700" cap="flat" cmpd="sng">
              <a:solidFill>
                <a:schemeClr val="accent1"/>
              </a:solidFill>
              <a:prstDash val="solid"/>
              <a:round/>
              <a:headEnd type="none" w="med" len="med"/>
              <a:tailEnd type="none" w="med" len="med"/>
            </a:ln>
          </a:bottom>
          <a:insideH>
            <a:ln w="9525" cap="flat" cmpd="sng">
              <a:solidFill>
                <a:srgbClr val="000000">
                  <a:alpha val="0"/>
                </a:srgbClr>
              </a:solidFill>
              <a:prstDash val="solid"/>
              <a:round/>
              <a:headEnd type="none" w="med" len="med"/>
              <a:tailEnd type="none" w="med" len="med"/>
            </a:ln>
          </a:insideH>
          <a:insideV>
            <a:ln w="9525" cap="flat" cmpd="sng">
              <a:solidFill>
                <a:srgbClr val="000000">
                  <a:alpha val="0"/>
                </a:srgbClr>
              </a:solidFill>
              <a:prstDash val="solid"/>
              <a:round/>
              <a:headEnd type="none" w="med" len="med"/>
              <a:tailEnd type="none" w="med" len="med"/>
            </a:ln>
          </a:insideV>
        </a:tcBdr>
        <a:fill>
          <a:solidFill>
            <a:srgbClr val="FFFFFF">
              <a:alpha val="0"/>
            </a:srgbClr>
          </a:solid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i="off"/>
      <a:tcStyle>
        <a:tcBdr/>
      </a:tcStyle>
    </a:lastCol>
    <a:firstCol>
      <a:tcTxStyle b="on" i="off"/>
      <a:tcStyle>
        <a:tcBdr/>
      </a:tcStyle>
    </a:firstCol>
    <a:lastRow>
      <a:tcTxStyle b="on" i="off"/>
      <a:tcStyle>
        <a:tcBdr>
          <a:top>
            <a:ln w="12700" cap="flat" cmpd="sng">
              <a:solidFill>
                <a:schemeClr val="accent1"/>
              </a:solidFill>
              <a:prstDash val="solid"/>
              <a:round/>
              <a:headEnd type="none" w="med" len="med"/>
              <a:tailEnd type="none" w="med" len="med"/>
            </a:ln>
          </a:top>
        </a:tcBdr>
        <a:fill>
          <a:solidFill>
            <a:srgbClr val="FFFFFF">
              <a:alpha val="0"/>
            </a:srgbClr>
          </a:solidFill>
        </a:fill>
      </a:tcStyle>
    </a:lastRow>
    <a:firstRow>
      <a:tcTxStyle b="on" i="off"/>
      <a:tcStyle>
        <a:tcBdr>
          <a:bottom>
            <a:ln w="12700" cap="flat" cmpd="sng">
              <a:solidFill>
                <a:schemeClr val="accent1"/>
              </a:solidFill>
              <a:prstDash val="solid"/>
              <a:round/>
              <a:headEnd type="none" w="med" len="med"/>
              <a:tailEnd type="none" w="med" len="med"/>
            </a:ln>
          </a:bottom>
        </a:tcBdr>
        <a:fill>
          <a:solidFill>
            <a:srgbClr val="FFFFFF">
              <a:alpha val="0"/>
            </a:srgb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418" autoAdjust="0"/>
    <p:restoredTop sz="95856" autoAdjust="0"/>
  </p:normalViewPr>
  <p:slideViewPr>
    <p:cSldViewPr snapToGrid="0" snapToObjects="1">
      <p:cViewPr varScale="1">
        <p:scale>
          <a:sx n="100" d="100"/>
          <a:sy n="100" d="100"/>
        </p:scale>
        <p:origin x="3292" y="64"/>
      </p:cViewPr>
      <p:guideLst>
        <p:guide orient="horz" pos="3974"/>
        <p:guide orient="horz" pos="414"/>
        <p:guide pos="249"/>
        <p:guide pos="2880"/>
        <p:guide orient="horz" pos="2228"/>
        <p:guide pos="5534"/>
        <p:guide orient="horz" pos="777"/>
        <p:guide orient="horz" pos="958"/>
        <p:guide pos="2109"/>
        <p:guide pos="2268"/>
      </p:guideLst>
    </p:cSldViewPr>
  </p:slideViewPr>
  <p:outlineViewPr>
    <p:cViewPr>
      <p:scale>
        <a:sx n="33" d="100"/>
        <a:sy n="33" d="100"/>
      </p:scale>
      <p:origin x="0" y="-13374"/>
    </p:cViewPr>
  </p:outlineViewPr>
  <p:notesTextViewPr>
    <p:cViewPr>
      <p:scale>
        <a:sx n="125" d="100"/>
        <a:sy n="125" d="100"/>
      </p:scale>
      <p:origin x="0" y="0"/>
    </p:cViewPr>
  </p:notesTextViewPr>
  <p:sorterViewPr>
    <p:cViewPr>
      <p:scale>
        <a:sx n="100" d="100"/>
        <a:sy n="100" d="100"/>
      </p:scale>
      <p:origin x="0" y="-15030"/>
    </p:cViewPr>
  </p:sorterViewPr>
  <p:notesViewPr>
    <p:cSldViewPr snapToGrid="0" snapToObjects="1">
      <p:cViewPr varScale="1">
        <p:scale>
          <a:sx n="53" d="100"/>
          <a:sy n="53" d="100"/>
        </p:scale>
        <p:origin x="2844" y="6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85CB01-6679-D646-ACB3-8B04B786C15F}" type="datetimeFigureOut">
              <a:rPr lang="en-US" smtClean="0"/>
              <a:t>10/30/2024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2AC0F4D-8A6F-1C4A-B6BF-1558431E4F79}" type="slidenum">
              <a:rPr lang="en-US" smtClean="0"/>
              <a:t>‹#›</a:t>
            </a:fld>
            <a:endParaRPr lang="en-US"/>
          </a:p>
        </p:txBody>
      </p:sp>
    </p:spTree>
    <p:extLst>
      <p:ext uri="{BB962C8B-B14F-4D97-AF65-F5344CB8AC3E}">
        <p14:creationId xmlns:p14="http://schemas.microsoft.com/office/powerpoint/2010/main" val="35540630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4" name="Shape 4"/>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lvl="0" indent="0" algn="r" rtl="0">
              <a:spcBef>
                <a:spcPts val="0"/>
              </a:spcBef>
              <a:buNone/>
              <a:defRPr sz="12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Arial"/>
                <a:ea typeface="Arial"/>
                <a:cs typeface="Arial"/>
                <a:sym typeface="Arial"/>
              </a:defRPr>
            </a:lvl1pPr>
            <a:lvl2pPr marL="457200" marR="0" lvl="1" indent="0" algn="l" rtl="0">
              <a:spcBef>
                <a:spcPts val="0"/>
              </a:spcBef>
              <a:buNone/>
              <a:defRPr sz="1200" b="0" i="0" u="none" strike="noStrike" cap="none">
                <a:solidFill>
                  <a:schemeClr val="dk1"/>
                </a:solidFill>
                <a:latin typeface="Arial"/>
                <a:ea typeface="Arial"/>
                <a:cs typeface="Arial"/>
                <a:sym typeface="Arial"/>
              </a:defRPr>
            </a:lvl2pPr>
            <a:lvl3pPr marL="914400" marR="0" lvl="2" indent="0" algn="l" rtl="0">
              <a:spcBef>
                <a:spcPts val="0"/>
              </a:spcBef>
              <a:buNone/>
              <a:defRPr sz="1200" b="0" i="0" u="none" strike="noStrike" cap="none">
                <a:solidFill>
                  <a:schemeClr val="dk1"/>
                </a:solidFill>
                <a:latin typeface="Arial"/>
                <a:ea typeface="Arial"/>
                <a:cs typeface="Arial"/>
                <a:sym typeface="Arial"/>
              </a:defRPr>
            </a:lvl3pPr>
            <a:lvl4pPr marL="1371600" marR="0" lvl="3" indent="0" algn="l" rtl="0">
              <a:spcBef>
                <a:spcPts val="0"/>
              </a:spcBef>
              <a:buNone/>
              <a:defRPr sz="1200" b="0" i="0" u="none" strike="noStrike" cap="none">
                <a:solidFill>
                  <a:schemeClr val="dk1"/>
                </a:solidFill>
                <a:latin typeface="Arial"/>
                <a:ea typeface="Arial"/>
                <a:cs typeface="Arial"/>
                <a:sym typeface="Arial"/>
              </a:defRPr>
            </a:lvl4pPr>
            <a:lvl5pPr marL="1828800" marR="0" lvl="4" indent="0" algn="l" rtl="0">
              <a:spcBef>
                <a:spcPts val="0"/>
              </a:spcBef>
              <a:buNone/>
              <a:defRPr sz="1200" b="0" i="0" u="none" strike="noStrike" cap="none">
                <a:solidFill>
                  <a:schemeClr val="dk1"/>
                </a:solidFill>
                <a:latin typeface="Arial"/>
                <a:ea typeface="Arial"/>
                <a:cs typeface="Arial"/>
                <a:sym typeface="Arial"/>
              </a:defRPr>
            </a:lvl5pPr>
            <a:lvl6pPr marL="2286000" marR="0" lvl="5" indent="0" algn="l" rtl="0">
              <a:spcBef>
                <a:spcPts val="0"/>
              </a:spcBef>
              <a:buNone/>
              <a:defRPr sz="1200" b="0" i="0" u="none" strike="noStrike" cap="none">
                <a:solidFill>
                  <a:schemeClr val="dk1"/>
                </a:solidFill>
                <a:latin typeface="Arial"/>
                <a:ea typeface="Arial"/>
                <a:cs typeface="Arial"/>
                <a:sym typeface="Arial"/>
              </a:defRPr>
            </a:lvl6pPr>
            <a:lvl7pPr marL="2743200" marR="0" lvl="6" indent="0" algn="l" rtl="0">
              <a:spcBef>
                <a:spcPts val="0"/>
              </a:spcBef>
              <a:buNone/>
              <a:defRPr sz="1200" b="0" i="0" u="none" strike="noStrike" cap="none">
                <a:solidFill>
                  <a:schemeClr val="dk1"/>
                </a:solidFill>
                <a:latin typeface="Arial"/>
                <a:ea typeface="Arial"/>
                <a:cs typeface="Arial"/>
                <a:sym typeface="Arial"/>
              </a:defRPr>
            </a:lvl7pPr>
            <a:lvl8pPr marL="3200400" marR="0" lvl="7" indent="0" algn="l" rtl="0">
              <a:spcBef>
                <a:spcPts val="0"/>
              </a:spcBef>
              <a:buNone/>
              <a:defRPr sz="1200" b="0" i="0" u="none" strike="noStrike" cap="none">
                <a:solidFill>
                  <a:schemeClr val="dk1"/>
                </a:solidFill>
                <a:latin typeface="Arial"/>
                <a:ea typeface="Arial"/>
                <a:cs typeface="Arial"/>
                <a:sym typeface="Arial"/>
              </a:defRPr>
            </a:lvl8pPr>
            <a:lvl9pPr marL="3657600" marR="0" lvl="8" indent="0" algn="l" rtl="0">
              <a:spcBef>
                <a:spcPts val="0"/>
              </a:spcBef>
              <a:buNone/>
              <a:defRPr sz="1200" b="0" i="0" u="none" strike="noStrike" cap="none">
                <a:solidFill>
                  <a:schemeClr val="dk1"/>
                </a:solidFill>
                <a:latin typeface="Arial"/>
                <a:ea typeface="Arial"/>
                <a:cs typeface="Arial"/>
                <a:sym typeface="Arial"/>
              </a:defRPr>
            </a:lvl9pPr>
          </a:lstStyle>
          <a:p>
            <a:endParaRPr/>
          </a:p>
        </p:txBody>
      </p:sp>
      <p:sp>
        <p:nvSpPr>
          <p:cNvPr id="7" name="Shape 7"/>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lvl="0" indent="0" algn="l" rtl="0">
              <a:spcBef>
                <a:spcPts val="0"/>
              </a:spcBef>
              <a:buNone/>
              <a:defRPr sz="12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8" name="Shape 8"/>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Arial"/>
                <a:ea typeface="Arial"/>
                <a:cs typeface="Arial"/>
                <a:sym typeface="Arial"/>
              </a:rPr>
              <a:t>‹#›</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2457102709"/>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hapter Opener-add copyright">
    <p:spTree>
      <p:nvGrpSpPr>
        <p:cNvPr id="1" name="Shape 37"/>
        <p:cNvGrpSpPr/>
        <p:nvPr/>
      </p:nvGrpSpPr>
      <p:grpSpPr>
        <a:xfrm>
          <a:off x="0" y="0"/>
          <a:ext cx="0" cy="0"/>
          <a:chOff x="0" y="0"/>
          <a:chExt cx="0" cy="0"/>
        </a:xfrm>
      </p:grpSpPr>
      <p:sp>
        <p:nvSpPr>
          <p:cNvPr id="39" name="Content Placeholder"/>
          <p:cNvSpPr txBox="1">
            <a:spLocks noGrp="1"/>
          </p:cNvSpPr>
          <p:nvPr>
            <p:ph type="body" idx="1"/>
          </p:nvPr>
        </p:nvSpPr>
        <p:spPr>
          <a:xfrm>
            <a:off x="457200" y="816429"/>
            <a:ext cx="8229600" cy="478970"/>
          </a:xfrm>
          <a:prstGeom prst="rect">
            <a:avLst/>
          </a:prstGeom>
          <a:noFill/>
          <a:ln>
            <a:noFill/>
          </a:ln>
        </p:spPr>
        <p:txBody>
          <a:bodyPr lIns="0" tIns="0" rIns="0" bIns="0" anchor="t" anchorCtr="0"/>
          <a:lstStyle>
            <a:lvl1pPr marL="0" marR="0" lvl="0" indent="0" algn="l" rtl="0">
              <a:spcBef>
                <a:spcPts val="0"/>
              </a:spcBef>
              <a:buClr>
                <a:srgbClr val="007FA3"/>
              </a:buClr>
              <a:buFont typeface="Arial"/>
              <a:buNone/>
              <a:defRPr sz="2000" b="0" i="0" u="none" strike="noStrike" cap="none">
                <a:solidFill>
                  <a:srgbClr val="007FA3"/>
                </a:solidFill>
                <a:latin typeface="Arial"/>
                <a:ea typeface="Arial"/>
                <a:cs typeface="Arial"/>
                <a:sym typeface="Arial"/>
              </a:defRPr>
            </a:lvl1pPr>
            <a:lvl2pPr marL="0" marR="0" lvl="1"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2pPr>
            <a:lvl3pPr marL="0" marR="0" lvl="2" indent="0" algn="l" rtl="0">
              <a:spcBef>
                <a:spcPts val="0"/>
              </a:spcBef>
              <a:buClr>
                <a:srgbClr val="007FA3"/>
              </a:buClr>
              <a:buFont typeface="Noto Sans Symbols"/>
              <a:buNone/>
              <a:defRPr sz="2400" b="0" i="0" u="none" strike="noStrike" cap="none">
                <a:solidFill>
                  <a:schemeClr val="lt1"/>
                </a:solidFill>
                <a:latin typeface="Arial"/>
                <a:ea typeface="Arial"/>
                <a:cs typeface="Arial"/>
                <a:sym typeface="Arial"/>
              </a:defRPr>
            </a:lvl3pPr>
            <a:lvl4pPr marL="0" marR="0" lvl="3"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4pPr>
            <a:lvl5pPr marL="0" marR="0" lvl="4"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5pPr>
            <a:lvl6pPr marL="0" marR="0" lvl="5"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6pPr>
            <a:lvl7pPr marL="0" marR="0" lvl="6"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7pPr>
            <a:lvl8pPr marL="0" marR="0" lvl="7"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8pPr>
            <a:lvl9pPr marL="0" marR="0" lvl="8"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9pPr>
          </a:lstStyle>
          <a:p>
            <a:endParaRPr dirty="0"/>
          </a:p>
        </p:txBody>
      </p:sp>
      <p:sp>
        <p:nvSpPr>
          <p:cNvPr id="6" name="Content Placeholder 5">
            <a:extLst>
              <a:ext uri="{FF2B5EF4-FFF2-40B4-BE49-F238E27FC236}">
                <a16:creationId xmlns:a16="http://schemas.microsoft.com/office/drawing/2014/main" id="{F4ED3915-2147-4382-A599-2376CC8854D1}"/>
              </a:ext>
            </a:extLst>
          </p:cNvPr>
          <p:cNvSpPr>
            <a:spLocks noGrp="1"/>
          </p:cNvSpPr>
          <p:nvPr>
            <p:ph sz="quarter" idx="14" hasCustomPrompt="1"/>
          </p:nvPr>
        </p:nvSpPr>
        <p:spPr>
          <a:xfrm>
            <a:off x="5029200" y="1600200"/>
            <a:ext cx="3657600" cy="1492250"/>
          </a:xfrm>
        </p:spPr>
        <p:txBody>
          <a:bodyPr lIns="0" tIns="0" rIns="0" bIns="0" anchor="b"/>
          <a:lstStyle>
            <a:lvl1pPr marL="101600" indent="0">
              <a:buNone/>
              <a:defRPr sz="3000"/>
            </a:lvl1pPr>
            <a:lvl2pPr marL="558800" indent="0">
              <a:buNone/>
              <a:defRPr/>
            </a:lvl2pPr>
          </a:lstStyle>
          <a:p>
            <a:pPr lvl="0"/>
            <a:r>
              <a:rPr lang="en-US" dirty="0"/>
              <a:t>Chapter #</a:t>
            </a:r>
          </a:p>
        </p:txBody>
      </p:sp>
      <p:sp>
        <p:nvSpPr>
          <p:cNvPr id="8" name="Content Placeholder 7">
            <a:extLst>
              <a:ext uri="{FF2B5EF4-FFF2-40B4-BE49-F238E27FC236}">
                <a16:creationId xmlns:a16="http://schemas.microsoft.com/office/drawing/2014/main" id="{3B38FD8D-0DB0-4A1A-A3F1-E26B606AC837}"/>
              </a:ext>
            </a:extLst>
          </p:cNvPr>
          <p:cNvSpPr>
            <a:spLocks noGrp="1"/>
          </p:cNvSpPr>
          <p:nvPr>
            <p:ph sz="quarter" idx="15" hasCustomPrompt="1"/>
          </p:nvPr>
        </p:nvSpPr>
        <p:spPr>
          <a:xfrm>
            <a:off x="5029200" y="3252788"/>
            <a:ext cx="3657600" cy="2873375"/>
          </a:xfrm>
        </p:spPr>
        <p:txBody>
          <a:bodyPr lIns="0" tIns="0" rIns="0" bIns="0"/>
          <a:lstStyle>
            <a:lvl1pPr marL="101600" indent="0">
              <a:buNone/>
              <a:defRPr sz="2200"/>
            </a:lvl1pPr>
          </a:lstStyle>
          <a:p>
            <a:pPr lvl="0"/>
            <a:r>
              <a:rPr lang="en-US" dirty="0"/>
              <a:t>Chapter name</a:t>
            </a:r>
          </a:p>
        </p:txBody>
      </p:sp>
      <p:sp>
        <p:nvSpPr>
          <p:cNvPr id="12" name="Shape 13">
            <a:extLst>
              <a:ext uri="{FF2B5EF4-FFF2-40B4-BE49-F238E27FC236}">
                <a16:creationId xmlns:a16="http://schemas.microsoft.com/office/drawing/2014/main" id="{C5328E6C-2B17-49B8-8712-6C0E107A1D99}"/>
              </a:ext>
            </a:extLst>
          </p:cNvPr>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tx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pPr>
              <a:defRPr/>
            </a:pPr>
            <a:endParaRPr lang="en-US" dirty="0">
              <a:solidFill>
                <a:schemeClr val="tx1"/>
              </a:solidFill>
            </a:endParaRPr>
          </a:p>
        </p:txBody>
      </p:sp>
      <p:sp>
        <p:nvSpPr>
          <p:cNvPr id="13" name="Shape 14">
            <a:extLst>
              <a:ext uri="{FF2B5EF4-FFF2-40B4-BE49-F238E27FC236}">
                <a16:creationId xmlns:a16="http://schemas.microsoft.com/office/drawing/2014/main" id="{CE0B5B1C-8858-43DC-BD75-C546F4738779}"/>
              </a:ext>
            </a:extLst>
          </p:cNvPr>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lvl1pPr>
              <a:defRPr>
                <a:solidFill>
                  <a:schemeClr val="tx1"/>
                </a:solidFill>
              </a:defRPr>
            </a:lvl1pPr>
          </a:lstStyle>
          <a:p>
            <a:pPr algn="r">
              <a:buSzPct val="25000"/>
              <a:defRPr/>
            </a:pPr>
            <a:fld id="{00000000-1234-1234-1234-123412341234}" type="slidenum">
              <a:rPr lang="en-US" sz="900" smtClean="0"/>
              <a:pPr algn="r">
                <a:buSzPct val="25000"/>
                <a:defRPr/>
              </a:pPr>
              <a:t>‹#›</a:t>
            </a:fld>
            <a:endParaRPr lang="en-US" sz="900" dirty="0"/>
          </a:p>
        </p:txBody>
      </p:sp>
      <p:sp>
        <p:nvSpPr>
          <p:cNvPr id="9" name="Picture Placeholder 8">
            <a:extLst>
              <a:ext uri="{FF2B5EF4-FFF2-40B4-BE49-F238E27FC236}">
                <a16:creationId xmlns:a16="http://schemas.microsoft.com/office/drawing/2014/main" id="{51B8939D-A957-42F9-A1B5-556D29D235AB}"/>
              </a:ext>
            </a:extLst>
          </p:cNvPr>
          <p:cNvSpPr>
            <a:spLocks noGrp="1"/>
          </p:cNvSpPr>
          <p:nvPr>
            <p:ph type="pic" sz="quarter" idx="16" hasCustomPrompt="1"/>
          </p:nvPr>
        </p:nvSpPr>
        <p:spPr>
          <a:xfrm>
            <a:off x="457200" y="6400801"/>
            <a:ext cx="1001713" cy="228600"/>
          </a:xfrm>
        </p:spPr>
        <p:txBody>
          <a:bodyPr anchor="ctr"/>
          <a:lstStyle>
            <a:lvl1pPr>
              <a:buNone/>
              <a:defRPr sz="1200">
                <a:latin typeface="Verdana" panose="020B0604030504040204" pitchFamily="34" charset="0"/>
                <a:ea typeface="Verdana" panose="020B0604030504040204" pitchFamily="34" charset="0"/>
              </a:defRPr>
            </a:lvl1pPr>
          </a:lstStyle>
          <a:p>
            <a:r>
              <a:rPr lang="en-US" dirty="0"/>
              <a:t>Logo</a:t>
            </a:r>
          </a:p>
        </p:txBody>
      </p:sp>
      <p:sp>
        <p:nvSpPr>
          <p:cNvPr id="18" name="Content Placeholder 17">
            <a:extLst>
              <a:ext uri="{FF2B5EF4-FFF2-40B4-BE49-F238E27FC236}">
                <a16:creationId xmlns:a16="http://schemas.microsoft.com/office/drawing/2014/main" id="{0CF87F15-2C58-4DFC-BACB-0E2C6507BCDE}"/>
              </a:ext>
            </a:extLst>
          </p:cNvPr>
          <p:cNvSpPr>
            <a:spLocks noGrp="1"/>
          </p:cNvSpPr>
          <p:nvPr>
            <p:ph sz="quarter" idx="17" hasCustomPrompt="1"/>
          </p:nvPr>
        </p:nvSpPr>
        <p:spPr>
          <a:xfrm>
            <a:off x="2097088" y="6400800"/>
            <a:ext cx="6589712" cy="228600"/>
          </a:xfrm>
        </p:spPr>
        <p:txBody>
          <a:bodyPr anchor="ctr"/>
          <a:lstStyle>
            <a:lvl1pPr algn="r">
              <a:buNone/>
              <a:defRPr sz="1200">
                <a:latin typeface="Verdana" panose="020B0604030504040204" pitchFamily="34" charset="0"/>
                <a:ea typeface="Verdana" panose="020B0604030504040204" pitchFamily="34" charset="0"/>
              </a:defRPr>
            </a:lvl1pPr>
          </a:lstStyle>
          <a:p>
            <a:pPr lvl="0"/>
            <a:r>
              <a:rPr lang="en-US" dirty="0"/>
              <a:t>Copyright Information</a:t>
            </a:r>
          </a:p>
        </p:txBody>
      </p:sp>
      <p:pic>
        <p:nvPicPr>
          <p:cNvPr id="14" name="Picture Placeholder 21">
            <a:extLst>
              <a:ext uri="{FF2B5EF4-FFF2-40B4-BE49-F238E27FC236}">
                <a16:creationId xmlns:a16="http://schemas.microsoft.com/office/drawing/2014/main" id="{8F987953-5CEB-4D5C-853E-4A902D2036A1}"/>
              </a:ext>
            </a:extLst>
          </p:cNvPr>
          <p:cNvPicPr>
            <a:picLocks noChangeAspect="1"/>
          </p:cNvPicPr>
          <p:nvPr userDrawn="1"/>
        </p:nvPicPr>
        <p:blipFill>
          <a:blip r:embed="rId2"/>
          <a:srcRect t="22152" b="22152"/>
          <a:stretch>
            <a:fillRect/>
          </a:stretch>
        </p:blipFill>
        <p:spPr>
          <a:xfrm>
            <a:off x="332508" y="6382545"/>
            <a:ext cx="1153391" cy="290602"/>
          </a:xfrm>
          <a:prstGeom prst="rect">
            <a:avLst/>
          </a:prstGeom>
          <a:noFill/>
          <a:ln>
            <a:noFill/>
          </a:ln>
        </p:spPr>
      </p:pic>
      <p:sp>
        <p:nvSpPr>
          <p:cNvPr id="3" name="Picture Placeholder 2">
            <a:extLst>
              <a:ext uri="{FF2B5EF4-FFF2-40B4-BE49-F238E27FC236}">
                <a16:creationId xmlns:a16="http://schemas.microsoft.com/office/drawing/2014/main" id="{C3C8124B-1F34-4D41-A570-3456861FAA06}"/>
              </a:ext>
            </a:extLst>
          </p:cNvPr>
          <p:cNvSpPr>
            <a:spLocks noGrp="1"/>
          </p:cNvSpPr>
          <p:nvPr>
            <p:ph type="pic" sz="quarter" idx="18"/>
          </p:nvPr>
        </p:nvSpPr>
        <p:spPr>
          <a:xfrm>
            <a:off x="457200" y="1508125"/>
            <a:ext cx="4232275" cy="4533900"/>
          </a:xfrm>
        </p:spPr>
        <p:txBody>
          <a:bodyPr/>
          <a:lstStyle/>
          <a:p>
            <a:endParaRPr lang="en-IN"/>
          </a:p>
        </p:txBody>
      </p:sp>
      <p:sp>
        <p:nvSpPr>
          <p:cNvPr id="4" name="Content Placeholder 3">
            <a:extLst>
              <a:ext uri="{FF2B5EF4-FFF2-40B4-BE49-F238E27FC236}">
                <a16:creationId xmlns:a16="http://schemas.microsoft.com/office/drawing/2014/main" id="{23E47C4D-FEC7-45FC-9FD8-7B40A02E9C87}"/>
              </a:ext>
            </a:extLst>
          </p:cNvPr>
          <p:cNvSpPr>
            <a:spLocks noGrp="1"/>
          </p:cNvSpPr>
          <p:nvPr>
            <p:ph sz="quarter" idx="19"/>
          </p:nvPr>
        </p:nvSpPr>
        <p:spPr>
          <a:xfrm>
            <a:off x="457200" y="112713"/>
            <a:ext cx="8128000" cy="619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Tree>
    <p:extLst>
      <p:ext uri="{BB962C8B-B14F-4D97-AF65-F5344CB8AC3E}">
        <p14:creationId xmlns:p14="http://schemas.microsoft.com/office/powerpoint/2010/main" val="839355990"/>
      </p:ext>
    </p:extLst>
  </p:cSld>
  <p:clrMapOvr>
    <a:masterClrMapping/>
  </p:clrMapOvr>
  <p:extLst>
    <p:ext uri="{DCECCB84-F9BA-43D5-87BE-67443E8EF086}">
      <p15:sldGuideLst xmlns:p15="http://schemas.microsoft.com/office/powerpoint/2012/main">
        <p15:guide id="2" pos="288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add copyright">
    <p:spTree>
      <p:nvGrpSpPr>
        <p:cNvPr id="1" name="Shape 17"/>
        <p:cNvGrpSpPr/>
        <p:nvPr/>
      </p:nvGrpSpPr>
      <p:grpSpPr>
        <a:xfrm>
          <a:off x="0" y="0"/>
          <a:ext cx="0" cy="0"/>
          <a:chOff x="0" y="0"/>
          <a:chExt cx="0" cy="0"/>
        </a:xfrm>
      </p:grpSpPr>
      <p:sp>
        <p:nvSpPr>
          <p:cNvPr id="18" name="Shape 18"/>
          <p:cNvSpPr/>
          <p:nvPr/>
        </p:nvSpPr>
        <p:spPr>
          <a:xfrm>
            <a:off x="0" y="0"/>
            <a:ext cx="9144000" cy="3886200"/>
          </a:xfrm>
          <a:prstGeom prst="rect">
            <a:avLst/>
          </a:prstGeom>
          <a:solidFill>
            <a:srgbClr val="007FA3"/>
          </a:solidFill>
          <a:ln w="25400" cap="flat" cmpd="sng">
            <a:solidFill>
              <a:srgbClr val="007FA3"/>
            </a:solidFill>
            <a:prstDash val="solid"/>
            <a:round/>
            <a:headEnd type="none" w="med" len="med"/>
            <a:tailEnd type="none" w="med" len="med"/>
          </a:ln>
        </p:spPr>
        <p:txBody>
          <a:bodyPr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rgbClr val="FFFFFF"/>
              </a:solidFill>
              <a:effectLst/>
              <a:uLnTx/>
              <a:uFillTx/>
              <a:latin typeface="Arial"/>
              <a:ea typeface="Arial"/>
              <a:cs typeface="Arial"/>
              <a:sym typeface="Arial"/>
            </a:endParaRPr>
          </a:p>
        </p:txBody>
      </p:sp>
      <p:sp>
        <p:nvSpPr>
          <p:cNvPr id="19" name="Title Placeholder"/>
          <p:cNvSpPr txBox="1">
            <a:spLocks noGrp="1"/>
          </p:cNvSpPr>
          <p:nvPr>
            <p:ph type="ctrTitle"/>
          </p:nvPr>
        </p:nvSpPr>
        <p:spPr>
          <a:xfrm>
            <a:off x="685800" y="762000"/>
            <a:ext cx="7772400" cy="2838451"/>
          </a:xfrm>
          <a:prstGeom prst="rect">
            <a:avLst/>
          </a:prstGeom>
          <a:noFill/>
          <a:ln>
            <a:noFill/>
          </a:ln>
        </p:spPr>
        <p:txBody>
          <a:bodyPr lIns="91425" tIns="91425" rIns="91425" bIns="91425" anchor="b" anchorCtr="0"/>
          <a:lstStyle>
            <a:lvl1pPr marL="0" marR="0" lvl="0" indent="0" algn="l" rtl="0">
              <a:lnSpc>
                <a:spcPct val="100000"/>
              </a:lnSpc>
              <a:spcBef>
                <a:spcPts val="0"/>
              </a:spcBef>
              <a:buClr>
                <a:schemeClr val="lt1"/>
              </a:buClr>
              <a:buFont typeface="Times New Roman"/>
              <a:buNone/>
              <a:defRPr sz="3600" b="1" i="0" u="none" strike="noStrike" cap="none">
                <a:solidFill>
                  <a:schemeClr val="lt1"/>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20" name="Content Placeholder"/>
          <p:cNvSpPr txBox="1">
            <a:spLocks noGrp="1"/>
          </p:cNvSpPr>
          <p:nvPr>
            <p:ph type="subTitle" idx="1"/>
          </p:nvPr>
        </p:nvSpPr>
        <p:spPr>
          <a:xfrm>
            <a:off x="674687" y="3962400"/>
            <a:ext cx="7794625" cy="1752600"/>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2400" b="0" i="0" u="none" strike="noStrike" cap="none">
                <a:solidFill>
                  <a:schemeClr val="dk1"/>
                </a:solidFill>
                <a:latin typeface="Arial"/>
                <a:ea typeface="Arial"/>
                <a:cs typeface="Arial"/>
                <a:sym typeface="Arial"/>
              </a:defRPr>
            </a:lvl1pPr>
            <a:lvl2pPr marL="457200" marR="0" lvl="1" indent="0" algn="ctr" rtl="0">
              <a:spcBef>
                <a:spcPts val="600"/>
              </a:spcBef>
              <a:buClr>
                <a:srgbClr val="007FA3"/>
              </a:buClr>
              <a:buFont typeface="Arial"/>
              <a:buNone/>
              <a:defRPr sz="1600" b="0" i="0" u="none" strike="noStrike" cap="none">
                <a:solidFill>
                  <a:srgbClr val="888888"/>
                </a:solidFill>
                <a:latin typeface="Arial"/>
                <a:ea typeface="Arial"/>
                <a:cs typeface="Arial"/>
                <a:sym typeface="Arial"/>
              </a:defRPr>
            </a:lvl2pPr>
            <a:lvl3pPr marL="914400" marR="0" lvl="2" indent="0" algn="ctr" rtl="0">
              <a:spcBef>
                <a:spcPts val="600"/>
              </a:spcBef>
              <a:buClr>
                <a:srgbClr val="007FA3"/>
              </a:buClr>
              <a:buFont typeface="Noto Sans Symbols"/>
              <a:buNone/>
              <a:defRPr sz="1600" b="0" i="0" u="none" strike="noStrike" cap="none">
                <a:solidFill>
                  <a:srgbClr val="888888"/>
                </a:solidFill>
                <a:latin typeface="Arial"/>
                <a:ea typeface="Arial"/>
                <a:cs typeface="Arial"/>
                <a:sym typeface="Arial"/>
              </a:defRPr>
            </a:lvl3pPr>
            <a:lvl4pPr marL="1371600" marR="0" lvl="3" indent="0" algn="ctr" rtl="0">
              <a:spcBef>
                <a:spcPts val="600"/>
              </a:spcBef>
              <a:buClr>
                <a:srgbClr val="007FA3"/>
              </a:buClr>
              <a:buFont typeface="Arial"/>
              <a:buNone/>
              <a:defRPr sz="1600" b="0" i="0" u="none" strike="noStrike" cap="none">
                <a:solidFill>
                  <a:srgbClr val="888888"/>
                </a:solidFill>
                <a:latin typeface="Arial"/>
                <a:ea typeface="Arial"/>
                <a:cs typeface="Arial"/>
                <a:sym typeface="Arial"/>
              </a:defRPr>
            </a:lvl4pPr>
            <a:lvl5pPr marL="1828800" marR="0" lvl="4" indent="0" algn="ctr" rtl="0">
              <a:spcBef>
                <a:spcPts val="600"/>
              </a:spcBef>
              <a:buClr>
                <a:srgbClr val="007FA3"/>
              </a:buClr>
              <a:buFont typeface="Arial"/>
              <a:buNone/>
              <a:defRPr sz="1600" b="0" i="0" u="none" strike="noStrike" cap="none">
                <a:solidFill>
                  <a:srgbClr val="888888"/>
                </a:solidFill>
                <a:latin typeface="Arial"/>
                <a:ea typeface="Arial"/>
                <a:cs typeface="Arial"/>
                <a:sym typeface="Arial"/>
              </a:defRPr>
            </a:lvl5pPr>
            <a:lvl6pPr marL="2286000" marR="0" lvl="5" indent="0" algn="ctr" rtl="0">
              <a:spcBef>
                <a:spcPts val="300"/>
              </a:spcBef>
              <a:buClr>
                <a:srgbClr val="007FA3"/>
              </a:buClr>
              <a:buFont typeface="Arial"/>
              <a:buNone/>
              <a:defRPr sz="1600" b="0" i="0" u="none" strike="noStrike" cap="none">
                <a:solidFill>
                  <a:srgbClr val="888888"/>
                </a:solidFill>
                <a:latin typeface="Arial"/>
                <a:ea typeface="Arial"/>
                <a:cs typeface="Arial"/>
                <a:sym typeface="Arial"/>
              </a:defRPr>
            </a:lvl6pPr>
            <a:lvl7pPr marL="2743200" marR="0" lvl="6" indent="0" algn="ctr" rtl="0">
              <a:spcBef>
                <a:spcPts val="300"/>
              </a:spcBef>
              <a:buClr>
                <a:srgbClr val="007FA3"/>
              </a:buClr>
              <a:buFont typeface="Arial"/>
              <a:buNone/>
              <a:defRPr sz="1600" b="0" i="0" u="none" strike="noStrike" cap="none">
                <a:solidFill>
                  <a:srgbClr val="888888"/>
                </a:solidFill>
                <a:latin typeface="Arial"/>
                <a:ea typeface="Arial"/>
                <a:cs typeface="Arial"/>
                <a:sym typeface="Arial"/>
              </a:defRPr>
            </a:lvl7pPr>
            <a:lvl8pPr marL="3200400" marR="0" lvl="7" indent="0" algn="ctr" rtl="0">
              <a:spcBef>
                <a:spcPts val="300"/>
              </a:spcBef>
              <a:buClr>
                <a:srgbClr val="007FA3"/>
              </a:buClr>
              <a:buFont typeface="Arial"/>
              <a:buNone/>
              <a:defRPr sz="1600" b="0" i="0" u="none" strike="noStrike" cap="none">
                <a:solidFill>
                  <a:srgbClr val="888888"/>
                </a:solidFill>
                <a:latin typeface="Arial"/>
                <a:ea typeface="Arial"/>
                <a:cs typeface="Arial"/>
                <a:sym typeface="Arial"/>
              </a:defRPr>
            </a:lvl8pPr>
            <a:lvl9pPr marL="3657600" marR="0" lvl="8" indent="0" algn="ctr" rtl="0">
              <a:spcBef>
                <a:spcPts val="300"/>
              </a:spcBef>
              <a:buClr>
                <a:srgbClr val="007FA3"/>
              </a:buClr>
              <a:buFont typeface="Arial"/>
              <a:buNone/>
              <a:defRPr sz="1600" b="0" i="0" u="none" strike="noStrike" cap="none">
                <a:solidFill>
                  <a:srgbClr val="888888"/>
                </a:solidFill>
                <a:latin typeface="Arial"/>
                <a:ea typeface="Arial"/>
                <a:cs typeface="Arial"/>
                <a:sym typeface="Arial"/>
              </a:defRPr>
            </a:lvl9pPr>
          </a:lstStyle>
          <a:p>
            <a:endParaRPr dirty="0"/>
          </a:p>
        </p:txBody>
      </p:sp>
      <p:sp>
        <p:nvSpPr>
          <p:cNvPr id="22" name="Shape 22"/>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sz="900" b="0" i="0" u="none" strike="noStrike" kern="0" cap="none" spc="0" normalizeH="0" baseline="0" noProof="0">
              <a:ln>
                <a:noFill/>
              </a:ln>
              <a:solidFill>
                <a:srgbClr val="FFFFFF"/>
              </a:solidFill>
              <a:effectLst/>
              <a:uLnTx/>
              <a:uFillTx/>
              <a:latin typeface="Arial"/>
              <a:cs typeface="Arial"/>
              <a:sym typeface="Arial"/>
            </a:endParaRPr>
          </a:p>
        </p:txBody>
      </p:sp>
      <p:sp>
        <p:nvSpPr>
          <p:cNvPr id="23" name="Shape 23"/>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Tx/>
              <a:buSzPct val="25000"/>
              <a:buFontTx/>
              <a:buNone/>
              <a:tabLst/>
              <a:defRPr/>
            </a:pPr>
            <a:fld id="{00000000-1234-1234-1234-123412341234}" type="slidenum">
              <a:rPr kumimoji="0" lang="en-US" sz="900" b="0" i="0" u="none" strike="noStrike" kern="0" cap="none" spc="0" normalizeH="0" baseline="0" noProof="0">
                <a:ln>
                  <a:noFill/>
                </a:ln>
                <a:solidFill>
                  <a:srgbClr val="FFFFFF"/>
                </a:solidFill>
                <a:effectLst/>
                <a:uLnTx/>
                <a:uFillTx/>
                <a:latin typeface="Arial"/>
                <a:ea typeface="Arial"/>
                <a:cs typeface="Arial"/>
                <a:sym typeface="Arial"/>
              </a:rPr>
              <a:pPr marL="0" marR="0" lvl="0" indent="0" algn="r" defTabSz="914400" rtl="0" eaLnBrk="1" fontAlgn="auto" latinLnBrk="0" hangingPunct="1">
                <a:lnSpc>
                  <a:spcPct val="100000"/>
                </a:lnSpc>
                <a:spcBef>
                  <a:spcPts val="0"/>
                </a:spcBef>
                <a:spcAft>
                  <a:spcPts val="0"/>
                </a:spcAft>
                <a:buClrTx/>
                <a:buSzPct val="25000"/>
                <a:buFontTx/>
                <a:buNone/>
                <a:tabLst/>
                <a:defRPr/>
              </a:pPr>
              <a:t>‹#›</a:t>
            </a:fld>
            <a:endParaRPr kumimoji="0" lang="en-US" sz="900" b="0" i="0" u="none" strike="noStrike" kern="0" cap="none" spc="0" normalizeH="0" baseline="0" noProof="0">
              <a:ln>
                <a:noFill/>
              </a:ln>
              <a:solidFill>
                <a:srgbClr val="FFFFFF"/>
              </a:solidFill>
              <a:effectLst/>
              <a:uLnTx/>
              <a:uFillTx/>
              <a:latin typeface="Arial"/>
              <a:ea typeface="Arial"/>
              <a:cs typeface="Arial"/>
              <a:sym typeface="Arial"/>
            </a:endParaRPr>
          </a:p>
        </p:txBody>
      </p:sp>
      <p:sp>
        <p:nvSpPr>
          <p:cNvPr id="13" name="Picture Placeholder 8">
            <a:extLst>
              <a:ext uri="{FF2B5EF4-FFF2-40B4-BE49-F238E27FC236}">
                <a16:creationId xmlns:a16="http://schemas.microsoft.com/office/drawing/2014/main" id="{C6122C06-0248-45C8-9890-FDA2C7B0CDBA}"/>
              </a:ext>
            </a:extLst>
          </p:cNvPr>
          <p:cNvSpPr>
            <a:spLocks noGrp="1"/>
          </p:cNvSpPr>
          <p:nvPr>
            <p:ph type="pic" sz="quarter" idx="16" hasCustomPrompt="1"/>
          </p:nvPr>
        </p:nvSpPr>
        <p:spPr>
          <a:xfrm>
            <a:off x="457200" y="6400801"/>
            <a:ext cx="1001713" cy="228600"/>
          </a:xfrm>
        </p:spPr>
        <p:txBody>
          <a:bodyPr anchor="ctr"/>
          <a:lstStyle>
            <a:lvl1pPr>
              <a:buNone/>
              <a:defRPr sz="1200">
                <a:latin typeface="Verdana" panose="020B0604030504040204" pitchFamily="34" charset="0"/>
                <a:ea typeface="Verdana" panose="020B0604030504040204" pitchFamily="34" charset="0"/>
              </a:defRPr>
            </a:lvl1pPr>
          </a:lstStyle>
          <a:p>
            <a:r>
              <a:rPr lang="en-US" dirty="0"/>
              <a:t>Logo</a:t>
            </a:r>
          </a:p>
        </p:txBody>
      </p:sp>
      <p:sp>
        <p:nvSpPr>
          <p:cNvPr id="3" name="Content Placeholder 2">
            <a:extLst>
              <a:ext uri="{FF2B5EF4-FFF2-40B4-BE49-F238E27FC236}">
                <a16:creationId xmlns:a16="http://schemas.microsoft.com/office/drawing/2014/main" id="{B3F9E3F0-3064-41BA-BF34-B5D9350D8D48}"/>
              </a:ext>
            </a:extLst>
          </p:cNvPr>
          <p:cNvSpPr>
            <a:spLocks noGrp="1"/>
          </p:cNvSpPr>
          <p:nvPr>
            <p:ph sz="quarter" idx="17" hasCustomPrompt="1"/>
          </p:nvPr>
        </p:nvSpPr>
        <p:spPr>
          <a:xfrm>
            <a:off x="1836402" y="6400801"/>
            <a:ext cx="6908800" cy="228600"/>
          </a:xfrm>
        </p:spPr>
        <p:txBody>
          <a:bodyPr anchor="ctr"/>
          <a:lstStyle>
            <a:lvl1pPr algn="r">
              <a:buNone/>
              <a:defRPr sz="1200">
                <a:latin typeface="Verdana" panose="020B0604030504040204" pitchFamily="34" charset="0"/>
                <a:ea typeface="Verdana" panose="020B0604030504040204" pitchFamily="34" charset="0"/>
              </a:defRPr>
            </a:lvl1pPr>
          </a:lstStyle>
          <a:p>
            <a:pPr lvl="0"/>
            <a:r>
              <a:rPr lang="en-US" dirty="0"/>
              <a:t>Copyright Information</a:t>
            </a:r>
          </a:p>
        </p:txBody>
      </p:sp>
    </p:spTree>
    <p:extLst>
      <p:ext uri="{BB962C8B-B14F-4D97-AF65-F5344CB8AC3E}">
        <p14:creationId xmlns:p14="http://schemas.microsoft.com/office/powerpoint/2010/main" val="4215940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2_Chapter Opener-add copyright">
    <p:spTree>
      <p:nvGrpSpPr>
        <p:cNvPr id="1" name="Shape 37"/>
        <p:cNvGrpSpPr/>
        <p:nvPr/>
      </p:nvGrpSpPr>
      <p:grpSpPr>
        <a:xfrm>
          <a:off x="0" y="0"/>
          <a:ext cx="0" cy="0"/>
          <a:chOff x="0" y="0"/>
          <a:chExt cx="0" cy="0"/>
        </a:xfrm>
      </p:grpSpPr>
      <p:sp>
        <p:nvSpPr>
          <p:cNvPr id="38" name="Title Placeholder"/>
          <p:cNvSpPr txBox="1">
            <a:spLocks noGrp="1"/>
          </p:cNvSpPr>
          <p:nvPr>
            <p:ph type="title"/>
          </p:nvPr>
        </p:nvSpPr>
        <p:spPr>
          <a:xfrm>
            <a:off x="457200" y="215371"/>
            <a:ext cx="8229600" cy="622828"/>
          </a:xfrm>
          <a:prstGeom prst="rect">
            <a:avLst/>
          </a:prstGeom>
          <a:noFill/>
          <a:ln>
            <a:noFill/>
          </a:ln>
        </p:spPr>
        <p:txBody>
          <a:bodyPr lIns="91425" tIns="91425" rIns="91425" bIns="91425" anchor="t" anchorCtr="0"/>
          <a:lstStyle>
            <a:lvl1pPr marL="0" marR="0" lvl="0" indent="0" algn="l" rtl="0">
              <a:lnSpc>
                <a:spcPct val="100000"/>
              </a:lnSpc>
              <a:spcBef>
                <a:spcPts val="0"/>
              </a:spcBef>
              <a:buClr>
                <a:srgbClr val="007FA3"/>
              </a:buClr>
              <a:buFont typeface="Times New Roman"/>
              <a:buNone/>
              <a:defRPr sz="36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39" name="Content Placeholder"/>
          <p:cNvSpPr txBox="1">
            <a:spLocks noGrp="1"/>
          </p:cNvSpPr>
          <p:nvPr>
            <p:ph type="body" idx="1"/>
          </p:nvPr>
        </p:nvSpPr>
        <p:spPr>
          <a:xfrm>
            <a:off x="457200" y="816429"/>
            <a:ext cx="8229600" cy="478970"/>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2000" b="0" i="0" u="none" strike="noStrike" cap="none">
                <a:solidFill>
                  <a:srgbClr val="007FA3"/>
                </a:solidFill>
                <a:latin typeface="Arial"/>
                <a:ea typeface="Arial"/>
                <a:cs typeface="Arial"/>
                <a:sym typeface="Arial"/>
              </a:defRPr>
            </a:lvl1pPr>
            <a:lvl2pPr marL="0" marR="0" lvl="1"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2pPr>
            <a:lvl3pPr marL="0" marR="0" lvl="2" indent="0" algn="l" rtl="0">
              <a:spcBef>
                <a:spcPts val="0"/>
              </a:spcBef>
              <a:buClr>
                <a:srgbClr val="007FA3"/>
              </a:buClr>
              <a:buFont typeface="Noto Sans Symbols"/>
              <a:buNone/>
              <a:defRPr sz="2400" b="0" i="0" u="none" strike="noStrike" cap="none">
                <a:solidFill>
                  <a:schemeClr val="lt1"/>
                </a:solidFill>
                <a:latin typeface="Arial"/>
                <a:ea typeface="Arial"/>
                <a:cs typeface="Arial"/>
                <a:sym typeface="Arial"/>
              </a:defRPr>
            </a:lvl3pPr>
            <a:lvl4pPr marL="0" marR="0" lvl="3"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4pPr>
            <a:lvl5pPr marL="0" marR="0" lvl="4"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5pPr>
            <a:lvl6pPr marL="0" marR="0" lvl="5"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6pPr>
            <a:lvl7pPr marL="0" marR="0" lvl="6"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7pPr>
            <a:lvl8pPr marL="0" marR="0" lvl="7"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8pPr>
            <a:lvl9pPr marL="0" marR="0" lvl="8"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9pPr>
          </a:lstStyle>
          <a:p>
            <a:endParaRPr dirty="0"/>
          </a:p>
        </p:txBody>
      </p:sp>
      <p:sp>
        <p:nvSpPr>
          <p:cNvPr id="6" name="Content Placeholder 5">
            <a:extLst>
              <a:ext uri="{FF2B5EF4-FFF2-40B4-BE49-F238E27FC236}">
                <a16:creationId xmlns:a16="http://schemas.microsoft.com/office/drawing/2014/main" id="{F4ED3915-2147-4382-A599-2376CC8854D1}"/>
              </a:ext>
            </a:extLst>
          </p:cNvPr>
          <p:cNvSpPr>
            <a:spLocks noGrp="1"/>
          </p:cNvSpPr>
          <p:nvPr>
            <p:ph sz="quarter" idx="14" hasCustomPrompt="1"/>
          </p:nvPr>
        </p:nvSpPr>
        <p:spPr>
          <a:xfrm>
            <a:off x="5029200" y="1600200"/>
            <a:ext cx="3657600" cy="1492250"/>
          </a:xfrm>
        </p:spPr>
        <p:txBody>
          <a:bodyPr anchor="b"/>
          <a:lstStyle>
            <a:lvl1pPr marL="101600" indent="0">
              <a:buNone/>
              <a:defRPr sz="3000"/>
            </a:lvl1pPr>
            <a:lvl2pPr marL="558800" indent="0">
              <a:buNone/>
              <a:defRPr/>
            </a:lvl2pPr>
          </a:lstStyle>
          <a:p>
            <a:pPr lvl="0"/>
            <a:r>
              <a:rPr lang="en-US" dirty="0"/>
              <a:t>Chapter #</a:t>
            </a:r>
          </a:p>
        </p:txBody>
      </p:sp>
      <p:sp>
        <p:nvSpPr>
          <p:cNvPr id="8" name="Content Placeholder 7">
            <a:extLst>
              <a:ext uri="{FF2B5EF4-FFF2-40B4-BE49-F238E27FC236}">
                <a16:creationId xmlns:a16="http://schemas.microsoft.com/office/drawing/2014/main" id="{3B38FD8D-0DB0-4A1A-A3F1-E26B606AC837}"/>
              </a:ext>
            </a:extLst>
          </p:cNvPr>
          <p:cNvSpPr>
            <a:spLocks noGrp="1"/>
          </p:cNvSpPr>
          <p:nvPr>
            <p:ph sz="quarter" idx="15" hasCustomPrompt="1"/>
          </p:nvPr>
        </p:nvSpPr>
        <p:spPr>
          <a:xfrm>
            <a:off x="5029200" y="3252788"/>
            <a:ext cx="3657600" cy="2873375"/>
          </a:xfrm>
        </p:spPr>
        <p:txBody>
          <a:bodyPr/>
          <a:lstStyle>
            <a:lvl1pPr marL="101600" indent="0">
              <a:buNone/>
              <a:defRPr sz="2200"/>
            </a:lvl1pPr>
          </a:lstStyle>
          <a:p>
            <a:pPr lvl="0"/>
            <a:r>
              <a:rPr lang="en-US" dirty="0"/>
              <a:t>Chapter name</a:t>
            </a:r>
          </a:p>
        </p:txBody>
      </p:sp>
      <p:sp>
        <p:nvSpPr>
          <p:cNvPr id="12" name="Shape 13">
            <a:extLst>
              <a:ext uri="{FF2B5EF4-FFF2-40B4-BE49-F238E27FC236}">
                <a16:creationId xmlns:a16="http://schemas.microsoft.com/office/drawing/2014/main" id="{C5328E6C-2B17-49B8-8712-6C0E107A1D99}"/>
              </a:ext>
            </a:extLst>
          </p:cNvPr>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tx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pPr>
              <a:defRPr/>
            </a:pPr>
            <a:endParaRPr lang="en-US" dirty="0">
              <a:solidFill>
                <a:schemeClr val="tx1"/>
              </a:solidFill>
            </a:endParaRPr>
          </a:p>
        </p:txBody>
      </p:sp>
      <p:sp>
        <p:nvSpPr>
          <p:cNvPr id="13" name="Shape 14">
            <a:extLst>
              <a:ext uri="{FF2B5EF4-FFF2-40B4-BE49-F238E27FC236}">
                <a16:creationId xmlns:a16="http://schemas.microsoft.com/office/drawing/2014/main" id="{CE0B5B1C-8858-43DC-BD75-C546F4738779}"/>
              </a:ext>
            </a:extLst>
          </p:cNvPr>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lvl1pPr>
              <a:defRPr>
                <a:solidFill>
                  <a:schemeClr val="tx1"/>
                </a:solidFill>
              </a:defRPr>
            </a:lvl1pPr>
          </a:lstStyle>
          <a:p>
            <a:pPr algn="r">
              <a:buSzPct val="25000"/>
              <a:defRPr/>
            </a:pPr>
            <a:fld id="{00000000-1234-1234-1234-123412341234}" type="slidenum">
              <a:rPr lang="en-US" sz="900" smtClean="0"/>
              <a:pPr algn="r">
                <a:buSzPct val="25000"/>
                <a:defRPr/>
              </a:pPr>
              <a:t>‹#›</a:t>
            </a:fld>
            <a:endParaRPr lang="en-US" sz="900" dirty="0"/>
          </a:p>
        </p:txBody>
      </p:sp>
      <p:sp>
        <p:nvSpPr>
          <p:cNvPr id="18" name="Content Placeholder 17">
            <a:extLst>
              <a:ext uri="{FF2B5EF4-FFF2-40B4-BE49-F238E27FC236}">
                <a16:creationId xmlns:a16="http://schemas.microsoft.com/office/drawing/2014/main" id="{0CF87F15-2C58-4DFC-BACB-0E2C6507BCDE}"/>
              </a:ext>
            </a:extLst>
          </p:cNvPr>
          <p:cNvSpPr>
            <a:spLocks noGrp="1"/>
          </p:cNvSpPr>
          <p:nvPr>
            <p:ph sz="quarter" idx="17" hasCustomPrompt="1"/>
          </p:nvPr>
        </p:nvSpPr>
        <p:spPr>
          <a:xfrm>
            <a:off x="2097088" y="6400800"/>
            <a:ext cx="6589712" cy="228600"/>
          </a:xfrm>
        </p:spPr>
        <p:txBody>
          <a:bodyPr lIns="0" tIns="0" rIns="0" bIns="0" anchor="ctr"/>
          <a:lstStyle>
            <a:lvl1pPr algn="r">
              <a:buNone/>
              <a:defRPr sz="1200">
                <a:latin typeface="Verdana" panose="020B0604030504040204" pitchFamily="34" charset="0"/>
                <a:ea typeface="Verdana" panose="020B0604030504040204" pitchFamily="34" charset="0"/>
              </a:defRPr>
            </a:lvl1pPr>
          </a:lstStyle>
          <a:p>
            <a:pPr lvl="0"/>
            <a:r>
              <a:rPr lang="en-US" dirty="0"/>
              <a:t>Copyright Information</a:t>
            </a:r>
          </a:p>
        </p:txBody>
      </p:sp>
      <p:sp>
        <p:nvSpPr>
          <p:cNvPr id="3" name="Picture Placeholder 2">
            <a:extLst>
              <a:ext uri="{FF2B5EF4-FFF2-40B4-BE49-F238E27FC236}">
                <a16:creationId xmlns:a16="http://schemas.microsoft.com/office/drawing/2014/main" id="{9349B39A-AC01-4073-85EF-922E8DBA6C0A}"/>
              </a:ext>
            </a:extLst>
          </p:cNvPr>
          <p:cNvSpPr>
            <a:spLocks noGrp="1"/>
          </p:cNvSpPr>
          <p:nvPr>
            <p:ph type="pic" sz="quarter" idx="18"/>
          </p:nvPr>
        </p:nvSpPr>
        <p:spPr>
          <a:xfrm>
            <a:off x="457200" y="1517650"/>
            <a:ext cx="4178300" cy="4608513"/>
          </a:xfrm>
        </p:spPr>
        <p:txBody>
          <a:bodyPr/>
          <a:lstStyle/>
          <a:p>
            <a:endParaRPr lang="en-IN"/>
          </a:p>
        </p:txBody>
      </p:sp>
      <p:sp>
        <p:nvSpPr>
          <p:cNvPr id="4" name="Picture Placeholder 3">
            <a:extLst>
              <a:ext uri="{FF2B5EF4-FFF2-40B4-BE49-F238E27FC236}">
                <a16:creationId xmlns:a16="http://schemas.microsoft.com/office/drawing/2014/main" id="{8E7D8767-4141-4147-B2D2-9763C8CD3CE7}"/>
              </a:ext>
            </a:extLst>
          </p:cNvPr>
          <p:cNvSpPr>
            <a:spLocks noGrp="1"/>
          </p:cNvSpPr>
          <p:nvPr>
            <p:ph type="pic" sz="quarter" idx="19"/>
          </p:nvPr>
        </p:nvSpPr>
        <p:spPr>
          <a:xfrm>
            <a:off x="457200" y="6291263"/>
            <a:ext cx="1262063" cy="566737"/>
          </a:xfrm>
        </p:spPr>
        <p:txBody>
          <a:bodyPr/>
          <a:lstStyle/>
          <a:p>
            <a:endParaRPr lang="en-IN"/>
          </a:p>
        </p:txBody>
      </p:sp>
    </p:spTree>
    <p:extLst>
      <p:ext uri="{BB962C8B-B14F-4D97-AF65-F5344CB8AC3E}">
        <p14:creationId xmlns:p14="http://schemas.microsoft.com/office/powerpoint/2010/main" val="1446535526"/>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457200" y="215371"/>
            <a:ext cx="8229600" cy="109727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r>
              <a:rPr lang="en-US" sz="3600" dirty="0">
                <a:latin typeface="+mj-lt"/>
              </a:rPr>
              <a:t>Click to add title</a:t>
            </a:r>
            <a:endParaRPr dirty="0"/>
          </a:p>
        </p:txBody>
      </p:sp>
      <p:sp>
        <p:nvSpPr>
          <p:cNvPr id="11" name="Shape 11"/>
          <p:cNvSpPr txBox="1">
            <a:spLocks noGrp="1"/>
          </p:cNvSpPr>
          <p:nvPr>
            <p:ph type="body" idx="1"/>
          </p:nvPr>
        </p:nvSpPr>
        <p:spPr>
          <a:xfrm>
            <a:off x="457200" y="1600200"/>
            <a:ext cx="8229600" cy="4428411"/>
          </a:xfrm>
          <a:prstGeom prst="rect">
            <a:avLst/>
          </a:prstGeom>
          <a:noFill/>
          <a:ln>
            <a:noFill/>
          </a:ln>
        </p:spPr>
        <p:txBody>
          <a:bodyPr lIns="91425" tIns="91425" rIns="91425" bIns="91425" anchor="t" anchorCtr="0"/>
          <a:lstStyle>
            <a:lvl1pPr marL="256032" marR="0" lvl="0" indent="-154432" algn="l" rtl="0">
              <a:spcBef>
                <a:spcPts val="1500"/>
              </a:spcBef>
              <a:buClr>
                <a:srgbClr val="007FA3"/>
              </a:buClr>
              <a:buSzPct val="100000"/>
              <a:buFont typeface="Arial"/>
              <a:buChar char="•"/>
              <a:defRPr sz="1600" b="0" i="0" u="none" strike="noStrike" cap="none">
                <a:solidFill>
                  <a:schemeClr val="dk1"/>
                </a:solidFill>
                <a:latin typeface="Arial"/>
                <a:ea typeface="Arial"/>
                <a:cs typeface="Arial"/>
                <a:sym typeface="Arial"/>
              </a:defRPr>
            </a:lvl1pPr>
            <a:lvl2pPr marL="742950" marR="0" lvl="1" indent="-18415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127000" algn="l" rtl="0">
              <a:spcBef>
                <a:spcPts val="600"/>
              </a:spcBef>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9pPr>
          </a:lstStyle>
          <a:p>
            <a:endParaRPr dirty="0"/>
          </a:p>
        </p:txBody>
      </p:sp>
      <p:sp>
        <p:nvSpPr>
          <p:cNvPr id="13" name="Shape 13"/>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tx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pPr>
              <a:defRPr/>
            </a:pPr>
            <a:endParaRPr lang="en-US" dirty="0">
              <a:solidFill>
                <a:schemeClr val="tx1"/>
              </a:solidFill>
            </a:endParaRPr>
          </a:p>
        </p:txBody>
      </p:sp>
      <p:sp>
        <p:nvSpPr>
          <p:cNvPr id="14" name="Shape 14"/>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lvl1pPr>
              <a:defRPr>
                <a:solidFill>
                  <a:schemeClr val="tx1"/>
                </a:solidFill>
              </a:defRPr>
            </a:lvl1pPr>
          </a:lstStyle>
          <a:p>
            <a:pPr algn="r">
              <a:buSzPct val="25000"/>
              <a:defRPr/>
            </a:pPr>
            <a:fld id="{00000000-1234-1234-1234-123412341234}" type="slidenum">
              <a:rPr lang="en-US" sz="900" smtClean="0"/>
              <a:pPr algn="r">
                <a:buSzPct val="25000"/>
                <a:defRPr/>
              </a:pPr>
              <a:t>‹#›</a:t>
            </a:fld>
            <a:endParaRPr lang="en-US" sz="900" dirty="0"/>
          </a:p>
        </p:txBody>
      </p:sp>
    </p:spTree>
    <p:extLst>
      <p:ext uri="{BB962C8B-B14F-4D97-AF65-F5344CB8AC3E}">
        <p14:creationId xmlns:p14="http://schemas.microsoft.com/office/powerpoint/2010/main" val="3246644562"/>
      </p:ext>
    </p:extLst>
  </p:cSld>
  <p:clrMap bg1="lt1" tx1="dk1" bg2="dk2" tx2="lt2" accent1="accent1" accent2="accent2" accent3="accent3" accent4="accent4" accent5="accent5" accent6="accent6" hlink="hlink" folHlink="folHlink"/>
  <p:sldLayoutIdLst>
    <p:sldLayoutId id="2147483675" r:id="rId1"/>
    <p:sldLayoutId id="2147483664" r:id="rId2"/>
    <p:sldLayoutId id="2147483682"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3600" b="0" i="0" u="none" strike="noStrike" cap="none">
          <a:solidFill>
            <a:srgbClr val="000000"/>
          </a:solidFill>
          <a:latin typeface="+mj-lt"/>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6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21.png"/><Relationship Id="rId2" Type="http://schemas.openxmlformats.org/officeDocument/2006/relationships/image" Target="../media/image2.png"/><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image" Target="../media/image322.png"/></Relationships>
</file>

<file path=ppt/slides/_rels/slide2.xml.rels><?xml version="1.0" encoding="UTF-8" standalone="yes"?>
<Relationships xmlns="http://schemas.openxmlformats.org/package/2006/relationships"><Relationship Id="rId8" Type="http://schemas.openxmlformats.org/officeDocument/2006/relationships/image" Target="../media/image330.png"/><Relationship Id="rId13" Type="http://schemas.openxmlformats.org/officeDocument/2006/relationships/image" Target="../media/image335.png"/><Relationship Id="rId3" Type="http://schemas.openxmlformats.org/officeDocument/2006/relationships/image" Target="../media/image325.png"/><Relationship Id="rId7" Type="http://schemas.openxmlformats.org/officeDocument/2006/relationships/image" Target="../media/image329.png"/><Relationship Id="rId12" Type="http://schemas.openxmlformats.org/officeDocument/2006/relationships/image" Target="../media/image334.png"/><Relationship Id="rId2" Type="http://schemas.openxmlformats.org/officeDocument/2006/relationships/image" Target="../media/image324.png"/><Relationship Id="rId1" Type="http://schemas.openxmlformats.org/officeDocument/2006/relationships/slideLayout" Target="../slideLayouts/slideLayout3.xml"/><Relationship Id="rId6" Type="http://schemas.openxmlformats.org/officeDocument/2006/relationships/image" Target="../media/image328.png"/><Relationship Id="rId11" Type="http://schemas.openxmlformats.org/officeDocument/2006/relationships/image" Target="../media/image333.png"/><Relationship Id="rId5" Type="http://schemas.openxmlformats.org/officeDocument/2006/relationships/image" Target="../media/image327.png"/><Relationship Id="rId10" Type="http://schemas.openxmlformats.org/officeDocument/2006/relationships/image" Target="../media/image332.png"/><Relationship Id="rId4" Type="http://schemas.openxmlformats.org/officeDocument/2006/relationships/image" Target="../media/image326.png"/><Relationship Id="rId9"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39.png"/><Relationship Id="rId7" Type="http://schemas.openxmlformats.org/officeDocument/2006/relationships/image" Target="../media/image343.png"/><Relationship Id="rId2" Type="http://schemas.openxmlformats.org/officeDocument/2006/relationships/image" Target="../media/image338.png"/><Relationship Id="rId1" Type="http://schemas.openxmlformats.org/officeDocument/2006/relationships/slideLayout" Target="../slideLayouts/slideLayout3.xml"/><Relationship Id="rId6" Type="http://schemas.openxmlformats.org/officeDocument/2006/relationships/image" Target="../media/image7.png"/><Relationship Id="rId5" Type="http://schemas.openxmlformats.org/officeDocument/2006/relationships/image" Target="../media/image341.png"/><Relationship Id="rId4" Type="http://schemas.openxmlformats.org/officeDocument/2006/relationships/image" Target="../media/image340.png"/></Relationships>
</file>

<file path=ppt/slides/_rels/slide5.xml.rels><?xml version="1.0" encoding="UTF-8" standalone="yes"?>
<Relationships xmlns="http://schemas.openxmlformats.org/package/2006/relationships"><Relationship Id="rId8" Type="http://schemas.openxmlformats.org/officeDocument/2006/relationships/image" Target="../media/image351.png"/><Relationship Id="rId3" Type="http://schemas.openxmlformats.org/officeDocument/2006/relationships/image" Target="../media/image10.png"/><Relationship Id="rId7" Type="http://schemas.openxmlformats.org/officeDocument/2006/relationships/image" Target="../media/image350.png"/><Relationship Id="rId2" Type="http://schemas.openxmlformats.org/officeDocument/2006/relationships/image" Target="../media/image9.png"/><Relationship Id="rId1" Type="http://schemas.openxmlformats.org/officeDocument/2006/relationships/slideLayout" Target="../slideLayouts/slideLayout3.xml"/><Relationship Id="rId6" Type="http://schemas.openxmlformats.org/officeDocument/2006/relationships/image" Target="../media/image349.png"/><Relationship Id="rId5" Type="http://schemas.openxmlformats.org/officeDocument/2006/relationships/image" Target="../media/image348.png"/><Relationship Id="rId4" Type="http://schemas.openxmlformats.org/officeDocument/2006/relationships/image" Target="../media/image347.png"/><Relationship Id="rId9" Type="http://schemas.openxmlformats.org/officeDocument/2006/relationships/image" Target="../media/image352.png"/></Relationships>
</file>

<file path=ppt/slides/_rels/slide6.xml.rels><?xml version="1.0" encoding="UTF-8" standalone="yes"?>
<Relationships xmlns="http://schemas.openxmlformats.org/package/2006/relationships"><Relationship Id="rId8" Type="http://schemas.openxmlformats.org/officeDocument/2006/relationships/image" Target="../media/image359.png"/><Relationship Id="rId3" Type="http://schemas.openxmlformats.org/officeDocument/2006/relationships/image" Target="../media/image12.png"/><Relationship Id="rId7" Type="http://schemas.openxmlformats.org/officeDocument/2006/relationships/image" Target="../media/image358.png"/><Relationship Id="rId2" Type="http://schemas.openxmlformats.org/officeDocument/2006/relationships/image" Target="../media/image11.png"/><Relationship Id="rId1" Type="http://schemas.openxmlformats.org/officeDocument/2006/relationships/slideLayout" Target="../slideLayouts/slideLayout3.xml"/><Relationship Id="rId6" Type="http://schemas.openxmlformats.org/officeDocument/2006/relationships/image" Target="../media/image357.png"/><Relationship Id="rId5" Type="http://schemas.openxmlformats.org/officeDocument/2006/relationships/image" Target="../media/image356.png"/><Relationship Id="rId4" Type="http://schemas.openxmlformats.org/officeDocument/2006/relationships/image" Target="../media/image355.png"/><Relationship Id="rId9" Type="http://schemas.openxmlformats.org/officeDocument/2006/relationships/image" Target="../media/image360.png"/></Relationships>
</file>

<file path=ppt/slides/_rels/slide7.xml.rels><?xml version="1.0" encoding="UTF-8" standalone="yes"?>
<Relationships xmlns="http://schemas.openxmlformats.org/package/2006/relationships"><Relationship Id="rId8" Type="http://schemas.openxmlformats.org/officeDocument/2006/relationships/image" Target="../media/image367.png"/><Relationship Id="rId3" Type="http://schemas.openxmlformats.org/officeDocument/2006/relationships/image" Target="../media/image362.png"/><Relationship Id="rId7" Type="http://schemas.openxmlformats.org/officeDocument/2006/relationships/image" Target="../media/image366.png"/><Relationship Id="rId2" Type="http://schemas.openxmlformats.org/officeDocument/2006/relationships/image" Target="../media/image13.png"/><Relationship Id="rId1" Type="http://schemas.openxmlformats.org/officeDocument/2006/relationships/slideLayout" Target="../slideLayouts/slideLayout3.xml"/><Relationship Id="rId6" Type="http://schemas.openxmlformats.org/officeDocument/2006/relationships/image" Target="../media/image365.png"/><Relationship Id="rId5" Type="http://schemas.openxmlformats.org/officeDocument/2006/relationships/image" Target="../media/image14.png"/><Relationship Id="rId4" Type="http://schemas.openxmlformats.org/officeDocument/2006/relationships/image" Target="../media/image36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9">
            <a:extLst>
              <a:ext uri="{FF2B5EF4-FFF2-40B4-BE49-F238E27FC236}">
                <a16:creationId xmlns:a16="http://schemas.microsoft.com/office/drawing/2014/main" id="{FD998F0F-F947-4A6F-B953-3833CF19277C}"/>
              </a:ext>
            </a:extLst>
          </p:cNvPr>
          <p:cNvSpPr>
            <a:spLocks noGrp="1"/>
          </p:cNvSpPr>
          <p:nvPr>
            <p:ph type="title"/>
          </p:nvPr>
        </p:nvSpPr>
        <p:spPr>
          <a:xfrm>
            <a:off x="119195" y="128367"/>
            <a:ext cx="8380279" cy="430887"/>
          </a:xfrm>
        </p:spPr>
        <p:txBody>
          <a:bodyPr lIns="0" tIns="0" rIns="0" bIns="0" anchor="ctr">
            <a:spAutoFit/>
          </a:bodyPr>
          <a:lstStyle/>
          <a:p>
            <a:r>
              <a:rPr lang="en-US" sz="2800" dirty="0">
                <a:solidFill>
                  <a:srgbClr val="0070C0"/>
                </a:solidFill>
              </a:rPr>
              <a:t>14.9 Area between Curves  </a:t>
            </a:r>
          </a:p>
        </p:txBody>
      </p:sp>
      <p:pic>
        <p:nvPicPr>
          <p:cNvPr id="4" name="Picture 3">
            <a:extLst>
              <a:ext uri="{FF2B5EF4-FFF2-40B4-BE49-F238E27FC236}">
                <a16:creationId xmlns:a16="http://schemas.microsoft.com/office/drawing/2014/main" id="{01A128AB-683E-474D-8ABF-1983A8B14885}"/>
              </a:ext>
            </a:extLst>
          </p:cNvPr>
          <p:cNvPicPr>
            <a:picLocks noChangeAspect="1"/>
          </p:cNvPicPr>
          <p:nvPr/>
        </p:nvPicPr>
        <p:blipFill>
          <a:blip r:embed="rId2"/>
          <a:stretch>
            <a:fillRect/>
          </a:stretch>
        </p:blipFill>
        <p:spPr>
          <a:xfrm>
            <a:off x="370548" y="977900"/>
            <a:ext cx="8628835" cy="1140507"/>
          </a:xfrm>
          <a:prstGeom prst="rect">
            <a:avLst/>
          </a:prstGeom>
        </p:spPr>
      </p:pic>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4E977457-5E55-492D-84C0-D94CC9058A99}"/>
                  </a:ext>
                </a:extLst>
              </p:cNvPr>
              <p:cNvSpPr txBox="1"/>
              <p:nvPr/>
            </p:nvSpPr>
            <p:spPr>
              <a:xfrm>
                <a:off x="370548" y="2292564"/>
                <a:ext cx="7833652" cy="824200"/>
              </a:xfrm>
              <a:prstGeom prst="rect">
                <a:avLst/>
              </a:prstGeom>
              <a:noFill/>
            </p:spPr>
            <p:txBody>
              <a:bodyPr wrap="square">
                <a:spAutoFit/>
              </a:bodyPr>
              <a:lstStyle/>
              <a:p>
                <a:r>
                  <a:rPr lang="en-US" sz="2000" b="1" u="sng" dirty="0">
                    <a:solidFill>
                      <a:srgbClr val="3333FF"/>
                    </a:solidFill>
                    <a:effectLst/>
                    <a:latin typeface="Times New Roman" panose="02020603050405020304" pitchFamily="18" charset="0"/>
                    <a:ea typeface="Times New Roman" panose="02020603050405020304" pitchFamily="18" charset="0"/>
                  </a:rPr>
                  <a:t>Theorem B</a:t>
                </a:r>
                <a:r>
                  <a:rPr lang="en-US" sz="2000" dirty="0">
                    <a:solidFill>
                      <a:srgbClr val="3333FF"/>
                    </a:solidFill>
                    <a:effectLst/>
                    <a:latin typeface="Times New Roman" panose="02020603050405020304" pitchFamily="18" charset="0"/>
                    <a:ea typeface="Times New Roman" panose="02020603050405020304" pitchFamily="18" charset="0"/>
                  </a:rPr>
                  <a:t>:</a:t>
                </a:r>
                <a:r>
                  <a:rPr lang="en-US" sz="2000" dirty="0">
                    <a:solidFill>
                      <a:srgbClr val="000000"/>
                    </a:solidFill>
                    <a:effectLst/>
                    <a:latin typeface="Times New Roman" panose="02020603050405020304" pitchFamily="18" charset="0"/>
                    <a:ea typeface="Times New Roman" panose="02020603050405020304" pitchFamily="18" charset="0"/>
                  </a:rPr>
                  <a:t> If </a:t>
                </a:r>
                <a14:m>
                  <m:oMath xmlns:m="http://schemas.openxmlformats.org/officeDocument/2006/math">
                    <m:r>
                      <a:rPr lang="en-US" sz="20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𝑓</m:t>
                    </m:r>
                    <m:r>
                      <a:rPr lang="en-US" sz="20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m:t>
                    </m:r>
                    <m:r>
                      <a:rPr lang="en-US" sz="20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𝑥</m:t>
                    </m:r>
                    <m:r>
                      <a:rPr lang="en-US" sz="20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)≤0</m:t>
                    </m:r>
                  </m:oMath>
                </a14:m>
                <a:r>
                  <a:rPr lang="en-US" sz="2000" dirty="0">
                    <a:solidFill>
                      <a:srgbClr val="000000"/>
                    </a:solidFill>
                    <a:effectLst/>
                    <a:latin typeface="Times New Roman" panose="02020603050405020304" pitchFamily="18" charset="0"/>
                    <a:ea typeface="Times New Roman" panose="02020603050405020304" pitchFamily="18" charset="0"/>
                  </a:rPr>
                  <a:t> on </a:t>
                </a:r>
                <a14:m>
                  <m:oMath xmlns:m="http://schemas.openxmlformats.org/officeDocument/2006/math">
                    <m:d>
                      <m:dPr>
                        <m:begChr m:val="["/>
                        <m:endChr m:val="]"/>
                        <m:ctrlPr>
                          <a:rPr lang="en-US" sz="2000" i="1">
                            <a:effectLst/>
                            <a:latin typeface="Cambria Math" panose="02040503050406030204" pitchFamily="18" charset="0"/>
                          </a:rPr>
                        </m:ctrlPr>
                      </m:dPr>
                      <m:e>
                        <m:r>
                          <a:rPr lang="en-US" sz="20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𝑎</m:t>
                        </m:r>
                        <m:r>
                          <a:rPr lang="en-US" sz="20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m:t>
                        </m:r>
                        <m:r>
                          <a:rPr lang="en-US" sz="20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𝑏</m:t>
                        </m:r>
                      </m:e>
                    </m:d>
                  </m:oMath>
                </a14:m>
                <a:r>
                  <a:rPr lang="en-US" sz="2000" dirty="0">
                    <a:solidFill>
                      <a:srgbClr val="000000"/>
                    </a:solidFill>
                    <a:effectLst/>
                    <a:latin typeface="Times New Roman" panose="02020603050405020304" pitchFamily="18" charset="0"/>
                    <a:ea typeface="Times New Roman" panose="02020603050405020304" pitchFamily="18" charset="0"/>
                  </a:rPr>
                  <a:t> then the area </a:t>
                </a:r>
                <a:r>
                  <a:rPr lang="en-US" sz="2000" i="1" dirty="0">
                    <a:solidFill>
                      <a:srgbClr val="000000"/>
                    </a:solidFill>
                    <a:effectLst/>
                    <a:latin typeface="Times New Roman" panose="02020603050405020304" pitchFamily="18" charset="0"/>
                    <a:ea typeface="Times New Roman" panose="02020603050405020304" pitchFamily="18" charset="0"/>
                  </a:rPr>
                  <a:t>A</a:t>
                </a:r>
                <a:r>
                  <a:rPr lang="en-US" sz="2000" dirty="0">
                    <a:solidFill>
                      <a:srgbClr val="000000"/>
                    </a:solidFill>
                    <a:effectLst/>
                    <a:latin typeface="Times New Roman" panose="02020603050405020304" pitchFamily="18" charset="0"/>
                    <a:ea typeface="Times New Roman" panose="02020603050405020304" pitchFamily="18" charset="0"/>
                  </a:rPr>
                  <a:t> bounded by the graph of</a:t>
                </a:r>
                <a14:m>
                  <m:oMath xmlns:m="http://schemas.openxmlformats.org/officeDocument/2006/math">
                    <m:r>
                      <a:rPr lang="en-US" sz="2000" b="0" i="0" smtClean="0">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 </m:t>
                    </m:r>
                    <m:r>
                      <a:rPr lang="en-US" sz="20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𝑓</m:t>
                    </m:r>
                    <m:r>
                      <a:rPr lang="en-US" sz="20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m:t>
                    </m:r>
                    <m:r>
                      <a:rPr lang="en-US" sz="20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𝑥</m:t>
                    </m:r>
                    <m:r>
                      <a:rPr lang="en-US" sz="20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m:t>
                    </m:r>
                  </m:oMath>
                </a14:m>
                <a:r>
                  <a:rPr lang="en-US" sz="2000" dirty="0">
                    <a:solidFill>
                      <a:srgbClr val="000000"/>
                    </a:solidFill>
                    <a:effectLst/>
                    <a:latin typeface="Times New Roman" panose="02020603050405020304" pitchFamily="18" charset="0"/>
                    <a:ea typeface="Times New Roman" panose="02020603050405020304" pitchFamily="18" charset="0"/>
                  </a:rPr>
                  <a:t> and the x</a:t>
                </a:r>
                <a:r>
                  <a:rPr lang="en-US" sz="2000" i="1" dirty="0">
                    <a:solidFill>
                      <a:srgbClr val="000000"/>
                    </a:solidFill>
                    <a:effectLst/>
                    <a:latin typeface="Times New Roman" panose="02020603050405020304" pitchFamily="18" charset="0"/>
                    <a:ea typeface="Times New Roman" panose="02020603050405020304" pitchFamily="18" charset="0"/>
                  </a:rPr>
                  <a:t>-axis </a:t>
                </a:r>
                <a:r>
                  <a:rPr lang="en-US" sz="2000" dirty="0">
                    <a:solidFill>
                      <a:srgbClr val="000000"/>
                    </a:solidFill>
                    <a:effectLst/>
                    <a:latin typeface="Times New Roman" panose="02020603050405020304" pitchFamily="18" charset="0"/>
                    <a:ea typeface="Times New Roman" panose="02020603050405020304" pitchFamily="18" charset="0"/>
                  </a:rPr>
                  <a:t>from </a:t>
                </a:r>
                <a14:m>
                  <m:oMath xmlns:m="http://schemas.openxmlformats.org/officeDocument/2006/math">
                    <m:r>
                      <a:rPr lang="en-US" sz="20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𝑥</m:t>
                    </m:r>
                    <m:r>
                      <a:rPr lang="en-US" sz="20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m:t>
                    </m:r>
                    <m:r>
                      <a:rPr lang="en-US" sz="20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𝑎</m:t>
                    </m:r>
                  </m:oMath>
                </a14:m>
                <a:r>
                  <a:rPr lang="en-US" sz="2000" dirty="0">
                    <a:solidFill>
                      <a:srgbClr val="000000"/>
                    </a:solidFill>
                    <a:effectLst/>
                    <a:latin typeface="Times New Roman" panose="02020603050405020304" pitchFamily="18" charset="0"/>
                    <a:ea typeface="Times New Roman" panose="02020603050405020304" pitchFamily="18" charset="0"/>
                  </a:rPr>
                  <a:t> to </a:t>
                </a:r>
                <a14:m>
                  <m:oMath xmlns:m="http://schemas.openxmlformats.org/officeDocument/2006/math">
                    <m:r>
                      <a:rPr lang="en-US" sz="20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𝑥</m:t>
                    </m:r>
                    <m:r>
                      <a:rPr lang="en-US" sz="20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m:t>
                    </m:r>
                    <m:r>
                      <a:rPr lang="en-US" sz="20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𝑏</m:t>
                    </m:r>
                  </m:oMath>
                </a14:m>
                <a:r>
                  <a:rPr lang="en-US" sz="2000" dirty="0">
                    <a:solidFill>
                      <a:srgbClr val="000000"/>
                    </a:solidFill>
                    <a:effectLst/>
                    <a:latin typeface="Times New Roman" panose="02020603050405020304" pitchFamily="18" charset="0"/>
                    <a:ea typeface="Times New Roman" panose="02020603050405020304" pitchFamily="18" charset="0"/>
                  </a:rPr>
                  <a:t> is </a:t>
                </a:r>
                <a14:m>
                  <m:oMath xmlns:m="http://schemas.openxmlformats.org/officeDocument/2006/math">
                    <m:r>
                      <a:rPr lang="en-US" sz="20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𝐴</m:t>
                    </m:r>
                    <m:r>
                      <a:rPr lang="en-US" sz="20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m:t>
                    </m:r>
                    <m:nary>
                      <m:naryPr>
                        <m:ctrlPr>
                          <a:rPr lang="en-US" sz="2000" i="1">
                            <a:effectLst/>
                            <a:latin typeface="Cambria Math" panose="02040503050406030204" pitchFamily="18" charset="0"/>
                          </a:rPr>
                        </m:ctrlPr>
                      </m:naryPr>
                      <m:sub>
                        <m:r>
                          <a:rPr lang="en-US" sz="20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𝑎</m:t>
                        </m:r>
                      </m:sub>
                      <m:sup>
                        <m:r>
                          <a:rPr lang="en-US" sz="20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𝑏</m:t>
                        </m:r>
                      </m:sup>
                      <m:e>
                        <m:r>
                          <a:rPr lang="en-US" sz="20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𝑓</m:t>
                        </m:r>
                        <m:r>
                          <a:rPr lang="en-US" sz="20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m:t>
                        </m:r>
                        <m:r>
                          <a:rPr lang="en-US" sz="20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𝑥</m:t>
                        </m:r>
                        <m:r>
                          <a:rPr lang="en-US" sz="20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m:t>
                        </m:r>
                        <m:r>
                          <a:rPr lang="en-US" sz="20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𝑑𝑥</m:t>
                        </m:r>
                      </m:e>
                    </m:nary>
                  </m:oMath>
                </a14:m>
                <a:endParaRPr lang="en-US" sz="2000" dirty="0"/>
              </a:p>
            </p:txBody>
          </p:sp>
        </mc:Choice>
        <mc:Fallback xmlns="">
          <p:sp>
            <p:nvSpPr>
              <p:cNvPr id="5" name="TextBox 4">
                <a:extLst>
                  <a:ext uri="{FF2B5EF4-FFF2-40B4-BE49-F238E27FC236}">
                    <a16:creationId xmlns:a16="http://schemas.microsoft.com/office/drawing/2014/main" id="{4E977457-5E55-492D-84C0-D94CC9058A99}"/>
                  </a:ext>
                </a:extLst>
              </p:cNvPr>
              <p:cNvSpPr txBox="1">
                <a:spLocks noRot="1" noChangeAspect="1" noMove="1" noResize="1" noEditPoints="1" noAdjustHandles="1" noChangeArrowheads="1" noChangeShapeType="1" noTextEdit="1"/>
              </p:cNvSpPr>
              <p:nvPr/>
            </p:nvSpPr>
            <p:spPr>
              <a:xfrm>
                <a:off x="370548" y="2292564"/>
                <a:ext cx="7833652" cy="824200"/>
              </a:xfrm>
              <a:prstGeom prst="rect">
                <a:avLst/>
              </a:prstGeom>
              <a:blipFill>
                <a:blip r:embed="rId3"/>
                <a:stretch>
                  <a:fillRect l="-856" t="-3704" b="-6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E000213A-5607-4936-8B04-963965E0805C}"/>
                  </a:ext>
                </a:extLst>
              </p:cNvPr>
              <p:cNvSpPr txBox="1"/>
              <p:nvPr/>
            </p:nvSpPr>
            <p:spPr>
              <a:xfrm>
                <a:off x="224596" y="3370138"/>
                <a:ext cx="7285382" cy="1015663"/>
              </a:xfrm>
              <a:prstGeom prst="rect">
                <a:avLst/>
              </a:prstGeom>
              <a:noFill/>
            </p:spPr>
            <p:txBody>
              <a:bodyPr wrap="square">
                <a:spAutoFit/>
              </a:bodyPr>
              <a:lstStyle/>
              <a:p>
                <a:pPr marL="0" marR="0" algn="just">
                  <a:spcBef>
                    <a:spcPts val="0"/>
                  </a:spcBef>
                  <a:spcAft>
                    <a:spcPts val="0"/>
                  </a:spcAft>
                </a:pPr>
                <a:r>
                  <a:rPr lang="en-US" sz="2000" b="1" dirty="0">
                    <a:solidFill>
                      <a:srgbClr val="3333FF"/>
                    </a:solidFill>
                    <a:effectLst/>
                    <a:latin typeface="Times New Roman" panose="02020603050405020304" pitchFamily="18" charset="0"/>
                    <a:ea typeface="Times New Roman" panose="02020603050405020304" pitchFamily="18" charset="0"/>
                  </a:rPr>
                  <a:t>Remark:</a:t>
                </a:r>
                <a:r>
                  <a:rPr lang="en-US" sz="2000" dirty="0">
                    <a:effectLst/>
                    <a:latin typeface="Times New Roman" panose="02020603050405020304" pitchFamily="18" charset="0"/>
                    <a:ea typeface="Times New Roman" panose="02020603050405020304" pitchFamily="18" charset="0"/>
                  </a:rPr>
                  <a:t> If </a:t>
                </a:r>
                <a14:m>
                  <m:oMath xmlns:m="http://schemas.openxmlformats.org/officeDocument/2006/math">
                    <m:r>
                      <a:rPr lang="en-US" sz="2000" i="1">
                        <a:effectLst/>
                        <a:latin typeface="Cambria Math" panose="02040503050406030204" pitchFamily="18" charset="0"/>
                        <a:ea typeface="Times New Roman" panose="02020603050405020304" pitchFamily="18" charset="0"/>
                      </a:rPr>
                      <m:t>𝑓</m:t>
                    </m:r>
                    <m:r>
                      <a:rPr lang="en-US" sz="2000" i="1">
                        <a:effectLst/>
                        <a:latin typeface="Cambria Math" panose="02040503050406030204" pitchFamily="18" charset="0"/>
                        <a:ea typeface="Times New Roman" panose="02020603050405020304" pitchFamily="18" charset="0"/>
                      </a:rPr>
                      <m:t>(</m:t>
                    </m:r>
                    <m:r>
                      <a:rPr lang="en-US" sz="2000" i="1">
                        <a:effectLst/>
                        <a:latin typeface="Cambria Math" panose="02040503050406030204" pitchFamily="18" charset="0"/>
                        <a:ea typeface="Times New Roman" panose="02020603050405020304" pitchFamily="18" charset="0"/>
                      </a:rPr>
                      <m:t>𝑥</m:t>
                    </m:r>
                    <m:r>
                      <a:rPr lang="en-US" sz="2000" i="1">
                        <a:effectLst/>
                        <a:latin typeface="Cambria Math" panose="02040503050406030204" pitchFamily="18" charset="0"/>
                        <a:ea typeface="Times New Roman" panose="02020603050405020304" pitchFamily="18" charset="0"/>
                      </a:rPr>
                      <m:t>)≥0</m:t>
                    </m:r>
                  </m:oMath>
                </a14:m>
                <a:r>
                  <a:rPr lang="en-US" sz="2000" dirty="0">
                    <a:effectLst/>
                    <a:latin typeface="Times New Roman" panose="02020603050405020304" pitchFamily="18" charset="0"/>
                    <a:ea typeface="Times New Roman" panose="02020603050405020304" pitchFamily="18" charset="0"/>
                  </a:rPr>
                  <a:t> on part of </a:t>
                </a:r>
                <a14:m>
                  <m:oMath xmlns:m="http://schemas.openxmlformats.org/officeDocument/2006/math">
                    <m:d>
                      <m:dPr>
                        <m:begChr m:val="["/>
                        <m:endChr m:val="]"/>
                        <m:ctrlPr>
                          <a:rPr lang="en-US" sz="2000" i="1">
                            <a:effectLst/>
                            <a:latin typeface="Cambria Math" panose="02040503050406030204" pitchFamily="18" charset="0"/>
                            <a:ea typeface="Times New Roman" panose="02020603050405020304" pitchFamily="18" charset="0"/>
                          </a:rPr>
                        </m:ctrlPr>
                      </m:dPr>
                      <m:e>
                        <m:r>
                          <a:rPr lang="en-US" sz="2000" i="1">
                            <a:effectLst/>
                            <a:latin typeface="Cambria Math" panose="02040503050406030204" pitchFamily="18" charset="0"/>
                            <a:ea typeface="Times New Roman" panose="02020603050405020304" pitchFamily="18" charset="0"/>
                          </a:rPr>
                          <m:t>𝑎</m:t>
                        </m:r>
                        <m:r>
                          <a:rPr lang="en-US" sz="2000" i="1">
                            <a:effectLst/>
                            <a:latin typeface="Cambria Math" panose="02040503050406030204" pitchFamily="18" charset="0"/>
                            <a:ea typeface="Times New Roman" panose="02020603050405020304" pitchFamily="18" charset="0"/>
                          </a:rPr>
                          <m:t>,</m:t>
                        </m:r>
                        <m:r>
                          <a:rPr lang="en-US" sz="2000" i="1">
                            <a:effectLst/>
                            <a:latin typeface="Cambria Math" panose="02040503050406030204" pitchFamily="18" charset="0"/>
                            <a:ea typeface="Times New Roman" panose="02020603050405020304" pitchFamily="18" charset="0"/>
                          </a:rPr>
                          <m:t>𝑏</m:t>
                        </m:r>
                      </m:e>
                    </m:d>
                  </m:oMath>
                </a14:m>
                <a:r>
                  <a:rPr lang="en-US" sz="2000" dirty="0">
                    <a:effectLst/>
                    <a:latin typeface="Times New Roman" panose="02020603050405020304" pitchFamily="18" charset="0"/>
                    <a:ea typeface="Times New Roman" panose="02020603050405020304" pitchFamily="18" charset="0"/>
                  </a:rPr>
                  <a:t> and </a:t>
                </a:r>
                <a14:m>
                  <m:oMath xmlns:m="http://schemas.openxmlformats.org/officeDocument/2006/math">
                    <m:r>
                      <a:rPr lang="en-US" sz="2000" i="1">
                        <a:effectLst/>
                        <a:latin typeface="Cambria Math" panose="02040503050406030204" pitchFamily="18" charset="0"/>
                        <a:ea typeface="Times New Roman" panose="02020603050405020304" pitchFamily="18" charset="0"/>
                      </a:rPr>
                      <m:t>𝑓</m:t>
                    </m:r>
                    <m:r>
                      <a:rPr lang="en-US" sz="2000" i="1">
                        <a:effectLst/>
                        <a:latin typeface="Cambria Math" panose="02040503050406030204" pitchFamily="18" charset="0"/>
                        <a:ea typeface="Times New Roman" panose="02020603050405020304" pitchFamily="18" charset="0"/>
                      </a:rPr>
                      <m:t>(</m:t>
                    </m:r>
                    <m:r>
                      <a:rPr lang="en-US" sz="2000" i="1">
                        <a:effectLst/>
                        <a:latin typeface="Cambria Math" panose="02040503050406030204" pitchFamily="18" charset="0"/>
                        <a:ea typeface="Times New Roman" panose="02020603050405020304" pitchFamily="18" charset="0"/>
                      </a:rPr>
                      <m:t>𝑥</m:t>
                    </m:r>
                    <m:r>
                      <a:rPr lang="en-US" sz="2000" i="1">
                        <a:effectLst/>
                        <a:latin typeface="Cambria Math" panose="02040503050406030204" pitchFamily="18" charset="0"/>
                        <a:ea typeface="Times New Roman" panose="02020603050405020304" pitchFamily="18" charset="0"/>
                      </a:rPr>
                      <m:t>)≤0</m:t>
                    </m:r>
                  </m:oMath>
                </a14:m>
                <a:r>
                  <a:rPr lang="en-US" sz="2000" dirty="0">
                    <a:effectLst/>
                    <a:latin typeface="Times New Roman" panose="02020603050405020304" pitchFamily="18" charset="0"/>
                    <a:ea typeface="Times New Roman" panose="02020603050405020304" pitchFamily="18" charset="0"/>
                  </a:rPr>
                  <a:t> on another, we divide the region into two regions and calculate the area on each part </a:t>
                </a:r>
                <a14:m>
                  <m:oMath xmlns:m="http://schemas.openxmlformats.org/officeDocument/2006/math">
                    <m:r>
                      <a:rPr lang="en-US" sz="2000" i="1">
                        <a:effectLst/>
                        <a:latin typeface="Cambria Math" panose="02040503050406030204" pitchFamily="18" charset="0"/>
                        <a:ea typeface="Times New Roman" panose="02020603050405020304" pitchFamily="18" charset="0"/>
                      </a:rPr>
                      <m:t>𝐴</m:t>
                    </m:r>
                    <m:r>
                      <a:rPr lang="en-US" sz="2000" i="1">
                        <a:effectLst/>
                        <a:latin typeface="Cambria Math" panose="02040503050406030204" pitchFamily="18" charset="0"/>
                        <a:ea typeface="Times New Roman" panose="02020603050405020304" pitchFamily="18" charset="0"/>
                      </a:rPr>
                      <m:t>=</m:t>
                    </m:r>
                    <m:sSub>
                      <m:sSubPr>
                        <m:ctrlPr>
                          <a:rPr lang="en-US" sz="2000" i="1">
                            <a:effectLst/>
                            <a:latin typeface="Cambria Math" panose="02040503050406030204" pitchFamily="18" charset="0"/>
                            <a:ea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rPr>
                          <m:t>𝐴</m:t>
                        </m:r>
                      </m:e>
                      <m:sub>
                        <m:r>
                          <a:rPr lang="en-US" sz="2000" i="1">
                            <a:effectLst/>
                            <a:latin typeface="Cambria Math" panose="02040503050406030204" pitchFamily="18" charset="0"/>
                            <a:ea typeface="Times New Roman" panose="02020603050405020304" pitchFamily="18" charset="0"/>
                          </a:rPr>
                          <m:t>1</m:t>
                        </m:r>
                      </m:sub>
                    </m:sSub>
                    <m:r>
                      <a:rPr lang="en-US" sz="2000" i="1">
                        <a:effectLst/>
                        <a:latin typeface="Cambria Math" panose="02040503050406030204" pitchFamily="18" charset="0"/>
                        <a:ea typeface="Times New Roman" panose="02020603050405020304" pitchFamily="18" charset="0"/>
                      </a:rPr>
                      <m:t>+</m:t>
                    </m:r>
                    <m:sSub>
                      <m:sSubPr>
                        <m:ctrlPr>
                          <a:rPr lang="en-US" sz="2000" i="1">
                            <a:effectLst/>
                            <a:latin typeface="Cambria Math" panose="02040503050406030204" pitchFamily="18" charset="0"/>
                            <a:ea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rPr>
                          <m:t>𝐴</m:t>
                        </m:r>
                      </m:e>
                      <m:sub>
                        <m:r>
                          <a:rPr lang="en-US" sz="2000" i="1">
                            <a:effectLst/>
                            <a:latin typeface="Cambria Math" panose="02040503050406030204" pitchFamily="18" charset="0"/>
                            <a:ea typeface="Times New Roman" panose="02020603050405020304" pitchFamily="18" charset="0"/>
                          </a:rPr>
                          <m:t>2</m:t>
                        </m:r>
                      </m:sub>
                    </m:sSub>
                  </m:oMath>
                </a14:m>
                <a:r>
                  <a:rPr lang="en-US" sz="2000" dirty="0">
                    <a:effectLst/>
                    <a:latin typeface="Times New Roman" panose="02020603050405020304" pitchFamily="18" charset="0"/>
                    <a:ea typeface="Times New Roman" panose="02020603050405020304" pitchFamily="18" charset="0"/>
                  </a:rPr>
                  <a:t>.</a:t>
                </a:r>
              </a:p>
            </p:txBody>
          </p:sp>
        </mc:Choice>
        <mc:Fallback xmlns="">
          <p:sp>
            <p:nvSpPr>
              <p:cNvPr id="6" name="TextBox 5">
                <a:extLst>
                  <a:ext uri="{FF2B5EF4-FFF2-40B4-BE49-F238E27FC236}">
                    <a16:creationId xmlns:a16="http://schemas.microsoft.com/office/drawing/2014/main" id="{E000213A-5607-4936-8B04-963965E0805C}"/>
                  </a:ext>
                </a:extLst>
              </p:cNvPr>
              <p:cNvSpPr txBox="1">
                <a:spLocks noRot="1" noChangeAspect="1" noMove="1" noResize="1" noEditPoints="1" noAdjustHandles="1" noChangeArrowheads="1" noChangeShapeType="1" noTextEdit="1"/>
              </p:cNvSpPr>
              <p:nvPr/>
            </p:nvSpPr>
            <p:spPr>
              <a:xfrm>
                <a:off x="224596" y="3370138"/>
                <a:ext cx="7285382" cy="1015663"/>
              </a:xfrm>
              <a:prstGeom prst="rect">
                <a:avLst/>
              </a:prstGeom>
              <a:blipFill>
                <a:blip r:embed="rId4"/>
                <a:stretch>
                  <a:fillRect l="-921" t="-3614" r="-837" b="-10241"/>
                </a:stretch>
              </a:blipFill>
            </p:spPr>
            <p:txBody>
              <a:bodyPr/>
              <a:lstStyle/>
              <a:p>
                <a:r>
                  <a:rPr lang="en-US">
                    <a:noFill/>
                  </a:rPr>
                  <a:t> </a:t>
                </a:r>
              </a:p>
            </p:txBody>
          </p:sp>
        </mc:Fallback>
      </mc:AlternateContent>
      <p:pic>
        <p:nvPicPr>
          <p:cNvPr id="7" name="Picture 6">
            <a:extLst>
              <a:ext uri="{FF2B5EF4-FFF2-40B4-BE49-F238E27FC236}">
                <a16:creationId xmlns:a16="http://schemas.microsoft.com/office/drawing/2014/main" id="{25107614-0CBA-4606-AFD2-5DBC6BD920CB}"/>
              </a:ext>
            </a:extLst>
          </p:cNvPr>
          <p:cNvPicPr>
            <a:picLocks noChangeAspect="1"/>
          </p:cNvPicPr>
          <p:nvPr/>
        </p:nvPicPr>
        <p:blipFill>
          <a:blip r:embed="rId5"/>
          <a:stretch>
            <a:fillRect/>
          </a:stretch>
        </p:blipFill>
        <p:spPr>
          <a:xfrm>
            <a:off x="5263980" y="4639175"/>
            <a:ext cx="1724025" cy="1990725"/>
          </a:xfrm>
          <a:prstGeom prst="rect">
            <a:avLst/>
          </a:prstGeom>
        </p:spPr>
      </p:pic>
    </p:spTree>
    <p:extLst>
      <p:ext uri="{BB962C8B-B14F-4D97-AF65-F5344CB8AC3E}">
        <p14:creationId xmlns:p14="http://schemas.microsoft.com/office/powerpoint/2010/main" val="1280971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Vertic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arn(inVertical)">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3B29D98-948F-4752-8064-7D75E92D4809}"/>
              </a:ext>
            </a:extLst>
          </p:cNvPr>
          <p:cNvSpPr txBox="1"/>
          <p:nvPr/>
        </p:nvSpPr>
        <p:spPr>
          <a:xfrm>
            <a:off x="82550" y="280889"/>
            <a:ext cx="8275982" cy="584775"/>
          </a:xfrm>
          <a:prstGeom prst="rect">
            <a:avLst/>
          </a:prstGeom>
          <a:noFill/>
        </p:spPr>
        <p:txBody>
          <a:bodyPr wrap="square">
            <a:spAutoFit/>
          </a:bodyPr>
          <a:lstStyle/>
          <a:p>
            <a:r>
              <a:rPr lang="en-US" sz="1600" b="1" dirty="0">
                <a:solidFill>
                  <a:srgbClr val="3333FF"/>
                </a:solidFill>
                <a:effectLst/>
                <a:latin typeface="Times New Roman" panose="02020603050405020304" pitchFamily="18" charset="0"/>
                <a:ea typeface="Times New Roman" panose="02020603050405020304" pitchFamily="18" charset="0"/>
              </a:rPr>
              <a:t>Example 1:</a:t>
            </a:r>
            <a:r>
              <a:rPr lang="en-US" sz="1600" dirty="0">
                <a:effectLst/>
                <a:latin typeface="Times New Roman" panose="02020603050405020304" pitchFamily="18" charset="0"/>
                <a:ea typeface="Times New Roman" panose="02020603050405020304" pitchFamily="18" charset="0"/>
              </a:rPr>
              <a:t> Find the area bounded by the given function and the </a:t>
            </a:r>
            <a:r>
              <a:rPr lang="en-US" sz="1600" i="1" dirty="0">
                <a:effectLst/>
                <a:latin typeface="Times New Roman" panose="02020603050405020304" pitchFamily="18" charset="0"/>
                <a:ea typeface="Times New Roman" panose="02020603050405020304" pitchFamily="18" charset="0"/>
              </a:rPr>
              <a:t>x-axis </a:t>
            </a:r>
            <a:r>
              <a:rPr lang="en-US" sz="1600" dirty="0">
                <a:effectLst/>
                <a:latin typeface="Times New Roman" panose="02020603050405020304" pitchFamily="18" charset="0"/>
                <a:ea typeface="Times New Roman" panose="02020603050405020304" pitchFamily="18" charset="0"/>
              </a:rPr>
              <a:t>over the given interval.</a:t>
            </a:r>
          </a:p>
          <a:p>
            <a:r>
              <a:rPr lang="en-US" sz="1600" i="1" dirty="0">
                <a:effectLst/>
                <a:latin typeface="Times New Roman" panose="02020603050405020304" pitchFamily="18" charset="0"/>
                <a:ea typeface="Times New Roman" panose="02020603050405020304" pitchFamily="18" charset="0"/>
              </a:rPr>
              <a:t> </a:t>
            </a:r>
            <a:endParaRPr lang="en-US" sz="1600" dirty="0"/>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5A158F94-2671-493F-B829-DD1194B90DE4}"/>
                  </a:ext>
                </a:extLst>
              </p:cNvPr>
              <p:cNvSpPr txBox="1"/>
              <p:nvPr/>
            </p:nvSpPr>
            <p:spPr>
              <a:xfrm>
                <a:off x="82550" y="772639"/>
                <a:ext cx="2634567"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rPr>
                        <m:t>1)  </m:t>
                      </m:r>
                      <m:r>
                        <a:rPr lang="en-US" sz="1600" b="0" i="1" smtClean="0">
                          <a:latin typeface="Cambria Math" panose="02040503050406030204" pitchFamily="18" charset="0"/>
                        </a:rPr>
                        <m:t>𝑓</m:t>
                      </m:r>
                      <m:d>
                        <m:dPr>
                          <m:ctrlPr>
                            <a:rPr lang="en-US" sz="1600" b="0" i="1" smtClean="0">
                              <a:latin typeface="Cambria Math" panose="02040503050406030204" pitchFamily="18" charset="0"/>
                            </a:rPr>
                          </m:ctrlPr>
                        </m:dPr>
                        <m:e>
                          <m:r>
                            <a:rPr lang="en-US" sz="1600" b="0" i="1" smtClean="0">
                              <a:latin typeface="Cambria Math" panose="02040503050406030204" pitchFamily="18" charset="0"/>
                            </a:rPr>
                            <m:t>𝑥</m:t>
                          </m:r>
                        </m:e>
                      </m:d>
                      <m:r>
                        <a:rPr lang="en-US" sz="1600" b="0" i="1" smtClean="0">
                          <a:latin typeface="Cambria Math" panose="02040503050406030204" pitchFamily="18" charset="0"/>
                        </a:rPr>
                        <m:t>=</m:t>
                      </m:r>
                      <m:sSup>
                        <m:sSupPr>
                          <m:ctrlPr>
                            <a:rPr lang="en-US" sz="1600" b="0" i="1" smtClean="0">
                              <a:latin typeface="Cambria Math" panose="02040503050406030204" pitchFamily="18" charset="0"/>
                            </a:rPr>
                          </m:ctrlPr>
                        </m:sSupPr>
                        <m:e>
                          <m:r>
                            <a:rPr lang="en-US" sz="1600" b="0" i="1" smtClean="0">
                              <a:latin typeface="Cambria Math" panose="02040503050406030204" pitchFamily="18" charset="0"/>
                            </a:rPr>
                            <m:t>𝑥</m:t>
                          </m:r>
                        </m:e>
                        <m:sup>
                          <m:r>
                            <a:rPr lang="en-US" sz="1600" b="0" i="1" smtClean="0">
                              <a:latin typeface="Cambria Math" panose="02040503050406030204" pitchFamily="18" charset="0"/>
                            </a:rPr>
                            <m:t>2</m:t>
                          </m:r>
                        </m:sup>
                      </m:sSup>
                      <m:r>
                        <a:rPr lang="en-US" sz="1600" b="0" i="1" smtClean="0">
                          <a:latin typeface="Cambria Math" panose="02040503050406030204" pitchFamily="18" charset="0"/>
                        </a:rPr>
                        <m:t>+1,  [−1, 2]</m:t>
                      </m:r>
                    </m:oMath>
                  </m:oMathPara>
                </a14:m>
                <a:endParaRPr lang="en-US" sz="1600" dirty="0"/>
              </a:p>
            </p:txBody>
          </p:sp>
        </mc:Choice>
        <mc:Fallback xmlns="">
          <p:sp>
            <p:nvSpPr>
              <p:cNvPr id="3" name="TextBox 2">
                <a:extLst>
                  <a:ext uri="{FF2B5EF4-FFF2-40B4-BE49-F238E27FC236}">
                    <a16:creationId xmlns:a16="http://schemas.microsoft.com/office/drawing/2014/main" id="{5A158F94-2671-493F-B829-DD1194B90DE4}"/>
                  </a:ext>
                </a:extLst>
              </p:cNvPr>
              <p:cNvSpPr txBox="1">
                <a:spLocks noRot="1" noChangeAspect="1" noMove="1" noResize="1" noEditPoints="1" noAdjustHandles="1" noChangeArrowheads="1" noChangeShapeType="1" noTextEdit="1"/>
              </p:cNvSpPr>
              <p:nvPr/>
            </p:nvSpPr>
            <p:spPr>
              <a:xfrm>
                <a:off x="82550" y="772639"/>
                <a:ext cx="2634567" cy="246221"/>
              </a:xfrm>
              <a:prstGeom prst="rect">
                <a:avLst/>
              </a:prstGeom>
              <a:blipFill>
                <a:blip r:embed="rId2"/>
                <a:stretch>
                  <a:fillRect l="-1389" r="-2315" b="-35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A179B78C-B54F-4062-B300-F2DBC70D362D}"/>
                  </a:ext>
                </a:extLst>
              </p:cNvPr>
              <p:cNvSpPr txBox="1"/>
              <p:nvPr/>
            </p:nvSpPr>
            <p:spPr>
              <a:xfrm>
                <a:off x="463205" y="1218914"/>
                <a:ext cx="985975"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𝑓</m:t>
                      </m:r>
                      <m:d>
                        <m:dPr>
                          <m:ctrlPr>
                            <a:rPr lang="en-US" b="0" i="1" smtClean="0">
                              <a:latin typeface="Cambria Math" panose="02040503050406030204" pitchFamily="18" charset="0"/>
                            </a:rPr>
                          </m:ctrlPr>
                        </m:dPr>
                        <m:e>
                          <m:r>
                            <a:rPr lang="en-US" b="0" i="1" smtClean="0">
                              <a:latin typeface="Cambria Math" panose="02040503050406030204" pitchFamily="18" charset="0"/>
                            </a:rPr>
                            <m:t>𝑥</m:t>
                          </m:r>
                        </m:e>
                      </m:d>
                      <m:r>
                        <a:rPr lang="en-US" b="0" i="1" smtClean="0">
                          <a:latin typeface="Cambria Math" panose="02040503050406030204" pitchFamily="18" charset="0"/>
                        </a:rPr>
                        <m:t>&gt;0,</m:t>
                      </m:r>
                    </m:oMath>
                  </m:oMathPara>
                </a14:m>
                <a:endParaRPr lang="en-US" dirty="0"/>
              </a:p>
            </p:txBody>
          </p:sp>
        </mc:Choice>
        <mc:Fallback xmlns="">
          <p:sp>
            <p:nvSpPr>
              <p:cNvPr id="4" name="TextBox 3">
                <a:extLst>
                  <a:ext uri="{FF2B5EF4-FFF2-40B4-BE49-F238E27FC236}">
                    <a16:creationId xmlns:a16="http://schemas.microsoft.com/office/drawing/2014/main" id="{A179B78C-B54F-4062-B300-F2DBC70D362D}"/>
                  </a:ext>
                </a:extLst>
              </p:cNvPr>
              <p:cNvSpPr txBox="1">
                <a:spLocks noRot="1" noChangeAspect="1" noMove="1" noResize="1" noEditPoints="1" noAdjustHandles="1" noChangeArrowheads="1" noChangeShapeType="1" noTextEdit="1"/>
              </p:cNvSpPr>
              <p:nvPr/>
            </p:nvSpPr>
            <p:spPr>
              <a:xfrm>
                <a:off x="463205" y="1218914"/>
                <a:ext cx="985975" cy="276999"/>
              </a:xfrm>
              <a:prstGeom prst="rect">
                <a:avLst/>
              </a:prstGeom>
              <a:blipFill>
                <a:blip r:embed="rId3"/>
                <a:stretch>
                  <a:fillRect b="-444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3FDFA32C-CEEB-486C-A01C-BFD8B3F0BDE5}"/>
                  </a:ext>
                </a:extLst>
              </p:cNvPr>
              <p:cNvSpPr txBox="1"/>
              <p:nvPr/>
            </p:nvSpPr>
            <p:spPr>
              <a:xfrm>
                <a:off x="391544" y="1635231"/>
                <a:ext cx="2340128" cy="83304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𝐴𝑟𝑒𝑎</m:t>
                      </m:r>
                      <m:r>
                        <a:rPr lang="en-US" b="0" i="1" smtClean="0">
                          <a:latin typeface="Cambria Math" panose="02040503050406030204" pitchFamily="18" charset="0"/>
                        </a:rPr>
                        <m:t>=</m:t>
                      </m:r>
                      <m:nary>
                        <m:naryPr>
                          <m:limLoc m:val="undOvr"/>
                          <m:ctrlPr>
                            <a:rPr lang="en-US" b="0" i="1" smtClean="0">
                              <a:latin typeface="Cambria Math" panose="02040503050406030204" pitchFamily="18" charset="0"/>
                            </a:rPr>
                          </m:ctrlPr>
                        </m:naryPr>
                        <m:sub>
                          <m:r>
                            <m:rPr>
                              <m:brk m:alnAt="24"/>
                            </m:rPr>
                            <a:rPr lang="en-US" b="0" i="1" smtClean="0">
                              <a:latin typeface="Cambria Math" panose="02040503050406030204" pitchFamily="18" charset="0"/>
                            </a:rPr>
                            <m:t>−</m:t>
                          </m:r>
                          <m:r>
                            <a:rPr lang="en-US" b="0" i="1" smtClean="0">
                              <a:latin typeface="Cambria Math" panose="02040503050406030204" pitchFamily="18" charset="0"/>
                            </a:rPr>
                            <m:t>1</m:t>
                          </m:r>
                        </m:sub>
                        <m:sup>
                          <m:r>
                            <a:rPr lang="en-US" b="0" i="1" smtClean="0">
                              <a:latin typeface="Cambria Math" panose="02040503050406030204" pitchFamily="18" charset="0"/>
                            </a:rPr>
                            <m:t>2</m:t>
                          </m:r>
                        </m:sup>
                        <m:e>
                          <m:sSup>
                            <m:sSupPr>
                              <m:ctrlPr>
                                <a:rPr lang="en-US" i="1">
                                  <a:latin typeface="Cambria Math" panose="02040503050406030204" pitchFamily="18" charset="0"/>
                                </a:rPr>
                              </m:ctrlPr>
                            </m:sSupPr>
                            <m:e>
                              <m:r>
                                <a:rPr lang="en-US" b="0" i="1" smtClean="0">
                                  <a:latin typeface="Cambria Math" panose="02040503050406030204" pitchFamily="18" charset="0"/>
                                </a:rPr>
                                <m:t>(</m:t>
                              </m:r>
                              <m:r>
                                <a:rPr lang="en-US" i="1">
                                  <a:latin typeface="Cambria Math" panose="02040503050406030204" pitchFamily="18" charset="0"/>
                                </a:rPr>
                                <m:t>𝑥</m:t>
                              </m:r>
                            </m:e>
                            <m:sup>
                              <m:r>
                                <a:rPr lang="en-US" i="1">
                                  <a:latin typeface="Cambria Math" panose="02040503050406030204" pitchFamily="18" charset="0"/>
                                </a:rPr>
                                <m:t>2</m:t>
                              </m:r>
                            </m:sup>
                          </m:sSup>
                          <m:r>
                            <a:rPr lang="en-US" i="1">
                              <a:latin typeface="Cambria Math" panose="02040503050406030204" pitchFamily="18" charset="0"/>
                            </a:rPr>
                            <m:t>+1</m:t>
                          </m:r>
                          <m:r>
                            <a:rPr lang="en-US" b="0" i="1" smtClean="0">
                              <a:latin typeface="Cambria Math" panose="02040503050406030204" pitchFamily="18" charset="0"/>
                            </a:rPr>
                            <m:t>)</m:t>
                          </m:r>
                          <m:r>
                            <a:rPr lang="en-US" b="0" i="1" smtClean="0">
                              <a:latin typeface="Cambria Math" panose="02040503050406030204" pitchFamily="18" charset="0"/>
                            </a:rPr>
                            <m:t>𝑑𝑥</m:t>
                          </m:r>
                          <m:r>
                            <a:rPr lang="en-US" b="0" i="1" smtClean="0">
                              <a:latin typeface="Cambria Math" panose="02040503050406030204" pitchFamily="18" charset="0"/>
                            </a:rPr>
                            <m:t>=</m:t>
                          </m:r>
                        </m:e>
                      </m:nary>
                    </m:oMath>
                  </m:oMathPara>
                </a14:m>
                <a:endParaRPr lang="en-US" dirty="0"/>
              </a:p>
            </p:txBody>
          </p:sp>
        </mc:Choice>
        <mc:Fallback xmlns="">
          <p:sp>
            <p:nvSpPr>
              <p:cNvPr id="5" name="TextBox 4">
                <a:extLst>
                  <a:ext uri="{FF2B5EF4-FFF2-40B4-BE49-F238E27FC236}">
                    <a16:creationId xmlns:a16="http://schemas.microsoft.com/office/drawing/2014/main" id="{3FDFA32C-CEEB-486C-A01C-BFD8B3F0BDE5}"/>
                  </a:ext>
                </a:extLst>
              </p:cNvPr>
              <p:cNvSpPr txBox="1">
                <a:spLocks noRot="1" noChangeAspect="1" noMove="1" noResize="1" noEditPoints="1" noAdjustHandles="1" noChangeArrowheads="1" noChangeShapeType="1" noTextEdit="1"/>
              </p:cNvSpPr>
              <p:nvPr/>
            </p:nvSpPr>
            <p:spPr>
              <a:xfrm>
                <a:off x="391544" y="1635231"/>
                <a:ext cx="2340128" cy="833049"/>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2A4DB013-AF9D-4CC1-99CD-25DFC8C502B8}"/>
                  </a:ext>
                </a:extLst>
              </p:cNvPr>
              <p:cNvSpPr txBox="1"/>
              <p:nvPr/>
            </p:nvSpPr>
            <p:spPr>
              <a:xfrm>
                <a:off x="2874467" y="1693868"/>
                <a:ext cx="1346074" cy="71577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en-US" i="1" smtClean="0">
                              <a:latin typeface="Cambria Math" panose="02040503050406030204" pitchFamily="18" charset="0"/>
                            </a:rPr>
                          </m:ctrlPr>
                        </m:sSubSupPr>
                        <m:e>
                          <m:d>
                            <m:dPr>
                              <m:begChr m:val="["/>
                              <m:endChr m:val="]"/>
                              <m:ctrlPr>
                                <a:rPr lang="en-US" i="1" smtClean="0">
                                  <a:latin typeface="Cambria Math" panose="02040503050406030204" pitchFamily="18" charset="0"/>
                                </a:rPr>
                              </m:ctrlPr>
                            </m:dPr>
                            <m:e>
                              <m:f>
                                <m:fPr>
                                  <m:ctrlPr>
                                    <a:rPr lang="en-US" i="1" smtClean="0">
                                      <a:latin typeface="Cambria Math" panose="02040503050406030204" pitchFamily="18" charset="0"/>
                                    </a:rPr>
                                  </m:ctrlPr>
                                </m:fPr>
                                <m:num>
                                  <m:sSup>
                                    <m:sSupPr>
                                      <m:ctrlPr>
                                        <a:rPr lang="en-US" i="1" smtClean="0">
                                          <a:latin typeface="Cambria Math" panose="02040503050406030204" pitchFamily="18" charset="0"/>
                                        </a:rPr>
                                      </m:ctrlPr>
                                    </m:sSupPr>
                                    <m:e>
                                      <m:r>
                                        <a:rPr lang="en-US" b="0" i="1" smtClean="0">
                                          <a:latin typeface="Cambria Math" panose="02040503050406030204" pitchFamily="18" charset="0"/>
                                        </a:rPr>
                                        <m:t>𝑥</m:t>
                                      </m:r>
                                    </m:e>
                                    <m:sup>
                                      <m:r>
                                        <a:rPr lang="en-US" b="0" i="1" smtClean="0">
                                          <a:latin typeface="Cambria Math" panose="02040503050406030204" pitchFamily="18" charset="0"/>
                                        </a:rPr>
                                        <m:t>3</m:t>
                                      </m:r>
                                    </m:sup>
                                  </m:sSup>
                                </m:num>
                                <m:den>
                                  <m:r>
                                    <a:rPr lang="en-US" b="0" i="1" smtClean="0">
                                      <a:latin typeface="Cambria Math" panose="02040503050406030204" pitchFamily="18" charset="0"/>
                                    </a:rPr>
                                    <m:t>3</m:t>
                                  </m:r>
                                </m:den>
                              </m:f>
                              <m:r>
                                <a:rPr lang="en-US" b="0" i="1" smtClean="0">
                                  <a:latin typeface="Cambria Math" panose="02040503050406030204" pitchFamily="18" charset="0"/>
                                </a:rPr>
                                <m:t>+</m:t>
                              </m:r>
                              <m:r>
                                <a:rPr lang="en-US" b="0" i="1" smtClean="0">
                                  <a:latin typeface="Cambria Math" panose="02040503050406030204" pitchFamily="18" charset="0"/>
                                </a:rPr>
                                <m:t>𝑥</m:t>
                              </m:r>
                            </m:e>
                          </m:d>
                        </m:e>
                        <m:sub>
                          <m:r>
                            <a:rPr lang="en-US" b="0" i="1" smtClean="0">
                              <a:latin typeface="Cambria Math" panose="02040503050406030204" pitchFamily="18" charset="0"/>
                            </a:rPr>
                            <m:t>−1</m:t>
                          </m:r>
                        </m:sub>
                        <m:sup>
                          <m:r>
                            <a:rPr lang="en-US" b="0" i="1" smtClean="0">
                              <a:latin typeface="Cambria Math" panose="02040503050406030204" pitchFamily="18" charset="0"/>
                            </a:rPr>
                            <m:t>2</m:t>
                          </m:r>
                        </m:sup>
                      </m:sSubSup>
                      <m:r>
                        <a:rPr lang="en-US" b="0" i="1" smtClean="0">
                          <a:latin typeface="Cambria Math" panose="02040503050406030204" pitchFamily="18" charset="0"/>
                        </a:rPr>
                        <m:t>=</m:t>
                      </m:r>
                    </m:oMath>
                  </m:oMathPara>
                </a14:m>
                <a:endParaRPr lang="en-US" dirty="0"/>
              </a:p>
            </p:txBody>
          </p:sp>
        </mc:Choice>
        <mc:Fallback xmlns="">
          <p:sp>
            <p:nvSpPr>
              <p:cNvPr id="6" name="TextBox 5">
                <a:extLst>
                  <a:ext uri="{FF2B5EF4-FFF2-40B4-BE49-F238E27FC236}">
                    <a16:creationId xmlns:a16="http://schemas.microsoft.com/office/drawing/2014/main" id="{2A4DB013-AF9D-4CC1-99CD-25DFC8C502B8}"/>
                  </a:ext>
                </a:extLst>
              </p:cNvPr>
              <p:cNvSpPr txBox="1">
                <a:spLocks noRot="1" noChangeAspect="1" noMove="1" noResize="1" noEditPoints="1" noAdjustHandles="1" noChangeArrowheads="1" noChangeShapeType="1" noTextEdit="1"/>
              </p:cNvSpPr>
              <p:nvPr/>
            </p:nvSpPr>
            <p:spPr>
              <a:xfrm>
                <a:off x="2874467" y="1693868"/>
                <a:ext cx="1346074" cy="715773"/>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54A24154-8A26-4B06-8FD9-52E275A282A2}"/>
                  </a:ext>
                </a:extLst>
              </p:cNvPr>
              <p:cNvSpPr txBox="1"/>
              <p:nvPr/>
            </p:nvSpPr>
            <p:spPr>
              <a:xfrm>
                <a:off x="4363336" y="1748740"/>
                <a:ext cx="2697726" cy="62235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d>
                        <m:dPr>
                          <m:ctrlPr>
                            <a:rPr lang="en-US" i="1" smtClean="0">
                              <a:latin typeface="Cambria Math" panose="02040503050406030204" pitchFamily="18" charset="0"/>
                            </a:rPr>
                          </m:ctrlPr>
                        </m:dPr>
                        <m:e>
                          <m:f>
                            <m:fPr>
                              <m:ctrlPr>
                                <a:rPr lang="en-US" i="1" smtClean="0">
                                  <a:latin typeface="Cambria Math" panose="02040503050406030204" pitchFamily="18" charset="0"/>
                                </a:rPr>
                              </m:ctrlPr>
                            </m:fPr>
                            <m:num>
                              <m:r>
                                <a:rPr lang="en-US" b="0" i="1" smtClean="0">
                                  <a:latin typeface="Cambria Math" panose="02040503050406030204" pitchFamily="18" charset="0"/>
                                </a:rPr>
                                <m:t>8</m:t>
                              </m:r>
                            </m:num>
                            <m:den>
                              <m:r>
                                <a:rPr lang="en-US" b="0" i="1" smtClean="0">
                                  <a:latin typeface="Cambria Math" panose="02040503050406030204" pitchFamily="18" charset="0"/>
                                </a:rPr>
                                <m:t>3</m:t>
                              </m:r>
                            </m:den>
                          </m:f>
                          <m:r>
                            <a:rPr lang="en-US" b="0" i="1" smtClean="0">
                              <a:latin typeface="Cambria Math" panose="02040503050406030204" pitchFamily="18" charset="0"/>
                            </a:rPr>
                            <m:t>+2</m:t>
                          </m:r>
                        </m:e>
                      </m:d>
                      <m:r>
                        <a:rPr lang="en-US" b="0" i="1" smtClean="0">
                          <a:latin typeface="Cambria Math" panose="02040503050406030204" pitchFamily="18" charset="0"/>
                        </a:rPr>
                        <m:t>−</m:t>
                      </m:r>
                      <m:d>
                        <m:dPr>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3</m:t>
                              </m:r>
                            </m:den>
                          </m:f>
                          <m:r>
                            <a:rPr lang="en-US" b="0" i="1" smtClean="0">
                              <a:latin typeface="Cambria Math" panose="02040503050406030204" pitchFamily="18" charset="0"/>
                            </a:rPr>
                            <m:t>+</m:t>
                          </m:r>
                          <m:d>
                            <m:dPr>
                              <m:ctrlPr>
                                <a:rPr lang="en-US" b="0" i="1" smtClean="0">
                                  <a:latin typeface="Cambria Math" panose="02040503050406030204" pitchFamily="18" charset="0"/>
                                </a:rPr>
                              </m:ctrlPr>
                            </m:dPr>
                            <m:e>
                              <m:r>
                                <a:rPr lang="en-US" b="0" i="1" smtClean="0">
                                  <a:latin typeface="Cambria Math" panose="02040503050406030204" pitchFamily="18" charset="0"/>
                                </a:rPr>
                                <m:t>−1</m:t>
                              </m:r>
                            </m:e>
                          </m:d>
                        </m:e>
                      </m:d>
                      <m:r>
                        <a:rPr lang="en-US" b="0" i="1" smtClean="0">
                          <a:latin typeface="Cambria Math" panose="02040503050406030204" pitchFamily="18" charset="0"/>
                        </a:rPr>
                        <m:t>=</m:t>
                      </m:r>
                    </m:oMath>
                  </m:oMathPara>
                </a14:m>
                <a:endParaRPr lang="en-US" dirty="0"/>
              </a:p>
            </p:txBody>
          </p:sp>
        </mc:Choice>
        <mc:Fallback xmlns="">
          <p:sp>
            <p:nvSpPr>
              <p:cNvPr id="7" name="TextBox 6">
                <a:extLst>
                  <a:ext uri="{FF2B5EF4-FFF2-40B4-BE49-F238E27FC236}">
                    <a16:creationId xmlns:a16="http://schemas.microsoft.com/office/drawing/2014/main" id="{54A24154-8A26-4B06-8FD9-52E275A282A2}"/>
                  </a:ext>
                </a:extLst>
              </p:cNvPr>
              <p:cNvSpPr txBox="1">
                <a:spLocks noRot="1" noChangeAspect="1" noMove="1" noResize="1" noEditPoints="1" noAdjustHandles="1" noChangeArrowheads="1" noChangeShapeType="1" noTextEdit="1"/>
              </p:cNvSpPr>
              <p:nvPr/>
            </p:nvSpPr>
            <p:spPr>
              <a:xfrm>
                <a:off x="4363336" y="1748740"/>
                <a:ext cx="2697726" cy="622350"/>
              </a:xfrm>
              <a:prstGeom prst="rect">
                <a:avLst/>
              </a:prstGeom>
              <a:blipFill>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E8220270-BCF0-4CD7-8F50-A648A3F569EE}"/>
                  </a:ext>
                </a:extLst>
              </p:cNvPr>
              <p:cNvSpPr txBox="1"/>
              <p:nvPr/>
            </p:nvSpPr>
            <p:spPr>
              <a:xfrm>
                <a:off x="7061062" y="1921415"/>
                <a:ext cx="181139"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6</m:t>
                      </m:r>
                    </m:oMath>
                  </m:oMathPara>
                </a14:m>
                <a:endParaRPr lang="en-US" dirty="0"/>
              </a:p>
            </p:txBody>
          </p:sp>
        </mc:Choice>
        <mc:Fallback xmlns="">
          <p:sp>
            <p:nvSpPr>
              <p:cNvPr id="8" name="TextBox 7">
                <a:extLst>
                  <a:ext uri="{FF2B5EF4-FFF2-40B4-BE49-F238E27FC236}">
                    <a16:creationId xmlns:a16="http://schemas.microsoft.com/office/drawing/2014/main" id="{E8220270-BCF0-4CD7-8F50-A648A3F569EE}"/>
                  </a:ext>
                </a:extLst>
              </p:cNvPr>
              <p:cNvSpPr txBox="1">
                <a:spLocks noRot="1" noChangeAspect="1" noMove="1" noResize="1" noEditPoints="1" noAdjustHandles="1" noChangeArrowheads="1" noChangeShapeType="1" noTextEdit="1"/>
              </p:cNvSpPr>
              <p:nvPr/>
            </p:nvSpPr>
            <p:spPr>
              <a:xfrm>
                <a:off x="7061062" y="1921415"/>
                <a:ext cx="181139" cy="276999"/>
              </a:xfrm>
              <a:prstGeom prst="rect">
                <a:avLst/>
              </a:prstGeom>
              <a:blipFill>
                <a:blip r:embed="rId7"/>
                <a:stretch>
                  <a:fillRect l="-10000" r="-10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AE5CDF90-D0F9-4B77-8DCD-0E93E6787594}"/>
                  </a:ext>
                </a:extLst>
              </p:cNvPr>
              <p:cNvSpPr txBox="1"/>
              <p:nvPr/>
            </p:nvSpPr>
            <p:spPr>
              <a:xfrm>
                <a:off x="-185811" y="2390515"/>
                <a:ext cx="2617575"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2)   </m:t>
                      </m:r>
                      <m:r>
                        <a:rPr lang="en-US" b="0" i="1" smtClean="0">
                          <a:latin typeface="Cambria Math" panose="02040503050406030204" pitchFamily="18" charset="0"/>
                        </a:rPr>
                        <m:t>𝑓</m:t>
                      </m:r>
                      <m:d>
                        <m:dPr>
                          <m:ctrlPr>
                            <a:rPr lang="en-US" b="0" i="1" smtClean="0">
                              <a:latin typeface="Cambria Math" panose="02040503050406030204" pitchFamily="18" charset="0"/>
                            </a:rPr>
                          </m:ctrlPr>
                        </m:dPr>
                        <m:e>
                          <m:r>
                            <a:rPr lang="en-US" b="0" i="1" smtClean="0">
                              <a:latin typeface="Cambria Math" panose="02040503050406030204" pitchFamily="18" charset="0"/>
                            </a:rPr>
                            <m:t>𝑥</m:t>
                          </m:r>
                        </m:e>
                      </m:d>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𝑥</m:t>
                          </m:r>
                        </m:e>
                        <m:sup>
                          <m:r>
                            <a:rPr lang="en-US" b="0" i="1" smtClean="0">
                              <a:latin typeface="Cambria Math" panose="02040503050406030204" pitchFamily="18" charset="0"/>
                            </a:rPr>
                            <m:t>3</m:t>
                          </m:r>
                        </m:sup>
                      </m:sSup>
                      <m:r>
                        <a:rPr lang="en-US" b="0" i="1" smtClean="0">
                          <a:latin typeface="Cambria Math" panose="02040503050406030204" pitchFamily="18" charset="0"/>
                        </a:rPr>
                        <m:t>,  [−2, 3]</m:t>
                      </m:r>
                    </m:oMath>
                  </m:oMathPara>
                </a14:m>
                <a:endParaRPr lang="en-US" dirty="0"/>
              </a:p>
            </p:txBody>
          </p:sp>
        </mc:Choice>
        <mc:Fallback xmlns="">
          <p:sp>
            <p:nvSpPr>
              <p:cNvPr id="9" name="TextBox 8">
                <a:extLst>
                  <a:ext uri="{FF2B5EF4-FFF2-40B4-BE49-F238E27FC236}">
                    <a16:creationId xmlns:a16="http://schemas.microsoft.com/office/drawing/2014/main" id="{AE5CDF90-D0F9-4B77-8DCD-0E93E6787594}"/>
                  </a:ext>
                </a:extLst>
              </p:cNvPr>
              <p:cNvSpPr txBox="1">
                <a:spLocks noRot="1" noChangeAspect="1" noMove="1" noResize="1" noEditPoints="1" noAdjustHandles="1" noChangeArrowheads="1" noChangeShapeType="1" noTextEdit="1"/>
              </p:cNvSpPr>
              <p:nvPr/>
            </p:nvSpPr>
            <p:spPr>
              <a:xfrm>
                <a:off x="-185811" y="2390515"/>
                <a:ext cx="2617575" cy="276999"/>
              </a:xfrm>
              <a:prstGeom prst="rect">
                <a:avLst/>
              </a:prstGeom>
              <a:blipFill>
                <a:blip r:embed="rId8"/>
                <a:stretch>
                  <a:fillRect b="-4348"/>
                </a:stretch>
              </a:blipFill>
            </p:spPr>
            <p:txBody>
              <a:bodyPr/>
              <a:lstStyle/>
              <a:p>
                <a:r>
                  <a:rPr lang="en-US">
                    <a:noFill/>
                  </a:rPr>
                  <a:t> </a:t>
                </a:r>
              </a:p>
            </p:txBody>
          </p:sp>
        </mc:Fallback>
      </mc:AlternateContent>
      <p:pic>
        <p:nvPicPr>
          <p:cNvPr id="10" name="Picture 9">
            <a:extLst>
              <a:ext uri="{FF2B5EF4-FFF2-40B4-BE49-F238E27FC236}">
                <a16:creationId xmlns:a16="http://schemas.microsoft.com/office/drawing/2014/main" id="{7BEBB286-6C12-4AD5-92A3-A2423FCF1B2C}"/>
              </a:ext>
            </a:extLst>
          </p:cNvPr>
          <p:cNvPicPr>
            <a:picLocks noChangeAspect="1"/>
          </p:cNvPicPr>
          <p:nvPr/>
        </p:nvPicPr>
        <p:blipFill>
          <a:blip r:embed="rId9"/>
          <a:stretch>
            <a:fillRect/>
          </a:stretch>
        </p:blipFill>
        <p:spPr>
          <a:xfrm>
            <a:off x="2874467" y="4172027"/>
            <a:ext cx="2328506" cy="1735455"/>
          </a:xfrm>
          <a:prstGeom prst="rect">
            <a:avLst/>
          </a:prstGeom>
        </p:spPr>
      </p:pic>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C9DCBC15-97F3-4B92-ACC4-4C60BD00C322}"/>
                  </a:ext>
                </a:extLst>
              </p:cNvPr>
              <p:cNvSpPr txBox="1"/>
              <p:nvPr/>
            </p:nvSpPr>
            <p:spPr>
              <a:xfrm>
                <a:off x="288586" y="2931204"/>
                <a:ext cx="3103735" cy="83478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𝐴𝑟𝑒𝑎</m:t>
                      </m:r>
                      <m:r>
                        <a:rPr lang="en-US" b="0" i="1" smtClean="0">
                          <a:latin typeface="Cambria Math" panose="02040503050406030204" pitchFamily="18" charset="0"/>
                        </a:rPr>
                        <m:t>=−</m:t>
                      </m:r>
                      <m:nary>
                        <m:naryPr>
                          <m:limLoc m:val="undOvr"/>
                          <m:ctrlPr>
                            <a:rPr lang="en-US" b="0" i="1" smtClean="0">
                              <a:latin typeface="Cambria Math" panose="02040503050406030204" pitchFamily="18" charset="0"/>
                            </a:rPr>
                          </m:ctrlPr>
                        </m:naryPr>
                        <m:sub>
                          <m:r>
                            <m:rPr>
                              <m:brk m:alnAt="24"/>
                            </m:rPr>
                            <a:rPr lang="en-US" b="0" i="1" smtClean="0">
                              <a:latin typeface="Cambria Math" panose="02040503050406030204" pitchFamily="18" charset="0"/>
                            </a:rPr>
                            <m:t>−</m:t>
                          </m:r>
                          <m:r>
                            <a:rPr lang="en-US" b="0" i="1" smtClean="0">
                              <a:latin typeface="Cambria Math" panose="02040503050406030204" pitchFamily="18" charset="0"/>
                            </a:rPr>
                            <m:t>2</m:t>
                          </m:r>
                        </m:sub>
                        <m:sup>
                          <m:r>
                            <a:rPr lang="en-US" b="0" i="1" smtClean="0">
                              <a:latin typeface="Cambria Math" panose="02040503050406030204" pitchFamily="18" charset="0"/>
                            </a:rPr>
                            <m:t>0</m:t>
                          </m:r>
                        </m:sup>
                        <m:e>
                          <m:sSup>
                            <m:sSupPr>
                              <m:ctrlPr>
                                <a:rPr lang="en-US" b="0" i="1" smtClean="0">
                                  <a:latin typeface="Cambria Math" panose="02040503050406030204" pitchFamily="18" charset="0"/>
                                </a:rPr>
                              </m:ctrlPr>
                            </m:sSupPr>
                            <m:e>
                              <m:r>
                                <a:rPr lang="en-US" b="0" i="1" smtClean="0">
                                  <a:latin typeface="Cambria Math" panose="02040503050406030204" pitchFamily="18" charset="0"/>
                                </a:rPr>
                                <m:t>𝑥</m:t>
                              </m:r>
                            </m:e>
                            <m:sup>
                              <m:r>
                                <a:rPr lang="en-US" b="0" i="1" smtClean="0">
                                  <a:latin typeface="Cambria Math" panose="02040503050406030204" pitchFamily="18" charset="0"/>
                                </a:rPr>
                                <m:t>3</m:t>
                              </m:r>
                            </m:sup>
                          </m:sSup>
                          <m:r>
                            <a:rPr lang="en-US" b="0" i="1" smtClean="0">
                              <a:latin typeface="Cambria Math" panose="02040503050406030204" pitchFamily="18" charset="0"/>
                            </a:rPr>
                            <m:t>𝑑𝑥</m:t>
                          </m:r>
                        </m:e>
                      </m:nary>
                      <m:r>
                        <a:rPr lang="en-US" b="0" i="1" smtClean="0">
                          <a:latin typeface="Cambria Math" panose="02040503050406030204" pitchFamily="18" charset="0"/>
                        </a:rPr>
                        <m:t>+</m:t>
                      </m:r>
                      <m:nary>
                        <m:naryPr>
                          <m:limLoc m:val="undOvr"/>
                          <m:ctrlPr>
                            <a:rPr lang="en-US" b="0" i="1" smtClean="0">
                              <a:latin typeface="Cambria Math" panose="02040503050406030204" pitchFamily="18" charset="0"/>
                            </a:rPr>
                          </m:ctrlPr>
                        </m:naryPr>
                        <m:sub>
                          <m:r>
                            <m:rPr>
                              <m:brk m:alnAt="24"/>
                            </m:rPr>
                            <a:rPr lang="en-US" b="0" i="1" smtClean="0">
                              <a:latin typeface="Cambria Math" panose="02040503050406030204" pitchFamily="18" charset="0"/>
                            </a:rPr>
                            <m:t>0</m:t>
                          </m:r>
                        </m:sub>
                        <m:sup>
                          <m:r>
                            <a:rPr lang="en-US" b="0" i="1" smtClean="0">
                              <a:latin typeface="Cambria Math" panose="02040503050406030204" pitchFamily="18" charset="0"/>
                            </a:rPr>
                            <m:t>3</m:t>
                          </m:r>
                        </m:sup>
                        <m:e>
                          <m:sSup>
                            <m:sSupPr>
                              <m:ctrlPr>
                                <a:rPr lang="en-US" b="0" i="1" smtClean="0">
                                  <a:latin typeface="Cambria Math" panose="02040503050406030204" pitchFamily="18" charset="0"/>
                                </a:rPr>
                              </m:ctrlPr>
                            </m:sSupPr>
                            <m:e>
                              <m:r>
                                <a:rPr lang="en-US" b="0" i="1" smtClean="0">
                                  <a:latin typeface="Cambria Math" panose="02040503050406030204" pitchFamily="18" charset="0"/>
                                </a:rPr>
                                <m:t>𝑥</m:t>
                              </m:r>
                            </m:e>
                            <m:sup>
                              <m:r>
                                <a:rPr lang="en-US" b="0" i="1" smtClean="0">
                                  <a:latin typeface="Cambria Math" panose="02040503050406030204" pitchFamily="18" charset="0"/>
                                </a:rPr>
                                <m:t>3</m:t>
                              </m:r>
                            </m:sup>
                          </m:sSup>
                          <m:r>
                            <a:rPr lang="en-US" b="0" i="1" smtClean="0">
                              <a:latin typeface="Cambria Math" panose="02040503050406030204" pitchFamily="18" charset="0"/>
                            </a:rPr>
                            <m:t>𝑑𝑥</m:t>
                          </m:r>
                          <m:r>
                            <a:rPr lang="en-US" b="0" i="1" smtClean="0">
                              <a:latin typeface="Cambria Math" panose="02040503050406030204" pitchFamily="18" charset="0"/>
                            </a:rPr>
                            <m:t>=</m:t>
                          </m:r>
                        </m:e>
                      </m:nary>
                    </m:oMath>
                  </m:oMathPara>
                </a14:m>
                <a:endParaRPr lang="en-US" dirty="0"/>
              </a:p>
            </p:txBody>
          </p:sp>
        </mc:Choice>
        <mc:Fallback xmlns="">
          <p:sp>
            <p:nvSpPr>
              <p:cNvPr id="11" name="TextBox 10">
                <a:extLst>
                  <a:ext uri="{FF2B5EF4-FFF2-40B4-BE49-F238E27FC236}">
                    <a16:creationId xmlns:a16="http://schemas.microsoft.com/office/drawing/2014/main" id="{C9DCBC15-97F3-4B92-ACC4-4C60BD00C322}"/>
                  </a:ext>
                </a:extLst>
              </p:cNvPr>
              <p:cNvSpPr txBox="1">
                <a:spLocks noRot="1" noChangeAspect="1" noMove="1" noResize="1" noEditPoints="1" noAdjustHandles="1" noChangeArrowheads="1" noChangeShapeType="1" noTextEdit="1"/>
              </p:cNvSpPr>
              <p:nvPr/>
            </p:nvSpPr>
            <p:spPr>
              <a:xfrm>
                <a:off x="288586" y="2931204"/>
                <a:ext cx="3103735" cy="834780"/>
              </a:xfrm>
              <a:prstGeom prst="rect">
                <a:avLst/>
              </a:prstGeom>
              <a:blipFill>
                <a:blip r:embed="rId10"/>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B32D3B70-60C2-4704-82F0-98E5B64D2063}"/>
                  </a:ext>
                </a:extLst>
              </p:cNvPr>
              <p:cNvSpPr txBox="1"/>
              <p:nvPr/>
            </p:nvSpPr>
            <p:spPr>
              <a:xfrm>
                <a:off x="3333415" y="2990419"/>
                <a:ext cx="1955215" cy="71635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en-US" i="1" smtClean="0">
                              <a:latin typeface="Cambria Math" panose="02040503050406030204" pitchFamily="18" charset="0"/>
                            </a:rPr>
                          </m:ctrlPr>
                        </m:sSubSupPr>
                        <m:e>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sSup>
                                    <m:sSupPr>
                                      <m:ctrlPr>
                                        <a:rPr lang="en-US" b="0" i="1" smtClean="0">
                                          <a:latin typeface="Cambria Math" panose="02040503050406030204" pitchFamily="18" charset="0"/>
                                        </a:rPr>
                                      </m:ctrlPr>
                                    </m:sSupPr>
                                    <m:e>
                                      <m:r>
                                        <a:rPr lang="en-US" b="0" i="1" smtClean="0">
                                          <a:latin typeface="Cambria Math" panose="02040503050406030204" pitchFamily="18" charset="0"/>
                                        </a:rPr>
                                        <m:t>𝑥</m:t>
                                      </m:r>
                                    </m:e>
                                    <m:sup>
                                      <m:r>
                                        <a:rPr lang="en-US" b="0" i="1" smtClean="0">
                                          <a:latin typeface="Cambria Math" panose="02040503050406030204" pitchFamily="18" charset="0"/>
                                        </a:rPr>
                                        <m:t>4</m:t>
                                      </m:r>
                                    </m:sup>
                                  </m:sSup>
                                </m:num>
                                <m:den>
                                  <m:r>
                                    <a:rPr lang="en-US" b="0" i="1" smtClean="0">
                                      <a:latin typeface="Cambria Math" panose="02040503050406030204" pitchFamily="18" charset="0"/>
                                    </a:rPr>
                                    <m:t>4</m:t>
                                  </m:r>
                                </m:den>
                              </m:f>
                            </m:e>
                          </m:d>
                        </m:e>
                        <m:sub>
                          <m:r>
                            <a:rPr lang="en-US" b="0" i="1" smtClean="0">
                              <a:latin typeface="Cambria Math" panose="02040503050406030204" pitchFamily="18" charset="0"/>
                            </a:rPr>
                            <m:t>−2</m:t>
                          </m:r>
                        </m:sub>
                        <m:sup>
                          <m:r>
                            <a:rPr lang="en-US" b="0" i="1" smtClean="0">
                              <a:latin typeface="Cambria Math" panose="02040503050406030204" pitchFamily="18" charset="0"/>
                            </a:rPr>
                            <m:t>0</m:t>
                          </m:r>
                        </m:sup>
                      </m:sSubSup>
                      <m:r>
                        <a:rPr lang="en-US" b="0" i="1" smtClean="0">
                          <a:latin typeface="Cambria Math" panose="02040503050406030204" pitchFamily="18" charset="0"/>
                        </a:rPr>
                        <m:t>+</m:t>
                      </m:r>
                      <m:sSubSup>
                        <m:sSubSupPr>
                          <m:ctrlPr>
                            <a:rPr lang="en-US" i="1" smtClean="0">
                              <a:latin typeface="Cambria Math" panose="02040503050406030204" pitchFamily="18" charset="0"/>
                            </a:rPr>
                          </m:ctrlPr>
                        </m:sSubSupPr>
                        <m:e>
                          <m:d>
                            <m:dPr>
                              <m:begChr m:val="["/>
                              <m:endChr m:val="]"/>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sSup>
                                    <m:sSupPr>
                                      <m:ctrlPr>
                                        <a:rPr lang="en-US" b="0" i="1" smtClean="0">
                                          <a:latin typeface="Cambria Math" panose="02040503050406030204" pitchFamily="18" charset="0"/>
                                        </a:rPr>
                                      </m:ctrlPr>
                                    </m:sSupPr>
                                    <m:e>
                                      <m:r>
                                        <a:rPr lang="en-US" b="0" i="1" smtClean="0">
                                          <a:latin typeface="Cambria Math" panose="02040503050406030204" pitchFamily="18" charset="0"/>
                                        </a:rPr>
                                        <m:t>𝑥</m:t>
                                      </m:r>
                                    </m:e>
                                    <m:sup>
                                      <m:r>
                                        <a:rPr lang="en-US" b="0" i="1" smtClean="0">
                                          <a:latin typeface="Cambria Math" panose="02040503050406030204" pitchFamily="18" charset="0"/>
                                        </a:rPr>
                                        <m:t>4</m:t>
                                      </m:r>
                                    </m:sup>
                                  </m:sSup>
                                </m:num>
                                <m:den>
                                  <m:r>
                                    <a:rPr lang="en-US" b="0" i="1" smtClean="0">
                                      <a:latin typeface="Cambria Math" panose="02040503050406030204" pitchFamily="18" charset="0"/>
                                    </a:rPr>
                                    <m:t>4</m:t>
                                  </m:r>
                                </m:den>
                              </m:f>
                            </m:e>
                          </m:d>
                        </m:e>
                        <m:sub>
                          <m:r>
                            <a:rPr lang="en-US" b="0" i="1" smtClean="0">
                              <a:latin typeface="Cambria Math" panose="02040503050406030204" pitchFamily="18" charset="0"/>
                            </a:rPr>
                            <m:t>0</m:t>
                          </m:r>
                        </m:sub>
                        <m:sup>
                          <m:r>
                            <a:rPr lang="en-US" b="0" i="1" smtClean="0">
                              <a:latin typeface="Cambria Math" panose="02040503050406030204" pitchFamily="18" charset="0"/>
                            </a:rPr>
                            <m:t>3</m:t>
                          </m:r>
                        </m:sup>
                      </m:sSubSup>
                      <m:r>
                        <a:rPr lang="en-US" b="0" i="1" smtClean="0">
                          <a:latin typeface="Cambria Math" panose="02040503050406030204" pitchFamily="18" charset="0"/>
                        </a:rPr>
                        <m:t>=</m:t>
                      </m:r>
                    </m:oMath>
                  </m:oMathPara>
                </a14:m>
                <a:endParaRPr lang="en-US" dirty="0"/>
              </a:p>
            </p:txBody>
          </p:sp>
        </mc:Choice>
        <mc:Fallback xmlns="">
          <p:sp>
            <p:nvSpPr>
              <p:cNvPr id="12" name="TextBox 11">
                <a:extLst>
                  <a:ext uri="{FF2B5EF4-FFF2-40B4-BE49-F238E27FC236}">
                    <a16:creationId xmlns:a16="http://schemas.microsoft.com/office/drawing/2014/main" id="{B32D3B70-60C2-4704-82F0-98E5B64D2063}"/>
                  </a:ext>
                </a:extLst>
              </p:cNvPr>
              <p:cNvSpPr txBox="1">
                <a:spLocks noRot="1" noChangeAspect="1" noMove="1" noResize="1" noEditPoints="1" noAdjustHandles="1" noChangeArrowheads="1" noChangeShapeType="1" noTextEdit="1"/>
              </p:cNvSpPr>
              <p:nvPr/>
            </p:nvSpPr>
            <p:spPr>
              <a:xfrm>
                <a:off x="3333415" y="2990419"/>
                <a:ext cx="1955215" cy="716350"/>
              </a:xfrm>
              <a:prstGeom prst="rect">
                <a:avLst/>
              </a:prstGeom>
              <a:blipFill>
                <a:blip r:embed="rId11"/>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90336403-FF48-4CB7-9019-291F4B6C30F4}"/>
                  </a:ext>
                </a:extLst>
              </p:cNvPr>
              <p:cNvSpPr txBox="1"/>
              <p:nvPr/>
            </p:nvSpPr>
            <p:spPr>
              <a:xfrm>
                <a:off x="5288630" y="3037419"/>
                <a:ext cx="2390719" cy="62235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m:t>
                      </m:r>
                      <m:d>
                        <m:dPr>
                          <m:ctrlPr>
                            <a:rPr lang="en-US" i="1" smtClean="0">
                              <a:latin typeface="Cambria Math" panose="02040503050406030204" pitchFamily="18" charset="0"/>
                            </a:rPr>
                          </m:ctrlPr>
                        </m:dPr>
                        <m:e>
                          <m:r>
                            <a:rPr lang="en-US" b="0" i="1" smtClean="0">
                              <a:latin typeface="Cambria Math" panose="02040503050406030204" pitchFamily="18" charset="0"/>
                            </a:rPr>
                            <m:t>0−</m:t>
                          </m:r>
                          <m:f>
                            <m:fPr>
                              <m:ctrlPr>
                                <a:rPr lang="en-US" b="0" i="1" smtClean="0">
                                  <a:latin typeface="Cambria Math" panose="02040503050406030204" pitchFamily="18" charset="0"/>
                                </a:rPr>
                              </m:ctrlPr>
                            </m:fPr>
                            <m:num>
                              <m:r>
                                <a:rPr lang="en-US" b="0" i="1" smtClean="0">
                                  <a:latin typeface="Cambria Math" panose="02040503050406030204" pitchFamily="18" charset="0"/>
                                </a:rPr>
                                <m:t>16</m:t>
                              </m:r>
                            </m:num>
                            <m:den>
                              <m:r>
                                <a:rPr lang="en-US" b="0" i="1" smtClean="0">
                                  <a:latin typeface="Cambria Math" panose="02040503050406030204" pitchFamily="18" charset="0"/>
                                </a:rPr>
                                <m:t>4</m:t>
                              </m:r>
                            </m:den>
                          </m:f>
                        </m:e>
                      </m:d>
                      <m:r>
                        <a:rPr lang="en-US" b="0" i="1" smtClean="0">
                          <a:latin typeface="Cambria Math" panose="02040503050406030204" pitchFamily="18" charset="0"/>
                        </a:rPr>
                        <m:t>+</m:t>
                      </m:r>
                      <m:d>
                        <m:dPr>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r>
                                <a:rPr lang="en-US" b="0" i="1" smtClean="0">
                                  <a:latin typeface="Cambria Math" panose="02040503050406030204" pitchFamily="18" charset="0"/>
                                </a:rPr>
                                <m:t>81</m:t>
                              </m:r>
                            </m:num>
                            <m:den>
                              <m:r>
                                <a:rPr lang="en-US" b="0" i="1" smtClean="0">
                                  <a:latin typeface="Cambria Math" panose="02040503050406030204" pitchFamily="18" charset="0"/>
                                </a:rPr>
                                <m:t>4</m:t>
                              </m:r>
                            </m:den>
                          </m:f>
                          <m:r>
                            <a:rPr lang="en-US" b="0" i="1" smtClean="0">
                              <a:latin typeface="Cambria Math" panose="02040503050406030204" pitchFamily="18" charset="0"/>
                            </a:rPr>
                            <m:t>−0</m:t>
                          </m:r>
                        </m:e>
                      </m:d>
                    </m:oMath>
                  </m:oMathPara>
                </a14:m>
                <a:endParaRPr lang="en-US" dirty="0"/>
              </a:p>
            </p:txBody>
          </p:sp>
        </mc:Choice>
        <mc:Fallback xmlns="">
          <p:sp>
            <p:nvSpPr>
              <p:cNvPr id="13" name="TextBox 12">
                <a:extLst>
                  <a:ext uri="{FF2B5EF4-FFF2-40B4-BE49-F238E27FC236}">
                    <a16:creationId xmlns:a16="http://schemas.microsoft.com/office/drawing/2014/main" id="{90336403-FF48-4CB7-9019-291F4B6C30F4}"/>
                  </a:ext>
                </a:extLst>
              </p:cNvPr>
              <p:cNvSpPr txBox="1">
                <a:spLocks noRot="1" noChangeAspect="1" noMove="1" noResize="1" noEditPoints="1" noAdjustHandles="1" noChangeArrowheads="1" noChangeShapeType="1" noTextEdit="1"/>
              </p:cNvSpPr>
              <p:nvPr/>
            </p:nvSpPr>
            <p:spPr>
              <a:xfrm>
                <a:off x="5288630" y="3037419"/>
                <a:ext cx="2390719" cy="622350"/>
              </a:xfrm>
              <a:prstGeom prst="rect">
                <a:avLst/>
              </a:prstGeom>
              <a:blipFill>
                <a:blip r:embed="rId1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8E99D6AE-7E2C-4705-B136-9741E9B3A250}"/>
                  </a:ext>
                </a:extLst>
              </p:cNvPr>
              <p:cNvSpPr txBox="1"/>
              <p:nvPr/>
            </p:nvSpPr>
            <p:spPr>
              <a:xfrm>
                <a:off x="7519900" y="3128772"/>
                <a:ext cx="546625" cy="51860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97</m:t>
                          </m:r>
                        </m:num>
                        <m:den>
                          <m:r>
                            <a:rPr lang="en-US" b="0" i="1" smtClean="0">
                              <a:latin typeface="Cambria Math" panose="02040503050406030204" pitchFamily="18" charset="0"/>
                            </a:rPr>
                            <m:t>4</m:t>
                          </m:r>
                        </m:den>
                      </m:f>
                    </m:oMath>
                  </m:oMathPara>
                </a14:m>
                <a:endParaRPr lang="en-US" dirty="0"/>
              </a:p>
            </p:txBody>
          </p:sp>
        </mc:Choice>
        <mc:Fallback xmlns="">
          <p:sp>
            <p:nvSpPr>
              <p:cNvPr id="14" name="TextBox 13">
                <a:extLst>
                  <a:ext uri="{FF2B5EF4-FFF2-40B4-BE49-F238E27FC236}">
                    <a16:creationId xmlns:a16="http://schemas.microsoft.com/office/drawing/2014/main" id="{8E99D6AE-7E2C-4705-B136-9741E9B3A250}"/>
                  </a:ext>
                </a:extLst>
              </p:cNvPr>
              <p:cNvSpPr txBox="1">
                <a:spLocks noRot="1" noChangeAspect="1" noMove="1" noResize="1" noEditPoints="1" noAdjustHandles="1" noChangeArrowheads="1" noChangeShapeType="1" noTextEdit="1"/>
              </p:cNvSpPr>
              <p:nvPr/>
            </p:nvSpPr>
            <p:spPr>
              <a:xfrm>
                <a:off x="7519900" y="3128772"/>
                <a:ext cx="546625" cy="518604"/>
              </a:xfrm>
              <a:prstGeom prst="rect">
                <a:avLst/>
              </a:prstGeom>
              <a:blipFill>
                <a:blip r:embed="rId1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81994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arn(inVertic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arn(inVertical)">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arn(inVertical)">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arn(inVertical)">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barn(inVertical)">
                                      <p:cBhvr>
                                        <p:cTn id="37" dur="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barn(inVertical)">
                                      <p:cBhvr>
                                        <p:cTn id="42" dur="500"/>
                                        <p:tgtEl>
                                          <p:spTgt spid="9"/>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barn(inVertical)">
                                      <p:cBhvr>
                                        <p:cTn id="47" dur="500"/>
                                        <p:tgtEl>
                                          <p:spTgt spid="10"/>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barn(inVertical)">
                                      <p:cBhvr>
                                        <p:cTn id="52" dur="500"/>
                                        <p:tgtEl>
                                          <p:spTgt spid="11"/>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12"/>
                                        </p:tgtEl>
                                        <p:attrNameLst>
                                          <p:attrName>style.visibility</p:attrName>
                                        </p:attrNameLst>
                                      </p:cBhvr>
                                      <p:to>
                                        <p:strVal val="visible"/>
                                      </p:to>
                                    </p:set>
                                    <p:animEffect transition="in" filter="barn(inVertical)">
                                      <p:cBhvr>
                                        <p:cTn id="57" dur="500"/>
                                        <p:tgtEl>
                                          <p:spTgt spid="12"/>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13"/>
                                        </p:tgtEl>
                                        <p:attrNameLst>
                                          <p:attrName>style.visibility</p:attrName>
                                        </p:attrNameLst>
                                      </p:cBhvr>
                                      <p:to>
                                        <p:strVal val="visible"/>
                                      </p:to>
                                    </p:set>
                                    <p:animEffect transition="in" filter="barn(inVertical)">
                                      <p:cBhvr>
                                        <p:cTn id="62" dur="500"/>
                                        <p:tgtEl>
                                          <p:spTgt spid="13"/>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grpId="0" nodeType="clickEffect">
                                  <p:stCondLst>
                                    <p:cond delay="0"/>
                                  </p:stCondLst>
                                  <p:childTnLst>
                                    <p:set>
                                      <p:cBhvr>
                                        <p:cTn id="66" dur="1" fill="hold">
                                          <p:stCondLst>
                                            <p:cond delay="0"/>
                                          </p:stCondLst>
                                        </p:cTn>
                                        <p:tgtEl>
                                          <p:spTgt spid="14"/>
                                        </p:tgtEl>
                                        <p:attrNameLst>
                                          <p:attrName>style.visibility</p:attrName>
                                        </p:attrNameLst>
                                      </p:cBhvr>
                                      <p:to>
                                        <p:strVal val="visible"/>
                                      </p:to>
                                    </p:set>
                                    <p:animEffect transition="in" filter="barn(inVertical)">
                                      <p:cBhvr>
                                        <p:cTn id="6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P spid="11" grpId="0"/>
      <p:bldP spid="12" grpId="0"/>
      <p:bldP spid="13" grpId="0"/>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DA9CAA35-632D-414F-9980-FCABAF5DF752}"/>
              </a:ext>
            </a:extLst>
          </p:cNvPr>
          <p:cNvPicPr>
            <a:picLocks noChangeAspect="1"/>
          </p:cNvPicPr>
          <p:nvPr/>
        </p:nvPicPr>
        <p:blipFill>
          <a:blip r:embed="rId2"/>
          <a:stretch>
            <a:fillRect/>
          </a:stretch>
        </p:blipFill>
        <p:spPr>
          <a:xfrm>
            <a:off x="139596" y="230043"/>
            <a:ext cx="7933626" cy="814059"/>
          </a:xfrm>
          <a:prstGeom prst="rect">
            <a:avLst/>
          </a:prstGeom>
        </p:spPr>
      </p:pic>
      <p:sp>
        <p:nvSpPr>
          <p:cNvPr id="16" name="TextBox 15">
            <a:extLst>
              <a:ext uri="{FF2B5EF4-FFF2-40B4-BE49-F238E27FC236}">
                <a16:creationId xmlns:a16="http://schemas.microsoft.com/office/drawing/2014/main" id="{89DE16F7-169C-4C66-AA2E-1705DBD8E6AF}"/>
              </a:ext>
            </a:extLst>
          </p:cNvPr>
          <p:cNvSpPr txBox="1"/>
          <p:nvPr/>
        </p:nvSpPr>
        <p:spPr>
          <a:xfrm>
            <a:off x="139596" y="1320387"/>
            <a:ext cx="8472625" cy="923330"/>
          </a:xfrm>
          <a:prstGeom prst="rect">
            <a:avLst/>
          </a:prstGeom>
          <a:noFill/>
        </p:spPr>
        <p:txBody>
          <a:bodyPr wrap="square">
            <a:spAutoFit/>
          </a:bodyPr>
          <a:lstStyle/>
          <a:p>
            <a:pPr marL="0" marR="0" algn="just">
              <a:spcBef>
                <a:spcPts val="0"/>
              </a:spcBef>
              <a:spcAft>
                <a:spcPts val="0"/>
              </a:spcAft>
            </a:pPr>
            <a:r>
              <a:rPr lang="en-US" sz="1800" b="1" dirty="0">
                <a:solidFill>
                  <a:srgbClr val="3333FF"/>
                </a:solidFill>
                <a:effectLst/>
                <a:latin typeface="Times New Roman" panose="02020603050405020304" pitchFamily="18" charset="0"/>
                <a:ea typeface="Times New Roman" panose="02020603050405020304" pitchFamily="18" charset="0"/>
              </a:rPr>
              <a:t>Remark:</a:t>
            </a:r>
            <a:r>
              <a:rPr lang="en-US" sz="1800" b="1"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 to find the area between curves, you need to know two things. First, you need to know which function is larger than the other, and second, you need to find the limits of integration.</a:t>
            </a:r>
          </a:p>
        </p:txBody>
      </p:sp>
      <p:pic>
        <p:nvPicPr>
          <p:cNvPr id="17" name="Picture 16">
            <a:extLst>
              <a:ext uri="{FF2B5EF4-FFF2-40B4-BE49-F238E27FC236}">
                <a16:creationId xmlns:a16="http://schemas.microsoft.com/office/drawing/2014/main" id="{5763F00D-64D0-4ED1-8F6D-190BE2ED5050}"/>
              </a:ext>
            </a:extLst>
          </p:cNvPr>
          <p:cNvPicPr>
            <a:picLocks noChangeAspect="1"/>
          </p:cNvPicPr>
          <p:nvPr/>
        </p:nvPicPr>
        <p:blipFill>
          <a:blip r:embed="rId3"/>
          <a:stretch>
            <a:fillRect/>
          </a:stretch>
        </p:blipFill>
        <p:spPr>
          <a:xfrm>
            <a:off x="2685220" y="2558102"/>
            <a:ext cx="3381375" cy="2371725"/>
          </a:xfrm>
          <a:prstGeom prst="rect">
            <a:avLst/>
          </a:prstGeom>
        </p:spPr>
      </p:pic>
    </p:spTree>
    <p:extLst>
      <p:ext uri="{BB962C8B-B14F-4D97-AF65-F5344CB8AC3E}">
        <p14:creationId xmlns:p14="http://schemas.microsoft.com/office/powerpoint/2010/main" val="4131349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arn(inVertical)">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barn(inVertical)">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barn(inVertical)">
                                      <p:cBhvr>
                                        <p:cTn id="1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232315F2-5760-4F38-A2DF-E2818D4CB550}"/>
                  </a:ext>
                </a:extLst>
              </p:cNvPr>
              <p:cNvSpPr txBox="1"/>
              <p:nvPr/>
            </p:nvSpPr>
            <p:spPr>
              <a:xfrm>
                <a:off x="1" y="543508"/>
                <a:ext cx="9030030" cy="400110"/>
              </a:xfrm>
              <a:prstGeom prst="rect">
                <a:avLst/>
              </a:prstGeom>
              <a:noFill/>
            </p:spPr>
            <p:txBody>
              <a:bodyPr wrap="square">
                <a:spAutoFit/>
              </a:bodyPr>
              <a:lstStyle/>
              <a:p>
                <a:r>
                  <a:rPr lang="en-US" sz="2000" b="1" dirty="0">
                    <a:solidFill>
                      <a:srgbClr val="3333FF"/>
                    </a:solidFill>
                    <a:effectLst/>
                    <a:latin typeface="Times New Roman" panose="02020603050405020304" pitchFamily="18" charset="0"/>
                    <a:ea typeface="Times New Roman" panose="02020603050405020304" pitchFamily="18" charset="0"/>
                  </a:rPr>
                  <a:t>Example 2:</a:t>
                </a:r>
                <a:r>
                  <a:rPr lang="en-US" sz="2000" dirty="0">
                    <a:effectLst/>
                    <a:latin typeface="Times New Roman" panose="02020603050405020304" pitchFamily="18" charset="0"/>
                    <a:ea typeface="Times New Roman" panose="02020603050405020304" pitchFamily="18" charset="0"/>
                  </a:rPr>
                  <a:t> Find the area enclosed by the graphs of </a:t>
                </a:r>
                <a14:m>
                  <m:oMath xmlns:m="http://schemas.openxmlformats.org/officeDocument/2006/math">
                    <m:r>
                      <a:rPr lang="en-US" sz="2000" b="0" i="1" smtClean="0">
                        <a:effectLst/>
                        <a:latin typeface="Cambria Math" panose="02040503050406030204" pitchFamily="18" charset="0"/>
                        <a:ea typeface="Times New Roman" panose="02020603050405020304" pitchFamily="18" charset="0"/>
                      </a:rPr>
                      <m:t>𝑓</m:t>
                    </m:r>
                    <m:d>
                      <m:dPr>
                        <m:ctrlPr>
                          <a:rPr lang="en-US" sz="2000" b="0" i="1" smtClean="0">
                            <a:effectLst/>
                            <a:latin typeface="Cambria Math" panose="02040503050406030204" pitchFamily="18" charset="0"/>
                            <a:ea typeface="Times New Roman" panose="02020603050405020304" pitchFamily="18" charset="0"/>
                          </a:rPr>
                        </m:ctrlPr>
                      </m:dPr>
                      <m:e>
                        <m:r>
                          <a:rPr lang="en-US" sz="2000" b="0" i="1" smtClean="0">
                            <a:effectLst/>
                            <a:latin typeface="Cambria Math" panose="02040503050406030204" pitchFamily="18" charset="0"/>
                            <a:ea typeface="Times New Roman" panose="02020603050405020304" pitchFamily="18" charset="0"/>
                          </a:rPr>
                          <m:t>𝑥</m:t>
                        </m:r>
                      </m:e>
                    </m:d>
                    <m:r>
                      <a:rPr lang="en-US" sz="2000" b="0" i="1" smtClean="0">
                        <a:effectLst/>
                        <a:latin typeface="Cambria Math" panose="02040503050406030204" pitchFamily="18" charset="0"/>
                        <a:ea typeface="Times New Roman" panose="02020603050405020304" pitchFamily="18" charset="0"/>
                      </a:rPr>
                      <m:t>=</m:t>
                    </m:r>
                    <m:sSup>
                      <m:sSupPr>
                        <m:ctrlPr>
                          <a:rPr lang="en-US" sz="2000" b="0" i="1" smtClean="0">
                            <a:effectLst/>
                            <a:latin typeface="Cambria Math" panose="02040503050406030204" pitchFamily="18" charset="0"/>
                          </a:rPr>
                        </m:ctrlPr>
                      </m:sSupPr>
                      <m:e>
                        <m:r>
                          <a:rPr lang="en-US" sz="2000" b="0" i="1" smtClean="0">
                            <a:effectLst/>
                            <a:latin typeface="Cambria Math" panose="02040503050406030204" pitchFamily="18" charset="0"/>
                          </a:rPr>
                          <m:t>𝑥</m:t>
                        </m:r>
                      </m:e>
                      <m:sup>
                        <m:r>
                          <a:rPr lang="en-US" sz="2000" b="0" i="1" smtClean="0">
                            <a:effectLst/>
                            <a:latin typeface="Cambria Math" panose="02040503050406030204" pitchFamily="18" charset="0"/>
                          </a:rPr>
                          <m:t>2</m:t>
                        </m:r>
                      </m:sup>
                    </m:sSup>
                    <m:r>
                      <a:rPr lang="en-US" sz="2000" b="0" i="1" smtClean="0">
                        <a:effectLst/>
                        <a:latin typeface="Cambria Math" panose="02040503050406030204" pitchFamily="18" charset="0"/>
                      </a:rPr>
                      <m:t> </m:t>
                    </m:r>
                    <m:r>
                      <a:rPr lang="en-US" sz="2000" b="0" i="1" smtClean="0">
                        <a:effectLst/>
                        <a:latin typeface="Cambria Math" panose="02040503050406030204" pitchFamily="18" charset="0"/>
                      </a:rPr>
                      <m:t>𝑎𝑛𝑑</m:t>
                    </m:r>
                    <m:r>
                      <a:rPr lang="en-US" sz="2000" b="0" i="1" smtClean="0">
                        <a:effectLst/>
                        <a:latin typeface="Cambria Math" panose="02040503050406030204" pitchFamily="18" charset="0"/>
                      </a:rPr>
                      <m:t> </m:t>
                    </m:r>
                    <m:r>
                      <a:rPr lang="en-US" sz="2000" b="0" i="1" smtClean="0">
                        <a:effectLst/>
                        <a:latin typeface="Cambria Math" panose="02040503050406030204" pitchFamily="18" charset="0"/>
                      </a:rPr>
                      <m:t>𝑔</m:t>
                    </m:r>
                    <m:d>
                      <m:dPr>
                        <m:ctrlPr>
                          <a:rPr lang="en-US" sz="2000" b="0" i="1" smtClean="0">
                            <a:effectLst/>
                            <a:latin typeface="Cambria Math" panose="02040503050406030204" pitchFamily="18" charset="0"/>
                          </a:rPr>
                        </m:ctrlPr>
                      </m:dPr>
                      <m:e>
                        <m:r>
                          <a:rPr lang="en-US" sz="2000" b="0" i="1" smtClean="0">
                            <a:effectLst/>
                            <a:latin typeface="Cambria Math" panose="02040503050406030204" pitchFamily="18" charset="0"/>
                          </a:rPr>
                          <m:t>𝑥</m:t>
                        </m:r>
                      </m:e>
                    </m:d>
                    <m:r>
                      <a:rPr lang="en-US" sz="2000" b="0" i="1" smtClean="0">
                        <a:effectLst/>
                        <a:latin typeface="Cambria Math" panose="02040503050406030204" pitchFamily="18" charset="0"/>
                      </a:rPr>
                      <m:t>=</m:t>
                    </m:r>
                    <m:r>
                      <a:rPr lang="en-US" sz="2000" b="0" i="1" smtClean="0">
                        <a:effectLst/>
                        <a:latin typeface="Cambria Math" panose="02040503050406030204" pitchFamily="18" charset="0"/>
                      </a:rPr>
                      <m:t>𝑥</m:t>
                    </m:r>
                    <m:r>
                      <a:rPr lang="en-US" sz="2000" b="0" i="1" smtClean="0">
                        <a:effectLst/>
                        <a:latin typeface="Cambria Math" panose="02040503050406030204" pitchFamily="18" charset="0"/>
                      </a:rPr>
                      <m:t>+2</m:t>
                    </m:r>
                  </m:oMath>
                </a14:m>
                <a:endParaRPr lang="en-US" sz="2000" dirty="0"/>
              </a:p>
            </p:txBody>
          </p:sp>
        </mc:Choice>
        <mc:Fallback xmlns="">
          <p:sp>
            <p:nvSpPr>
              <p:cNvPr id="2" name="TextBox 1">
                <a:extLst>
                  <a:ext uri="{FF2B5EF4-FFF2-40B4-BE49-F238E27FC236}">
                    <a16:creationId xmlns:a16="http://schemas.microsoft.com/office/drawing/2014/main" id="{232315F2-5760-4F38-A2DF-E2818D4CB550}"/>
                  </a:ext>
                </a:extLst>
              </p:cNvPr>
              <p:cNvSpPr txBox="1">
                <a:spLocks noRot="1" noChangeAspect="1" noMove="1" noResize="1" noEditPoints="1" noAdjustHandles="1" noChangeArrowheads="1" noChangeShapeType="1" noTextEdit="1"/>
              </p:cNvSpPr>
              <p:nvPr/>
            </p:nvSpPr>
            <p:spPr>
              <a:xfrm>
                <a:off x="1" y="543508"/>
                <a:ext cx="9030030" cy="400110"/>
              </a:xfrm>
              <a:prstGeom prst="rect">
                <a:avLst/>
              </a:prstGeom>
              <a:blipFill>
                <a:blip r:embed="rId2"/>
                <a:stretch>
                  <a:fillRect l="-675" t="-7576" b="-25758"/>
                </a:stretch>
              </a:blipFill>
            </p:spPr>
            <p:txBody>
              <a:bodyPr/>
              <a:lstStyle/>
              <a:p>
                <a:r>
                  <a:rPr lang="en-US">
                    <a:noFill/>
                  </a:rPr>
                  <a:t> </a:t>
                </a:r>
              </a:p>
            </p:txBody>
          </p:sp>
        </mc:Fallback>
      </mc:AlternateContent>
      <p:sp>
        <p:nvSpPr>
          <p:cNvPr id="3" name="TextBox 2">
            <a:extLst>
              <a:ext uri="{FF2B5EF4-FFF2-40B4-BE49-F238E27FC236}">
                <a16:creationId xmlns:a16="http://schemas.microsoft.com/office/drawing/2014/main" id="{613AFE39-E748-472C-A160-2490A9CB21F9}"/>
              </a:ext>
            </a:extLst>
          </p:cNvPr>
          <p:cNvSpPr txBox="1"/>
          <p:nvPr/>
        </p:nvSpPr>
        <p:spPr>
          <a:xfrm>
            <a:off x="113969" y="882062"/>
            <a:ext cx="1600862" cy="400110"/>
          </a:xfrm>
          <a:prstGeom prst="rect">
            <a:avLst/>
          </a:prstGeom>
          <a:noFill/>
        </p:spPr>
        <p:txBody>
          <a:bodyPr wrap="square">
            <a:spAutoFit/>
          </a:bodyPr>
          <a:lstStyle/>
          <a:p>
            <a:r>
              <a:rPr lang="en-US" sz="2000" dirty="0">
                <a:solidFill>
                  <a:srgbClr val="3333FF"/>
                </a:solidFill>
                <a:effectLst/>
                <a:latin typeface="Times New Roman" panose="02020603050405020304" pitchFamily="18" charset="0"/>
                <a:ea typeface="Times New Roman" panose="02020603050405020304" pitchFamily="18" charset="0"/>
              </a:rPr>
              <a:t>Solution:</a:t>
            </a:r>
            <a:r>
              <a:rPr lang="en-US" sz="2000" dirty="0">
                <a:effectLst/>
                <a:latin typeface="Times New Roman" panose="02020603050405020304" pitchFamily="18" charset="0"/>
                <a:ea typeface="Times New Roman" panose="02020603050405020304" pitchFamily="18" charset="0"/>
              </a:rPr>
              <a:t> </a:t>
            </a:r>
            <a:endParaRPr lang="en-US" sz="2000" dirty="0"/>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857A34C7-A251-4B76-B940-E296169D23B0}"/>
                  </a:ext>
                </a:extLst>
              </p:cNvPr>
              <p:cNvSpPr txBox="1"/>
              <p:nvPr/>
            </p:nvSpPr>
            <p:spPr>
              <a:xfrm>
                <a:off x="810370" y="1220617"/>
                <a:ext cx="5857130" cy="400110"/>
              </a:xfrm>
              <a:prstGeom prst="rect">
                <a:avLst/>
              </a:prstGeom>
              <a:noFill/>
            </p:spPr>
            <p:txBody>
              <a:bodyPr wrap="square">
                <a:spAutoFit/>
              </a:bodyPr>
              <a:lstStyle/>
              <a:p>
                <a:r>
                  <a:rPr lang="en-US" sz="2000" dirty="0">
                    <a:effectLst/>
                    <a:latin typeface="Times New Roman" panose="02020603050405020304" pitchFamily="18" charset="0"/>
                    <a:ea typeface="Times New Roman" panose="02020603050405020304" pitchFamily="18" charset="0"/>
                  </a:rPr>
                  <a:t>To find the intersections, solve</a:t>
                </a:r>
                <a14:m>
                  <m:oMath xmlns:m="http://schemas.openxmlformats.org/officeDocument/2006/math">
                    <m:sSup>
                      <m:sSupPr>
                        <m:ctrlPr>
                          <a:rPr lang="en-US" sz="2000" b="0" i="1" smtClean="0">
                            <a:effectLst/>
                            <a:latin typeface="Cambria Math" panose="02040503050406030204" pitchFamily="18" charset="0"/>
                          </a:rPr>
                        </m:ctrlPr>
                      </m:sSupPr>
                      <m:e>
                        <m:r>
                          <a:rPr lang="en-US" sz="2000" b="0" i="1" smtClean="0">
                            <a:effectLst/>
                            <a:latin typeface="Cambria Math" panose="02040503050406030204" pitchFamily="18" charset="0"/>
                          </a:rPr>
                          <m:t>  </m:t>
                        </m:r>
                        <m:r>
                          <a:rPr lang="en-US" sz="2000" b="0" i="1" smtClean="0">
                            <a:effectLst/>
                            <a:latin typeface="Cambria Math" panose="02040503050406030204" pitchFamily="18" charset="0"/>
                          </a:rPr>
                          <m:t>𝑥</m:t>
                        </m:r>
                      </m:e>
                      <m:sup>
                        <m:r>
                          <a:rPr lang="en-US" sz="2000" b="0" i="1" smtClean="0">
                            <a:effectLst/>
                            <a:latin typeface="Cambria Math" panose="02040503050406030204" pitchFamily="18" charset="0"/>
                          </a:rPr>
                          <m:t>2 </m:t>
                        </m:r>
                      </m:sup>
                    </m:sSup>
                    <m:r>
                      <a:rPr lang="en-US" sz="2000" b="0" i="1" smtClean="0">
                        <a:effectLst/>
                        <a:latin typeface="Cambria Math" panose="02040503050406030204" pitchFamily="18" charset="0"/>
                      </a:rPr>
                      <m:t>=</m:t>
                    </m:r>
                    <m:r>
                      <a:rPr lang="en-US" sz="2000" b="0" i="1" smtClean="0">
                        <a:effectLst/>
                        <a:latin typeface="Cambria Math" panose="02040503050406030204" pitchFamily="18" charset="0"/>
                      </a:rPr>
                      <m:t>𝑥</m:t>
                    </m:r>
                    <m:r>
                      <a:rPr lang="en-US" sz="2000" b="0" i="1" smtClean="0">
                        <a:effectLst/>
                        <a:latin typeface="Cambria Math" panose="02040503050406030204" pitchFamily="18" charset="0"/>
                      </a:rPr>
                      <m:t>+2</m:t>
                    </m:r>
                  </m:oMath>
                </a14:m>
                <a:endParaRPr lang="en-US" sz="2000" dirty="0"/>
              </a:p>
            </p:txBody>
          </p:sp>
        </mc:Choice>
        <mc:Fallback xmlns="">
          <p:sp>
            <p:nvSpPr>
              <p:cNvPr id="4" name="TextBox 3">
                <a:extLst>
                  <a:ext uri="{FF2B5EF4-FFF2-40B4-BE49-F238E27FC236}">
                    <a16:creationId xmlns:a16="http://schemas.microsoft.com/office/drawing/2014/main" id="{857A34C7-A251-4B76-B940-E296169D23B0}"/>
                  </a:ext>
                </a:extLst>
              </p:cNvPr>
              <p:cNvSpPr txBox="1">
                <a:spLocks noRot="1" noChangeAspect="1" noMove="1" noResize="1" noEditPoints="1" noAdjustHandles="1" noChangeArrowheads="1" noChangeShapeType="1" noTextEdit="1"/>
              </p:cNvSpPr>
              <p:nvPr/>
            </p:nvSpPr>
            <p:spPr>
              <a:xfrm>
                <a:off x="810370" y="1220617"/>
                <a:ext cx="5857130" cy="400110"/>
              </a:xfrm>
              <a:prstGeom prst="rect">
                <a:avLst/>
              </a:prstGeom>
              <a:blipFill>
                <a:blip r:embed="rId3"/>
                <a:stretch>
                  <a:fillRect l="-1145" t="-7576" b="-2575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B888EEBD-EE4F-4EB4-AB78-C2006C64A121}"/>
                  </a:ext>
                </a:extLst>
              </p:cNvPr>
              <p:cNvSpPr txBox="1"/>
              <p:nvPr/>
            </p:nvSpPr>
            <p:spPr>
              <a:xfrm>
                <a:off x="1325217" y="1620727"/>
                <a:ext cx="1922386"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en-US" sz="2000" i="1" smtClean="0">
                              <a:latin typeface="Cambria Math" panose="02040503050406030204" pitchFamily="18" charset="0"/>
                            </a:rPr>
                          </m:ctrlPr>
                        </m:sSupPr>
                        <m:e>
                          <m:r>
                            <a:rPr lang="en-US" sz="2000" i="1">
                              <a:latin typeface="Cambria Math" panose="02040503050406030204" pitchFamily="18" charset="0"/>
                            </a:rPr>
                            <m:t>  </m:t>
                          </m:r>
                          <m:r>
                            <a:rPr lang="en-US" sz="2000" i="1">
                              <a:latin typeface="Cambria Math" panose="02040503050406030204" pitchFamily="18" charset="0"/>
                            </a:rPr>
                            <m:t>𝑥</m:t>
                          </m:r>
                        </m:e>
                        <m:sup>
                          <m:r>
                            <a:rPr lang="en-US" sz="2000" i="1">
                              <a:latin typeface="Cambria Math" panose="02040503050406030204" pitchFamily="18" charset="0"/>
                            </a:rPr>
                            <m:t>2 </m:t>
                          </m:r>
                        </m:sup>
                      </m:sSup>
                      <m:r>
                        <a:rPr lang="en-US" sz="2000" b="0" i="1" smtClean="0">
                          <a:latin typeface="Cambria Math" panose="02040503050406030204" pitchFamily="18" charset="0"/>
                        </a:rPr>
                        <m:t>−</m:t>
                      </m:r>
                      <m:r>
                        <a:rPr lang="en-US" sz="2000" i="1">
                          <a:latin typeface="Cambria Math" panose="02040503050406030204" pitchFamily="18" charset="0"/>
                        </a:rPr>
                        <m:t>𝑥</m:t>
                      </m:r>
                      <m:r>
                        <a:rPr lang="en-US" sz="2000" b="0" i="1" smtClean="0">
                          <a:latin typeface="Cambria Math" panose="02040503050406030204" pitchFamily="18" charset="0"/>
                        </a:rPr>
                        <m:t>−</m:t>
                      </m:r>
                      <m:r>
                        <a:rPr lang="en-US" sz="2000" i="1">
                          <a:latin typeface="Cambria Math" panose="02040503050406030204" pitchFamily="18" charset="0"/>
                        </a:rPr>
                        <m:t>2</m:t>
                      </m:r>
                      <m:r>
                        <a:rPr lang="en-US" sz="2000" b="0" i="1" smtClean="0">
                          <a:latin typeface="Cambria Math" panose="02040503050406030204" pitchFamily="18" charset="0"/>
                        </a:rPr>
                        <m:t>=0,  </m:t>
                      </m:r>
                    </m:oMath>
                  </m:oMathPara>
                </a14:m>
                <a:endParaRPr lang="en-US" sz="2000" dirty="0"/>
              </a:p>
            </p:txBody>
          </p:sp>
        </mc:Choice>
        <mc:Fallback xmlns="">
          <p:sp>
            <p:nvSpPr>
              <p:cNvPr id="5" name="TextBox 4">
                <a:extLst>
                  <a:ext uri="{FF2B5EF4-FFF2-40B4-BE49-F238E27FC236}">
                    <a16:creationId xmlns:a16="http://schemas.microsoft.com/office/drawing/2014/main" id="{B888EEBD-EE4F-4EB4-AB78-C2006C64A121}"/>
                  </a:ext>
                </a:extLst>
              </p:cNvPr>
              <p:cNvSpPr txBox="1">
                <a:spLocks noRot="1" noChangeAspect="1" noMove="1" noResize="1" noEditPoints="1" noAdjustHandles="1" noChangeArrowheads="1" noChangeShapeType="1" noTextEdit="1"/>
              </p:cNvSpPr>
              <p:nvPr/>
            </p:nvSpPr>
            <p:spPr>
              <a:xfrm>
                <a:off x="1325217" y="1620727"/>
                <a:ext cx="1922386" cy="307777"/>
              </a:xfrm>
              <a:prstGeom prst="rect">
                <a:avLst/>
              </a:prstGeom>
              <a:blipFill>
                <a:blip r:embed="rId4"/>
                <a:stretch>
                  <a:fillRect b="-10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4382CCBE-A812-4EAD-A403-47F8BF69EB24}"/>
                  </a:ext>
                </a:extLst>
              </p:cNvPr>
              <p:cNvSpPr txBox="1"/>
              <p:nvPr/>
            </p:nvSpPr>
            <p:spPr>
              <a:xfrm>
                <a:off x="3249433" y="1620727"/>
                <a:ext cx="4783104"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d>
                        <m:dPr>
                          <m:ctrlPr>
                            <a:rPr lang="en-US" sz="2000" b="0" i="1" smtClean="0">
                              <a:latin typeface="Cambria Math" panose="02040503050406030204" pitchFamily="18" charset="0"/>
                            </a:rPr>
                          </m:ctrlPr>
                        </m:dPr>
                        <m:e>
                          <m:r>
                            <a:rPr lang="en-US" sz="2000" b="0" i="1" smtClean="0">
                              <a:latin typeface="Cambria Math" panose="02040503050406030204" pitchFamily="18" charset="0"/>
                            </a:rPr>
                            <m:t>𝑥</m:t>
                          </m:r>
                          <m:r>
                            <a:rPr lang="en-US" sz="2000" b="0" i="1" smtClean="0">
                              <a:latin typeface="Cambria Math" panose="02040503050406030204" pitchFamily="18" charset="0"/>
                            </a:rPr>
                            <m:t>−2</m:t>
                          </m:r>
                        </m:e>
                      </m:d>
                      <m:d>
                        <m:dPr>
                          <m:ctrlPr>
                            <a:rPr lang="en-US" sz="2000" b="0" i="1" smtClean="0">
                              <a:latin typeface="Cambria Math" panose="02040503050406030204" pitchFamily="18" charset="0"/>
                            </a:rPr>
                          </m:ctrlPr>
                        </m:dPr>
                        <m:e>
                          <m:r>
                            <a:rPr lang="en-US" sz="2000" b="0" i="1" smtClean="0">
                              <a:latin typeface="Cambria Math" panose="02040503050406030204" pitchFamily="18" charset="0"/>
                            </a:rPr>
                            <m:t>𝑥</m:t>
                          </m:r>
                          <m:r>
                            <a:rPr lang="en-US" sz="2000" b="0" i="1" smtClean="0">
                              <a:latin typeface="Cambria Math" panose="02040503050406030204" pitchFamily="18" charset="0"/>
                            </a:rPr>
                            <m:t>+1</m:t>
                          </m:r>
                        </m:e>
                      </m:d>
                      <m:r>
                        <a:rPr lang="en-US" sz="2000" b="0" i="1" smtClean="0">
                          <a:latin typeface="Cambria Math" panose="02040503050406030204" pitchFamily="18" charset="0"/>
                        </a:rPr>
                        <m:t>=0,   </m:t>
                      </m:r>
                      <m:r>
                        <a:rPr lang="en-US" sz="2000" b="0" i="1" smtClean="0">
                          <a:latin typeface="Cambria Math" panose="02040503050406030204" pitchFamily="18" charset="0"/>
                        </a:rPr>
                        <m:t>𝑥</m:t>
                      </m:r>
                      <m:r>
                        <a:rPr lang="en-US" sz="2000" b="0" i="1" smtClean="0">
                          <a:latin typeface="Cambria Math" panose="02040503050406030204" pitchFamily="18" charset="0"/>
                        </a:rPr>
                        <m:t>=2,  </m:t>
                      </m:r>
                      <m:r>
                        <a:rPr lang="en-US" sz="2000" b="0" i="1" smtClean="0">
                          <a:latin typeface="Cambria Math" panose="02040503050406030204" pitchFamily="18" charset="0"/>
                        </a:rPr>
                        <m:t>𝑥</m:t>
                      </m:r>
                      <m:r>
                        <a:rPr lang="en-US" sz="2000" b="0" i="1" smtClean="0">
                          <a:latin typeface="Cambria Math" panose="02040503050406030204" pitchFamily="18" charset="0"/>
                        </a:rPr>
                        <m:t>=−1</m:t>
                      </m:r>
                    </m:oMath>
                  </m:oMathPara>
                </a14:m>
                <a:endParaRPr lang="en-US" sz="2000" dirty="0"/>
              </a:p>
            </p:txBody>
          </p:sp>
        </mc:Choice>
        <mc:Fallback xmlns="">
          <p:sp>
            <p:nvSpPr>
              <p:cNvPr id="6" name="TextBox 5">
                <a:extLst>
                  <a:ext uri="{FF2B5EF4-FFF2-40B4-BE49-F238E27FC236}">
                    <a16:creationId xmlns:a16="http://schemas.microsoft.com/office/drawing/2014/main" id="{4382CCBE-A812-4EAD-A403-47F8BF69EB24}"/>
                  </a:ext>
                </a:extLst>
              </p:cNvPr>
              <p:cNvSpPr txBox="1">
                <a:spLocks noRot="1" noChangeAspect="1" noMove="1" noResize="1" noEditPoints="1" noAdjustHandles="1" noChangeArrowheads="1" noChangeShapeType="1" noTextEdit="1"/>
              </p:cNvSpPr>
              <p:nvPr/>
            </p:nvSpPr>
            <p:spPr>
              <a:xfrm>
                <a:off x="3249433" y="1620727"/>
                <a:ext cx="4783104" cy="307777"/>
              </a:xfrm>
              <a:prstGeom prst="rect">
                <a:avLst/>
              </a:prstGeom>
              <a:blipFill>
                <a:blip r:embed="rId5"/>
                <a:stretch>
                  <a:fillRect r="-637" b="-12000"/>
                </a:stretch>
              </a:blipFill>
            </p:spPr>
            <p:txBody>
              <a:bodyPr/>
              <a:lstStyle/>
              <a:p>
                <a:r>
                  <a:rPr lang="en-US">
                    <a:noFill/>
                  </a:rPr>
                  <a:t> </a:t>
                </a:r>
              </a:p>
            </p:txBody>
          </p:sp>
        </mc:Fallback>
      </mc:AlternateContent>
      <p:pic>
        <p:nvPicPr>
          <p:cNvPr id="7" name="Picture 6">
            <a:extLst>
              <a:ext uri="{FF2B5EF4-FFF2-40B4-BE49-F238E27FC236}">
                <a16:creationId xmlns:a16="http://schemas.microsoft.com/office/drawing/2014/main" id="{CB2630E9-248A-42E4-B8FB-9C04A3993B1C}"/>
              </a:ext>
            </a:extLst>
          </p:cNvPr>
          <p:cNvPicPr>
            <a:picLocks noChangeAspect="1"/>
          </p:cNvPicPr>
          <p:nvPr/>
        </p:nvPicPr>
        <p:blipFill>
          <a:blip r:embed="rId6"/>
          <a:stretch>
            <a:fillRect/>
          </a:stretch>
        </p:blipFill>
        <p:spPr>
          <a:xfrm>
            <a:off x="3481376" y="3572660"/>
            <a:ext cx="2810326" cy="2261608"/>
          </a:xfrm>
          <a:prstGeom prst="rect">
            <a:avLst/>
          </a:prstGeom>
        </p:spPr>
      </p:pic>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98F8BB48-A38A-40AA-9298-990F5A9C6DFA}"/>
                  </a:ext>
                </a:extLst>
              </p:cNvPr>
              <p:cNvSpPr txBox="1"/>
              <p:nvPr/>
            </p:nvSpPr>
            <p:spPr>
              <a:xfrm>
                <a:off x="1388828" y="2032488"/>
                <a:ext cx="3356496" cy="92563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panose="02040503050406030204" pitchFamily="18" charset="0"/>
                        </a:rPr>
                        <m:t>𝐴𝑟𝑒𝑎</m:t>
                      </m:r>
                      <m:r>
                        <a:rPr lang="en-US" sz="2000" b="0" i="1" smtClean="0">
                          <a:latin typeface="Cambria Math" panose="02040503050406030204" pitchFamily="18" charset="0"/>
                        </a:rPr>
                        <m:t>=</m:t>
                      </m:r>
                      <m:nary>
                        <m:naryPr>
                          <m:limLoc m:val="undOvr"/>
                          <m:ctrlPr>
                            <a:rPr lang="en-US" sz="2000" b="0" i="1" smtClean="0">
                              <a:latin typeface="Cambria Math" panose="02040503050406030204" pitchFamily="18" charset="0"/>
                            </a:rPr>
                          </m:ctrlPr>
                        </m:naryPr>
                        <m:sub>
                          <m:r>
                            <m:rPr>
                              <m:brk m:alnAt="24"/>
                            </m:rPr>
                            <a:rPr lang="en-US" sz="2000" b="0" i="1" smtClean="0">
                              <a:latin typeface="Cambria Math" panose="02040503050406030204" pitchFamily="18" charset="0"/>
                            </a:rPr>
                            <m:t>−</m:t>
                          </m:r>
                          <m:r>
                            <a:rPr lang="en-US" sz="2000" b="0" i="1" smtClean="0">
                              <a:latin typeface="Cambria Math" panose="02040503050406030204" pitchFamily="18" charset="0"/>
                            </a:rPr>
                            <m:t>1</m:t>
                          </m:r>
                        </m:sub>
                        <m:sup>
                          <m:r>
                            <a:rPr lang="en-US" sz="2000" b="0" i="1" smtClean="0">
                              <a:latin typeface="Cambria Math" panose="02040503050406030204" pitchFamily="18" charset="0"/>
                            </a:rPr>
                            <m:t>2</m:t>
                          </m:r>
                        </m:sup>
                        <m:e>
                          <m:d>
                            <m:dPr>
                              <m:begChr m:val="["/>
                              <m:endChr m:val="]"/>
                              <m:ctrlPr>
                                <a:rPr lang="en-US" sz="2000" b="0" i="1" smtClean="0">
                                  <a:latin typeface="Cambria Math" panose="02040503050406030204" pitchFamily="18" charset="0"/>
                                </a:rPr>
                              </m:ctrlPr>
                            </m:dPr>
                            <m:e>
                              <m:d>
                                <m:dPr>
                                  <m:ctrlPr>
                                    <a:rPr lang="en-US" sz="2000" b="0" i="1" smtClean="0">
                                      <a:latin typeface="Cambria Math" panose="02040503050406030204" pitchFamily="18" charset="0"/>
                                    </a:rPr>
                                  </m:ctrlPr>
                                </m:dPr>
                                <m:e>
                                  <m:r>
                                    <a:rPr lang="en-US" sz="2000" b="0" i="1" smtClean="0">
                                      <a:latin typeface="Cambria Math" panose="02040503050406030204" pitchFamily="18" charset="0"/>
                                    </a:rPr>
                                    <m:t>𝑥</m:t>
                                  </m:r>
                                  <m:r>
                                    <a:rPr lang="en-US" sz="2000" b="0" i="1" smtClean="0">
                                      <a:latin typeface="Cambria Math" panose="02040503050406030204" pitchFamily="18" charset="0"/>
                                    </a:rPr>
                                    <m:t>+2</m:t>
                                  </m:r>
                                </m:e>
                              </m:d>
                              <m:r>
                                <a:rPr lang="en-US" sz="2000" b="0" i="1" smtClean="0">
                                  <a:latin typeface="Cambria Math" panose="02040503050406030204" pitchFamily="18" charset="0"/>
                                </a:rPr>
                                <m:t>−</m:t>
                              </m:r>
                              <m:sSup>
                                <m:sSupPr>
                                  <m:ctrlPr>
                                    <a:rPr lang="en-US" sz="2000" b="0" i="1" smtClean="0">
                                      <a:latin typeface="Cambria Math" panose="02040503050406030204" pitchFamily="18" charset="0"/>
                                    </a:rPr>
                                  </m:ctrlPr>
                                </m:sSupPr>
                                <m:e>
                                  <m:r>
                                    <a:rPr lang="en-US" sz="2000" b="0" i="1" smtClean="0">
                                      <a:latin typeface="Cambria Math" panose="02040503050406030204" pitchFamily="18" charset="0"/>
                                    </a:rPr>
                                    <m:t>𝑥</m:t>
                                  </m:r>
                                </m:e>
                                <m:sup>
                                  <m:r>
                                    <a:rPr lang="en-US" sz="2000" b="0" i="1" smtClean="0">
                                      <a:latin typeface="Cambria Math" panose="02040503050406030204" pitchFamily="18" charset="0"/>
                                    </a:rPr>
                                    <m:t>2</m:t>
                                  </m:r>
                                </m:sup>
                              </m:sSup>
                            </m:e>
                          </m:d>
                          <m:r>
                            <a:rPr lang="en-US" sz="2000" b="0" i="1" smtClean="0">
                              <a:latin typeface="Cambria Math" panose="02040503050406030204" pitchFamily="18" charset="0"/>
                            </a:rPr>
                            <m:t>𝑑𝑥</m:t>
                          </m:r>
                          <m:r>
                            <a:rPr lang="en-US" sz="2000" b="0" i="1" smtClean="0">
                              <a:latin typeface="Cambria Math" panose="02040503050406030204" pitchFamily="18" charset="0"/>
                            </a:rPr>
                            <m:t>=</m:t>
                          </m:r>
                        </m:e>
                      </m:nary>
                    </m:oMath>
                  </m:oMathPara>
                </a14:m>
                <a:endParaRPr lang="en-US" sz="2000" dirty="0"/>
              </a:p>
            </p:txBody>
          </p:sp>
        </mc:Choice>
        <mc:Fallback xmlns="">
          <p:sp>
            <p:nvSpPr>
              <p:cNvPr id="8" name="TextBox 7">
                <a:extLst>
                  <a:ext uri="{FF2B5EF4-FFF2-40B4-BE49-F238E27FC236}">
                    <a16:creationId xmlns:a16="http://schemas.microsoft.com/office/drawing/2014/main" id="{98F8BB48-A38A-40AA-9298-990F5A9C6DFA}"/>
                  </a:ext>
                </a:extLst>
              </p:cNvPr>
              <p:cNvSpPr txBox="1">
                <a:spLocks noRot="1" noChangeAspect="1" noMove="1" noResize="1" noEditPoints="1" noAdjustHandles="1" noChangeArrowheads="1" noChangeShapeType="1" noTextEdit="1"/>
              </p:cNvSpPr>
              <p:nvPr/>
            </p:nvSpPr>
            <p:spPr>
              <a:xfrm>
                <a:off x="1388828" y="2032488"/>
                <a:ext cx="3356496" cy="925638"/>
              </a:xfrm>
              <a:prstGeom prst="rect">
                <a:avLst/>
              </a:prstGeom>
              <a:blipFill>
                <a:blip r:embed="rId7"/>
                <a:stretch>
                  <a:fillRect/>
                </a:stretch>
              </a:blipFill>
            </p:spPr>
            <p:txBody>
              <a:bodyPr/>
              <a:lstStyle/>
              <a:p>
                <a:r>
                  <a:rPr lang="en-US">
                    <a:noFill/>
                  </a:rPr>
                  <a:t> </a:t>
                </a:r>
              </a:p>
            </p:txBody>
          </p:sp>
        </mc:Fallback>
      </mc:AlternateContent>
      <p:pic>
        <p:nvPicPr>
          <p:cNvPr id="9" name="Picture 8">
            <a:extLst>
              <a:ext uri="{FF2B5EF4-FFF2-40B4-BE49-F238E27FC236}">
                <a16:creationId xmlns:a16="http://schemas.microsoft.com/office/drawing/2014/main" id="{4308D5D8-C289-4C20-A94F-F5DC8F802E98}"/>
              </a:ext>
            </a:extLst>
          </p:cNvPr>
          <p:cNvPicPr>
            <a:picLocks noChangeAspect="1"/>
          </p:cNvPicPr>
          <p:nvPr/>
        </p:nvPicPr>
        <p:blipFill>
          <a:blip r:embed="rId8"/>
          <a:stretch>
            <a:fillRect/>
          </a:stretch>
        </p:blipFill>
        <p:spPr>
          <a:xfrm>
            <a:off x="4944611" y="2165990"/>
            <a:ext cx="2257520" cy="647060"/>
          </a:xfrm>
          <a:prstGeom prst="rect">
            <a:avLst/>
          </a:prstGeom>
        </p:spPr>
      </p:pic>
    </p:spTree>
    <p:extLst>
      <p:ext uri="{BB962C8B-B14F-4D97-AF65-F5344CB8AC3E}">
        <p14:creationId xmlns:p14="http://schemas.microsoft.com/office/powerpoint/2010/main" val="2455043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arn(inVertic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arn(inVertical)">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arn(inVertical)">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arn(inVertical)">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barn(inVertical)">
                                      <p:cBhvr>
                                        <p:cTn id="37" dur="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barn(inVertical)">
                                      <p:cBhvr>
                                        <p:cTn id="4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495A72F0-90D0-404F-81A8-412726D2F5BA}"/>
                  </a:ext>
                </a:extLst>
              </p:cNvPr>
              <p:cNvSpPr txBox="1"/>
              <p:nvPr/>
            </p:nvSpPr>
            <p:spPr>
              <a:xfrm>
                <a:off x="713362" y="259290"/>
                <a:ext cx="9515723" cy="400110"/>
              </a:xfrm>
              <a:prstGeom prst="rect">
                <a:avLst/>
              </a:prstGeom>
              <a:noFill/>
            </p:spPr>
            <p:txBody>
              <a:bodyPr wrap="square">
                <a:spAutoFit/>
              </a:bodyPr>
              <a:lstStyle/>
              <a:p>
                <a:r>
                  <a:rPr lang="en-US" sz="2000" b="1" dirty="0">
                    <a:solidFill>
                      <a:srgbClr val="3333FF"/>
                    </a:solidFill>
                    <a:effectLst/>
                    <a:latin typeface="Times New Roman" panose="02020603050405020304" pitchFamily="18" charset="0"/>
                    <a:ea typeface="Times New Roman" panose="02020603050405020304" pitchFamily="18" charset="0"/>
                  </a:rPr>
                  <a:t>Example 3:</a:t>
                </a:r>
                <a:r>
                  <a:rPr lang="en-US" sz="2000" dirty="0">
                    <a:effectLst/>
                    <a:latin typeface="Times New Roman" panose="02020603050405020304" pitchFamily="18" charset="0"/>
                    <a:ea typeface="Times New Roman" panose="02020603050405020304" pitchFamily="18" charset="0"/>
                  </a:rPr>
                  <a:t> Find the area enclosed by the graphs of </a:t>
                </a:r>
                <a14:m>
                  <m:oMath xmlns:m="http://schemas.openxmlformats.org/officeDocument/2006/math">
                    <m:r>
                      <a:rPr lang="en-US" sz="2000" b="0" i="1" smtClean="0">
                        <a:effectLst/>
                        <a:latin typeface="Cambria Math" panose="02040503050406030204" pitchFamily="18" charset="0"/>
                        <a:ea typeface="Times New Roman" panose="02020603050405020304" pitchFamily="18" charset="0"/>
                      </a:rPr>
                      <m:t>𝑓</m:t>
                    </m:r>
                    <m:d>
                      <m:dPr>
                        <m:ctrlPr>
                          <a:rPr lang="en-US" sz="2000" b="0" i="1" smtClean="0">
                            <a:effectLst/>
                            <a:latin typeface="Cambria Math" panose="02040503050406030204" pitchFamily="18" charset="0"/>
                            <a:ea typeface="Times New Roman" panose="02020603050405020304" pitchFamily="18" charset="0"/>
                          </a:rPr>
                        </m:ctrlPr>
                      </m:dPr>
                      <m:e>
                        <m:r>
                          <a:rPr lang="en-US" sz="2000" b="0" i="1" smtClean="0">
                            <a:effectLst/>
                            <a:latin typeface="Cambria Math" panose="02040503050406030204" pitchFamily="18" charset="0"/>
                            <a:ea typeface="Times New Roman" panose="02020603050405020304" pitchFamily="18" charset="0"/>
                          </a:rPr>
                          <m:t>𝑥</m:t>
                        </m:r>
                      </m:e>
                    </m:d>
                    <m:r>
                      <a:rPr lang="en-US" sz="2000" b="0" i="1" smtClean="0">
                        <a:effectLst/>
                        <a:latin typeface="Cambria Math" panose="02040503050406030204" pitchFamily="18" charset="0"/>
                        <a:ea typeface="Times New Roman" panose="02020603050405020304" pitchFamily="18" charset="0"/>
                      </a:rPr>
                      <m:t>=</m:t>
                    </m:r>
                    <m:sSup>
                      <m:sSupPr>
                        <m:ctrlPr>
                          <a:rPr lang="en-US" sz="2000" b="0" i="1" smtClean="0">
                            <a:effectLst/>
                            <a:latin typeface="Cambria Math" panose="02040503050406030204" pitchFamily="18" charset="0"/>
                          </a:rPr>
                        </m:ctrlPr>
                      </m:sSupPr>
                      <m:e>
                        <m:r>
                          <a:rPr lang="en-US" sz="2000" b="0" i="1" smtClean="0">
                            <a:effectLst/>
                            <a:latin typeface="Cambria Math" panose="02040503050406030204" pitchFamily="18" charset="0"/>
                          </a:rPr>
                          <m:t>𝑥</m:t>
                        </m:r>
                      </m:e>
                      <m:sup>
                        <m:r>
                          <a:rPr lang="en-US" sz="2000" b="0" i="1" smtClean="0">
                            <a:effectLst/>
                            <a:latin typeface="Cambria Math" panose="02040503050406030204" pitchFamily="18" charset="0"/>
                          </a:rPr>
                          <m:t>3</m:t>
                        </m:r>
                      </m:sup>
                    </m:sSup>
                    <m:r>
                      <a:rPr lang="en-US" sz="2000" b="0" i="1" smtClean="0">
                        <a:effectLst/>
                        <a:latin typeface="Cambria Math" panose="02040503050406030204" pitchFamily="18" charset="0"/>
                      </a:rPr>
                      <m:t> </m:t>
                    </m:r>
                    <m:r>
                      <a:rPr lang="en-US" sz="2000" b="0" i="1" smtClean="0">
                        <a:effectLst/>
                        <a:latin typeface="Cambria Math" panose="02040503050406030204" pitchFamily="18" charset="0"/>
                      </a:rPr>
                      <m:t>𝑎𝑛𝑑</m:t>
                    </m:r>
                    <m:r>
                      <a:rPr lang="en-US" sz="2000" b="0" i="1" smtClean="0">
                        <a:effectLst/>
                        <a:latin typeface="Cambria Math" panose="02040503050406030204" pitchFamily="18" charset="0"/>
                      </a:rPr>
                      <m:t> </m:t>
                    </m:r>
                    <m:r>
                      <a:rPr lang="en-US" sz="2000" b="0" i="1" smtClean="0">
                        <a:effectLst/>
                        <a:latin typeface="Cambria Math" panose="02040503050406030204" pitchFamily="18" charset="0"/>
                      </a:rPr>
                      <m:t>𝑔</m:t>
                    </m:r>
                    <m:d>
                      <m:dPr>
                        <m:ctrlPr>
                          <a:rPr lang="en-US" sz="2000" b="0" i="1" smtClean="0">
                            <a:effectLst/>
                            <a:latin typeface="Cambria Math" panose="02040503050406030204" pitchFamily="18" charset="0"/>
                          </a:rPr>
                        </m:ctrlPr>
                      </m:dPr>
                      <m:e>
                        <m:r>
                          <a:rPr lang="en-US" sz="2000" b="0" i="1" smtClean="0">
                            <a:effectLst/>
                            <a:latin typeface="Cambria Math" panose="02040503050406030204" pitchFamily="18" charset="0"/>
                          </a:rPr>
                          <m:t>𝑥</m:t>
                        </m:r>
                      </m:e>
                    </m:d>
                    <m:r>
                      <a:rPr lang="en-US" sz="2000" b="0" i="1" smtClean="0">
                        <a:effectLst/>
                        <a:latin typeface="Cambria Math" panose="02040503050406030204" pitchFamily="18" charset="0"/>
                      </a:rPr>
                      <m:t>=</m:t>
                    </m:r>
                    <m:r>
                      <a:rPr lang="en-US" sz="2000" b="0" i="1" smtClean="0">
                        <a:effectLst/>
                        <a:latin typeface="Cambria Math" panose="02040503050406030204" pitchFamily="18" charset="0"/>
                      </a:rPr>
                      <m:t>𝑥</m:t>
                    </m:r>
                  </m:oMath>
                </a14:m>
                <a:endParaRPr lang="en-US" sz="2000" dirty="0"/>
              </a:p>
            </p:txBody>
          </p:sp>
        </mc:Choice>
        <mc:Fallback xmlns="">
          <p:sp>
            <p:nvSpPr>
              <p:cNvPr id="2" name="TextBox 1">
                <a:extLst>
                  <a:ext uri="{FF2B5EF4-FFF2-40B4-BE49-F238E27FC236}">
                    <a16:creationId xmlns:a16="http://schemas.microsoft.com/office/drawing/2014/main" id="{495A72F0-90D0-404F-81A8-412726D2F5BA}"/>
                  </a:ext>
                </a:extLst>
              </p:cNvPr>
              <p:cNvSpPr txBox="1">
                <a:spLocks noRot="1" noChangeAspect="1" noMove="1" noResize="1" noEditPoints="1" noAdjustHandles="1" noChangeArrowheads="1" noChangeShapeType="1" noTextEdit="1"/>
              </p:cNvSpPr>
              <p:nvPr/>
            </p:nvSpPr>
            <p:spPr>
              <a:xfrm>
                <a:off x="713362" y="259290"/>
                <a:ext cx="9515723" cy="400110"/>
              </a:xfrm>
              <a:prstGeom prst="rect">
                <a:avLst/>
              </a:prstGeom>
              <a:blipFill>
                <a:blip r:embed="rId2"/>
                <a:stretch>
                  <a:fillRect l="-641" t="-9231" b="-27692"/>
                </a:stretch>
              </a:blipFill>
            </p:spPr>
            <p:txBody>
              <a:bodyPr/>
              <a:lstStyle/>
              <a:p>
                <a:r>
                  <a:rPr lang="en-US">
                    <a:noFill/>
                  </a:rPr>
                  <a:t> </a:t>
                </a:r>
              </a:p>
            </p:txBody>
          </p:sp>
        </mc:Fallback>
      </mc:AlternateContent>
      <p:pic>
        <p:nvPicPr>
          <p:cNvPr id="3" name="Picture 3">
            <a:extLst>
              <a:ext uri="{FF2B5EF4-FFF2-40B4-BE49-F238E27FC236}">
                <a16:creationId xmlns:a16="http://schemas.microsoft.com/office/drawing/2014/main" id="{20113E72-7F72-4052-B10B-297350C8823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8266" y="4274610"/>
            <a:ext cx="2552700" cy="232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7BBA0B25-2156-4595-BA1C-904D505B3181}"/>
                  </a:ext>
                </a:extLst>
              </p:cNvPr>
              <p:cNvSpPr txBox="1"/>
              <p:nvPr/>
            </p:nvSpPr>
            <p:spPr>
              <a:xfrm>
                <a:off x="818716" y="684010"/>
                <a:ext cx="5787099" cy="400110"/>
              </a:xfrm>
              <a:prstGeom prst="rect">
                <a:avLst/>
              </a:prstGeom>
              <a:noFill/>
            </p:spPr>
            <p:txBody>
              <a:bodyPr wrap="square">
                <a:spAutoFit/>
              </a:bodyPr>
              <a:lstStyle/>
              <a:p>
                <a:r>
                  <a:rPr lang="en-US" sz="2000" dirty="0">
                    <a:effectLst/>
                    <a:latin typeface="Times New Roman" panose="02020603050405020304" pitchFamily="18" charset="0"/>
                    <a:ea typeface="Times New Roman" panose="02020603050405020304" pitchFamily="18" charset="0"/>
                  </a:rPr>
                  <a:t>To find the intersections, solve</a:t>
                </a:r>
                <a14:m>
                  <m:oMath xmlns:m="http://schemas.openxmlformats.org/officeDocument/2006/math">
                    <m:sSup>
                      <m:sSupPr>
                        <m:ctrlPr>
                          <a:rPr lang="en-US" sz="2000" b="0" i="1" smtClean="0">
                            <a:effectLst/>
                            <a:latin typeface="Cambria Math" panose="02040503050406030204" pitchFamily="18" charset="0"/>
                          </a:rPr>
                        </m:ctrlPr>
                      </m:sSupPr>
                      <m:e>
                        <m:r>
                          <a:rPr lang="en-US" sz="2000" b="0" i="1" smtClean="0">
                            <a:effectLst/>
                            <a:latin typeface="Cambria Math" panose="02040503050406030204" pitchFamily="18" charset="0"/>
                          </a:rPr>
                          <m:t>  </m:t>
                        </m:r>
                        <m:r>
                          <a:rPr lang="en-US" sz="2000" b="0" i="1" smtClean="0">
                            <a:effectLst/>
                            <a:latin typeface="Cambria Math" panose="02040503050406030204" pitchFamily="18" charset="0"/>
                          </a:rPr>
                          <m:t>𝑥</m:t>
                        </m:r>
                      </m:e>
                      <m:sup>
                        <m:r>
                          <a:rPr lang="en-US" sz="2000" b="0" i="1" smtClean="0">
                            <a:effectLst/>
                            <a:latin typeface="Cambria Math" panose="02040503050406030204" pitchFamily="18" charset="0"/>
                          </a:rPr>
                          <m:t>3 </m:t>
                        </m:r>
                      </m:sup>
                    </m:sSup>
                    <m:r>
                      <a:rPr lang="en-US" sz="2000" b="0" i="1" smtClean="0">
                        <a:effectLst/>
                        <a:latin typeface="Cambria Math" panose="02040503050406030204" pitchFamily="18" charset="0"/>
                      </a:rPr>
                      <m:t>=</m:t>
                    </m:r>
                    <m:r>
                      <a:rPr lang="en-US" sz="2000" b="0" i="1" smtClean="0">
                        <a:effectLst/>
                        <a:latin typeface="Cambria Math" panose="02040503050406030204" pitchFamily="18" charset="0"/>
                      </a:rPr>
                      <m:t>𝑥</m:t>
                    </m:r>
                  </m:oMath>
                </a14:m>
                <a:endParaRPr lang="en-US" sz="2000" dirty="0"/>
              </a:p>
            </p:txBody>
          </p:sp>
        </mc:Choice>
        <mc:Fallback xmlns="">
          <p:sp>
            <p:nvSpPr>
              <p:cNvPr id="4" name="TextBox 3">
                <a:extLst>
                  <a:ext uri="{FF2B5EF4-FFF2-40B4-BE49-F238E27FC236}">
                    <a16:creationId xmlns:a16="http://schemas.microsoft.com/office/drawing/2014/main" id="{7BBA0B25-2156-4595-BA1C-904D505B3181}"/>
                  </a:ext>
                </a:extLst>
              </p:cNvPr>
              <p:cNvSpPr txBox="1">
                <a:spLocks noRot="1" noChangeAspect="1" noMove="1" noResize="1" noEditPoints="1" noAdjustHandles="1" noChangeArrowheads="1" noChangeShapeType="1" noTextEdit="1"/>
              </p:cNvSpPr>
              <p:nvPr/>
            </p:nvSpPr>
            <p:spPr>
              <a:xfrm>
                <a:off x="818716" y="684010"/>
                <a:ext cx="5787099" cy="400110"/>
              </a:xfrm>
              <a:prstGeom prst="rect">
                <a:avLst/>
              </a:prstGeom>
              <a:blipFill>
                <a:blip r:embed="rId4"/>
                <a:stretch>
                  <a:fillRect l="-1053" t="-7576" b="-2575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8CD02352-537E-450D-8463-C8BADE436610}"/>
                  </a:ext>
                </a:extLst>
              </p:cNvPr>
              <p:cNvSpPr txBox="1"/>
              <p:nvPr/>
            </p:nvSpPr>
            <p:spPr>
              <a:xfrm>
                <a:off x="914133" y="1096497"/>
                <a:ext cx="1624053" cy="400110"/>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p>
                        <m:sSupPr>
                          <m:ctrlPr>
                            <a:rPr lang="en-US" sz="2000" b="0" i="1" smtClean="0">
                              <a:effectLst/>
                              <a:latin typeface="Cambria Math" panose="02040503050406030204" pitchFamily="18" charset="0"/>
                            </a:rPr>
                          </m:ctrlPr>
                        </m:sSupPr>
                        <m:e>
                          <m:r>
                            <a:rPr lang="en-US" sz="2000" b="0" i="1" smtClean="0">
                              <a:effectLst/>
                              <a:latin typeface="Cambria Math" panose="02040503050406030204" pitchFamily="18" charset="0"/>
                            </a:rPr>
                            <m:t>  </m:t>
                          </m:r>
                          <m:r>
                            <a:rPr lang="en-US" sz="2000" b="0" i="1" smtClean="0">
                              <a:effectLst/>
                              <a:latin typeface="Cambria Math" panose="02040503050406030204" pitchFamily="18" charset="0"/>
                            </a:rPr>
                            <m:t>𝑥</m:t>
                          </m:r>
                        </m:e>
                        <m:sup>
                          <m:r>
                            <a:rPr lang="en-US" sz="2000" b="0" i="1" smtClean="0">
                              <a:effectLst/>
                              <a:latin typeface="Cambria Math" panose="02040503050406030204" pitchFamily="18" charset="0"/>
                            </a:rPr>
                            <m:t>3 </m:t>
                          </m:r>
                        </m:sup>
                      </m:sSup>
                      <m:r>
                        <a:rPr lang="en-US" sz="2000" b="0" i="1" smtClean="0">
                          <a:effectLst/>
                          <a:latin typeface="Cambria Math" panose="02040503050406030204" pitchFamily="18" charset="0"/>
                        </a:rPr>
                        <m:t>−</m:t>
                      </m:r>
                      <m:r>
                        <a:rPr lang="en-US" sz="2000" b="0" i="1" smtClean="0">
                          <a:effectLst/>
                          <a:latin typeface="Cambria Math" panose="02040503050406030204" pitchFamily="18" charset="0"/>
                        </a:rPr>
                        <m:t>𝑥</m:t>
                      </m:r>
                      <m:r>
                        <a:rPr lang="en-US" sz="2000" b="0" i="1" smtClean="0">
                          <a:effectLst/>
                          <a:latin typeface="Cambria Math" panose="02040503050406030204" pitchFamily="18" charset="0"/>
                        </a:rPr>
                        <m:t>=0, </m:t>
                      </m:r>
                    </m:oMath>
                  </m:oMathPara>
                </a14:m>
                <a:endParaRPr lang="en-US" sz="2000" dirty="0"/>
              </a:p>
            </p:txBody>
          </p:sp>
        </mc:Choice>
        <mc:Fallback xmlns="">
          <p:sp>
            <p:nvSpPr>
              <p:cNvPr id="5" name="TextBox 4">
                <a:extLst>
                  <a:ext uri="{FF2B5EF4-FFF2-40B4-BE49-F238E27FC236}">
                    <a16:creationId xmlns:a16="http://schemas.microsoft.com/office/drawing/2014/main" id="{8CD02352-537E-450D-8463-C8BADE436610}"/>
                  </a:ext>
                </a:extLst>
              </p:cNvPr>
              <p:cNvSpPr txBox="1">
                <a:spLocks noRot="1" noChangeAspect="1" noMove="1" noResize="1" noEditPoints="1" noAdjustHandles="1" noChangeArrowheads="1" noChangeShapeType="1" noTextEdit="1"/>
              </p:cNvSpPr>
              <p:nvPr/>
            </p:nvSpPr>
            <p:spPr>
              <a:xfrm>
                <a:off x="914133" y="1096497"/>
                <a:ext cx="1624053" cy="400110"/>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916FED40-F524-464C-B7CD-C3A783DC546E}"/>
                  </a:ext>
                </a:extLst>
              </p:cNvPr>
              <p:cNvSpPr txBox="1"/>
              <p:nvPr/>
            </p:nvSpPr>
            <p:spPr>
              <a:xfrm>
                <a:off x="2407773" y="1149804"/>
                <a:ext cx="4946803" cy="3077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en-US" sz="2000" i="1" smtClean="0">
                              <a:latin typeface="Cambria Math" panose="02040503050406030204" pitchFamily="18" charset="0"/>
                            </a:rPr>
                          </m:ctrlPr>
                        </m:sSupPr>
                        <m:e>
                          <m:r>
                            <a:rPr lang="en-US" sz="2000" i="1">
                              <a:latin typeface="Cambria Math" panose="02040503050406030204" pitchFamily="18" charset="0"/>
                            </a:rPr>
                            <m:t>  </m:t>
                          </m:r>
                          <m:r>
                            <a:rPr lang="en-US" sz="2000" b="0" i="1" smtClean="0">
                              <a:latin typeface="Cambria Math" panose="02040503050406030204" pitchFamily="18" charset="0"/>
                            </a:rPr>
                            <m:t>𝑥</m:t>
                          </m:r>
                          <m:r>
                            <a:rPr lang="en-US" sz="2000" b="0" i="1" smtClean="0">
                              <a:latin typeface="Cambria Math" panose="02040503050406030204" pitchFamily="18" charset="0"/>
                            </a:rPr>
                            <m:t>(</m:t>
                          </m:r>
                          <m:r>
                            <a:rPr lang="en-US" sz="2000" i="1">
                              <a:latin typeface="Cambria Math" panose="02040503050406030204" pitchFamily="18" charset="0"/>
                            </a:rPr>
                            <m:t>𝑥</m:t>
                          </m:r>
                        </m:e>
                        <m:sup>
                          <m:r>
                            <a:rPr lang="en-US" sz="2000" b="0" i="1" smtClean="0">
                              <a:latin typeface="Cambria Math" panose="02040503050406030204" pitchFamily="18" charset="0"/>
                            </a:rPr>
                            <m:t>2</m:t>
                          </m:r>
                          <m:r>
                            <a:rPr lang="en-US" sz="2000" i="1">
                              <a:latin typeface="Cambria Math" panose="02040503050406030204" pitchFamily="18" charset="0"/>
                            </a:rPr>
                            <m:t> </m:t>
                          </m:r>
                        </m:sup>
                      </m:sSup>
                      <m:r>
                        <a:rPr lang="en-US" sz="2000" i="1">
                          <a:latin typeface="Cambria Math" panose="02040503050406030204" pitchFamily="18" charset="0"/>
                        </a:rPr>
                        <m:t>−</m:t>
                      </m:r>
                      <m:r>
                        <a:rPr lang="en-US" sz="2000" b="0" i="1" smtClean="0">
                          <a:latin typeface="Cambria Math" panose="02040503050406030204" pitchFamily="18" charset="0"/>
                        </a:rPr>
                        <m:t>1)</m:t>
                      </m:r>
                      <m:r>
                        <a:rPr lang="en-US" sz="2000" i="1">
                          <a:latin typeface="Cambria Math" panose="02040503050406030204" pitchFamily="18" charset="0"/>
                        </a:rPr>
                        <m:t>=0</m:t>
                      </m:r>
                      <m:r>
                        <a:rPr lang="en-US" sz="2000" b="0" i="1" smtClean="0">
                          <a:latin typeface="Cambria Math" panose="02040503050406030204" pitchFamily="18" charset="0"/>
                        </a:rPr>
                        <m:t>,  </m:t>
                      </m:r>
                      <m:r>
                        <a:rPr lang="en-US" sz="2000" b="0" i="1" smtClean="0">
                          <a:latin typeface="Cambria Math" panose="02040503050406030204" pitchFamily="18" charset="0"/>
                        </a:rPr>
                        <m:t>𝑥</m:t>
                      </m:r>
                      <m:r>
                        <a:rPr lang="en-US" sz="2000" b="0" i="1" smtClean="0">
                          <a:latin typeface="Cambria Math" panose="02040503050406030204" pitchFamily="18" charset="0"/>
                        </a:rPr>
                        <m:t>=0, </m:t>
                      </m:r>
                      <m:r>
                        <a:rPr lang="en-US" sz="2000" b="0" i="1" smtClean="0">
                          <a:latin typeface="Cambria Math" panose="02040503050406030204" pitchFamily="18" charset="0"/>
                        </a:rPr>
                        <m:t>𝑥</m:t>
                      </m:r>
                      <m:r>
                        <a:rPr lang="en-US" sz="2000" b="0" i="1" smtClean="0">
                          <a:latin typeface="Cambria Math" panose="02040503050406030204" pitchFamily="18" charset="0"/>
                        </a:rPr>
                        <m:t>=−1,  </m:t>
                      </m:r>
                      <m:r>
                        <a:rPr lang="en-US" sz="2000" b="0" i="1" smtClean="0">
                          <a:latin typeface="Cambria Math" panose="02040503050406030204" pitchFamily="18" charset="0"/>
                        </a:rPr>
                        <m:t>𝑥</m:t>
                      </m:r>
                      <m:r>
                        <a:rPr lang="en-US" sz="2000" b="0" i="1" smtClean="0">
                          <a:latin typeface="Cambria Math" panose="02040503050406030204" pitchFamily="18" charset="0"/>
                        </a:rPr>
                        <m:t>=1</m:t>
                      </m:r>
                    </m:oMath>
                  </m:oMathPara>
                </a14:m>
                <a:endParaRPr lang="en-US" sz="2000" dirty="0"/>
              </a:p>
            </p:txBody>
          </p:sp>
        </mc:Choice>
        <mc:Fallback xmlns="">
          <p:sp>
            <p:nvSpPr>
              <p:cNvPr id="6" name="TextBox 5">
                <a:extLst>
                  <a:ext uri="{FF2B5EF4-FFF2-40B4-BE49-F238E27FC236}">
                    <a16:creationId xmlns:a16="http://schemas.microsoft.com/office/drawing/2014/main" id="{916FED40-F524-464C-B7CD-C3A783DC546E}"/>
                  </a:ext>
                </a:extLst>
              </p:cNvPr>
              <p:cNvSpPr txBox="1">
                <a:spLocks noRot="1" noChangeAspect="1" noMove="1" noResize="1" noEditPoints="1" noAdjustHandles="1" noChangeArrowheads="1" noChangeShapeType="1" noTextEdit="1"/>
              </p:cNvSpPr>
              <p:nvPr/>
            </p:nvSpPr>
            <p:spPr>
              <a:xfrm>
                <a:off x="2407773" y="1149804"/>
                <a:ext cx="4946803" cy="307777"/>
              </a:xfrm>
              <a:prstGeom prst="rect">
                <a:avLst/>
              </a:prstGeom>
              <a:blipFill>
                <a:blip r:embed="rId6"/>
                <a:stretch>
                  <a:fillRect r="-617" b="-40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7E79FFD9-B16F-4078-98AD-405E06941CF5}"/>
                  </a:ext>
                </a:extLst>
              </p:cNvPr>
              <p:cNvSpPr txBox="1"/>
              <p:nvPr/>
            </p:nvSpPr>
            <p:spPr>
              <a:xfrm>
                <a:off x="713362" y="1543966"/>
                <a:ext cx="4400820" cy="92756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panose="02040503050406030204" pitchFamily="18" charset="0"/>
                        </a:rPr>
                        <m:t>𝐴𝑟𝑒𝑎</m:t>
                      </m:r>
                      <m:r>
                        <a:rPr lang="en-US" sz="2000" b="0" i="1" smtClean="0">
                          <a:latin typeface="Cambria Math" panose="02040503050406030204" pitchFamily="18" charset="0"/>
                        </a:rPr>
                        <m:t>=</m:t>
                      </m:r>
                      <m:nary>
                        <m:naryPr>
                          <m:limLoc m:val="undOvr"/>
                          <m:ctrlPr>
                            <a:rPr lang="en-US" sz="2000" b="0" i="1" smtClean="0">
                              <a:latin typeface="Cambria Math" panose="02040503050406030204" pitchFamily="18" charset="0"/>
                            </a:rPr>
                          </m:ctrlPr>
                        </m:naryPr>
                        <m:sub>
                          <m:r>
                            <m:rPr>
                              <m:brk m:alnAt="24"/>
                            </m:rPr>
                            <a:rPr lang="en-US" sz="2000" b="0" i="1" smtClean="0">
                              <a:latin typeface="Cambria Math" panose="02040503050406030204" pitchFamily="18" charset="0"/>
                            </a:rPr>
                            <m:t>−</m:t>
                          </m:r>
                          <m:r>
                            <a:rPr lang="en-US" sz="2000" b="0" i="1" smtClean="0">
                              <a:latin typeface="Cambria Math" panose="02040503050406030204" pitchFamily="18" charset="0"/>
                            </a:rPr>
                            <m:t>1</m:t>
                          </m:r>
                        </m:sub>
                        <m:sup>
                          <m:r>
                            <a:rPr lang="en-US" sz="2000" b="0" i="1" smtClean="0">
                              <a:latin typeface="Cambria Math" panose="02040503050406030204" pitchFamily="18" charset="0"/>
                            </a:rPr>
                            <m:t>0</m:t>
                          </m:r>
                        </m:sup>
                        <m:e>
                          <m:d>
                            <m:dPr>
                              <m:begChr m:val="["/>
                              <m:endChr m:val="]"/>
                              <m:ctrlPr>
                                <a:rPr lang="en-US" sz="2000" b="0" i="1" smtClean="0">
                                  <a:latin typeface="Cambria Math" panose="02040503050406030204" pitchFamily="18" charset="0"/>
                                </a:rPr>
                              </m:ctrlPr>
                            </m:dPr>
                            <m:e>
                              <m:sSup>
                                <m:sSupPr>
                                  <m:ctrlPr>
                                    <a:rPr lang="en-US" sz="2000" b="0" i="1" smtClean="0">
                                      <a:latin typeface="Cambria Math" panose="02040503050406030204" pitchFamily="18" charset="0"/>
                                    </a:rPr>
                                  </m:ctrlPr>
                                </m:sSupPr>
                                <m:e>
                                  <m:r>
                                    <a:rPr lang="en-US" sz="2000" b="0" i="1" smtClean="0">
                                      <a:latin typeface="Cambria Math" panose="02040503050406030204" pitchFamily="18" charset="0"/>
                                    </a:rPr>
                                    <m:t>𝑥</m:t>
                                  </m:r>
                                </m:e>
                                <m:sup>
                                  <m:r>
                                    <a:rPr lang="en-US" sz="2000" b="0" i="1" smtClean="0">
                                      <a:latin typeface="Cambria Math" panose="02040503050406030204" pitchFamily="18" charset="0"/>
                                    </a:rPr>
                                    <m:t>3</m:t>
                                  </m:r>
                                </m:sup>
                              </m:sSup>
                              <m:r>
                                <a:rPr lang="en-US" sz="2000" b="0" i="1" smtClean="0">
                                  <a:latin typeface="Cambria Math" panose="02040503050406030204" pitchFamily="18" charset="0"/>
                                </a:rPr>
                                <m:t>−</m:t>
                              </m:r>
                              <m:r>
                                <a:rPr lang="en-US" sz="2000" b="0" i="1" smtClean="0">
                                  <a:latin typeface="Cambria Math" panose="02040503050406030204" pitchFamily="18" charset="0"/>
                                </a:rPr>
                                <m:t>𝑥</m:t>
                              </m:r>
                            </m:e>
                          </m:d>
                          <m:r>
                            <a:rPr lang="en-US" sz="2000" b="0" i="1" smtClean="0">
                              <a:latin typeface="Cambria Math" panose="02040503050406030204" pitchFamily="18" charset="0"/>
                            </a:rPr>
                            <m:t>𝑑𝑥</m:t>
                          </m:r>
                          <m:r>
                            <a:rPr lang="en-US" sz="2000" b="0" i="1" smtClean="0">
                              <a:latin typeface="Cambria Math" panose="02040503050406030204" pitchFamily="18" charset="0"/>
                            </a:rPr>
                            <m:t>+</m:t>
                          </m:r>
                          <m:nary>
                            <m:naryPr>
                              <m:limLoc m:val="undOvr"/>
                              <m:ctrlPr>
                                <a:rPr lang="en-US" sz="2000" b="0" i="1" smtClean="0">
                                  <a:latin typeface="Cambria Math" panose="02040503050406030204" pitchFamily="18" charset="0"/>
                                </a:rPr>
                              </m:ctrlPr>
                            </m:naryPr>
                            <m:sub>
                              <m:r>
                                <a:rPr lang="en-US" sz="2000" b="0" i="1" smtClean="0">
                                  <a:latin typeface="Cambria Math" panose="02040503050406030204" pitchFamily="18" charset="0"/>
                                </a:rPr>
                                <m:t>0</m:t>
                              </m:r>
                            </m:sub>
                            <m:sup>
                              <m:r>
                                <a:rPr lang="en-US" sz="2000" b="0" i="1" smtClean="0">
                                  <a:latin typeface="Cambria Math" panose="02040503050406030204" pitchFamily="18" charset="0"/>
                                </a:rPr>
                                <m:t>1</m:t>
                              </m:r>
                            </m:sup>
                            <m:e>
                              <m:d>
                                <m:dPr>
                                  <m:begChr m:val="["/>
                                  <m:endChr m:val="]"/>
                                  <m:ctrlPr>
                                    <a:rPr lang="en-US" sz="2000" b="0" i="1" smtClean="0">
                                      <a:latin typeface="Cambria Math" panose="02040503050406030204" pitchFamily="18" charset="0"/>
                                    </a:rPr>
                                  </m:ctrlPr>
                                </m:dPr>
                                <m:e>
                                  <m:sSup>
                                    <m:sSupPr>
                                      <m:ctrlPr>
                                        <a:rPr lang="en-US" sz="2000" b="0" i="1" smtClean="0">
                                          <a:latin typeface="Cambria Math" panose="02040503050406030204" pitchFamily="18" charset="0"/>
                                        </a:rPr>
                                      </m:ctrlPr>
                                    </m:sSupPr>
                                    <m:e>
                                      <m:r>
                                        <a:rPr lang="en-US" sz="2000" b="0" i="1" smtClean="0">
                                          <a:latin typeface="Cambria Math" panose="02040503050406030204" pitchFamily="18" charset="0"/>
                                        </a:rPr>
                                        <m:t>𝑥</m:t>
                                      </m:r>
                                      <m:r>
                                        <a:rPr lang="en-US" sz="2000" b="0" i="1" smtClean="0">
                                          <a:latin typeface="Cambria Math" panose="02040503050406030204" pitchFamily="18" charset="0"/>
                                        </a:rPr>
                                        <m:t>−</m:t>
                                      </m:r>
                                      <m:r>
                                        <a:rPr lang="en-US" sz="2000" b="0" i="1" smtClean="0">
                                          <a:latin typeface="Cambria Math" panose="02040503050406030204" pitchFamily="18" charset="0"/>
                                        </a:rPr>
                                        <m:t>𝑥</m:t>
                                      </m:r>
                                    </m:e>
                                    <m:sup>
                                      <m:r>
                                        <a:rPr lang="en-US" sz="2000" b="0" i="1" smtClean="0">
                                          <a:latin typeface="Cambria Math" panose="02040503050406030204" pitchFamily="18" charset="0"/>
                                        </a:rPr>
                                        <m:t>3</m:t>
                                      </m:r>
                                    </m:sup>
                                  </m:sSup>
                                </m:e>
                              </m:d>
                              <m:r>
                                <a:rPr lang="en-US" sz="2000" b="0" i="1" smtClean="0">
                                  <a:latin typeface="Cambria Math" panose="02040503050406030204" pitchFamily="18" charset="0"/>
                                </a:rPr>
                                <m:t>𝑑𝑥</m:t>
                              </m:r>
                            </m:e>
                          </m:nary>
                          <m:r>
                            <a:rPr lang="en-US" sz="2000" b="0" i="1" smtClean="0">
                              <a:latin typeface="Cambria Math" panose="02040503050406030204" pitchFamily="18" charset="0"/>
                            </a:rPr>
                            <m:t>=</m:t>
                          </m:r>
                        </m:e>
                      </m:nary>
                    </m:oMath>
                  </m:oMathPara>
                </a14:m>
                <a:endParaRPr lang="en-US" sz="2000" dirty="0"/>
              </a:p>
            </p:txBody>
          </p:sp>
        </mc:Choice>
        <mc:Fallback xmlns="">
          <p:sp>
            <p:nvSpPr>
              <p:cNvPr id="7" name="TextBox 6">
                <a:extLst>
                  <a:ext uri="{FF2B5EF4-FFF2-40B4-BE49-F238E27FC236}">
                    <a16:creationId xmlns:a16="http://schemas.microsoft.com/office/drawing/2014/main" id="{7E79FFD9-B16F-4078-98AD-405E06941CF5}"/>
                  </a:ext>
                </a:extLst>
              </p:cNvPr>
              <p:cNvSpPr txBox="1">
                <a:spLocks noRot="1" noChangeAspect="1" noMove="1" noResize="1" noEditPoints="1" noAdjustHandles="1" noChangeArrowheads="1" noChangeShapeType="1" noTextEdit="1"/>
              </p:cNvSpPr>
              <p:nvPr/>
            </p:nvSpPr>
            <p:spPr>
              <a:xfrm>
                <a:off x="713362" y="1543966"/>
                <a:ext cx="4400820" cy="927562"/>
              </a:xfrm>
              <a:prstGeom prst="rect">
                <a:avLst/>
              </a:prstGeom>
              <a:blipFill>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676733E0-8721-42AC-97D0-3F040B6CCAA2}"/>
                  </a:ext>
                </a:extLst>
              </p:cNvPr>
              <p:cNvSpPr txBox="1"/>
              <p:nvPr/>
            </p:nvSpPr>
            <p:spPr>
              <a:xfrm>
                <a:off x="5471223" y="1629124"/>
                <a:ext cx="2641813" cy="79714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en-US" sz="2000" i="1" smtClean="0">
                              <a:latin typeface="Cambria Math" panose="02040503050406030204" pitchFamily="18" charset="0"/>
                            </a:rPr>
                          </m:ctrlPr>
                        </m:sSubSupPr>
                        <m:e>
                          <m:d>
                            <m:dPr>
                              <m:begChr m:val=""/>
                              <m:endChr m:val="]"/>
                              <m:ctrlPr>
                                <a:rPr lang="en-US" sz="2000" i="1" smtClean="0">
                                  <a:latin typeface="Cambria Math" panose="02040503050406030204" pitchFamily="18" charset="0"/>
                                </a:rPr>
                              </m:ctrlPr>
                            </m:dPr>
                            <m:e>
                              <m:f>
                                <m:fPr>
                                  <m:ctrlPr>
                                    <a:rPr lang="en-US" sz="2000" i="1" smtClean="0">
                                      <a:latin typeface="Cambria Math" panose="02040503050406030204" pitchFamily="18" charset="0"/>
                                    </a:rPr>
                                  </m:ctrlPr>
                                </m:fPr>
                                <m:num>
                                  <m:sSup>
                                    <m:sSupPr>
                                      <m:ctrlPr>
                                        <a:rPr lang="en-US" sz="2000" i="1" smtClean="0">
                                          <a:latin typeface="Cambria Math" panose="02040503050406030204" pitchFamily="18" charset="0"/>
                                        </a:rPr>
                                      </m:ctrlPr>
                                    </m:sSupPr>
                                    <m:e>
                                      <m:r>
                                        <a:rPr lang="en-US" sz="2000" b="0" i="1" smtClean="0">
                                          <a:latin typeface="Cambria Math" panose="02040503050406030204" pitchFamily="18" charset="0"/>
                                        </a:rPr>
                                        <m:t>𝑥</m:t>
                                      </m:r>
                                    </m:e>
                                    <m:sup>
                                      <m:r>
                                        <a:rPr lang="en-US" sz="2000" b="0" i="1" smtClean="0">
                                          <a:latin typeface="Cambria Math" panose="02040503050406030204" pitchFamily="18" charset="0"/>
                                        </a:rPr>
                                        <m:t>4</m:t>
                                      </m:r>
                                    </m:sup>
                                  </m:sSup>
                                </m:num>
                                <m:den>
                                  <m:r>
                                    <a:rPr lang="en-US" sz="2000" b="0" i="1" smtClean="0">
                                      <a:latin typeface="Cambria Math" panose="02040503050406030204" pitchFamily="18" charset="0"/>
                                    </a:rPr>
                                    <m:t>4</m:t>
                                  </m:r>
                                </m:den>
                              </m:f>
                              <m:r>
                                <a:rPr lang="en-US" sz="2000" b="0" i="1" smtClean="0">
                                  <a:latin typeface="Cambria Math" panose="02040503050406030204" pitchFamily="18" charset="0"/>
                                </a:rPr>
                                <m:t>−</m:t>
                              </m:r>
                              <m:f>
                                <m:fPr>
                                  <m:ctrlPr>
                                    <a:rPr lang="en-US" sz="2000" b="0" i="1" smtClean="0">
                                      <a:latin typeface="Cambria Math" panose="02040503050406030204" pitchFamily="18" charset="0"/>
                                    </a:rPr>
                                  </m:ctrlPr>
                                </m:fPr>
                                <m:num>
                                  <m:sSup>
                                    <m:sSupPr>
                                      <m:ctrlPr>
                                        <a:rPr lang="en-US" sz="2000" b="0" i="1" smtClean="0">
                                          <a:latin typeface="Cambria Math" panose="02040503050406030204" pitchFamily="18" charset="0"/>
                                        </a:rPr>
                                      </m:ctrlPr>
                                    </m:sSupPr>
                                    <m:e>
                                      <m:r>
                                        <a:rPr lang="en-US" sz="2000" b="0" i="1" smtClean="0">
                                          <a:latin typeface="Cambria Math" panose="02040503050406030204" pitchFamily="18" charset="0"/>
                                        </a:rPr>
                                        <m:t>𝑥</m:t>
                                      </m:r>
                                    </m:e>
                                    <m:sup>
                                      <m:r>
                                        <a:rPr lang="en-US" sz="2000" b="0" i="1" smtClean="0">
                                          <a:latin typeface="Cambria Math" panose="02040503050406030204" pitchFamily="18" charset="0"/>
                                        </a:rPr>
                                        <m:t>2</m:t>
                                      </m:r>
                                    </m:sup>
                                  </m:sSup>
                                </m:num>
                                <m:den>
                                  <m:r>
                                    <a:rPr lang="en-US" sz="2000" b="0" i="1" smtClean="0">
                                      <a:latin typeface="Cambria Math" panose="02040503050406030204" pitchFamily="18" charset="0"/>
                                    </a:rPr>
                                    <m:t>2</m:t>
                                  </m:r>
                                </m:den>
                              </m:f>
                            </m:e>
                          </m:d>
                        </m:e>
                        <m:sub>
                          <m:r>
                            <a:rPr lang="en-US" sz="2000" b="0" i="1" smtClean="0">
                              <a:latin typeface="Cambria Math" panose="02040503050406030204" pitchFamily="18" charset="0"/>
                            </a:rPr>
                            <m:t>−1</m:t>
                          </m:r>
                        </m:sub>
                        <m:sup>
                          <m:r>
                            <a:rPr lang="en-US" sz="2000" b="0" i="1" smtClean="0">
                              <a:latin typeface="Cambria Math" panose="02040503050406030204" pitchFamily="18" charset="0"/>
                            </a:rPr>
                            <m:t>0</m:t>
                          </m:r>
                        </m:sup>
                      </m:sSubSup>
                      <m:r>
                        <a:rPr lang="en-US" sz="2000" b="0" i="1" smtClean="0">
                          <a:latin typeface="Cambria Math" panose="02040503050406030204" pitchFamily="18" charset="0"/>
                        </a:rPr>
                        <m:t>+</m:t>
                      </m:r>
                      <m:sSubSup>
                        <m:sSubSupPr>
                          <m:ctrlPr>
                            <a:rPr lang="en-US" sz="2000" i="1" smtClean="0">
                              <a:latin typeface="Cambria Math" panose="02040503050406030204" pitchFamily="18" charset="0"/>
                            </a:rPr>
                          </m:ctrlPr>
                        </m:sSubSupPr>
                        <m:e>
                          <m:d>
                            <m:dPr>
                              <m:begChr m:val=""/>
                              <m:endChr m:val="]"/>
                              <m:ctrlPr>
                                <a:rPr lang="en-US" sz="2000" i="1" smtClean="0">
                                  <a:latin typeface="Cambria Math" panose="02040503050406030204" pitchFamily="18" charset="0"/>
                                </a:rPr>
                              </m:ctrlPr>
                            </m:dPr>
                            <m:e>
                              <m:f>
                                <m:fPr>
                                  <m:ctrlPr>
                                    <a:rPr lang="en-US" sz="2000" b="0" i="1" smtClean="0">
                                      <a:latin typeface="Cambria Math" panose="02040503050406030204" pitchFamily="18" charset="0"/>
                                    </a:rPr>
                                  </m:ctrlPr>
                                </m:fPr>
                                <m:num>
                                  <m:sSup>
                                    <m:sSupPr>
                                      <m:ctrlPr>
                                        <a:rPr lang="en-US" sz="2000" b="0" i="1" smtClean="0">
                                          <a:latin typeface="Cambria Math" panose="02040503050406030204" pitchFamily="18" charset="0"/>
                                        </a:rPr>
                                      </m:ctrlPr>
                                    </m:sSupPr>
                                    <m:e>
                                      <m:r>
                                        <a:rPr lang="en-US" sz="2000" b="0" i="1" smtClean="0">
                                          <a:latin typeface="Cambria Math" panose="02040503050406030204" pitchFamily="18" charset="0"/>
                                        </a:rPr>
                                        <m:t>𝑥</m:t>
                                      </m:r>
                                    </m:e>
                                    <m:sup>
                                      <m:r>
                                        <a:rPr lang="en-US" sz="2000" b="0" i="1" smtClean="0">
                                          <a:latin typeface="Cambria Math" panose="02040503050406030204" pitchFamily="18" charset="0"/>
                                        </a:rPr>
                                        <m:t>2</m:t>
                                      </m:r>
                                    </m:sup>
                                  </m:sSup>
                                </m:num>
                                <m:den>
                                  <m:r>
                                    <a:rPr lang="en-US" sz="2000" b="0" i="1" smtClean="0">
                                      <a:latin typeface="Cambria Math" panose="02040503050406030204" pitchFamily="18" charset="0"/>
                                    </a:rPr>
                                    <m:t>2</m:t>
                                  </m:r>
                                </m:den>
                              </m:f>
                              <m:r>
                                <a:rPr lang="en-US" sz="2000" b="0" i="1" smtClean="0">
                                  <a:latin typeface="Cambria Math" panose="02040503050406030204" pitchFamily="18" charset="0"/>
                                </a:rPr>
                                <m:t>−</m:t>
                              </m:r>
                              <m:f>
                                <m:fPr>
                                  <m:ctrlPr>
                                    <a:rPr lang="en-US" sz="2000" i="1" smtClean="0">
                                      <a:latin typeface="Cambria Math" panose="02040503050406030204" pitchFamily="18" charset="0"/>
                                    </a:rPr>
                                  </m:ctrlPr>
                                </m:fPr>
                                <m:num>
                                  <m:sSup>
                                    <m:sSupPr>
                                      <m:ctrlPr>
                                        <a:rPr lang="en-US" sz="2000" i="1" smtClean="0">
                                          <a:latin typeface="Cambria Math" panose="02040503050406030204" pitchFamily="18" charset="0"/>
                                        </a:rPr>
                                      </m:ctrlPr>
                                    </m:sSupPr>
                                    <m:e>
                                      <m:r>
                                        <a:rPr lang="en-US" sz="2000" b="0" i="1" smtClean="0">
                                          <a:latin typeface="Cambria Math" panose="02040503050406030204" pitchFamily="18" charset="0"/>
                                        </a:rPr>
                                        <m:t>𝑥</m:t>
                                      </m:r>
                                    </m:e>
                                    <m:sup>
                                      <m:r>
                                        <a:rPr lang="en-US" sz="2000" b="0" i="1" smtClean="0">
                                          <a:latin typeface="Cambria Math" panose="02040503050406030204" pitchFamily="18" charset="0"/>
                                        </a:rPr>
                                        <m:t>4</m:t>
                                      </m:r>
                                    </m:sup>
                                  </m:sSup>
                                </m:num>
                                <m:den>
                                  <m:r>
                                    <a:rPr lang="en-US" sz="2000" b="0" i="1" smtClean="0">
                                      <a:latin typeface="Cambria Math" panose="02040503050406030204" pitchFamily="18" charset="0"/>
                                    </a:rPr>
                                    <m:t>4</m:t>
                                  </m:r>
                                </m:den>
                              </m:f>
                            </m:e>
                          </m:d>
                        </m:e>
                        <m:sub>
                          <m:r>
                            <a:rPr lang="en-US" sz="2000" b="0" i="1" smtClean="0">
                              <a:latin typeface="Cambria Math" panose="02040503050406030204" pitchFamily="18" charset="0"/>
                            </a:rPr>
                            <m:t>0</m:t>
                          </m:r>
                        </m:sub>
                        <m:sup>
                          <m:r>
                            <a:rPr lang="en-US" sz="2000" b="0" i="1" smtClean="0">
                              <a:latin typeface="Cambria Math" panose="02040503050406030204" pitchFamily="18" charset="0"/>
                            </a:rPr>
                            <m:t>1</m:t>
                          </m:r>
                        </m:sup>
                      </m:sSubSup>
                    </m:oMath>
                  </m:oMathPara>
                </a14:m>
                <a:endParaRPr lang="en-US" sz="2000" dirty="0"/>
              </a:p>
            </p:txBody>
          </p:sp>
        </mc:Choice>
        <mc:Fallback xmlns="">
          <p:sp>
            <p:nvSpPr>
              <p:cNvPr id="8" name="TextBox 7">
                <a:extLst>
                  <a:ext uri="{FF2B5EF4-FFF2-40B4-BE49-F238E27FC236}">
                    <a16:creationId xmlns:a16="http://schemas.microsoft.com/office/drawing/2014/main" id="{676733E0-8721-42AC-97D0-3F040B6CCAA2}"/>
                  </a:ext>
                </a:extLst>
              </p:cNvPr>
              <p:cNvSpPr txBox="1">
                <a:spLocks noRot="1" noChangeAspect="1" noMove="1" noResize="1" noEditPoints="1" noAdjustHandles="1" noChangeArrowheads="1" noChangeShapeType="1" noTextEdit="1"/>
              </p:cNvSpPr>
              <p:nvPr/>
            </p:nvSpPr>
            <p:spPr>
              <a:xfrm>
                <a:off x="5471223" y="1629124"/>
                <a:ext cx="2641813" cy="797141"/>
              </a:xfrm>
              <a:prstGeom prst="rect">
                <a:avLst/>
              </a:prstGeom>
              <a:blipFill>
                <a:blip r:embed="rId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CB5CEE6C-2F35-48B9-90AB-3D52C2E9822F}"/>
                  </a:ext>
                </a:extLst>
              </p:cNvPr>
              <p:cNvSpPr txBox="1"/>
              <p:nvPr/>
            </p:nvSpPr>
            <p:spPr>
              <a:xfrm>
                <a:off x="2144239" y="2856984"/>
                <a:ext cx="3339056" cy="69153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panose="02040503050406030204" pitchFamily="18" charset="0"/>
                        </a:rPr>
                        <m:t>=0−</m:t>
                      </m:r>
                      <m:d>
                        <m:dPr>
                          <m:ctrlPr>
                            <a:rPr lang="en-US" sz="2000" b="0" i="1" smtClean="0">
                              <a:latin typeface="Cambria Math" panose="02040503050406030204" pitchFamily="18" charset="0"/>
                            </a:rPr>
                          </m:ctrlPr>
                        </m:dPr>
                        <m:e>
                          <m:f>
                            <m:fPr>
                              <m:ctrlPr>
                                <a:rPr lang="en-US" sz="2000" b="0" i="1" smtClean="0">
                                  <a:latin typeface="Cambria Math" panose="02040503050406030204" pitchFamily="18" charset="0"/>
                                </a:rPr>
                              </m:ctrlPr>
                            </m:fPr>
                            <m:num>
                              <m:r>
                                <a:rPr lang="en-US" sz="2000" b="0" i="1" smtClean="0">
                                  <a:latin typeface="Cambria Math" panose="02040503050406030204" pitchFamily="18" charset="0"/>
                                </a:rPr>
                                <m:t>1</m:t>
                              </m:r>
                            </m:num>
                            <m:den>
                              <m:r>
                                <a:rPr lang="en-US" sz="2000" b="0" i="1" smtClean="0">
                                  <a:latin typeface="Cambria Math" panose="02040503050406030204" pitchFamily="18" charset="0"/>
                                </a:rPr>
                                <m:t>4</m:t>
                              </m:r>
                            </m:den>
                          </m:f>
                          <m:r>
                            <a:rPr lang="en-US" sz="2000" b="0" i="1" smtClean="0">
                              <a:latin typeface="Cambria Math" panose="02040503050406030204" pitchFamily="18" charset="0"/>
                            </a:rPr>
                            <m:t>−</m:t>
                          </m:r>
                          <m:f>
                            <m:fPr>
                              <m:ctrlPr>
                                <a:rPr lang="en-US" sz="2000" b="0" i="1" smtClean="0">
                                  <a:latin typeface="Cambria Math" panose="02040503050406030204" pitchFamily="18" charset="0"/>
                                </a:rPr>
                              </m:ctrlPr>
                            </m:fPr>
                            <m:num>
                              <m:r>
                                <a:rPr lang="en-US" sz="2000" b="0" i="1" smtClean="0">
                                  <a:latin typeface="Cambria Math" panose="02040503050406030204" pitchFamily="18" charset="0"/>
                                </a:rPr>
                                <m:t>1</m:t>
                              </m:r>
                            </m:num>
                            <m:den>
                              <m:r>
                                <a:rPr lang="en-US" sz="2000" b="0" i="1" smtClean="0">
                                  <a:latin typeface="Cambria Math" panose="02040503050406030204" pitchFamily="18" charset="0"/>
                                </a:rPr>
                                <m:t>2</m:t>
                              </m:r>
                            </m:den>
                          </m:f>
                        </m:e>
                      </m:d>
                      <m:r>
                        <a:rPr lang="en-US" sz="2000" b="0" i="1" smtClean="0">
                          <a:latin typeface="Cambria Math" panose="02040503050406030204" pitchFamily="18" charset="0"/>
                        </a:rPr>
                        <m:t>+</m:t>
                      </m:r>
                      <m:d>
                        <m:dPr>
                          <m:ctrlPr>
                            <a:rPr lang="en-US" sz="2000" b="0" i="1" smtClean="0">
                              <a:latin typeface="Cambria Math" panose="02040503050406030204" pitchFamily="18" charset="0"/>
                            </a:rPr>
                          </m:ctrlPr>
                        </m:dPr>
                        <m:e>
                          <m:f>
                            <m:fPr>
                              <m:ctrlPr>
                                <a:rPr lang="en-US" sz="2000" b="0" i="1" smtClean="0">
                                  <a:latin typeface="Cambria Math" panose="02040503050406030204" pitchFamily="18" charset="0"/>
                                </a:rPr>
                              </m:ctrlPr>
                            </m:fPr>
                            <m:num>
                              <m:r>
                                <a:rPr lang="en-US" sz="2000" b="0" i="1" smtClean="0">
                                  <a:latin typeface="Cambria Math" panose="02040503050406030204" pitchFamily="18" charset="0"/>
                                </a:rPr>
                                <m:t>1</m:t>
                              </m:r>
                            </m:num>
                            <m:den>
                              <m:r>
                                <a:rPr lang="en-US" sz="2000" b="0" i="1" smtClean="0">
                                  <a:latin typeface="Cambria Math" panose="02040503050406030204" pitchFamily="18" charset="0"/>
                                </a:rPr>
                                <m:t>2</m:t>
                              </m:r>
                            </m:den>
                          </m:f>
                          <m:r>
                            <a:rPr lang="en-US" sz="2000" b="0" i="1" smtClean="0">
                              <a:latin typeface="Cambria Math" panose="02040503050406030204" pitchFamily="18" charset="0"/>
                            </a:rPr>
                            <m:t>−</m:t>
                          </m:r>
                          <m:f>
                            <m:fPr>
                              <m:ctrlPr>
                                <a:rPr lang="en-US" sz="2000" b="0" i="1" smtClean="0">
                                  <a:latin typeface="Cambria Math" panose="02040503050406030204" pitchFamily="18" charset="0"/>
                                </a:rPr>
                              </m:ctrlPr>
                            </m:fPr>
                            <m:num>
                              <m:r>
                                <a:rPr lang="en-US" sz="2000" b="0" i="1" smtClean="0">
                                  <a:latin typeface="Cambria Math" panose="02040503050406030204" pitchFamily="18" charset="0"/>
                                </a:rPr>
                                <m:t>1</m:t>
                              </m:r>
                            </m:num>
                            <m:den>
                              <m:r>
                                <a:rPr lang="en-US" sz="2000" b="0" i="1" smtClean="0">
                                  <a:latin typeface="Cambria Math" panose="02040503050406030204" pitchFamily="18" charset="0"/>
                                </a:rPr>
                                <m:t>4</m:t>
                              </m:r>
                            </m:den>
                          </m:f>
                        </m:e>
                      </m:d>
                      <m:r>
                        <a:rPr lang="en-US" sz="2000" b="0" i="1" smtClean="0">
                          <a:latin typeface="Cambria Math" panose="02040503050406030204" pitchFamily="18" charset="0"/>
                        </a:rPr>
                        <m:t>=</m:t>
                      </m:r>
                      <m:f>
                        <m:fPr>
                          <m:ctrlPr>
                            <a:rPr lang="en-US" sz="2000" b="0" i="1" smtClean="0">
                              <a:latin typeface="Cambria Math" panose="02040503050406030204" pitchFamily="18" charset="0"/>
                            </a:rPr>
                          </m:ctrlPr>
                        </m:fPr>
                        <m:num>
                          <m:r>
                            <a:rPr lang="en-US" sz="2000" b="0" i="1" smtClean="0">
                              <a:latin typeface="Cambria Math" panose="02040503050406030204" pitchFamily="18" charset="0"/>
                            </a:rPr>
                            <m:t>1</m:t>
                          </m:r>
                        </m:num>
                        <m:den>
                          <m:r>
                            <a:rPr lang="en-US" sz="2000" b="0" i="1" smtClean="0">
                              <a:latin typeface="Cambria Math" panose="02040503050406030204" pitchFamily="18" charset="0"/>
                            </a:rPr>
                            <m:t>2</m:t>
                          </m:r>
                        </m:den>
                      </m:f>
                    </m:oMath>
                  </m:oMathPara>
                </a14:m>
                <a:endParaRPr lang="en-US" sz="2000" dirty="0"/>
              </a:p>
            </p:txBody>
          </p:sp>
        </mc:Choice>
        <mc:Fallback xmlns="">
          <p:sp>
            <p:nvSpPr>
              <p:cNvPr id="9" name="TextBox 8">
                <a:extLst>
                  <a:ext uri="{FF2B5EF4-FFF2-40B4-BE49-F238E27FC236}">
                    <a16:creationId xmlns:a16="http://schemas.microsoft.com/office/drawing/2014/main" id="{CB5CEE6C-2F35-48B9-90AB-3D52C2E9822F}"/>
                  </a:ext>
                </a:extLst>
              </p:cNvPr>
              <p:cNvSpPr txBox="1">
                <a:spLocks noRot="1" noChangeAspect="1" noMove="1" noResize="1" noEditPoints="1" noAdjustHandles="1" noChangeArrowheads="1" noChangeShapeType="1" noTextEdit="1"/>
              </p:cNvSpPr>
              <p:nvPr/>
            </p:nvSpPr>
            <p:spPr>
              <a:xfrm>
                <a:off x="2144239" y="2856984"/>
                <a:ext cx="3339056" cy="691536"/>
              </a:xfrm>
              <a:prstGeom prst="rect">
                <a:avLst/>
              </a:prstGeom>
              <a:blipFill>
                <a:blip r:embed="rId9"/>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087209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Vertic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arn(inVertic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barn(inVertical)">
                                      <p:cBhvr>
                                        <p:cTn id="27" dur="500"/>
                                        <p:tgtEl>
                                          <p:spTgt spid="3"/>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arn(inVertical)">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barn(inVertical)">
                                      <p:cBhvr>
                                        <p:cTn id="37" dur="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barn(inVertical)">
                                      <p:cBhvr>
                                        <p:cTn id="4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P spid="7" grpId="0"/>
      <p:bldP spid="8"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extBox 1">
                <a:extLst>
                  <a:ext uri="{FF2B5EF4-FFF2-40B4-BE49-F238E27FC236}">
                    <a16:creationId xmlns:a16="http://schemas.microsoft.com/office/drawing/2014/main" id="{9D10B78D-06BB-42D2-B8CE-7249F764D728}"/>
                  </a:ext>
                </a:extLst>
              </p:cNvPr>
              <p:cNvSpPr txBox="1"/>
              <p:nvPr/>
            </p:nvSpPr>
            <p:spPr>
              <a:xfrm>
                <a:off x="51880" y="245199"/>
                <a:ext cx="8195806" cy="372410"/>
              </a:xfrm>
              <a:prstGeom prst="rect">
                <a:avLst/>
              </a:prstGeom>
              <a:noFill/>
            </p:spPr>
            <p:txBody>
              <a:bodyPr wrap="square">
                <a:spAutoFit/>
              </a:bodyPr>
              <a:lstStyle/>
              <a:p>
                <a:r>
                  <a:rPr lang="en-US" sz="1800" b="1" dirty="0">
                    <a:solidFill>
                      <a:srgbClr val="3333FF"/>
                    </a:solidFill>
                    <a:effectLst/>
                    <a:latin typeface="Times New Roman" panose="02020603050405020304" pitchFamily="18" charset="0"/>
                    <a:ea typeface="Times New Roman" panose="02020603050405020304" pitchFamily="18" charset="0"/>
                  </a:rPr>
                  <a:t>Example 4:</a:t>
                </a:r>
                <a:r>
                  <a:rPr lang="en-US" sz="1800" dirty="0">
                    <a:effectLst/>
                    <a:latin typeface="Times New Roman" panose="02020603050405020304" pitchFamily="18" charset="0"/>
                    <a:ea typeface="Times New Roman" panose="02020603050405020304" pitchFamily="18" charset="0"/>
                  </a:rPr>
                  <a:t> Find the area enclosed by the graphs of </a:t>
                </a:r>
                <a14:m>
                  <m:oMath xmlns:m="http://schemas.openxmlformats.org/officeDocument/2006/math">
                    <m:r>
                      <a:rPr lang="en-US" sz="1800" b="0" i="1" smtClean="0">
                        <a:effectLst/>
                        <a:latin typeface="Cambria Math" panose="02040503050406030204" pitchFamily="18" charset="0"/>
                        <a:ea typeface="Times New Roman" panose="02020603050405020304" pitchFamily="18" charset="0"/>
                      </a:rPr>
                      <m:t>𝑓</m:t>
                    </m:r>
                    <m:d>
                      <m:dPr>
                        <m:ctrlPr>
                          <a:rPr lang="en-US" sz="1800" b="0" i="1" smtClean="0">
                            <a:effectLst/>
                            <a:latin typeface="Cambria Math" panose="02040503050406030204" pitchFamily="18" charset="0"/>
                            <a:ea typeface="Times New Roman" panose="02020603050405020304" pitchFamily="18" charset="0"/>
                          </a:rPr>
                        </m:ctrlPr>
                      </m:dPr>
                      <m:e>
                        <m:r>
                          <a:rPr lang="en-US" sz="1800" b="0" i="1" smtClean="0">
                            <a:effectLst/>
                            <a:latin typeface="Cambria Math" panose="02040503050406030204" pitchFamily="18" charset="0"/>
                            <a:ea typeface="Times New Roman" panose="02020603050405020304" pitchFamily="18" charset="0"/>
                          </a:rPr>
                          <m:t>𝑥</m:t>
                        </m:r>
                      </m:e>
                    </m:d>
                    <m:r>
                      <a:rPr lang="en-US" sz="1800" b="0" i="1" smtClean="0">
                        <a:effectLst/>
                        <a:latin typeface="Cambria Math" panose="02040503050406030204" pitchFamily="18" charset="0"/>
                        <a:ea typeface="Times New Roman" panose="02020603050405020304" pitchFamily="18" charset="0"/>
                      </a:rPr>
                      <m:t>=</m:t>
                    </m:r>
                    <m:rad>
                      <m:radPr>
                        <m:degHide m:val="on"/>
                        <m:ctrlPr>
                          <a:rPr lang="en-US" sz="1800" b="0" i="1" smtClean="0">
                            <a:effectLst/>
                            <a:latin typeface="Cambria Math" panose="02040503050406030204" pitchFamily="18" charset="0"/>
                          </a:rPr>
                        </m:ctrlPr>
                      </m:radPr>
                      <m:deg/>
                      <m:e>
                        <m:r>
                          <a:rPr lang="en-US" sz="1800" b="0" i="1" smtClean="0">
                            <a:effectLst/>
                            <a:latin typeface="Cambria Math" panose="02040503050406030204" pitchFamily="18" charset="0"/>
                          </a:rPr>
                          <m:t>𝑥</m:t>
                        </m:r>
                      </m:e>
                    </m:rad>
                    <m:r>
                      <a:rPr lang="en-US" sz="1800" b="0" i="1" smtClean="0">
                        <a:effectLst/>
                        <a:latin typeface="Cambria Math" panose="02040503050406030204" pitchFamily="18" charset="0"/>
                      </a:rPr>
                      <m:t> </m:t>
                    </m:r>
                    <m:r>
                      <a:rPr lang="en-US" sz="1800" b="0" i="1" smtClean="0">
                        <a:effectLst/>
                        <a:latin typeface="Cambria Math" panose="02040503050406030204" pitchFamily="18" charset="0"/>
                      </a:rPr>
                      <m:t>𝑎𝑛𝑑</m:t>
                    </m:r>
                    <m:r>
                      <a:rPr lang="en-US" sz="1800" b="0" i="1" smtClean="0">
                        <a:effectLst/>
                        <a:latin typeface="Cambria Math" panose="02040503050406030204" pitchFamily="18" charset="0"/>
                      </a:rPr>
                      <m:t> </m:t>
                    </m:r>
                    <m:r>
                      <a:rPr lang="en-US" sz="1800" b="0" i="1" smtClean="0">
                        <a:effectLst/>
                        <a:latin typeface="Cambria Math" panose="02040503050406030204" pitchFamily="18" charset="0"/>
                      </a:rPr>
                      <m:t>𝑔</m:t>
                    </m:r>
                    <m:d>
                      <m:dPr>
                        <m:ctrlPr>
                          <a:rPr lang="en-US" sz="1800" b="0" i="1" smtClean="0">
                            <a:effectLst/>
                            <a:latin typeface="Cambria Math" panose="02040503050406030204" pitchFamily="18" charset="0"/>
                          </a:rPr>
                        </m:ctrlPr>
                      </m:dPr>
                      <m:e>
                        <m:r>
                          <a:rPr lang="en-US" sz="1800" b="0" i="1" smtClean="0">
                            <a:effectLst/>
                            <a:latin typeface="Cambria Math" panose="02040503050406030204" pitchFamily="18" charset="0"/>
                          </a:rPr>
                          <m:t>𝑥</m:t>
                        </m:r>
                      </m:e>
                    </m:d>
                    <m:r>
                      <a:rPr lang="en-US" sz="1800" b="0" i="1" smtClean="0">
                        <a:effectLst/>
                        <a:latin typeface="Cambria Math" panose="02040503050406030204" pitchFamily="18" charset="0"/>
                      </a:rPr>
                      <m:t>=</m:t>
                    </m:r>
                    <m:sSup>
                      <m:sSupPr>
                        <m:ctrlPr>
                          <a:rPr lang="en-US" sz="1800" b="0" i="1" smtClean="0">
                            <a:effectLst/>
                            <a:latin typeface="Cambria Math" panose="02040503050406030204" pitchFamily="18" charset="0"/>
                          </a:rPr>
                        </m:ctrlPr>
                      </m:sSupPr>
                      <m:e>
                        <m:r>
                          <a:rPr lang="en-US" sz="1800" b="0" i="1" smtClean="0">
                            <a:effectLst/>
                            <a:latin typeface="Cambria Math" panose="02040503050406030204" pitchFamily="18" charset="0"/>
                          </a:rPr>
                          <m:t>𝑥</m:t>
                        </m:r>
                      </m:e>
                      <m:sup>
                        <m:r>
                          <a:rPr lang="en-US" sz="1800" b="0" i="1" smtClean="0">
                            <a:effectLst/>
                            <a:latin typeface="Cambria Math" panose="02040503050406030204" pitchFamily="18" charset="0"/>
                          </a:rPr>
                          <m:t>3</m:t>
                        </m:r>
                      </m:sup>
                    </m:sSup>
                  </m:oMath>
                </a14:m>
                <a:endParaRPr lang="en-US" sz="1800" dirty="0"/>
              </a:p>
            </p:txBody>
          </p:sp>
        </mc:Choice>
        <mc:Fallback>
          <p:sp>
            <p:nvSpPr>
              <p:cNvPr id="2" name="TextBox 1">
                <a:extLst>
                  <a:ext uri="{FF2B5EF4-FFF2-40B4-BE49-F238E27FC236}">
                    <a16:creationId xmlns:a16="http://schemas.microsoft.com/office/drawing/2014/main" id="{9D10B78D-06BB-42D2-B8CE-7249F764D728}"/>
                  </a:ext>
                </a:extLst>
              </p:cNvPr>
              <p:cNvSpPr txBox="1">
                <a:spLocks noRot="1" noChangeAspect="1" noMove="1" noResize="1" noEditPoints="1" noAdjustHandles="1" noChangeArrowheads="1" noChangeShapeType="1" noTextEdit="1"/>
              </p:cNvSpPr>
              <p:nvPr/>
            </p:nvSpPr>
            <p:spPr>
              <a:xfrm>
                <a:off x="51880" y="245199"/>
                <a:ext cx="8195806" cy="372410"/>
              </a:xfrm>
              <a:prstGeom prst="rect">
                <a:avLst/>
              </a:prstGeom>
              <a:blipFill>
                <a:blip r:embed="rId2"/>
                <a:stretch>
                  <a:fillRect l="-670" t="-6557" b="-26230"/>
                </a:stretch>
              </a:blipFill>
            </p:spPr>
            <p:txBody>
              <a:bodyPr/>
              <a:lstStyle/>
              <a:p>
                <a:r>
                  <a:rPr lang="en-US">
                    <a:noFill/>
                  </a:rPr>
                  <a:t> </a:t>
                </a:r>
              </a:p>
            </p:txBody>
          </p:sp>
        </mc:Fallback>
      </mc:AlternateContent>
      <p:pic>
        <p:nvPicPr>
          <p:cNvPr id="3" name="Picture 2">
            <a:extLst>
              <a:ext uri="{FF2B5EF4-FFF2-40B4-BE49-F238E27FC236}">
                <a16:creationId xmlns:a16="http://schemas.microsoft.com/office/drawing/2014/main" id="{0F5C4C25-11F5-458F-9A55-2C5C1662EF40}"/>
              </a:ext>
            </a:extLst>
          </p:cNvPr>
          <p:cNvPicPr>
            <a:picLocks noChangeAspect="1"/>
          </p:cNvPicPr>
          <p:nvPr/>
        </p:nvPicPr>
        <p:blipFill>
          <a:blip r:embed="rId3"/>
          <a:stretch>
            <a:fillRect/>
          </a:stretch>
        </p:blipFill>
        <p:spPr>
          <a:xfrm>
            <a:off x="5697054" y="2332860"/>
            <a:ext cx="2628900" cy="1581150"/>
          </a:xfrm>
          <a:prstGeom prst="rect">
            <a:avLst/>
          </a:prstGeom>
        </p:spPr>
      </p:pic>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89A6B4F4-6241-4251-BDBF-122EAD00531A}"/>
                  </a:ext>
                </a:extLst>
              </p:cNvPr>
              <p:cNvSpPr txBox="1"/>
              <p:nvPr/>
            </p:nvSpPr>
            <p:spPr>
              <a:xfrm>
                <a:off x="322225" y="700613"/>
                <a:ext cx="4198288" cy="372410"/>
              </a:xfrm>
              <a:prstGeom prst="rect">
                <a:avLst/>
              </a:prstGeom>
              <a:noFill/>
            </p:spPr>
            <p:txBody>
              <a:bodyPr wrap="square">
                <a:spAutoFit/>
              </a:bodyPr>
              <a:lstStyle/>
              <a:p>
                <a:r>
                  <a:rPr lang="en-US" sz="1800" dirty="0">
                    <a:effectLst/>
                    <a:latin typeface="Times New Roman" panose="02020603050405020304" pitchFamily="18" charset="0"/>
                    <a:ea typeface="Times New Roman" panose="02020603050405020304" pitchFamily="18" charset="0"/>
                  </a:rPr>
                  <a:t>To find the intersections, solve</a:t>
                </a:r>
                <a14:m>
                  <m:oMath xmlns:m="http://schemas.openxmlformats.org/officeDocument/2006/math">
                    <m:sSup>
                      <m:sSupPr>
                        <m:ctrlPr>
                          <a:rPr lang="en-US" sz="1800" b="0" i="1" smtClean="0">
                            <a:effectLst/>
                            <a:latin typeface="Cambria Math" panose="02040503050406030204" pitchFamily="18" charset="0"/>
                          </a:rPr>
                        </m:ctrlPr>
                      </m:sSupPr>
                      <m:e>
                        <m:r>
                          <a:rPr lang="en-US" sz="1800" b="0" i="1" smtClean="0">
                            <a:effectLst/>
                            <a:latin typeface="Cambria Math" panose="02040503050406030204" pitchFamily="18" charset="0"/>
                          </a:rPr>
                          <m:t>  </m:t>
                        </m:r>
                        <m:r>
                          <a:rPr lang="en-US" sz="1800" b="0" i="1" smtClean="0">
                            <a:effectLst/>
                            <a:latin typeface="Cambria Math" panose="02040503050406030204" pitchFamily="18" charset="0"/>
                          </a:rPr>
                          <m:t>𝑥</m:t>
                        </m:r>
                      </m:e>
                      <m:sup>
                        <m:r>
                          <a:rPr lang="en-US" sz="1800" b="0" i="1" smtClean="0">
                            <a:effectLst/>
                            <a:latin typeface="Cambria Math" panose="02040503050406030204" pitchFamily="18" charset="0"/>
                          </a:rPr>
                          <m:t>3 </m:t>
                        </m:r>
                      </m:sup>
                    </m:sSup>
                    <m:r>
                      <a:rPr lang="en-US" sz="1800" b="0" i="1" smtClean="0">
                        <a:effectLst/>
                        <a:latin typeface="Cambria Math" panose="02040503050406030204" pitchFamily="18" charset="0"/>
                      </a:rPr>
                      <m:t>=</m:t>
                    </m:r>
                    <m:rad>
                      <m:radPr>
                        <m:degHide m:val="on"/>
                        <m:ctrlPr>
                          <a:rPr lang="en-US" sz="1800" b="0" i="1" smtClean="0">
                            <a:effectLst/>
                            <a:latin typeface="Cambria Math" panose="02040503050406030204" pitchFamily="18" charset="0"/>
                          </a:rPr>
                        </m:ctrlPr>
                      </m:radPr>
                      <m:deg/>
                      <m:e>
                        <m:r>
                          <a:rPr lang="en-US" sz="1800" b="0" i="1" smtClean="0">
                            <a:effectLst/>
                            <a:latin typeface="Cambria Math" panose="02040503050406030204" pitchFamily="18" charset="0"/>
                          </a:rPr>
                          <m:t>𝑥</m:t>
                        </m:r>
                      </m:e>
                    </m:rad>
                  </m:oMath>
                </a14:m>
                <a:endParaRPr lang="en-US" sz="1800" dirty="0"/>
              </a:p>
            </p:txBody>
          </p:sp>
        </mc:Choice>
        <mc:Fallback xmlns="">
          <p:sp>
            <p:nvSpPr>
              <p:cNvPr id="4" name="TextBox 3">
                <a:extLst>
                  <a:ext uri="{FF2B5EF4-FFF2-40B4-BE49-F238E27FC236}">
                    <a16:creationId xmlns:a16="http://schemas.microsoft.com/office/drawing/2014/main" id="{89A6B4F4-6241-4251-BDBF-122EAD00531A}"/>
                  </a:ext>
                </a:extLst>
              </p:cNvPr>
              <p:cNvSpPr txBox="1">
                <a:spLocks noRot="1" noChangeAspect="1" noMove="1" noResize="1" noEditPoints="1" noAdjustHandles="1" noChangeArrowheads="1" noChangeShapeType="1" noTextEdit="1"/>
              </p:cNvSpPr>
              <p:nvPr/>
            </p:nvSpPr>
            <p:spPr>
              <a:xfrm>
                <a:off x="322225" y="700613"/>
                <a:ext cx="4198288" cy="372410"/>
              </a:xfrm>
              <a:prstGeom prst="rect">
                <a:avLst/>
              </a:prstGeom>
              <a:blipFill>
                <a:blip r:embed="rId4"/>
                <a:stretch>
                  <a:fillRect l="-1306" t="-8197" b="-2623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7871D576-F567-4B01-92DE-57603DFAD3AF}"/>
                  </a:ext>
                </a:extLst>
              </p:cNvPr>
              <p:cNvSpPr txBox="1"/>
              <p:nvPr/>
            </p:nvSpPr>
            <p:spPr>
              <a:xfrm>
                <a:off x="526971" y="1156677"/>
                <a:ext cx="1146975" cy="372410"/>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p>
                        <m:sSupPr>
                          <m:ctrlPr>
                            <a:rPr lang="en-US" sz="1800" b="0" i="1" smtClean="0">
                              <a:effectLst/>
                              <a:latin typeface="Cambria Math" panose="02040503050406030204" pitchFamily="18" charset="0"/>
                            </a:rPr>
                          </m:ctrlPr>
                        </m:sSupPr>
                        <m:e>
                          <m:r>
                            <a:rPr lang="en-US" sz="1800" b="0" i="1" smtClean="0">
                              <a:effectLst/>
                              <a:latin typeface="Cambria Math" panose="02040503050406030204" pitchFamily="18" charset="0"/>
                            </a:rPr>
                            <m:t>  </m:t>
                          </m:r>
                          <m:r>
                            <a:rPr lang="en-US" sz="1800" b="0" i="1" smtClean="0">
                              <a:effectLst/>
                              <a:latin typeface="Cambria Math" panose="02040503050406030204" pitchFamily="18" charset="0"/>
                            </a:rPr>
                            <m:t>𝑥</m:t>
                          </m:r>
                        </m:e>
                        <m:sup>
                          <m:r>
                            <a:rPr lang="en-US" sz="1800" b="0" i="1" smtClean="0">
                              <a:effectLst/>
                              <a:latin typeface="Cambria Math" panose="02040503050406030204" pitchFamily="18" charset="0"/>
                            </a:rPr>
                            <m:t>6 </m:t>
                          </m:r>
                        </m:sup>
                      </m:sSup>
                      <m:r>
                        <a:rPr lang="en-US" sz="1800" b="0" i="1" smtClean="0">
                          <a:effectLst/>
                          <a:latin typeface="Cambria Math" panose="02040503050406030204" pitchFamily="18" charset="0"/>
                        </a:rPr>
                        <m:t>=</m:t>
                      </m:r>
                      <m:r>
                        <a:rPr lang="en-US" sz="1800" b="0" i="1" smtClean="0">
                          <a:effectLst/>
                          <a:latin typeface="Cambria Math" panose="02040503050406030204" pitchFamily="18" charset="0"/>
                        </a:rPr>
                        <m:t>𝑥</m:t>
                      </m:r>
                    </m:oMath>
                  </m:oMathPara>
                </a14:m>
                <a:endParaRPr lang="en-US" dirty="0"/>
              </a:p>
            </p:txBody>
          </p:sp>
        </mc:Choice>
        <mc:Fallback xmlns="">
          <p:sp>
            <p:nvSpPr>
              <p:cNvPr id="5" name="TextBox 4">
                <a:extLst>
                  <a:ext uri="{FF2B5EF4-FFF2-40B4-BE49-F238E27FC236}">
                    <a16:creationId xmlns:a16="http://schemas.microsoft.com/office/drawing/2014/main" id="{7871D576-F567-4B01-92DE-57603DFAD3AF}"/>
                  </a:ext>
                </a:extLst>
              </p:cNvPr>
              <p:cNvSpPr txBox="1">
                <a:spLocks noRot="1" noChangeAspect="1" noMove="1" noResize="1" noEditPoints="1" noAdjustHandles="1" noChangeArrowheads="1" noChangeShapeType="1" noTextEdit="1"/>
              </p:cNvSpPr>
              <p:nvPr/>
            </p:nvSpPr>
            <p:spPr>
              <a:xfrm>
                <a:off x="526971" y="1156677"/>
                <a:ext cx="1146975" cy="372410"/>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C1A30A46-B868-40CF-B6C9-6BDD9D6B83B0}"/>
                  </a:ext>
                </a:extLst>
              </p:cNvPr>
              <p:cNvSpPr txBox="1"/>
              <p:nvPr/>
            </p:nvSpPr>
            <p:spPr>
              <a:xfrm>
                <a:off x="1869582" y="1188525"/>
                <a:ext cx="4830874" cy="2800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en-US" i="1" smtClean="0">
                              <a:latin typeface="Cambria Math" panose="02040503050406030204" pitchFamily="18" charset="0"/>
                            </a:rPr>
                          </m:ctrlPr>
                        </m:sSupPr>
                        <m:e>
                          <m:r>
                            <a:rPr lang="en-US" i="1">
                              <a:latin typeface="Cambria Math" panose="02040503050406030204" pitchFamily="18" charset="0"/>
                            </a:rPr>
                            <m:t>  </m:t>
                          </m:r>
                          <m:r>
                            <a:rPr lang="en-US" i="1">
                              <a:latin typeface="Cambria Math" panose="02040503050406030204" pitchFamily="18" charset="0"/>
                            </a:rPr>
                            <m:t>𝑥</m:t>
                          </m:r>
                        </m:e>
                        <m:sup>
                          <m:r>
                            <a:rPr lang="en-US" i="1">
                              <a:latin typeface="Cambria Math" panose="02040503050406030204" pitchFamily="18" charset="0"/>
                            </a:rPr>
                            <m:t>6 </m:t>
                          </m:r>
                        </m:sup>
                      </m:sSup>
                      <m:r>
                        <a:rPr lang="en-US" b="0" i="1" smtClean="0">
                          <a:latin typeface="Cambria Math" panose="02040503050406030204" pitchFamily="18" charset="0"/>
                        </a:rPr>
                        <m:t>−</m:t>
                      </m:r>
                      <m:r>
                        <a:rPr lang="en-US" i="1">
                          <a:latin typeface="Cambria Math" panose="02040503050406030204" pitchFamily="18" charset="0"/>
                        </a:rPr>
                        <m:t>𝑥</m:t>
                      </m:r>
                      <m:r>
                        <a:rPr lang="en-US" b="0" i="1" smtClean="0">
                          <a:latin typeface="Cambria Math" panose="02040503050406030204" pitchFamily="18" charset="0"/>
                        </a:rPr>
                        <m:t>=0, </m:t>
                      </m:r>
                      <m:r>
                        <a:rPr lang="en-US" b="0" i="1" smtClean="0">
                          <a:latin typeface="Cambria Math" panose="02040503050406030204" pitchFamily="18" charset="0"/>
                        </a:rPr>
                        <m:t>𝑥</m:t>
                      </m:r>
                      <m:d>
                        <m:dPr>
                          <m:ctrlPr>
                            <a:rPr lang="en-US" b="0" i="1" smtClean="0">
                              <a:latin typeface="Cambria Math" panose="02040503050406030204" pitchFamily="18" charset="0"/>
                            </a:rPr>
                          </m:ctrlPr>
                        </m:dPr>
                        <m:e>
                          <m:sSup>
                            <m:sSupPr>
                              <m:ctrlPr>
                                <a:rPr lang="en-US" i="1" smtClean="0">
                                  <a:latin typeface="Cambria Math" panose="02040503050406030204" pitchFamily="18" charset="0"/>
                                </a:rPr>
                              </m:ctrlPr>
                            </m:sSupPr>
                            <m:e>
                              <m:r>
                                <a:rPr lang="en-US" i="1">
                                  <a:latin typeface="Cambria Math" panose="02040503050406030204" pitchFamily="18" charset="0"/>
                                </a:rPr>
                                <m:t>  </m:t>
                              </m:r>
                              <m:r>
                                <a:rPr lang="en-US" i="1">
                                  <a:latin typeface="Cambria Math" panose="02040503050406030204" pitchFamily="18" charset="0"/>
                                </a:rPr>
                                <m:t>𝑥</m:t>
                              </m:r>
                            </m:e>
                            <m:sup>
                              <m:r>
                                <a:rPr lang="en-US" b="0" i="1" smtClean="0">
                                  <a:latin typeface="Cambria Math" panose="02040503050406030204" pitchFamily="18" charset="0"/>
                                </a:rPr>
                                <m:t>5</m:t>
                              </m:r>
                              <m:r>
                                <a:rPr lang="en-US" i="1">
                                  <a:latin typeface="Cambria Math" panose="02040503050406030204" pitchFamily="18" charset="0"/>
                                </a:rPr>
                                <m:t> </m:t>
                              </m:r>
                            </m:sup>
                          </m:sSup>
                          <m:r>
                            <a:rPr lang="en-US" b="0" i="1" smtClean="0">
                              <a:latin typeface="Cambria Math" panose="02040503050406030204" pitchFamily="18" charset="0"/>
                            </a:rPr>
                            <m:t>−1</m:t>
                          </m:r>
                        </m:e>
                      </m:d>
                      <m:r>
                        <a:rPr lang="en-US" b="0" i="1" smtClean="0">
                          <a:latin typeface="Cambria Math" panose="02040503050406030204" pitchFamily="18" charset="0"/>
                        </a:rPr>
                        <m:t>=0,  </m:t>
                      </m:r>
                      <m:r>
                        <a:rPr lang="en-US" b="0" i="1" smtClean="0">
                          <a:latin typeface="Cambria Math" panose="02040503050406030204" pitchFamily="18" charset="0"/>
                        </a:rPr>
                        <m:t>𝑥</m:t>
                      </m:r>
                      <m:r>
                        <a:rPr lang="en-US" b="0" i="1" smtClean="0">
                          <a:latin typeface="Cambria Math" panose="02040503050406030204" pitchFamily="18" charset="0"/>
                        </a:rPr>
                        <m:t>=0,  </m:t>
                      </m:r>
                      <m:r>
                        <a:rPr lang="en-US" b="0" i="1" smtClean="0">
                          <a:latin typeface="Cambria Math" panose="02040503050406030204" pitchFamily="18" charset="0"/>
                        </a:rPr>
                        <m:t>𝑥</m:t>
                      </m:r>
                      <m:r>
                        <a:rPr lang="en-US" b="0" i="1" smtClean="0">
                          <a:latin typeface="Cambria Math" panose="02040503050406030204" pitchFamily="18" charset="0"/>
                        </a:rPr>
                        <m:t>=1</m:t>
                      </m:r>
                    </m:oMath>
                  </m:oMathPara>
                </a14:m>
                <a:endParaRPr lang="en-US" dirty="0"/>
              </a:p>
            </p:txBody>
          </p:sp>
        </mc:Choice>
        <mc:Fallback xmlns="">
          <p:sp>
            <p:nvSpPr>
              <p:cNvPr id="6" name="TextBox 5">
                <a:extLst>
                  <a:ext uri="{FF2B5EF4-FFF2-40B4-BE49-F238E27FC236}">
                    <a16:creationId xmlns:a16="http://schemas.microsoft.com/office/drawing/2014/main" id="{C1A30A46-B868-40CF-B6C9-6BDD9D6B83B0}"/>
                  </a:ext>
                </a:extLst>
              </p:cNvPr>
              <p:cNvSpPr txBox="1">
                <a:spLocks noRot="1" noChangeAspect="1" noMove="1" noResize="1" noEditPoints="1" noAdjustHandles="1" noChangeArrowheads="1" noChangeShapeType="1" noTextEdit="1"/>
              </p:cNvSpPr>
              <p:nvPr/>
            </p:nvSpPr>
            <p:spPr>
              <a:xfrm>
                <a:off x="1869582" y="1188525"/>
                <a:ext cx="4830874" cy="280077"/>
              </a:xfrm>
              <a:prstGeom prst="rect">
                <a:avLst/>
              </a:prstGeom>
              <a:blipFill>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6338B5FA-143C-42FC-B176-A92A6283F536}"/>
                  </a:ext>
                </a:extLst>
              </p:cNvPr>
              <p:cNvSpPr txBox="1"/>
              <p:nvPr/>
            </p:nvSpPr>
            <p:spPr>
              <a:xfrm>
                <a:off x="526971" y="1529087"/>
                <a:ext cx="2991678" cy="927843"/>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𝐴𝑟𝑒𝑎</m:t>
                      </m:r>
                      <m:r>
                        <a:rPr lang="en-US" b="0" i="1" smtClean="0">
                          <a:latin typeface="Cambria Math" panose="02040503050406030204" pitchFamily="18" charset="0"/>
                        </a:rPr>
                        <m:t>=</m:t>
                      </m:r>
                      <m:nary>
                        <m:naryPr>
                          <m:limLoc m:val="undOvr"/>
                          <m:ctrlPr>
                            <a:rPr lang="en-US" b="0" i="1" smtClean="0">
                              <a:latin typeface="Cambria Math" panose="02040503050406030204" pitchFamily="18" charset="0"/>
                            </a:rPr>
                          </m:ctrlPr>
                        </m:naryPr>
                        <m:sub>
                          <m:r>
                            <a:rPr lang="en-US" b="0" i="1" smtClean="0">
                              <a:latin typeface="Cambria Math" panose="02040503050406030204" pitchFamily="18" charset="0"/>
                            </a:rPr>
                            <m:t>0</m:t>
                          </m:r>
                        </m:sub>
                        <m:sup>
                          <m:r>
                            <a:rPr lang="en-US" b="0" i="1" smtClean="0">
                              <a:latin typeface="Cambria Math" panose="02040503050406030204" pitchFamily="18" charset="0"/>
                            </a:rPr>
                            <m:t>1</m:t>
                          </m:r>
                        </m:sup>
                        <m:e>
                          <m:d>
                            <m:dPr>
                              <m:begChr m:val="["/>
                              <m:endChr m:val="]"/>
                              <m:ctrlPr>
                                <a:rPr lang="en-US" b="0" i="1" smtClean="0">
                                  <a:latin typeface="Cambria Math" panose="02040503050406030204" pitchFamily="18" charset="0"/>
                                </a:rPr>
                              </m:ctrlPr>
                            </m:dPr>
                            <m:e>
                              <m:rad>
                                <m:radPr>
                                  <m:degHide m:val="on"/>
                                  <m:ctrlPr>
                                    <a:rPr lang="en-US" b="0" i="1" smtClean="0">
                                      <a:latin typeface="Cambria Math" panose="02040503050406030204" pitchFamily="18" charset="0"/>
                                    </a:rPr>
                                  </m:ctrlPr>
                                </m:radPr>
                                <m:deg/>
                                <m:e>
                                  <m:r>
                                    <a:rPr lang="en-US" b="0" i="1" smtClean="0">
                                      <a:latin typeface="Cambria Math" panose="02040503050406030204" pitchFamily="18" charset="0"/>
                                    </a:rPr>
                                    <m:t>𝑥</m:t>
                                  </m:r>
                                </m:e>
                              </m:rad>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𝑥</m:t>
                                  </m:r>
                                </m:e>
                                <m:sup>
                                  <m:r>
                                    <a:rPr lang="en-US" b="0" i="1" smtClean="0">
                                      <a:latin typeface="Cambria Math" panose="02040503050406030204" pitchFamily="18" charset="0"/>
                                    </a:rPr>
                                    <m:t>3</m:t>
                                  </m:r>
                                </m:sup>
                              </m:sSup>
                            </m:e>
                          </m:d>
                          <m:r>
                            <a:rPr lang="en-US" b="0" i="1" smtClean="0">
                              <a:latin typeface="Cambria Math" panose="02040503050406030204" pitchFamily="18" charset="0"/>
                            </a:rPr>
                            <m:t>𝑑𝑥</m:t>
                          </m:r>
                          <m:r>
                            <a:rPr lang="en-US" b="0" i="1" smtClean="0">
                              <a:latin typeface="Cambria Math" panose="02040503050406030204" pitchFamily="18" charset="0"/>
                            </a:rPr>
                            <m:t>=</m:t>
                          </m:r>
                        </m:e>
                      </m:nary>
                    </m:oMath>
                  </m:oMathPara>
                </a14:m>
                <a:endParaRPr lang="en-US" dirty="0"/>
              </a:p>
            </p:txBody>
          </p:sp>
        </mc:Choice>
        <mc:Fallback xmlns="">
          <p:sp>
            <p:nvSpPr>
              <p:cNvPr id="7" name="TextBox 6">
                <a:extLst>
                  <a:ext uri="{FF2B5EF4-FFF2-40B4-BE49-F238E27FC236}">
                    <a16:creationId xmlns:a16="http://schemas.microsoft.com/office/drawing/2014/main" id="{6338B5FA-143C-42FC-B176-A92A6283F536}"/>
                  </a:ext>
                </a:extLst>
              </p:cNvPr>
              <p:cNvSpPr txBox="1">
                <a:spLocks noRot="1" noChangeAspect="1" noMove="1" noResize="1" noEditPoints="1" noAdjustHandles="1" noChangeArrowheads="1" noChangeShapeType="1" noTextEdit="1"/>
              </p:cNvSpPr>
              <p:nvPr/>
            </p:nvSpPr>
            <p:spPr>
              <a:xfrm>
                <a:off x="526971" y="1529087"/>
                <a:ext cx="2991678" cy="927843"/>
              </a:xfrm>
              <a:prstGeom prst="rect">
                <a:avLst/>
              </a:prstGeom>
              <a:blipFill>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EE161FFD-1A15-4892-A825-993688C68E37}"/>
                  </a:ext>
                </a:extLst>
              </p:cNvPr>
              <p:cNvSpPr txBox="1"/>
              <p:nvPr/>
            </p:nvSpPr>
            <p:spPr>
              <a:xfrm>
                <a:off x="3434908" y="1628966"/>
                <a:ext cx="1429750" cy="72808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en-US" b="0" i="1" smtClean="0">
                              <a:latin typeface="Cambria Math" panose="02040503050406030204" pitchFamily="18" charset="0"/>
                            </a:rPr>
                          </m:ctrlPr>
                        </m:sSubSupPr>
                        <m:e>
                          <m:d>
                            <m:dPr>
                              <m:begChr m:val=""/>
                              <m:endChr m:val="]"/>
                              <m:ctrlPr>
                                <a:rPr lang="en-US" b="0" i="1" smtClean="0">
                                  <a:latin typeface="Cambria Math" panose="02040503050406030204" pitchFamily="18" charset="0"/>
                                </a:rPr>
                              </m:ctrlPr>
                            </m:dPr>
                            <m:e>
                              <m:f>
                                <m:fPr>
                                  <m:ctrlPr>
                                    <a:rPr lang="en-US" i="1" smtClean="0">
                                      <a:latin typeface="Cambria Math" panose="02040503050406030204" pitchFamily="18" charset="0"/>
                                    </a:rPr>
                                  </m:ctrlPr>
                                </m:fPr>
                                <m:num>
                                  <m:sSup>
                                    <m:sSupPr>
                                      <m:ctrlPr>
                                        <a:rPr lang="en-US" i="1" smtClean="0">
                                          <a:latin typeface="Cambria Math" panose="02040503050406030204" pitchFamily="18" charset="0"/>
                                        </a:rPr>
                                      </m:ctrlPr>
                                    </m:sSupPr>
                                    <m:e>
                                      <m:r>
                                        <a:rPr lang="en-US" b="0" i="1" smtClean="0">
                                          <a:latin typeface="Cambria Math" panose="02040503050406030204" pitchFamily="18" charset="0"/>
                                        </a:rPr>
                                        <m:t>𝑥</m:t>
                                      </m:r>
                                    </m:e>
                                    <m:sup>
                                      <m:r>
                                        <a:rPr lang="en-US" b="0" i="1" smtClean="0">
                                          <a:latin typeface="Cambria Math" panose="02040503050406030204" pitchFamily="18" charset="0"/>
                                        </a:rPr>
                                        <m:t>3/2</m:t>
                                      </m:r>
                                    </m:sup>
                                  </m:sSup>
                                </m:num>
                                <m:den>
                                  <m:r>
                                    <a:rPr lang="en-US" b="0" i="1" smtClean="0">
                                      <a:latin typeface="Cambria Math" panose="02040503050406030204" pitchFamily="18" charset="0"/>
                                    </a:rPr>
                                    <m:t>3/2</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sSup>
                                    <m:sSupPr>
                                      <m:ctrlPr>
                                        <a:rPr lang="en-US" b="0" i="1" smtClean="0">
                                          <a:latin typeface="Cambria Math" panose="02040503050406030204" pitchFamily="18" charset="0"/>
                                        </a:rPr>
                                      </m:ctrlPr>
                                    </m:sSupPr>
                                    <m:e>
                                      <m:r>
                                        <a:rPr lang="en-US" b="0" i="1" smtClean="0">
                                          <a:latin typeface="Cambria Math" panose="02040503050406030204" pitchFamily="18" charset="0"/>
                                        </a:rPr>
                                        <m:t>𝑥</m:t>
                                      </m:r>
                                    </m:e>
                                    <m:sup>
                                      <m:r>
                                        <a:rPr lang="en-US" b="0" i="1" smtClean="0">
                                          <a:latin typeface="Cambria Math" panose="02040503050406030204" pitchFamily="18" charset="0"/>
                                        </a:rPr>
                                        <m:t>4</m:t>
                                      </m:r>
                                    </m:sup>
                                  </m:sSup>
                                </m:num>
                                <m:den>
                                  <m:r>
                                    <a:rPr lang="en-US" b="0" i="1" smtClean="0">
                                      <a:latin typeface="Cambria Math" panose="02040503050406030204" pitchFamily="18" charset="0"/>
                                    </a:rPr>
                                    <m:t>4</m:t>
                                  </m:r>
                                </m:den>
                              </m:f>
                            </m:e>
                          </m:d>
                        </m:e>
                        <m:sub>
                          <m:r>
                            <a:rPr lang="en-US" b="0" i="1" smtClean="0">
                              <a:latin typeface="Cambria Math" panose="02040503050406030204" pitchFamily="18" charset="0"/>
                            </a:rPr>
                            <m:t>0</m:t>
                          </m:r>
                        </m:sub>
                        <m:sup>
                          <m:r>
                            <a:rPr lang="en-US" b="0" i="1" smtClean="0">
                              <a:latin typeface="Cambria Math" panose="02040503050406030204" pitchFamily="18" charset="0"/>
                            </a:rPr>
                            <m:t>1</m:t>
                          </m:r>
                        </m:sup>
                      </m:sSubSup>
                      <m:r>
                        <a:rPr lang="en-US" b="0" i="1" smtClean="0">
                          <a:latin typeface="Cambria Math" panose="02040503050406030204" pitchFamily="18" charset="0"/>
                        </a:rPr>
                        <m:t>=</m:t>
                      </m:r>
                    </m:oMath>
                  </m:oMathPara>
                </a14:m>
                <a:endParaRPr lang="en-US" dirty="0"/>
              </a:p>
            </p:txBody>
          </p:sp>
        </mc:Choice>
        <mc:Fallback xmlns="">
          <p:sp>
            <p:nvSpPr>
              <p:cNvPr id="8" name="TextBox 7">
                <a:extLst>
                  <a:ext uri="{FF2B5EF4-FFF2-40B4-BE49-F238E27FC236}">
                    <a16:creationId xmlns:a16="http://schemas.microsoft.com/office/drawing/2014/main" id="{EE161FFD-1A15-4892-A825-993688C68E37}"/>
                  </a:ext>
                </a:extLst>
              </p:cNvPr>
              <p:cNvSpPr txBox="1">
                <a:spLocks noRot="1" noChangeAspect="1" noMove="1" noResize="1" noEditPoints="1" noAdjustHandles="1" noChangeArrowheads="1" noChangeShapeType="1" noTextEdit="1"/>
              </p:cNvSpPr>
              <p:nvPr/>
            </p:nvSpPr>
            <p:spPr>
              <a:xfrm>
                <a:off x="3434908" y="1628966"/>
                <a:ext cx="1429750" cy="728084"/>
              </a:xfrm>
              <a:prstGeom prst="rect">
                <a:avLst/>
              </a:prstGeom>
              <a:blipFill>
                <a:blip r:embed="rId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1E7BBB3B-0A1F-4CC8-A615-DA06D1EA16C7}"/>
                  </a:ext>
                </a:extLst>
              </p:cNvPr>
              <p:cNvSpPr txBox="1"/>
              <p:nvPr/>
            </p:nvSpPr>
            <p:spPr>
              <a:xfrm>
                <a:off x="5210459" y="1730019"/>
                <a:ext cx="1546898" cy="52597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i="1" smtClean="0">
                              <a:latin typeface="Cambria Math" panose="02040503050406030204" pitchFamily="18" charset="0"/>
                            </a:rPr>
                          </m:ctrlPr>
                        </m:fPr>
                        <m:num>
                          <m:r>
                            <a:rPr lang="en-US" b="0" i="1" smtClean="0">
                              <a:latin typeface="Cambria Math" panose="02040503050406030204" pitchFamily="18" charset="0"/>
                            </a:rPr>
                            <m:t>2</m:t>
                          </m:r>
                        </m:num>
                        <m:den>
                          <m:r>
                            <a:rPr lang="en-US" b="0" i="1" smtClean="0">
                              <a:latin typeface="Cambria Math" panose="02040503050406030204" pitchFamily="18" charset="0"/>
                            </a:rPr>
                            <m:t>3</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4</m:t>
                          </m:r>
                        </m:den>
                      </m:f>
                      <m:r>
                        <a:rPr lang="en-US" b="0" i="1" smtClean="0">
                          <a:latin typeface="Cambria Math" panose="02040503050406030204" pitchFamily="18" charset="0"/>
                        </a:rPr>
                        <m:t>−0=</m:t>
                      </m:r>
                      <m:f>
                        <m:fPr>
                          <m:ctrlPr>
                            <a:rPr lang="en-US" b="0" i="1" smtClean="0">
                              <a:latin typeface="Cambria Math" panose="02040503050406030204" pitchFamily="18" charset="0"/>
                            </a:rPr>
                          </m:ctrlPr>
                        </m:fPr>
                        <m:num>
                          <m:r>
                            <a:rPr lang="en-US" b="0" i="1" smtClean="0">
                              <a:latin typeface="Cambria Math" panose="02040503050406030204" pitchFamily="18" charset="0"/>
                            </a:rPr>
                            <m:t>5</m:t>
                          </m:r>
                        </m:num>
                        <m:den>
                          <m:r>
                            <a:rPr lang="en-US" b="0" i="1" smtClean="0">
                              <a:latin typeface="Cambria Math" panose="02040503050406030204" pitchFamily="18" charset="0"/>
                            </a:rPr>
                            <m:t>12</m:t>
                          </m:r>
                        </m:den>
                      </m:f>
                    </m:oMath>
                  </m:oMathPara>
                </a14:m>
                <a:endParaRPr lang="en-US" dirty="0"/>
              </a:p>
            </p:txBody>
          </p:sp>
        </mc:Choice>
        <mc:Fallback xmlns="">
          <p:sp>
            <p:nvSpPr>
              <p:cNvPr id="9" name="TextBox 8">
                <a:extLst>
                  <a:ext uri="{FF2B5EF4-FFF2-40B4-BE49-F238E27FC236}">
                    <a16:creationId xmlns:a16="http://schemas.microsoft.com/office/drawing/2014/main" id="{1E7BBB3B-0A1F-4CC8-A615-DA06D1EA16C7}"/>
                  </a:ext>
                </a:extLst>
              </p:cNvPr>
              <p:cNvSpPr txBox="1">
                <a:spLocks noRot="1" noChangeAspect="1" noMove="1" noResize="1" noEditPoints="1" noAdjustHandles="1" noChangeArrowheads="1" noChangeShapeType="1" noTextEdit="1"/>
              </p:cNvSpPr>
              <p:nvPr/>
            </p:nvSpPr>
            <p:spPr>
              <a:xfrm>
                <a:off x="5210459" y="1730019"/>
                <a:ext cx="1546898" cy="525978"/>
              </a:xfrm>
              <a:prstGeom prst="rect">
                <a:avLst/>
              </a:prstGeom>
              <a:blipFill>
                <a:blip r:embed="rId9"/>
                <a:stretch>
                  <a:fillRect t="-1163"/>
                </a:stretch>
              </a:blipFill>
            </p:spPr>
            <p:txBody>
              <a:bodyPr/>
              <a:lstStyle/>
              <a:p>
                <a:r>
                  <a:rPr lang="en-US">
                    <a:noFill/>
                  </a:rPr>
                  <a:t> </a:t>
                </a:r>
              </a:p>
            </p:txBody>
          </p:sp>
        </mc:Fallback>
      </mc:AlternateContent>
      <p:sp>
        <p:nvSpPr>
          <p:cNvPr id="10" name="TextBox 9">
            <a:extLst>
              <a:ext uri="{FF2B5EF4-FFF2-40B4-BE49-F238E27FC236}">
                <a16:creationId xmlns:a16="http://schemas.microsoft.com/office/drawing/2014/main" id="{A436F68F-EB24-486A-B0A3-757E1514428D}"/>
              </a:ext>
            </a:extLst>
          </p:cNvPr>
          <p:cNvSpPr txBox="1"/>
          <p:nvPr/>
        </p:nvSpPr>
        <p:spPr>
          <a:xfrm>
            <a:off x="175268" y="5183243"/>
            <a:ext cx="8150686" cy="830997"/>
          </a:xfrm>
          <a:prstGeom prst="rect">
            <a:avLst/>
          </a:prstGeom>
          <a:noFill/>
        </p:spPr>
        <p:txBody>
          <a:bodyPr wrap="square">
            <a:spAutoFit/>
          </a:bodyPr>
          <a:lstStyle/>
          <a:p>
            <a:pPr marL="0" marR="0" algn="just">
              <a:spcBef>
                <a:spcPts val="0"/>
              </a:spcBef>
              <a:spcAft>
                <a:spcPts val="0"/>
              </a:spcAft>
            </a:pPr>
            <a:r>
              <a:rPr lang="en-US" sz="1600" b="1" dirty="0">
                <a:solidFill>
                  <a:srgbClr val="3333FF"/>
                </a:solidFill>
                <a:effectLst/>
                <a:latin typeface="Times New Roman" panose="02020603050405020304" pitchFamily="18" charset="0"/>
                <a:ea typeface="Times New Roman" panose="02020603050405020304" pitchFamily="18" charset="0"/>
              </a:rPr>
              <a:t>Remark:</a:t>
            </a:r>
            <a:r>
              <a:rPr lang="en-US" sz="1600" b="1" dirty="0">
                <a:effectLst/>
                <a:latin typeface="Times New Roman" panose="02020603050405020304" pitchFamily="18" charset="0"/>
                <a:ea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rPr>
              <a:t>sometimes the rules of </a:t>
            </a:r>
            <a:r>
              <a:rPr lang="en-US" sz="1600" i="1" dirty="0">
                <a:effectLst/>
                <a:latin typeface="Times New Roman" panose="02020603050405020304" pitchFamily="18" charset="0"/>
                <a:ea typeface="Times New Roman" panose="02020603050405020304" pitchFamily="18" charset="0"/>
              </a:rPr>
              <a:t>x </a:t>
            </a:r>
            <a:r>
              <a:rPr lang="en-US" sz="1600" dirty="0">
                <a:effectLst/>
                <a:latin typeface="Times New Roman" panose="02020603050405020304" pitchFamily="18" charset="0"/>
                <a:ea typeface="Times New Roman" panose="02020603050405020304" pitchFamily="18" charset="0"/>
              </a:rPr>
              <a:t>and</a:t>
            </a:r>
            <a:r>
              <a:rPr lang="en-US" sz="1600" i="1" dirty="0">
                <a:effectLst/>
                <a:latin typeface="Times New Roman" panose="02020603050405020304" pitchFamily="18" charset="0"/>
                <a:ea typeface="Times New Roman" panose="02020603050405020304" pitchFamily="18" charset="0"/>
              </a:rPr>
              <a:t> y</a:t>
            </a:r>
            <a:r>
              <a:rPr lang="en-US" sz="1600" dirty="0">
                <a:effectLst/>
                <a:latin typeface="Times New Roman" panose="02020603050405020304" pitchFamily="18" charset="0"/>
                <a:ea typeface="Times New Roman" panose="02020603050405020304" pitchFamily="18" charset="0"/>
              </a:rPr>
              <a:t> are changed. That is, we may be given two functions where </a:t>
            </a:r>
            <a:r>
              <a:rPr lang="en-US" sz="1600" i="1" dirty="0">
                <a:effectLst/>
                <a:latin typeface="Times New Roman" panose="02020603050405020304" pitchFamily="18" charset="0"/>
                <a:ea typeface="Times New Roman" panose="02020603050405020304" pitchFamily="18" charset="0"/>
              </a:rPr>
              <a:t>x </a:t>
            </a:r>
            <a:r>
              <a:rPr lang="en-US" sz="1600" dirty="0">
                <a:effectLst/>
                <a:latin typeface="Times New Roman" panose="02020603050405020304" pitchFamily="18" charset="0"/>
                <a:ea typeface="Times New Roman" panose="02020603050405020304" pitchFamily="18" charset="0"/>
              </a:rPr>
              <a:t>is a function of </a:t>
            </a:r>
            <a:r>
              <a:rPr lang="en-US" sz="1600" i="1" dirty="0">
                <a:effectLst/>
                <a:latin typeface="Times New Roman" panose="02020603050405020304" pitchFamily="18" charset="0"/>
                <a:ea typeface="Times New Roman" panose="02020603050405020304" pitchFamily="18" charset="0"/>
              </a:rPr>
              <a:t>y</a:t>
            </a:r>
            <a:r>
              <a:rPr lang="en-US" sz="1600" dirty="0">
                <a:effectLst/>
                <a:latin typeface="Times New Roman" panose="02020603050405020304" pitchFamily="18" charset="0"/>
                <a:ea typeface="Times New Roman" panose="02020603050405020304" pitchFamily="18" charset="0"/>
              </a:rPr>
              <a:t>, and we need to find the area between them on a given interval [</a:t>
            </a:r>
            <a:r>
              <a:rPr lang="en-US" sz="1600" i="1" dirty="0">
                <a:effectLst/>
                <a:latin typeface="Times New Roman" panose="02020603050405020304" pitchFamily="18" charset="0"/>
                <a:ea typeface="Times New Roman" panose="02020603050405020304" pitchFamily="18" charset="0"/>
              </a:rPr>
              <a:t>c</a:t>
            </a:r>
            <a:r>
              <a:rPr lang="en-US" sz="1600" dirty="0">
                <a:effectLst/>
                <a:latin typeface="Times New Roman" panose="02020603050405020304" pitchFamily="18" charset="0"/>
                <a:ea typeface="Times New Roman" panose="02020603050405020304" pitchFamily="18" charset="0"/>
              </a:rPr>
              <a:t>, </a:t>
            </a:r>
            <a:r>
              <a:rPr lang="en-US" sz="1600" i="1" dirty="0">
                <a:effectLst/>
                <a:latin typeface="Times New Roman" panose="02020603050405020304" pitchFamily="18" charset="0"/>
                <a:ea typeface="Times New Roman" panose="02020603050405020304" pitchFamily="18" charset="0"/>
              </a:rPr>
              <a:t>d</a:t>
            </a:r>
            <a:r>
              <a:rPr lang="en-US" sz="1600" dirty="0">
                <a:effectLst/>
                <a:latin typeface="Times New Roman" panose="02020603050405020304" pitchFamily="18" charset="0"/>
                <a:ea typeface="Times New Roman" panose="02020603050405020304" pitchFamily="18" charset="0"/>
              </a:rPr>
              <a:t>]. In this case we have the following theorem:</a:t>
            </a:r>
          </a:p>
        </p:txBody>
      </p:sp>
    </p:spTree>
    <p:extLst>
      <p:ext uri="{BB962C8B-B14F-4D97-AF65-F5344CB8AC3E}">
        <p14:creationId xmlns:p14="http://schemas.microsoft.com/office/powerpoint/2010/main" val="3836996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arn(inVertic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arn(inVertical)">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arn(inVertical)">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arn(inVertical)">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barn(inVertical)">
                                      <p:cBhvr>
                                        <p:cTn id="37" dur="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barn(inVertical)">
                                      <p:cBhvr>
                                        <p:cTn id="42" dur="500"/>
                                        <p:tgtEl>
                                          <p:spTgt spid="9"/>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barn(inVertical)">
                                      <p:cBhvr>
                                        <p:cTn id="4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P spid="7" grpId="0"/>
      <p:bldP spid="8" grpId="0"/>
      <p:bldP spid="9"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DB6EF36-C63F-474A-8E6E-678409F9A88E}"/>
              </a:ext>
            </a:extLst>
          </p:cNvPr>
          <p:cNvPicPr>
            <a:picLocks noChangeAspect="1"/>
          </p:cNvPicPr>
          <p:nvPr/>
        </p:nvPicPr>
        <p:blipFill>
          <a:blip r:embed="rId2"/>
          <a:stretch>
            <a:fillRect/>
          </a:stretch>
        </p:blipFill>
        <p:spPr>
          <a:xfrm>
            <a:off x="131394" y="250055"/>
            <a:ext cx="7266356" cy="1045248"/>
          </a:xfrm>
          <a:prstGeom prst="rect">
            <a:avLst/>
          </a:prstGeom>
        </p:spPr>
      </p:pic>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EA70EE7F-297F-41E3-9C44-4564B685F945}"/>
                  </a:ext>
                </a:extLst>
              </p:cNvPr>
              <p:cNvSpPr txBox="1"/>
              <p:nvPr/>
            </p:nvSpPr>
            <p:spPr>
              <a:xfrm>
                <a:off x="131394" y="1401199"/>
                <a:ext cx="7869606" cy="400110"/>
              </a:xfrm>
              <a:prstGeom prst="rect">
                <a:avLst/>
              </a:prstGeom>
              <a:noFill/>
            </p:spPr>
            <p:txBody>
              <a:bodyPr wrap="square">
                <a:spAutoFit/>
              </a:bodyPr>
              <a:lstStyle/>
              <a:p>
                <a:r>
                  <a:rPr lang="en-US" sz="2000" b="1" dirty="0">
                    <a:solidFill>
                      <a:srgbClr val="3333FF"/>
                    </a:solidFill>
                    <a:effectLst/>
                    <a:latin typeface="Times New Roman" panose="02020603050405020304" pitchFamily="18" charset="0"/>
                    <a:ea typeface="Times New Roman" panose="02020603050405020304" pitchFamily="18" charset="0"/>
                  </a:rPr>
                  <a:t>Example 5:</a:t>
                </a:r>
                <a:r>
                  <a:rPr lang="en-US" sz="2000" dirty="0">
                    <a:effectLst/>
                    <a:latin typeface="Times New Roman" panose="02020603050405020304" pitchFamily="18" charset="0"/>
                    <a:ea typeface="Times New Roman" panose="02020603050405020304" pitchFamily="18" charset="0"/>
                  </a:rPr>
                  <a:t> Find the area enclosed by the graphs of </a:t>
                </a:r>
                <a14:m>
                  <m:oMath xmlns:m="http://schemas.openxmlformats.org/officeDocument/2006/math">
                    <m:r>
                      <a:rPr lang="en-US" sz="2000" b="0" i="1" smtClean="0">
                        <a:effectLst/>
                        <a:latin typeface="Cambria Math" panose="02040503050406030204" pitchFamily="18" charset="0"/>
                        <a:ea typeface="Times New Roman" panose="02020603050405020304" pitchFamily="18" charset="0"/>
                      </a:rPr>
                      <m:t>𝑥</m:t>
                    </m:r>
                    <m:r>
                      <a:rPr lang="en-US" sz="2000" b="0" i="1" smtClean="0">
                        <a:effectLst/>
                        <a:latin typeface="Cambria Math" panose="02040503050406030204" pitchFamily="18" charset="0"/>
                        <a:ea typeface="Times New Roman" panose="02020603050405020304" pitchFamily="18" charset="0"/>
                      </a:rPr>
                      <m:t>=</m:t>
                    </m:r>
                    <m:sSup>
                      <m:sSupPr>
                        <m:ctrlPr>
                          <a:rPr lang="en-US" sz="2000" b="0" i="1" smtClean="0">
                            <a:effectLst/>
                            <a:latin typeface="Cambria Math" panose="02040503050406030204" pitchFamily="18" charset="0"/>
                          </a:rPr>
                        </m:ctrlPr>
                      </m:sSupPr>
                      <m:e>
                        <m:r>
                          <a:rPr lang="en-US" sz="2000" b="0" i="1" smtClean="0">
                            <a:effectLst/>
                            <a:latin typeface="Cambria Math" panose="02040503050406030204" pitchFamily="18" charset="0"/>
                          </a:rPr>
                          <m:t>𝑦</m:t>
                        </m:r>
                      </m:e>
                      <m:sup>
                        <m:r>
                          <a:rPr lang="en-US" sz="2000" b="0" i="1" smtClean="0">
                            <a:effectLst/>
                            <a:latin typeface="Cambria Math" panose="02040503050406030204" pitchFamily="18" charset="0"/>
                          </a:rPr>
                          <m:t>2</m:t>
                        </m:r>
                      </m:sup>
                    </m:sSup>
                    <m:r>
                      <a:rPr lang="en-US" sz="2000" b="0" i="1" smtClean="0">
                        <a:effectLst/>
                        <a:latin typeface="Cambria Math" panose="02040503050406030204" pitchFamily="18" charset="0"/>
                      </a:rPr>
                      <m:t>,    </m:t>
                    </m:r>
                    <m:r>
                      <a:rPr lang="en-US" sz="2000" b="0" i="1" smtClean="0">
                        <a:effectLst/>
                        <a:latin typeface="Cambria Math" panose="02040503050406030204" pitchFamily="18" charset="0"/>
                      </a:rPr>
                      <m:t>𝑦</m:t>
                    </m:r>
                    <m:r>
                      <a:rPr lang="en-US" sz="2000" b="0" i="1" smtClean="0">
                        <a:effectLst/>
                        <a:latin typeface="Cambria Math" panose="02040503050406030204" pitchFamily="18" charset="0"/>
                      </a:rPr>
                      <m:t>=</m:t>
                    </m:r>
                    <m:r>
                      <a:rPr lang="en-US" sz="2000" b="0" i="1" smtClean="0">
                        <a:effectLst/>
                        <a:latin typeface="Cambria Math" panose="02040503050406030204" pitchFamily="18" charset="0"/>
                      </a:rPr>
                      <m:t>𝑥</m:t>
                    </m:r>
                    <m:r>
                      <a:rPr lang="en-US" sz="2000" b="0" i="1" smtClean="0">
                        <a:effectLst/>
                        <a:latin typeface="Cambria Math" panose="02040503050406030204" pitchFamily="18" charset="0"/>
                      </a:rPr>
                      <m:t>−2 </m:t>
                    </m:r>
                  </m:oMath>
                </a14:m>
                <a:r>
                  <a:rPr lang="en-US" sz="2000" dirty="0">
                    <a:effectLst/>
                    <a:latin typeface="Times New Roman" panose="02020603050405020304" pitchFamily="18" charset="0"/>
                    <a:ea typeface="Times New Roman" panose="02020603050405020304" pitchFamily="18" charset="0"/>
                  </a:rPr>
                  <a:t> </a:t>
                </a:r>
                <a:endParaRPr lang="en-US" sz="2000" dirty="0"/>
              </a:p>
            </p:txBody>
          </p:sp>
        </mc:Choice>
        <mc:Fallback xmlns="">
          <p:sp>
            <p:nvSpPr>
              <p:cNvPr id="3" name="TextBox 2">
                <a:extLst>
                  <a:ext uri="{FF2B5EF4-FFF2-40B4-BE49-F238E27FC236}">
                    <a16:creationId xmlns:a16="http://schemas.microsoft.com/office/drawing/2014/main" id="{EA70EE7F-297F-41E3-9C44-4564B685F945}"/>
                  </a:ext>
                </a:extLst>
              </p:cNvPr>
              <p:cNvSpPr txBox="1">
                <a:spLocks noRot="1" noChangeAspect="1" noMove="1" noResize="1" noEditPoints="1" noAdjustHandles="1" noChangeArrowheads="1" noChangeShapeType="1" noTextEdit="1"/>
              </p:cNvSpPr>
              <p:nvPr/>
            </p:nvSpPr>
            <p:spPr>
              <a:xfrm>
                <a:off x="131394" y="1401199"/>
                <a:ext cx="7869606" cy="400110"/>
              </a:xfrm>
              <a:prstGeom prst="rect">
                <a:avLst/>
              </a:prstGeom>
              <a:blipFill>
                <a:blip r:embed="rId3"/>
                <a:stretch>
                  <a:fillRect l="-852" t="-9231" b="-2769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0CAD6B41-C50D-4AC1-BAB4-124510CA0953}"/>
                  </a:ext>
                </a:extLst>
              </p:cNvPr>
              <p:cNvSpPr txBox="1"/>
              <p:nvPr/>
            </p:nvSpPr>
            <p:spPr>
              <a:xfrm>
                <a:off x="529952" y="1948053"/>
                <a:ext cx="6359055" cy="369332"/>
              </a:xfrm>
              <a:prstGeom prst="rect">
                <a:avLst/>
              </a:prstGeom>
              <a:noFill/>
            </p:spPr>
            <p:txBody>
              <a:bodyPr wrap="square">
                <a:spAutoFit/>
              </a:bodyPr>
              <a:lstStyle/>
              <a:p>
                <a:r>
                  <a:rPr lang="en-US" sz="1800" dirty="0">
                    <a:effectLst/>
                    <a:latin typeface="Times New Roman" panose="02020603050405020304" pitchFamily="18" charset="0"/>
                    <a:ea typeface="Times New Roman" panose="02020603050405020304" pitchFamily="18" charset="0"/>
                  </a:rPr>
                  <a:t>To find the intersections, </a:t>
                </a:r>
                <a14:m>
                  <m:oMath xmlns:m="http://schemas.openxmlformats.org/officeDocument/2006/math">
                    <m:r>
                      <a:rPr lang="en-US" i="1">
                        <a:latin typeface="Cambria Math" panose="02040503050406030204" pitchFamily="18" charset="0"/>
                        <a:ea typeface="Times New Roman" panose="02020603050405020304" pitchFamily="18" charset="0"/>
                      </a:rPr>
                      <m:t>𝑥</m:t>
                    </m:r>
                    <m:r>
                      <a:rPr lang="en-US" i="1">
                        <a:latin typeface="Cambria Math" panose="02040503050406030204" pitchFamily="18" charset="0"/>
                        <a:ea typeface="Times New Roman" panose="02020603050405020304" pitchFamily="18" charset="0"/>
                      </a:rPr>
                      <m:t>=</m:t>
                    </m:r>
                    <m:sSup>
                      <m:sSupPr>
                        <m:ctrlPr>
                          <a:rPr lang="en-US" i="1">
                            <a:latin typeface="Cambria Math" panose="02040503050406030204" pitchFamily="18" charset="0"/>
                          </a:rPr>
                        </m:ctrlPr>
                      </m:sSupPr>
                      <m:e>
                        <m:r>
                          <a:rPr lang="en-US" i="1">
                            <a:latin typeface="Cambria Math" panose="02040503050406030204" pitchFamily="18" charset="0"/>
                          </a:rPr>
                          <m:t>𝑦</m:t>
                        </m:r>
                      </m:e>
                      <m:sup>
                        <m:r>
                          <a:rPr lang="en-US" i="1">
                            <a:latin typeface="Cambria Math" panose="02040503050406030204" pitchFamily="18" charset="0"/>
                          </a:rPr>
                          <m:t>2</m:t>
                        </m:r>
                      </m:sup>
                    </m:sSup>
                    <m:r>
                      <a:rPr lang="en-US" i="1">
                        <a:latin typeface="Cambria Math" panose="02040503050406030204" pitchFamily="18" charset="0"/>
                      </a:rPr>
                      <m:t>,    </m:t>
                    </m:r>
                    <m:r>
                      <a:rPr lang="en-US" b="0" i="1" smtClean="0">
                        <a:latin typeface="Cambria Math" panose="02040503050406030204" pitchFamily="18" charset="0"/>
                      </a:rPr>
                      <m:t>𝑥</m:t>
                    </m:r>
                    <m:r>
                      <a:rPr lang="en-US" i="1">
                        <a:latin typeface="Cambria Math" panose="02040503050406030204" pitchFamily="18" charset="0"/>
                      </a:rPr>
                      <m:t>=</m:t>
                    </m:r>
                    <m:r>
                      <a:rPr lang="en-US" b="0" i="1" smtClean="0">
                        <a:latin typeface="Cambria Math" panose="02040503050406030204" pitchFamily="18" charset="0"/>
                      </a:rPr>
                      <m:t>𝑦</m:t>
                    </m:r>
                    <m:r>
                      <a:rPr lang="en-US" b="0" i="1" smtClean="0">
                        <a:latin typeface="Cambria Math" panose="02040503050406030204" pitchFamily="18" charset="0"/>
                      </a:rPr>
                      <m:t>+2</m:t>
                    </m:r>
                  </m:oMath>
                </a14:m>
                <a:r>
                  <a:rPr lang="en-US" sz="1800" dirty="0">
                    <a:effectLst/>
                    <a:latin typeface="Times New Roman" panose="02020603050405020304" pitchFamily="18" charset="0"/>
                    <a:ea typeface="Times New Roman" panose="02020603050405020304" pitchFamily="18" charset="0"/>
                  </a:rPr>
                  <a:t>  solve</a:t>
                </a:r>
                <a14:m>
                  <m:oMath xmlns:m="http://schemas.openxmlformats.org/officeDocument/2006/math">
                    <m:sSup>
                      <m:sSupPr>
                        <m:ctrlPr>
                          <a:rPr lang="en-US" sz="1800" b="0" i="1" smtClean="0">
                            <a:effectLst/>
                            <a:latin typeface="Cambria Math" panose="02040503050406030204" pitchFamily="18" charset="0"/>
                          </a:rPr>
                        </m:ctrlPr>
                      </m:sSupPr>
                      <m:e>
                        <m:r>
                          <a:rPr lang="en-US" sz="1800" b="0" i="1" smtClean="0">
                            <a:effectLst/>
                            <a:latin typeface="Cambria Math" panose="02040503050406030204" pitchFamily="18" charset="0"/>
                          </a:rPr>
                          <m:t>  </m:t>
                        </m:r>
                        <m:r>
                          <a:rPr lang="en-US" sz="1800" b="0" i="1" smtClean="0">
                            <a:effectLst/>
                            <a:latin typeface="Cambria Math" panose="02040503050406030204" pitchFamily="18" charset="0"/>
                          </a:rPr>
                          <m:t>𝑦</m:t>
                        </m:r>
                      </m:e>
                      <m:sup>
                        <m:r>
                          <a:rPr lang="en-US" sz="1800" b="0" i="1" smtClean="0">
                            <a:effectLst/>
                            <a:latin typeface="Cambria Math" panose="02040503050406030204" pitchFamily="18" charset="0"/>
                          </a:rPr>
                          <m:t>2 </m:t>
                        </m:r>
                      </m:sup>
                    </m:sSup>
                    <m:r>
                      <a:rPr lang="en-US" sz="1800" b="0" i="1" smtClean="0">
                        <a:effectLst/>
                        <a:latin typeface="Cambria Math" panose="02040503050406030204" pitchFamily="18" charset="0"/>
                      </a:rPr>
                      <m:t>=</m:t>
                    </m:r>
                    <m:r>
                      <a:rPr lang="en-US" sz="1800" b="0" i="1" smtClean="0">
                        <a:effectLst/>
                        <a:latin typeface="Cambria Math" panose="02040503050406030204" pitchFamily="18" charset="0"/>
                      </a:rPr>
                      <m:t>𝑦</m:t>
                    </m:r>
                    <m:r>
                      <a:rPr lang="en-US" sz="1800" b="0" i="1" smtClean="0">
                        <a:effectLst/>
                        <a:latin typeface="Cambria Math" panose="02040503050406030204" pitchFamily="18" charset="0"/>
                      </a:rPr>
                      <m:t>+2</m:t>
                    </m:r>
                  </m:oMath>
                </a14:m>
                <a:endParaRPr lang="en-US" sz="1800" dirty="0"/>
              </a:p>
            </p:txBody>
          </p:sp>
        </mc:Choice>
        <mc:Fallback xmlns="">
          <p:sp>
            <p:nvSpPr>
              <p:cNvPr id="4" name="TextBox 3">
                <a:extLst>
                  <a:ext uri="{FF2B5EF4-FFF2-40B4-BE49-F238E27FC236}">
                    <a16:creationId xmlns:a16="http://schemas.microsoft.com/office/drawing/2014/main" id="{0CAD6B41-C50D-4AC1-BAB4-124510CA0953}"/>
                  </a:ext>
                </a:extLst>
              </p:cNvPr>
              <p:cNvSpPr txBox="1">
                <a:spLocks noRot="1" noChangeAspect="1" noMove="1" noResize="1" noEditPoints="1" noAdjustHandles="1" noChangeArrowheads="1" noChangeShapeType="1" noTextEdit="1"/>
              </p:cNvSpPr>
              <p:nvPr/>
            </p:nvSpPr>
            <p:spPr>
              <a:xfrm>
                <a:off x="529952" y="1948053"/>
                <a:ext cx="6359055" cy="369332"/>
              </a:xfrm>
              <a:prstGeom prst="rect">
                <a:avLst/>
              </a:prstGeom>
              <a:blipFill>
                <a:blip r:embed="rId4"/>
                <a:stretch>
                  <a:fillRect l="-863" t="-10000" b="-26667"/>
                </a:stretch>
              </a:blipFill>
            </p:spPr>
            <p:txBody>
              <a:bodyPr/>
              <a:lstStyle/>
              <a:p>
                <a:r>
                  <a:rPr lang="en-US">
                    <a:noFill/>
                  </a:rPr>
                  <a:t> </a:t>
                </a:r>
              </a:p>
            </p:txBody>
          </p:sp>
        </mc:Fallback>
      </mc:AlternateContent>
      <p:pic>
        <p:nvPicPr>
          <p:cNvPr id="5" name="Picture 4">
            <a:extLst>
              <a:ext uri="{FF2B5EF4-FFF2-40B4-BE49-F238E27FC236}">
                <a16:creationId xmlns:a16="http://schemas.microsoft.com/office/drawing/2014/main" id="{662ED546-2052-49FF-B0D1-3C42E35AF4ED}"/>
              </a:ext>
            </a:extLst>
          </p:cNvPr>
          <p:cNvPicPr>
            <a:picLocks noChangeAspect="1"/>
          </p:cNvPicPr>
          <p:nvPr/>
        </p:nvPicPr>
        <p:blipFill>
          <a:blip r:embed="rId5"/>
          <a:stretch>
            <a:fillRect/>
          </a:stretch>
        </p:blipFill>
        <p:spPr>
          <a:xfrm>
            <a:off x="3878837" y="4465699"/>
            <a:ext cx="3457575" cy="1647825"/>
          </a:xfrm>
          <a:prstGeom prst="rect">
            <a:avLst/>
          </a:prstGeom>
        </p:spPr>
      </p:pic>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348EC66A-4B35-484A-8840-FD05A66CB3D9}"/>
                  </a:ext>
                </a:extLst>
              </p:cNvPr>
              <p:cNvSpPr txBox="1"/>
              <p:nvPr/>
            </p:nvSpPr>
            <p:spPr>
              <a:xfrm>
                <a:off x="848026" y="2458119"/>
                <a:ext cx="5401222" cy="276999"/>
              </a:xfrm>
              <a:prstGeom prst="rect">
                <a:avLst/>
              </a:prstGeom>
              <a:noFill/>
            </p:spPr>
            <p:txBody>
              <a:bodyPr wrap="none" lIns="0" tIns="0" rIns="0" bIns="0" rtlCol="0">
                <a:spAutoFit/>
              </a:bodyPr>
              <a:lstStyle/>
              <a:p>
                <a14:m>
                  <m:oMath xmlns:m="http://schemas.openxmlformats.org/officeDocument/2006/math">
                    <m:sSup>
                      <m:sSupPr>
                        <m:ctrlPr>
                          <a:rPr lang="en-US" i="1" smtClean="0">
                            <a:latin typeface="Cambria Math" panose="02040503050406030204" pitchFamily="18" charset="0"/>
                          </a:rPr>
                        </m:ctrlPr>
                      </m:sSupPr>
                      <m:e>
                        <m:r>
                          <a:rPr lang="en-US" i="1">
                            <a:latin typeface="Cambria Math" panose="02040503050406030204" pitchFamily="18" charset="0"/>
                          </a:rPr>
                          <m:t>  </m:t>
                        </m:r>
                        <m:r>
                          <a:rPr lang="en-US" i="1">
                            <a:latin typeface="Cambria Math" panose="02040503050406030204" pitchFamily="18" charset="0"/>
                          </a:rPr>
                          <m:t>𝑦</m:t>
                        </m:r>
                      </m:e>
                      <m:sup>
                        <m:r>
                          <a:rPr lang="en-US" i="1">
                            <a:latin typeface="Cambria Math" panose="02040503050406030204" pitchFamily="18" charset="0"/>
                          </a:rPr>
                          <m:t>2 </m:t>
                        </m:r>
                      </m:sup>
                    </m:sSup>
                    <m:r>
                      <a:rPr lang="en-US" b="0" i="1" smtClean="0">
                        <a:latin typeface="Cambria Math" panose="02040503050406030204" pitchFamily="18" charset="0"/>
                      </a:rPr>
                      <m:t>−</m:t>
                    </m:r>
                    <m:r>
                      <a:rPr lang="en-US" i="1">
                        <a:latin typeface="Cambria Math" panose="02040503050406030204" pitchFamily="18" charset="0"/>
                      </a:rPr>
                      <m:t>𝑦</m:t>
                    </m:r>
                    <m:r>
                      <a:rPr lang="en-US" b="0" i="1" smtClean="0">
                        <a:latin typeface="Cambria Math" panose="02040503050406030204" pitchFamily="18" charset="0"/>
                      </a:rPr>
                      <m:t>−</m:t>
                    </m:r>
                    <m:r>
                      <a:rPr lang="en-US" i="1">
                        <a:latin typeface="Cambria Math" panose="02040503050406030204" pitchFamily="18" charset="0"/>
                      </a:rPr>
                      <m:t>2</m:t>
                    </m:r>
                    <m:r>
                      <a:rPr lang="en-US" b="0" i="1" smtClean="0">
                        <a:latin typeface="Cambria Math" panose="02040503050406030204" pitchFamily="18" charset="0"/>
                      </a:rPr>
                      <m:t>=0,    </m:t>
                    </m:r>
                    <m:d>
                      <m:dPr>
                        <m:ctrlPr>
                          <a:rPr lang="en-US" b="0" i="1" smtClean="0">
                            <a:latin typeface="Cambria Math" panose="02040503050406030204" pitchFamily="18" charset="0"/>
                          </a:rPr>
                        </m:ctrlPr>
                      </m:dPr>
                      <m:e>
                        <m:r>
                          <a:rPr lang="en-US" b="0" i="1" smtClean="0">
                            <a:latin typeface="Cambria Math" panose="02040503050406030204" pitchFamily="18" charset="0"/>
                          </a:rPr>
                          <m:t>𝑦</m:t>
                        </m:r>
                        <m:r>
                          <a:rPr lang="en-US" b="0" i="1" smtClean="0">
                            <a:latin typeface="Cambria Math" panose="02040503050406030204" pitchFamily="18" charset="0"/>
                          </a:rPr>
                          <m:t>−2</m:t>
                        </m:r>
                      </m:e>
                    </m:d>
                    <m:d>
                      <m:dPr>
                        <m:ctrlPr>
                          <a:rPr lang="en-US" b="0" i="1" smtClean="0">
                            <a:latin typeface="Cambria Math" panose="02040503050406030204" pitchFamily="18" charset="0"/>
                          </a:rPr>
                        </m:ctrlPr>
                      </m:dPr>
                      <m:e>
                        <m:r>
                          <a:rPr lang="en-US" b="0" i="1" smtClean="0">
                            <a:latin typeface="Cambria Math" panose="02040503050406030204" pitchFamily="18" charset="0"/>
                          </a:rPr>
                          <m:t>𝑦</m:t>
                        </m:r>
                        <m:r>
                          <a:rPr lang="en-US" b="0" i="1" smtClean="0">
                            <a:latin typeface="Cambria Math" panose="02040503050406030204" pitchFamily="18" charset="0"/>
                          </a:rPr>
                          <m:t>+1</m:t>
                        </m:r>
                      </m:e>
                    </m:d>
                    <m:r>
                      <a:rPr lang="en-US" b="0" i="1" smtClean="0">
                        <a:latin typeface="Cambria Math" panose="02040503050406030204" pitchFamily="18" charset="0"/>
                      </a:rPr>
                      <m:t>=0,    </m:t>
                    </m:r>
                    <m:r>
                      <a:rPr lang="en-US" b="0" i="1" smtClean="0">
                        <a:latin typeface="Cambria Math" panose="02040503050406030204" pitchFamily="18" charset="0"/>
                      </a:rPr>
                      <m:t>𝑦</m:t>
                    </m:r>
                    <m:r>
                      <a:rPr lang="en-US" b="0" i="1" smtClean="0">
                        <a:latin typeface="Cambria Math" panose="02040503050406030204" pitchFamily="18" charset="0"/>
                      </a:rPr>
                      <m:t>=2,  </m:t>
                    </m:r>
                    <m:r>
                      <a:rPr lang="en-US" b="0" i="1" smtClean="0">
                        <a:latin typeface="Cambria Math" panose="02040503050406030204" pitchFamily="18" charset="0"/>
                      </a:rPr>
                      <m:t>𝑦</m:t>
                    </m:r>
                    <m:r>
                      <a:rPr lang="en-US" b="0" i="1" smtClean="0">
                        <a:latin typeface="Cambria Math" panose="02040503050406030204" pitchFamily="18" charset="0"/>
                      </a:rPr>
                      <m:t>=−</m:t>
                    </m:r>
                  </m:oMath>
                </a14:m>
                <a:r>
                  <a:rPr lang="en-US" dirty="0"/>
                  <a:t>1</a:t>
                </a:r>
              </a:p>
            </p:txBody>
          </p:sp>
        </mc:Choice>
        <mc:Fallback xmlns="">
          <p:sp>
            <p:nvSpPr>
              <p:cNvPr id="6" name="TextBox 5">
                <a:extLst>
                  <a:ext uri="{FF2B5EF4-FFF2-40B4-BE49-F238E27FC236}">
                    <a16:creationId xmlns:a16="http://schemas.microsoft.com/office/drawing/2014/main" id="{348EC66A-4B35-484A-8840-FD05A66CB3D9}"/>
                  </a:ext>
                </a:extLst>
              </p:cNvPr>
              <p:cNvSpPr txBox="1">
                <a:spLocks noRot="1" noChangeAspect="1" noMove="1" noResize="1" noEditPoints="1" noAdjustHandles="1" noChangeArrowheads="1" noChangeShapeType="1" noTextEdit="1"/>
              </p:cNvSpPr>
              <p:nvPr/>
            </p:nvSpPr>
            <p:spPr>
              <a:xfrm>
                <a:off x="848026" y="2458119"/>
                <a:ext cx="5401222" cy="276999"/>
              </a:xfrm>
              <a:prstGeom prst="rect">
                <a:avLst/>
              </a:prstGeom>
              <a:blipFill>
                <a:blip r:embed="rId6"/>
                <a:stretch>
                  <a:fillRect l="-113" t="-19565" b="-1521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78670FDB-A2AD-44C5-8776-C5F073042266}"/>
                  </a:ext>
                </a:extLst>
              </p:cNvPr>
              <p:cNvSpPr txBox="1"/>
              <p:nvPr/>
            </p:nvSpPr>
            <p:spPr>
              <a:xfrm>
                <a:off x="600521" y="2946826"/>
                <a:ext cx="3278316" cy="647870"/>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𝐴𝑟𝑒𝑎</m:t>
                      </m:r>
                      <m:r>
                        <a:rPr lang="en-US" b="0" i="1" smtClean="0">
                          <a:latin typeface="Cambria Math" panose="02040503050406030204" pitchFamily="18" charset="0"/>
                        </a:rPr>
                        <m:t>=</m:t>
                      </m:r>
                      <m:nary>
                        <m:naryPr>
                          <m:limLoc m:val="undOvr"/>
                          <m:ctrlPr>
                            <a:rPr lang="en-US" b="0" i="1" smtClean="0">
                              <a:latin typeface="Cambria Math" panose="02040503050406030204" pitchFamily="18" charset="0"/>
                            </a:rPr>
                          </m:ctrlPr>
                        </m:naryPr>
                        <m:sub>
                          <m:r>
                            <m:rPr>
                              <m:brk m:alnAt="24"/>
                            </m:rPr>
                            <a:rPr lang="en-US" b="0" i="1" smtClean="0">
                              <a:latin typeface="Cambria Math" panose="02040503050406030204" pitchFamily="18" charset="0"/>
                            </a:rPr>
                            <m:t>−</m:t>
                          </m:r>
                          <m:r>
                            <a:rPr lang="en-US" b="0" i="1" smtClean="0">
                              <a:latin typeface="Cambria Math" panose="02040503050406030204" pitchFamily="18" charset="0"/>
                            </a:rPr>
                            <m:t>1</m:t>
                          </m:r>
                        </m:sub>
                        <m:sup>
                          <m:r>
                            <a:rPr lang="en-US" b="0" i="1" smtClean="0">
                              <a:latin typeface="Cambria Math" panose="02040503050406030204" pitchFamily="18" charset="0"/>
                            </a:rPr>
                            <m:t>2</m:t>
                          </m:r>
                        </m:sup>
                        <m:e>
                          <m:d>
                            <m:dPr>
                              <m:begChr m:val="["/>
                              <m:endChr m:val="]"/>
                              <m:ctrlPr>
                                <a:rPr lang="en-US" b="0" i="1" smtClean="0">
                                  <a:latin typeface="Cambria Math" panose="02040503050406030204" pitchFamily="18" charset="0"/>
                                </a:rPr>
                              </m:ctrlPr>
                            </m:dPr>
                            <m:e>
                              <m:d>
                                <m:dPr>
                                  <m:ctrlPr>
                                    <a:rPr lang="en-US" b="0" i="1" smtClean="0">
                                      <a:latin typeface="Cambria Math" panose="02040503050406030204" pitchFamily="18" charset="0"/>
                                    </a:rPr>
                                  </m:ctrlPr>
                                </m:dPr>
                                <m:e>
                                  <m:r>
                                    <a:rPr lang="en-US" b="0" i="1" smtClean="0">
                                      <a:latin typeface="Cambria Math" panose="02040503050406030204" pitchFamily="18" charset="0"/>
                                    </a:rPr>
                                    <m:t>𝑦</m:t>
                                  </m:r>
                                  <m:r>
                                    <a:rPr lang="en-US" b="0" i="1" smtClean="0">
                                      <a:latin typeface="Cambria Math" panose="02040503050406030204" pitchFamily="18" charset="0"/>
                                    </a:rPr>
                                    <m:t>+2</m:t>
                                  </m:r>
                                </m:e>
                              </m:d>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𝑦</m:t>
                                  </m:r>
                                </m:e>
                                <m:sup>
                                  <m:r>
                                    <a:rPr lang="en-US" b="0" i="1" smtClean="0">
                                      <a:latin typeface="Cambria Math" panose="02040503050406030204" pitchFamily="18" charset="0"/>
                                    </a:rPr>
                                    <m:t>2</m:t>
                                  </m:r>
                                </m:sup>
                              </m:sSup>
                            </m:e>
                          </m:d>
                          <m:r>
                            <a:rPr lang="en-US" b="0" i="1" smtClean="0">
                              <a:latin typeface="Cambria Math" panose="02040503050406030204" pitchFamily="18" charset="0"/>
                            </a:rPr>
                            <m:t>𝑑𝑦</m:t>
                          </m:r>
                          <m:r>
                            <a:rPr lang="en-US" b="0" i="1" smtClean="0">
                              <a:latin typeface="Cambria Math" panose="02040503050406030204" pitchFamily="18" charset="0"/>
                            </a:rPr>
                            <m:t>=</m:t>
                          </m:r>
                        </m:e>
                      </m:nary>
                    </m:oMath>
                  </m:oMathPara>
                </a14:m>
                <a:endParaRPr lang="en-US" dirty="0"/>
              </a:p>
            </p:txBody>
          </p:sp>
        </mc:Choice>
        <mc:Fallback xmlns="">
          <p:sp>
            <p:nvSpPr>
              <p:cNvPr id="7" name="TextBox 6">
                <a:extLst>
                  <a:ext uri="{FF2B5EF4-FFF2-40B4-BE49-F238E27FC236}">
                    <a16:creationId xmlns:a16="http://schemas.microsoft.com/office/drawing/2014/main" id="{78670FDB-A2AD-44C5-8776-C5F073042266}"/>
                  </a:ext>
                </a:extLst>
              </p:cNvPr>
              <p:cNvSpPr txBox="1">
                <a:spLocks noRot="1" noChangeAspect="1" noMove="1" noResize="1" noEditPoints="1" noAdjustHandles="1" noChangeArrowheads="1" noChangeShapeType="1" noTextEdit="1"/>
              </p:cNvSpPr>
              <p:nvPr/>
            </p:nvSpPr>
            <p:spPr>
              <a:xfrm>
                <a:off x="600521" y="2946826"/>
                <a:ext cx="3278316" cy="647870"/>
              </a:xfrm>
              <a:prstGeom prst="rect">
                <a:avLst/>
              </a:prstGeom>
              <a:blipFill>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334A84E5-8468-471F-B5F2-EC0C731274E7}"/>
                  </a:ext>
                </a:extLst>
              </p:cNvPr>
              <p:cNvSpPr txBox="1"/>
              <p:nvPr/>
            </p:nvSpPr>
            <p:spPr>
              <a:xfrm>
                <a:off x="3548637" y="3071113"/>
                <a:ext cx="2194062" cy="71577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en-US" i="1" smtClean="0">
                              <a:latin typeface="Cambria Math" panose="02040503050406030204" pitchFamily="18" charset="0"/>
                            </a:rPr>
                          </m:ctrlPr>
                        </m:sSubSupPr>
                        <m:e>
                          <m:d>
                            <m:dPr>
                              <m:begChr m:val=""/>
                              <m:endChr m:val="]"/>
                              <m:ctrlPr>
                                <a:rPr lang="en-US" i="1" smtClean="0">
                                  <a:latin typeface="Cambria Math" panose="02040503050406030204" pitchFamily="18" charset="0"/>
                                </a:rPr>
                              </m:ctrlPr>
                            </m:dPr>
                            <m:e>
                              <m:f>
                                <m:fPr>
                                  <m:ctrlPr>
                                    <a:rPr lang="en-US" i="1" smtClean="0">
                                      <a:latin typeface="Cambria Math" panose="02040503050406030204" pitchFamily="18" charset="0"/>
                                    </a:rPr>
                                  </m:ctrlPr>
                                </m:fPr>
                                <m:num>
                                  <m:sSup>
                                    <m:sSupPr>
                                      <m:ctrlPr>
                                        <a:rPr lang="en-US" i="1" smtClean="0">
                                          <a:latin typeface="Cambria Math" panose="02040503050406030204" pitchFamily="18" charset="0"/>
                                        </a:rPr>
                                      </m:ctrlPr>
                                    </m:sSupPr>
                                    <m:e>
                                      <m:r>
                                        <a:rPr lang="en-US" b="0" i="1" smtClean="0">
                                          <a:latin typeface="Cambria Math" panose="02040503050406030204" pitchFamily="18" charset="0"/>
                                        </a:rPr>
                                        <m:t>𝑦</m:t>
                                      </m:r>
                                    </m:e>
                                    <m:sup>
                                      <m:r>
                                        <a:rPr lang="en-US" b="0" i="1" smtClean="0">
                                          <a:latin typeface="Cambria Math" panose="02040503050406030204" pitchFamily="18" charset="0"/>
                                        </a:rPr>
                                        <m:t>2</m:t>
                                      </m:r>
                                    </m:sup>
                                  </m:sSup>
                                </m:num>
                                <m:den>
                                  <m:r>
                                    <a:rPr lang="en-US" b="0" i="1" smtClean="0">
                                      <a:latin typeface="Cambria Math" panose="02040503050406030204" pitchFamily="18" charset="0"/>
                                    </a:rPr>
                                    <m:t>2</m:t>
                                  </m:r>
                                </m:den>
                              </m:f>
                              <m:r>
                                <a:rPr lang="en-US" b="0" i="1" smtClean="0">
                                  <a:latin typeface="Cambria Math" panose="02040503050406030204" pitchFamily="18" charset="0"/>
                                </a:rPr>
                                <m:t>+2</m:t>
                              </m:r>
                              <m:r>
                                <a:rPr lang="en-US" b="0" i="1" smtClean="0">
                                  <a:latin typeface="Cambria Math" panose="02040503050406030204" pitchFamily="18" charset="0"/>
                                </a:rPr>
                                <m:t>𝑦</m:t>
                              </m:r>
                              <m:r>
                                <a:rPr lang="en-US" b="0" i="1" smtClean="0">
                                  <a:latin typeface="Cambria Math" panose="02040503050406030204" pitchFamily="18" charset="0"/>
                                </a:rPr>
                                <m:t>−</m:t>
                              </m:r>
                              <m:f>
                                <m:fPr>
                                  <m:ctrlPr>
                                    <a:rPr lang="en-US" b="0" i="1" smtClean="0">
                                      <a:latin typeface="Cambria Math" panose="02040503050406030204" pitchFamily="18" charset="0"/>
                                    </a:rPr>
                                  </m:ctrlPr>
                                </m:fPr>
                                <m:num>
                                  <m:sSup>
                                    <m:sSupPr>
                                      <m:ctrlPr>
                                        <a:rPr lang="en-US" b="0" i="1" smtClean="0">
                                          <a:latin typeface="Cambria Math" panose="02040503050406030204" pitchFamily="18" charset="0"/>
                                        </a:rPr>
                                      </m:ctrlPr>
                                    </m:sSupPr>
                                    <m:e>
                                      <m:r>
                                        <a:rPr lang="en-US" b="0" i="1" smtClean="0">
                                          <a:latin typeface="Cambria Math" panose="02040503050406030204" pitchFamily="18" charset="0"/>
                                        </a:rPr>
                                        <m:t>𝑦</m:t>
                                      </m:r>
                                    </m:e>
                                    <m:sup>
                                      <m:r>
                                        <a:rPr lang="en-US" b="0" i="1" smtClean="0">
                                          <a:latin typeface="Cambria Math" panose="02040503050406030204" pitchFamily="18" charset="0"/>
                                        </a:rPr>
                                        <m:t>3</m:t>
                                      </m:r>
                                    </m:sup>
                                  </m:sSup>
                                </m:num>
                                <m:den>
                                  <m:r>
                                    <a:rPr lang="en-US" b="0" i="1" smtClean="0">
                                      <a:latin typeface="Cambria Math" panose="02040503050406030204" pitchFamily="18" charset="0"/>
                                    </a:rPr>
                                    <m:t>3</m:t>
                                  </m:r>
                                </m:den>
                              </m:f>
                            </m:e>
                          </m:d>
                        </m:e>
                        <m:sub>
                          <m:r>
                            <a:rPr lang="en-US" b="0" i="1" smtClean="0">
                              <a:latin typeface="Cambria Math" panose="02040503050406030204" pitchFamily="18" charset="0"/>
                            </a:rPr>
                            <m:t>−1</m:t>
                          </m:r>
                        </m:sub>
                        <m:sup>
                          <m:r>
                            <a:rPr lang="en-US" b="0" i="1" smtClean="0">
                              <a:latin typeface="Cambria Math" panose="02040503050406030204" pitchFamily="18" charset="0"/>
                            </a:rPr>
                            <m:t>2</m:t>
                          </m:r>
                        </m:sup>
                      </m:sSubSup>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9</m:t>
                          </m:r>
                        </m:num>
                        <m:den>
                          <m:r>
                            <a:rPr lang="en-US" b="0" i="1" smtClean="0">
                              <a:latin typeface="Cambria Math" panose="02040503050406030204" pitchFamily="18" charset="0"/>
                            </a:rPr>
                            <m:t>2</m:t>
                          </m:r>
                        </m:den>
                      </m:f>
                    </m:oMath>
                  </m:oMathPara>
                </a14:m>
                <a:endParaRPr lang="en-US" dirty="0"/>
              </a:p>
            </p:txBody>
          </p:sp>
        </mc:Choice>
        <mc:Fallback xmlns="">
          <p:sp>
            <p:nvSpPr>
              <p:cNvPr id="8" name="TextBox 7">
                <a:extLst>
                  <a:ext uri="{FF2B5EF4-FFF2-40B4-BE49-F238E27FC236}">
                    <a16:creationId xmlns:a16="http://schemas.microsoft.com/office/drawing/2014/main" id="{334A84E5-8468-471F-B5F2-EC0C731274E7}"/>
                  </a:ext>
                </a:extLst>
              </p:cNvPr>
              <p:cNvSpPr txBox="1">
                <a:spLocks noRot="1" noChangeAspect="1" noMove="1" noResize="1" noEditPoints="1" noAdjustHandles="1" noChangeArrowheads="1" noChangeShapeType="1" noTextEdit="1"/>
              </p:cNvSpPr>
              <p:nvPr/>
            </p:nvSpPr>
            <p:spPr>
              <a:xfrm>
                <a:off x="3548637" y="3071113"/>
                <a:ext cx="2194062" cy="715773"/>
              </a:xfrm>
              <a:prstGeom prst="rect">
                <a:avLst/>
              </a:prstGeom>
              <a:blipFill>
                <a:blip r:embed="rId8"/>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326124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arn(inVertic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arn(inVertical)">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arn(inVertical)">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arn(inVertical)">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barn(inVertical)">
                                      <p:cBhvr>
                                        <p:cTn id="3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P spid="7"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97583283"/>
      </p:ext>
    </p:extLst>
  </p:cSld>
  <p:clrMapOvr>
    <a:masterClrMapping/>
  </p:clrMapOvr>
</p:sld>
</file>

<file path=ppt/theme/theme1.xml><?xml version="1.0" encoding="utf-8"?>
<a:theme xmlns:a="http://schemas.openxmlformats.org/drawingml/2006/main" name="USHE">
  <a:themeElements>
    <a:clrScheme name="Custom 7">
      <a:dk1>
        <a:srgbClr val="000000"/>
      </a:dk1>
      <a:lt1>
        <a:srgbClr val="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6D90B95B22DD945BDFF45EB84A5E21C" ma:contentTypeVersion="12" ma:contentTypeDescription="Create a new document." ma:contentTypeScope="" ma:versionID="9ee3781bcb6633d132c89161492bb118">
  <xsd:schema xmlns:xsd="http://www.w3.org/2001/XMLSchema" xmlns:xs="http://www.w3.org/2001/XMLSchema" xmlns:p="http://schemas.microsoft.com/office/2006/metadata/properties" xmlns:ns2="7c1bd8dc-4e40-424f-a15f-9ffcd522197f" xmlns:ns3="6125ffc9-2c56-435e-8267-1393444907b2" targetNamespace="http://schemas.microsoft.com/office/2006/metadata/properties" ma:root="true" ma:fieldsID="d3e430f46b92204fb5a3381a429c4dbe" ns2:_="" ns3:_="">
    <xsd:import namespace="7c1bd8dc-4e40-424f-a15f-9ffcd522197f"/>
    <xsd:import namespace="6125ffc9-2c56-435e-8267-1393444907b2"/>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c1bd8dc-4e40-424f-a15f-9ffcd522197f"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125ffc9-2c56-435e-8267-1393444907b2"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7c1bd8dc-4e40-424f-a15f-9ffcd522197f">
      <UserInfo>
        <DisplayName/>
        <AccountId xsi:nil="true"/>
        <AccountType/>
      </UserInfo>
    </SharedWithUsers>
    <MediaLengthInSeconds xmlns="6125ffc9-2c56-435e-8267-1393444907b2" xsi:nil="true"/>
  </documentManagement>
</p:properties>
</file>

<file path=customXml/itemProps1.xml><?xml version="1.0" encoding="utf-8"?>
<ds:datastoreItem xmlns:ds="http://schemas.openxmlformats.org/officeDocument/2006/customXml" ds:itemID="{B90ADEF7-6379-40D1-BC98-899DA66279A2}">
  <ds:schemaRefs>
    <ds:schemaRef ds:uri="http://schemas.microsoft.com/sharepoint/v3/contenttype/forms"/>
  </ds:schemaRefs>
</ds:datastoreItem>
</file>

<file path=customXml/itemProps2.xml><?xml version="1.0" encoding="utf-8"?>
<ds:datastoreItem xmlns:ds="http://schemas.openxmlformats.org/officeDocument/2006/customXml" ds:itemID="{E92619C5-D390-4089-99FA-A01EC1A4E1E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c1bd8dc-4e40-424f-a15f-9ffcd522197f"/>
    <ds:schemaRef ds:uri="6125ffc9-2c56-435e-8267-1393444907b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DA052C4-6F29-46DC-9113-1B1D8BBA1238}">
  <ds:schemaRefs>
    <ds:schemaRef ds:uri="http://purl.org/dc/elements/1.1/"/>
    <ds:schemaRef ds:uri="http://purl.org/dc/dcmitype/"/>
    <ds:schemaRef ds:uri="http://schemas.microsoft.com/office/2006/documentManagement/types"/>
    <ds:schemaRef ds:uri="http://purl.org/dc/terms/"/>
    <ds:schemaRef ds:uri="http://schemas.microsoft.com/office/infopath/2007/PartnerControls"/>
    <ds:schemaRef ds:uri="http://www.w3.org/XML/1998/namespace"/>
    <ds:schemaRef ds:uri="6125ffc9-2c56-435e-8267-1393444907b2"/>
    <ds:schemaRef ds:uri="http://schemas.openxmlformats.org/package/2006/metadata/core-properties"/>
    <ds:schemaRef ds:uri="7c1bd8dc-4e40-424f-a15f-9ffcd522197f"/>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152480</TotalTime>
  <Words>516</Words>
  <Application>Microsoft Office PowerPoint</Application>
  <PresentationFormat>On-screen Show (4:3)</PresentationFormat>
  <Paragraphs>43</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Cambria Math</vt:lpstr>
      <vt:lpstr>Noto Sans Symbols</vt:lpstr>
      <vt:lpstr>Times New Roman</vt:lpstr>
      <vt:lpstr>Verdana</vt:lpstr>
      <vt:lpstr>USHE</vt:lpstr>
      <vt:lpstr>14.9 Area between Curves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Pearson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Introductory Mathematical Analysis For Business, Economics, and The Life and Social Sciences</dc:title>
  <dc:subject/>
  <dc:creator>Ernest F. Haeussler JR. Richard s. Paul Richard J.wood</dc:creator>
  <cp:keywords/>
  <dc:description/>
  <cp:lastModifiedBy>Suliman Saleh Al-Homidan</cp:lastModifiedBy>
  <cp:revision>1216</cp:revision>
  <dcterms:modified xsi:type="dcterms:W3CDTF">2024-10-30T06:49:11Z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0x01010086D90B95B22DD945BDFF45EB84A5E21C</vt:lpwstr>
  </property>
  <property fmtid="{D5CDD505-2E9C-101B-9397-08002B2CF9AE}" pid="3" name="Order">
    <vt:r8>4350300</vt:r8>
  </property>
  <property fmtid="{D5CDD505-2E9C-101B-9397-08002B2CF9AE}" pid="4" name="_ExtendedDescription">
    <vt:lpwstr/>
  </property>
  <property fmtid="{D5CDD505-2E9C-101B-9397-08002B2CF9AE}" pid="5" name="_SourceUrl">
    <vt:lpwstr/>
  </property>
  <property fmtid="{D5CDD505-2E9C-101B-9397-08002B2CF9AE}" pid="6" name="_SharedFileIndex">
    <vt:lpwstr/>
  </property>
  <property fmtid="{D5CDD505-2E9C-101B-9397-08002B2CF9AE}" pid="7" name="ComplianceAssetId">
    <vt:lpwstr/>
  </property>
</Properties>
</file>