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22"/>
  </p:notesMasterIdLst>
  <p:handoutMasterIdLst>
    <p:handoutMasterId r:id="rId23"/>
  </p:handoutMasterIdLst>
  <p:sldIdLst>
    <p:sldId id="634" r:id="rId5"/>
    <p:sldId id="635" r:id="rId6"/>
    <p:sldId id="663" r:id="rId7"/>
    <p:sldId id="664" r:id="rId8"/>
    <p:sldId id="665" r:id="rId9"/>
    <p:sldId id="666" r:id="rId10"/>
    <p:sldId id="673" r:id="rId11"/>
    <p:sldId id="667" r:id="rId12"/>
    <p:sldId id="671" r:id="rId13"/>
    <p:sldId id="672" r:id="rId14"/>
    <p:sldId id="669" r:id="rId15"/>
    <p:sldId id="649" r:id="rId16"/>
    <p:sldId id="670" r:id="rId17"/>
    <p:sldId id="653" r:id="rId18"/>
    <p:sldId id="677" r:id="rId19"/>
    <p:sldId id="674" r:id="rId20"/>
    <p:sldId id="651"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4" userDrawn="1">
          <p15:clr>
            <a:srgbClr val="A4A3A4"/>
          </p15:clr>
        </p15:guide>
        <p15:guide id="4" pos="249" userDrawn="1">
          <p15:clr>
            <a:srgbClr val="A4A3A4"/>
          </p15:clr>
        </p15:guide>
        <p15:guide id="5" pos="2880" userDrawn="1">
          <p15:clr>
            <a:srgbClr val="A4A3A4"/>
          </p15:clr>
        </p15:guide>
        <p15:guide id="6" orient="horz" pos="2228" userDrawn="1">
          <p15:clr>
            <a:srgbClr val="A4A3A4"/>
          </p15:clr>
        </p15:guide>
        <p15:guide id="7" pos="5534" userDrawn="1">
          <p15:clr>
            <a:srgbClr val="A4A3A4"/>
          </p15:clr>
        </p15:guide>
        <p15:guide id="8" orient="horz" pos="777" userDrawn="1">
          <p15:clr>
            <a:srgbClr val="A4A3A4"/>
          </p15:clr>
        </p15:guide>
        <p15:guide id="9" orient="horz" pos="958" userDrawn="1">
          <p15:clr>
            <a:srgbClr val="A4A3A4"/>
          </p15:clr>
        </p15:guide>
        <p15:guide id="10" pos="2109" userDrawn="1">
          <p15:clr>
            <a:srgbClr val="A4A3A4"/>
          </p15:clr>
        </p15:guide>
        <p15:guide id="11" pos="22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8" autoAdjust="0"/>
    <p:restoredTop sz="95856" autoAdjust="0"/>
  </p:normalViewPr>
  <p:slideViewPr>
    <p:cSldViewPr snapToGrid="0" snapToObjects="1">
      <p:cViewPr varScale="1">
        <p:scale>
          <a:sx n="97" d="100"/>
          <a:sy n="97" d="100"/>
        </p:scale>
        <p:origin x="260" y="64"/>
      </p:cViewPr>
      <p:guideLst>
        <p:guide orient="horz" pos="3974"/>
        <p:guide orient="horz" pos="414"/>
        <p:guide pos="249"/>
        <p:guide pos="2880"/>
        <p:guide orient="horz" pos="2228"/>
        <p:guide pos="5534"/>
        <p:guide orient="horz" pos="777"/>
        <p:guide orient="horz" pos="958"/>
        <p:guide pos="2109"/>
        <p:guide pos="2268"/>
      </p:guideLst>
    </p:cSldViewPr>
  </p:slideViewPr>
  <p:outlineViewPr>
    <p:cViewPr>
      <p:scale>
        <a:sx n="33" d="100"/>
        <a:sy n="33" d="100"/>
      </p:scale>
      <p:origin x="0" y="-13374"/>
    </p:cViewPr>
  </p:outlineViewPr>
  <p:notesTextViewPr>
    <p:cViewPr>
      <p:scale>
        <a:sx n="125" d="100"/>
        <a:sy n="125" d="100"/>
      </p:scale>
      <p:origin x="0" y="0"/>
    </p:cViewPr>
  </p:notesTextViewPr>
  <p:sorterViewPr>
    <p:cViewPr>
      <p:scale>
        <a:sx n="100" d="100"/>
        <a:sy n="100" d="100"/>
      </p:scale>
      <p:origin x="0" y="-15030"/>
    </p:cViewPr>
  </p:sorterViewPr>
  <p:notesViewPr>
    <p:cSldViewPr snapToGrid="0" snapToObject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image" Target="../media/image100.wmf"/><Relationship Id="rId18" Type="http://schemas.openxmlformats.org/officeDocument/2006/relationships/image" Target="../media/image105.wmf"/><Relationship Id="rId3" Type="http://schemas.openxmlformats.org/officeDocument/2006/relationships/image" Target="../media/image90.wmf"/><Relationship Id="rId21" Type="http://schemas.openxmlformats.org/officeDocument/2006/relationships/image" Target="../media/image108.wmf"/><Relationship Id="rId7" Type="http://schemas.openxmlformats.org/officeDocument/2006/relationships/image" Target="../media/image94.wmf"/><Relationship Id="rId12" Type="http://schemas.openxmlformats.org/officeDocument/2006/relationships/image" Target="../media/image99.wmf"/><Relationship Id="rId17" Type="http://schemas.openxmlformats.org/officeDocument/2006/relationships/image" Target="../media/image104.wmf"/><Relationship Id="rId25" Type="http://schemas.openxmlformats.org/officeDocument/2006/relationships/image" Target="../media/image112.wmf"/><Relationship Id="rId2" Type="http://schemas.openxmlformats.org/officeDocument/2006/relationships/image" Target="../media/image89.wmf"/><Relationship Id="rId16" Type="http://schemas.openxmlformats.org/officeDocument/2006/relationships/image" Target="../media/image103.wmf"/><Relationship Id="rId20" Type="http://schemas.openxmlformats.org/officeDocument/2006/relationships/image" Target="../media/image107.wmf"/><Relationship Id="rId1" Type="http://schemas.openxmlformats.org/officeDocument/2006/relationships/image" Target="../media/image88.wmf"/><Relationship Id="rId6" Type="http://schemas.openxmlformats.org/officeDocument/2006/relationships/image" Target="../media/image93.wmf"/><Relationship Id="rId11" Type="http://schemas.openxmlformats.org/officeDocument/2006/relationships/image" Target="../media/image98.wmf"/><Relationship Id="rId24" Type="http://schemas.openxmlformats.org/officeDocument/2006/relationships/image" Target="../media/image111.wmf"/><Relationship Id="rId5" Type="http://schemas.openxmlformats.org/officeDocument/2006/relationships/image" Target="../media/image92.wmf"/><Relationship Id="rId15" Type="http://schemas.openxmlformats.org/officeDocument/2006/relationships/image" Target="../media/image102.wmf"/><Relationship Id="rId23" Type="http://schemas.openxmlformats.org/officeDocument/2006/relationships/image" Target="../media/image110.wmf"/><Relationship Id="rId10" Type="http://schemas.openxmlformats.org/officeDocument/2006/relationships/image" Target="../media/image97.wmf"/><Relationship Id="rId19" Type="http://schemas.openxmlformats.org/officeDocument/2006/relationships/image" Target="../media/image106.wmf"/><Relationship Id="rId4" Type="http://schemas.openxmlformats.org/officeDocument/2006/relationships/image" Target="../media/image91.wmf"/><Relationship Id="rId9" Type="http://schemas.openxmlformats.org/officeDocument/2006/relationships/image" Target="../media/image96.wmf"/><Relationship Id="rId14" Type="http://schemas.openxmlformats.org/officeDocument/2006/relationships/image" Target="../media/image101.wmf"/><Relationship Id="rId22" Type="http://schemas.openxmlformats.org/officeDocument/2006/relationships/image" Target="../media/image10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9" name="Content Placeholder"/>
          <p:cNvSpPr txBox="1">
            <a:spLocks noGrp="1"/>
          </p:cNvSpPr>
          <p:nvPr>
            <p:ph type="body" idx="1"/>
          </p:nvPr>
        </p:nvSpPr>
        <p:spPr>
          <a:xfrm>
            <a:off x="457200" y="816429"/>
            <a:ext cx="8229600" cy="47897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lIns="0" tIns="0" rIns="0" bIns="0"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lIns="0" tIns="0" rIns="0" bIns="0"/>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pic>
        <p:nvPicPr>
          <p:cNvPr id="14" name="Picture Placeholder 21">
            <a:extLst>
              <a:ext uri="{FF2B5EF4-FFF2-40B4-BE49-F238E27FC236}">
                <a16:creationId xmlns:a16="http://schemas.microsoft.com/office/drawing/2014/main" id="{8F987953-5CEB-4D5C-853E-4A902D2036A1}"/>
              </a:ext>
            </a:extLst>
          </p:cNvPr>
          <p:cNvPicPr>
            <a:picLocks noChangeAspect="1"/>
          </p:cNvPicPr>
          <p:nvPr userDrawn="1"/>
        </p:nvPicPr>
        <p:blipFill>
          <a:blip r:embed="rId2"/>
          <a:srcRect t="22152" b="22152"/>
          <a:stretch>
            <a:fillRect/>
          </a:stretch>
        </p:blipFill>
        <p:spPr>
          <a:xfrm>
            <a:off x="332508" y="6382545"/>
            <a:ext cx="1153391" cy="290602"/>
          </a:xfrm>
          <a:prstGeom prst="rect">
            <a:avLst/>
          </a:prstGeom>
          <a:noFill/>
          <a:ln>
            <a:noFill/>
          </a:ln>
        </p:spPr>
      </p:pic>
      <p:sp>
        <p:nvSpPr>
          <p:cNvPr id="3" name="Picture Placeholder 2">
            <a:extLst>
              <a:ext uri="{FF2B5EF4-FFF2-40B4-BE49-F238E27FC236}">
                <a16:creationId xmlns:a16="http://schemas.microsoft.com/office/drawing/2014/main" id="{C3C8124B-1F34-4D41-A570-3456861FAA06}"/>
              </a:ext>
            </a:extLst>
          </p:cNvPr>
          <p:cNvSpPr>
            <a:spLocks noGrp="1"/>
          </p:cNvSpPr>
          <p:nvPr>
            <p:ph type="pic" sz="quarter" idx="18"/>
          </p:nvPr>
        </p:nvSpPr>
        <p:spPr>
          <a:xfrm>
            <a:off x="457200" y="1508125"/>
            <a:ext cx="4232275" cy="4533900"/>
          </a:xfrm>
        </p:spPr>
        <p:txBody>
          <a:bodyPr/>
          <a:lstStyle/>
          <a:p>
            <a:endParaRPr lang="en-IN"/>
          </a:p>
        </p:txBody>
      </p:sp>
      <p:sp>
        <p:nvSpPr>
          <p:cNvPr id="4" name="Content Placeholder 3">
            <a:extLst>
              <a:ext uri="{FF2B5EF4-FFF2-40B4-BE49-F238E27FC236}">
                <a16:creationId xmlns:a16="http://schemas.microsoft.com/office/drawing/2014/main" id="{23E47C4D-FEC7-45FC-9FD8-7B40A02E9C87}"/>
              </a:ext>
            </a:extLst>
          </p:cNvPr>
          <p:cNvSpPr>
            <a:spLocks noGrp="1"/>
          </p:cNvSpPr>
          <p:nvPr>
            <p:ph sz="quarter" idx="19"/>
          </p:nvPr>
        </p:nvSpPr>
        <p:spPr>
          <a:xfrm>
            <a:off x="457200" y="112713"/>
            <a:ext cx="8128000" cy="61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lIns="0" tIns="0" rIns="0" bIns="0"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sp>
        <p:nvSpPr>
          <p:cNvPr id="4" name="Picture Placeholder 3">
            <a:extLst>
              <a:ext uri="{FF2B5EF4-FFF2-40B4-BE49-F238E27FC236}">
                <a16:creationId xmlns:a16="http://schemas.microsoft.com/office/drawing/2014/main" id="{8E7D8767-4141-4147-B2D2-9763C8CD3CE7}"/>
              </a:ext>
            </a:extLst>
          </p:cNvPr>
          <p:cNvSpPr>
            <a:spLocks noGrp="1"/>
          </p:cNvSpPr>
          <p:nvPr>
            <p:ph type="pic" sz="quarter" idx="19"/>
          </p:nvPr>
        </p:nvSpPr>
        <p:spPr>
          <a:xfrm>
            <a:off x="457200" y="6291263"/>
            <a:ext cx="1262063" cy="566737"/>
          </a:xfrm>
        </p:spPr>
        <p:txBody>
          <a:bodyPr/>
          <a:lstStyle/>
          <a:p>
            <a:endParaRPr lang="en-IN"/>
          </a:p>
        </p:txBody>
      </p:sp>
    </p:spTree>
    <p:extLst>
      <p:ext uri="{BB962C8B-B14F-4D97-AF65-F5344CB8AC3E}">
        <p14:creationId xmlns:p14="http://schemas.microsoft.com/office/powerpoint/2010/main" val="1446535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55.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1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30.bin"/><Relationship Id="rId18" Type="http://schemas.openxmlformats.org/officeDocument/2006/relationships/image" Target="../media/image63.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60.wmf"/><Relationship Id="rId17" Type="http://schemas.openxmlformats.org/officeDocument/2006/relationships/oleObject" Target="../embeddings/oleObject32.bin"/><Relationship Id="rId2" Type="http://schemas.openxmlformats.org/officeDocument/2006/relationships/slideLayout" Target="../slideLayouts/slideLayout3.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7.vml"/><Relationship Id="rId6" Type="http://schemas.openxmlformats.org/officeDocument/2006/relationships/image" Target="../media/image57.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59.wmf"/><Relationship Id="rId19" Type="http://schemas.openxmlformats.org/officeDocument/2006/relationships/oleObject" Target="../embeddings/oleObject33.bin"/><Relationship Id="rId4" Type="http://schemas.openxmlformats.org/officeDocument/2006/relationships/image" Target="../media/image56.wmf"/><Relationship Id="rId9" Type="http://schemas.openxmlformats.org/officeDocument/2006/relationships/oleObject" Target="../embeddings/oleObject28.bin"/><Relationship Id="rId14" Type="http://schemas.openxmlformats.org/officeDocument/2006/relationships/image" Target="../media/image61.wmf"/></Relationships>
</file>

<file path=ppt/slides/_rels/slide13.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80.png"/><Relationship Id="rId2"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4.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85.wmf"/><Relationship Id="rId2" Type="http://schemas.openxmlformats.org/officeDocument/2006/relationships/slideLayout" Target="../slideLayouts/slideLayout3.xml"/><Relationship Id="rId16" Type="http://schemas.openxmlformats.org/officeDocument/2006/relationships/image" Target="../media/image87.wmf"/><Relationship Id="rId1" Type="http://schemas.openxmlformats.org/officeDocument/2006/relationships/vmlDrawing" Target="../drawings/vmlDrawing8.vml"/><Relationship Id="rId6" Type="http://schemas.openxmlformats.org/officeDocument/2006/relationships/image" Target="../media/image82.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37.bin"/><Relationship Id="rId14" Type="http://schemas.openxmlformats.org/officeDocument/2006/relationships/image" Target="../media/image86.w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46.bin"/><Relationship Id="rId18" Type="http://schemas.openxmlformats.org/officeDocument/2006/relationships/image" Target="../media/image95.wmf"/><Relationship Id="rId26" Type="http://schemas.openxmlformats.org/officeDocument/2006/relationships/image" Target="../media/image99.wmf"/><Relationship Id="rId39" Type="http://schemas.openxmlformats.org/officeDocument/2006/relationships/oleObject" Target="../embeddings/oleObject59.bin"/><Relationship Id="rId21" Type="http://schemas.openxmlformats.org/officeDocument/2006/relationships/oleObject" Target="../embeddings/oleObject50.bin"/><Relationship Id="rId34" Type="http://schemas.openxmlformats.org/officeDocument/2006/relationships/image" Target="../media/image103.wmf"/><Relationship Id="rId42" Type="http://schemas.openxmlformats.org/officeDocument/2006/relationships/image" Target="../media/image107.wmf"/><Relationship Id="rId47" Type="http://schemas.openxmlformats.org/officeDocument/2006/relationships/oleObject" Target="../embeddings/oleObject63.bin"/><Relationship Id="rId50" Type="http://schemas.openxmlformats.org/officeDocument/2006/relationships/image" Target="../media/image111.wmf"/><Relationship Id="rId7" Type="http://schemas.openxmlformats.org/officeDocument/2006/relationships/oleObject" Target="../embeddings/oleObject43.bin"/><Relationship Id="rId2" Type="http://schemas.openxmlformats.org/officeDocument/2006/relationships/slideLayout" Target="../slideLayouts/slideLayout3.xml"/><Relationship Id="rId16" Type="http://schemas.openxmlformats.org/officeDocument/2006/relationships/image" Target="../media/image94.wmf"/><Relationship Id="rId29" Type="http://schemas.openxmlformats.org/officeDocument/2006/relationships/oleObject" Target="../embeddings/oleObject54.bin"/><Relationship Id="rId11" Type="http://schemas.openxmlformats.org/officeDocument/2006/relationships/oleObject" Target="../embeddings/oleObject45.bin"/><Relationship Id="rId24" Type="http://schemas.openxmlformats.org/officeDocument/2006/relationships/image" Target="../media/image98.wmf"/><Relationship Id="rId32" Type="http://schemas.openxmlformats.org/officeDocument/2006/relationships/image" Target="../media/image102.wmf"/><Relationship Id="rId37" Type="http://schemas.openxmlformats.org/officeDocument/2006/relationships/oleObject" Target="../embeddings/oleObject58.bin"/><Relationship Id="rId40" Type="http://schemas.openxmlformats.org/officeDocument/2006/relationships/image" Target="../media/image106.wmf"/><Relationship Id="rId45" Type="http://schemas.openxmlformats.org/officeDocument/2006/relationships/oleObject" Target="../embeddings/oleObject62.bin"/><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100.wmf"/><Relationship Id="rId36" Type="http://schemas.openxmlformats.org/officeDocument/2006/relationships/image" Target="../media/image104.wmf"/><Relationship Id="rId49" Type="http://schemas.openxmlformats.org/officeDocument/2006/relationships/oleObject" Target="../embeddings/oleObject64.bin"/><Relationship Id="rId10" Type="http://schemas.openxmlformats.org/officeDocument/2006/relationships/image" Target="../media/image91.wmf"/><Relationship Id="rId19" Type="http://schemas.openxmlformats.org/officeDocument/2006/relationships/oleObject" Target="../embeddings/oleObject49.bin"/><Relationship Id="rId31" Type="http://schemas.openxmlformats.org/officeDocument/2006/relationships/oleObject" Target="../embeddings/oleObject55.bin"/><Relationship Id="rId44" Type="http://schemas.openxmlformats.org/officeDocument/2006/relationships/image" Target="../media/image108.wmf"/><Relationship Id="rId52" Type="http://schemas.openxmlformats.org/officeDocument/2006/relationships/image" Target="../media/image112.wmf"/><Relationship Id="rId4" Type="http://schemas.openxmlformats.org/officeDocument/2006/relationships/image" Target="../media/image88.wmf"/><Relationship Id="rId9" Type="http://schemas.openxmlformats.org/officeDocument/2006/relationships/oleObject" Target="../embeddings/oleObject44.bin"/><Relationship Id="rId14" Type="http://schemas.openxmlformats.org/officeDocument/2006/relationships/image" Target="../media/image93.wmf"/><Relationship Id="rId22" Type="http://schemas.openxmlformats.org/officeDocument/2006/relationships/image" Target="../media/image97.wmf"/><Relationship Id="rId27" Type="http://schemas.openxmlformats.org/officeDocument/2006/relationships/oleObject" Target="../embeddings/oleObject53.bin"/><Relationship Id="rId30" Type="http://schemas.openxmlformats.org/officeDocument/2006/relationships/image" Target="../media/image101.wmf"/><Relationship Id="rId35" Type="http://schemas.openxmlformats.org/officeDocument/2006/relationships/oleObject" Target="../embeddings/oleObject57.bin"/><Relationship Id="rId43" Type="http://schemas.openxmlformats.org/officeDocument/2006/relationships/oleObject" Target="../embeddings/oleObject61.bin"/><Relationship Id="rId48" Type="http://schemas.openxmlformats.org/officeDocument/2006/relationships/image" Target="../media/image110.wmf"/><Relationship Id="rId8" Type="http://schemas.openxmlformats.org/officeDocument/2006/relationships/image" Target="../media/image90.wmf"/><Relationship Id="rId51" Type="http://schemas.openxmlformats.org/officeDocument/2006/relationships/oleObject" Target="../embeddings/oleObject65.bin"/><Relationship Id="rId3" Type="http://schemas.openxmlformats.org/officeDocument/2006/relationships/oleObject" Target="../embeddings/oleObject41.bin"/><Relationship Id="rId12" Type="http://schemas.openxmlformats.org/officeDocument/2006/relationships/image" Target="../media/image92.wmf"/><Relationship Id="rId17" Type="http://schemas.openxmlformats.org/officeDocument/2006/relationships/oleObject" Target="../embeddings/oleObject48.bin"/><Relationship Id="rId25" Type="http://schemas.openxmlformats.org/officeDocument/2006/relationships/oleObject" Target="../embeddings/oleObject52.bin"/><Relationship Id="rId33" Type="http://schemas.openxmlformats.org/officeDocument/2006/relationships/oleObject" Target="../embeddings/oleObject56.bin"/><Relationship Id="rId38" Type="http://schemas.openxmlformats.org/officeDocument/2006/relationships/image" Target="../media/image105.wmf"/><Relationship Id="rId46" Type="http://schemas.openxmlformats.org/officeDocument/2006/relationships/image" Target="../media/image109.wmf"/><Relationship Id="rId20" Type="http://schemas.openxmlformats.org/officeDocument/2006/relationships/image" Target="../media/image96.wmf"/><Relationship Id="rId41" Type="http://schemas.openxmlformats.org/officeDocument/2006/relationships/oleObject" Target="../embeddings/oleObject60.bin"/><Relationship Id="rId1" Type="http://schemas.openxmlformats.org/officeDocument/2006/relationships/vmlDrawing" Target="../drawings/vmlDrawing9.vml"/><Relationship Id="rId6" Type="http://schemas.openxmlformats.org/officeDocument/2006/relationships/image" Target="../media/image89.wmf"/></Relationships>
</file>

<file path=ppt/slides/_rels/slide16.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38.png"/><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9.png"/><Relationship Id="rId7" Type="http://schemas.openxmlformats.org/officeDocument/2006/relationships/oleObject" Target="../embeddings/oleObject5.bin"/><Relationship Id="rId12"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7.bin"/><Relationship Id="rId5" Type="http://schemas.openxmlformats.org/officeDocument/2006/relationships/image" Target="../media/image5.wmf"/><Relationship Id="rId10"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1.wmf"/><Relationship Id="rId10" Type="http://schemas.openxmlformats.org/officeDocument/2006/relationships/image" Target="../media/image17.png"/><Relationship Id="rId4" Type="http://schemas.openxmlformats.org/officeDocument/2006/relationships/oleObject" Target="../embeddings/oleObject8.bin"/><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1.wmf"/><Relationship Id="rId4" Type="http://schemas.openxmlformats.org/officeDocument/2006/relationships/image" Target="../media/image32.pn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10.bin"/><Relationship Id="rId4" Type="http://schemas.openxmlformats.org/officeDocument/2006/relationships/image" Target="../media/image37.wmf"/><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7.bin"/><Relationship Id="rId18" Type="http://schemas.openxmlformats.org/officeDocument/2006/relationships/image" Target="../media/image49.wmf"/><Relationship Id="rId26" Type="http://schemas.openxmlformats.org/officeDocument/2006/relationships/image" Target="../media/image53.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46.wmf"/><Relationship Id="rId17" Type="http://schemas.openxmlformats.org/officeDocument/2006/relationships/oleObject" Target="../embeddings/oleObject19.bin"/><Relationship Id="rId25" Type="http://schemas.openxmlformats.org/officeDocument/2006/relationships/oleObject" Target="../embeddings/oleObject23.bin"/><Relationship Id="rId2" Type="http://schemas.openxmlformats.org/officeDocument/2006/relationships/slideLayout" Target="../slideLayouts/slideLayout3.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6.vml"/><Relationship Id="rId6" Type="http://schemas.openxmlformats.org/officeDocument/2006/relationships/image" Target="../media/image43.wmf"/><Relationship Id="rId11" Type="http://schemas.openxmlformats.org/officeDocument/2006/relationships/oleObject" Target="../embeddings/oleObject16.bin"/><Relationship Id="rId24" Type="http://schemas.openxmlformats.org/officeDocument/2006/relationships/image" Target="../media/image52.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54.wmf"/><Relationship Id="rId10" Type="http://schemas.openxmlformats.org/officeDocument/2006/relationships/image" Target="../media/image45.wmf"/><Relationship Id="rId19" Type="http://schemas.openxmlformats.org/officeDocument/2006/relationships/oleObject" Target="../embeddings/oleObject20.bin"/><Relationship Id="rId4" Type="http://schemas.openxmlformats.org/officeDocument/2006/relationships/image" Target="../media/image42.wmf"/><Relationship Id="rId9" Type="http://schemas.openxmlformats.org/officeDocument/2006/relationships/oleObject" Target="../embeddings/oleObject15.bin"/><Relationship Id="rId14" Type="http://schemas.openxmlformats.org/officeDocument/2006/relationships/image" Target="../media/image47.wmf"/><Relationship Id="rId22" Type="http://schemas.openxmlformats.org/officeDocument/2006/relationships/image" Target="../media/image51.wmf"/><Relationship Id="rId27"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B57292-8B75-404E-A771-2296E1E6C381}"/>
              </a:ext>
            </a:extLst>
          </p:cNvPr>
          <p:cNvSpPr>
            <a:spLocks noGrp="1"/>
          </p:cNvSpPr>
          <p:nvPr>
            <p:ph type="title"/>
          </p:nvPr>
        </p:nvSpPr>
        <p:spPr>
          <a:xfrm>
            <a:off x="395289" y="152021"/>
            <a:ext cx="8389936" cy="662398"/>
          </a:xfrm>
        </p:spPr>
        <p:txBody>
          <a:bodyPr lIns="0" tIns="0" rIns="0" bIns="0" anchor="ctr"/>
          <a:lstStyle/>
          <a:p>
            <a:r>
              <a:rPr lang="en-US" dirty="0">
                <a:solidFill>
                  <a:srgbClr val="0070C0"/>
                </a:solidFill>
              </a:rPr>
              <a:t>Chapter Objectives</a:t>
            </a:r>
          </a:p>
        </p:txBody>
      </p:sp>
      <p:sp>
        <p:nvSpPr>
          <p:cNvPr id="11" name="Content Placeholder 10">
            <a:extLst>
              <a:ext uri="{FF2B5EF4-FFF2-40B4-BE49-F238E27FC236}">
                <a16:creationId xmlns:a16="http://schemas.microsoft.com/office/drawing/2014/main" id="{42CA4C9A-9A37-4B21-BF88-3720B1CDFA73}"/>
              </a:ext>
            </a:extLst>
          </p:cNvPr>
          <p:cNvSpPr>
            <a:spLocks noGrp="1"/>
          </p:cNvSpPr>
          <p:nvPr>
            <p:ph type="body" idx="1"/>
          </p:nvPr>
        </p:nvSpPr>
        <p:spPr>
          <a:xfrm>
            <a:off x="395287" y="1198588"/>
            <a:ext cx="8389937" cy="3515680"/>
          </a:xfrm>
        </p:spPr>
        <p:txBody>
          <a:bodyPr lIns="0" rIns="0" anchor="ctr"/>
          <a:lstStyle/>
          <a:p>
            <a:pPr>
              <a:spcBef>
                <a:spcPts val="1000"/>
              </a:spcBef>
            </a:pPr>
            <a:r>
              <a:rPr lang="en-US" altLang="en-US" sz="2400" b="1" dirty="0">
                <a:solidFill>
                  <a:srgbClr val="007FA3"/>
                </a:solidFill>
              </a:rPr>
              <a:t>12.1</a:t>
            </a:r>
            <a:r>
              <a:rPr lang="en-US" altLang="en-US" sz="2400" dirty="0"/>
              <a:t> Derivatives of Logarithmic Functions</a:t>
            </a:r>
          </a:p>
          <a:p>
            <a:pPr>
              <a:spcBef>
                <a:spcPts val="1000"/>
              </a:spcBef>
            </a:pPr>
            <a:r>
              <a:rPr lang="en-US" altLang="en-US" sz="2400" b="1" dirty="0">
                <a:solidFill>
                  <a:srgbClr val="007FA3"/>
                </a:solidFill>
              </a:rPr>
              <a:t>12.2</a:t>
            </a:r>
            <a:r>
              <a:rPr lang="en-US" altLang="en-US" sz="2400" dirty="0"/>
              <a:t> Derivatives of Exponential Functions</a:t>
            </a:r>
          </a:p>
          <a:p>
            <a:pPr>
              <a:spcBef>
                <a:spcPts val="1000"/>
              </a:spcBef>
            </a:pPr>
            <a:r>
              <a:rPr lang="en-US" altLang="en-US" sz="2400" b="1" dirty="0">
                <a:solidFill>
                  <a:srgbClr val="FF0000"/>
                </a:solidFill>
              </a:rPr>
              <a:t>12.3</a:t>
            </a:r>
            <a:r>
              <a:rPr lang="en-US" altLang="en-US" sz="2400" dirty="0">
                <a:solidFill>
                  <a:srgbClr val="FF0000"/>
                </a:solidFill>
              </a:rPr>
              <a:t> Elasticity of Demand</a:t>
            </a:r>
          </a:p>
          <a:p>
            <a:pPr>
              <a:spcBef>
                <a:spcPts val="1000"/>
              </a:spcBef>
            </a:pPr>
            <a:r>
              <a:rPr lang="en-US" altLang="en-US" sz="2400" b="1" dirty="0">
                <a:solidFill>
                  <a:srgbClr val="007FA3"/>
                </a:solidFill>
              </a:rPr>
              <a:t>12.4</a:t>
            </a:r>
            <a:r>
              <a:rPr lang="en-US" altLang="en-US" sz="2400" dirty="0"/>
              <a:t> Implicit Differentiation</a:t>
            </a:r>
          </a:p>
          <a:p>
            <a:pPr>
              <a:spcBef>
                <a:spcPts val="1000"/>
              </a:spcBef>
            </a:pPr>
            <a:r>
              <a:rPr lang="en-US" altLang="en-US" sz="2400" b="1" dirty="0">
                <a:solidFill>
                  <a:srgbClr val="007FA3"/>
                </a:solidFill>
              </a:rPr>
              <a:t>12.5</a:t>
            </a:r>
            <a:r>
              <a:rPr lang="en-US" altLang="en-US" sz="2400" dirty="0"/>
              <a:t> Logarithmic Differentiation</a:t>
            </a:r>
          </a:p>
          <a:p>
            <a:pPr>
              <a:spcBef>
                <a:spcPts val="1000"/>
              </a:spcBef>
            </a:pPr>
            <a:r>
              <a:rPr lang="en-US" altLang="en-US" sz="2400" b="1" dirty="0">
                <a:solidFill>
                  <a:srgbClr val="FF0000"/>
                </a:solidFill>
              </a:rPr>
              <a:t>12.6</a:t>
            </a:r>
            <a:r>
              <a:rPr lang="en-US" altLang="en-US" sz="2400" dirty="0">
                <a:solidFill>
                  <a:srgbClr val="FF0000"/>
                </a:solidFill>
              </a:rPr>
              <a:t> Newton’s Method</a:t>
            </a:r>
          </a:p>
          <a:p>
            <a:pPr>
              <a:spcBef>
                <a:spcPts val="1000"/>
              </a:spcBef>
            </a:pPr>
            <a:r>
              <a:rPr lang="en-US" altLang="en-US" sz="2400" b="1" dirty="0">
                <a:solidFill>
                  <a:srgbClr val="007FA3"/>
                </a:solidFill>
              </a:rPr>
              <a:t>12.7</a:t>
            </a:r>
            <a:r>
              <a:rPr lang="en-US" altLang="en-US" sz="2400" dirty="0"/>
              <a:t> Higher-Order Derivatives</a:t>
            </a:r>
          </a:p>
        </p:txBody>
      </p:sp>
    </p:spTree>
    <p:extLst>
      <p:ext uri="{BB962C8B-B14F-4D97-AF65-F5344CB8AC3E}">
        <p14:creationId xmlns:p14="http://schemas.microsoft.com/office/powerpoint/2010/main" val="405464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5D15238-3F61-4BE0-9C27-942AB56545F3}"/>
                  </a:ext>
                </a:extLst>
              </p:cNvPr>
              <p:cNvSpPr/>
              <p:nvPr/>
            </p:nvSpPr>
            <p:spPr>
              <a:xfrm>
                <a:off x="179428" y="118099"/>
                <a:ext cx="939681" cy="400110"/>
              </a:xfrm>
              <a:prstGeom prst="rect">
                <a:avLst/>
              </a:prstGeom>
            </p:spPr>
            <p:txBody>
              <a:bodyPr wrap="none">
                <a:spAutoFit/>
              </a:bodyPr>
              <a:lstStyle/>
              <a:p>
                <a:r>
                  <a:rPr lang="en-US" sz="2000" b="1" dirty="0">
                    <a:solidFill>
                      <a:srgbClr val="2105CB"/>
                    </a:solidFill>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Find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𝑦</m:t>
                        </m:r>
                      </m:e>
                      <m:sup>
                        <m:r>
                          <a:rPr lang="en-US" i="1">
                            <a:latin typeface="Cambria Math" panose="02040503050406030204" pitchFamily="18" charset="0"/>
                            <a:ea typeface="Times New Roman" panose="02020603050405020304" pitchFamily="18" charset="0"/>
                          </a:rPr>
                          <m:t>′</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E5D15238-3F61-4BE0-9C27-942AB56545F3}"/>
                  </a:ext>
                </a:extLst>
              </p:cNvPr>
              <p:cNvSpPr>
                <a:spLocks noRot="1" noChangeAspect="1" noMove="1" noResize="1" noEditPoints="1" noAdjustHandles="1" noChangeArrowheads="1" noChangeShapeType="1" noTextEdit="1"/>
              </p:cNvSpPr>
              <p:nvPr/>
            </p:nvSpPr>
            <p:spPr>
              <a:xfrm>
                <a:off x="179428" y="118099"/>
                <a:ext cx="939681" cy="400110"/>
              </a:xfrm>
              <a:prstGeom prst="rect">
                <a:avLst/>
              </a:prstGeom>
              <a:blipFill>
                <a:blip r:embed="rId2"/>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C5769A9-AA85-4B2D-8EF1-ABE886DEF3E9}"/>
                  </a:ext>
                </a:extLst>
              </p:cNvPr>
              <p:cNvSpPr/>
              <p:nvPr/>
            </p:nvSpPr>
            <p:spPr>
              <a:xfrm>
                <a:off x="179428" y="595886"/>
                <a:ext cx="2327817" cy="4060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1) </m:t>
                          </m:r>
                          <m:r>
                            <a:rPr lang="en-US" b="0" i="1" smtClean="0">
                              <a:solidFill>
                                <a:srgbClr val="000000"/>
                              </a:solidFill>
                              <a:latin typeface="Cambria Math" panose="02040503050406030204" pitchFamily="18" charset="0"/>
                            </a:rPr>
                            <m:t>𝑦</m:t>
                          </m:r>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𝑒</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2</m:t>
                          </m:r>
                        </m:e>
                        <m:sup>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𝑥</m:t>
                              </m:r>
                            </m:e>
                          </m:rad>
                        </m:sup>
                      </m:sSup>
                    </m:oMath>
                  </m:oMathPara>
                </a14:m>
                <a:endParaRPr lang="en-US" dirty="0"/>
              </a:p>
            </p:txBody>
          </p:sp>
        </mc:Choice>
        <mc:Fallback xmlns="">
          <p:sp>
            <p:nvSpPr>
              <p:cNvPr id="3" name="Rectangle 2">
                <a:extLst>
                  <a:ext uri="{FF2B5EF4-FFF2-40B4-BE49-F238E27FC236}">
                    <a16:creationId xmlns:a16="http://schemas.microsoft.com/office/drawing/2014/main" id="{EC5769A9-AA85-4B2D-8EF1-ABE886DEF3E9}"/>
                  </a:ext>
                </a:extLst>
              </p:cNvPr>
              <p:cNvSpPr>
                <a:spLocks noRot="1" noChangeAspect="1" noMove="1" noResize="1" noEditPoints="1" noAdjustHandles="1" noChangeArrowheads="1" noChangeShapeType="1" noTextEdit="1"/>
              </p:cNvSpPr>
              <p:nvPr/>
            </p:nvSpPr>
            <p:spPr>
              <a:xfrm>
                <a:off x="179428" y="595886"/>
                <a:ext cx="2327817" cy="4060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46686D5-4C32-43BE-AF28-D5236E4B57D6}"/>
                  </a:ext>
                </a:extLst>
              </p:cNvPr>
              <p:cNvSpPr/>
              <p:nvPr/>
            </p:nvSpPr>
            <p:spPr>
              <a:xfrm>
                <a:off x="2437025" y="351553"/>
                <a:ext cx="3751476" cy="728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𝑦</m:t>
                      </m:r>
                      <m:r>
                        <a:rPr lang="en-US" sz="2000" b="0" i="1" smtClean="0">
                          <a:solidFill>
                            <a:srgbClr val="000000"/>
                          </a:solidFill>
                          <a:latin typeface="Cambria Math" panose="02040503050406030204" pitchFamily="18" charset="0"/>
                        </a:rPr>
                        <m:t>′=0+</m:t>
                      </m:r>
                      <m:r>
                        <a:rPr lang="en-US" sz="2000" i="1" smtClean="0">
                          <a:solidFill>
                            <a:srgbClr val="000000"/>
                          </a:solidFill>
                          <a:latin typeface="Cambria Math" panose="02040503050406030204" pitchFamily="18" charset="0"/>
                        </a:rPr>
                        <m:t>𝑒</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sSup>
                        <m:sSupPr>
                          <m:ctrlPr>
                            <a:rPr lang="en-US" sz="2000" i="1" smtClean="0">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2</m:t>
                          </m:r>
                        </m:e>
                        <m:sup>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𝑥</m:t>
                              </m:r>
                            </m:e>
                          </m:rad>
                        </m:sup>
                      </m:sSup>
                      <m:r>
                        <m:rPr>
                          <m:sty m:val="p"/>
                        </m:rPr>
                        <a:rPr lang="en-US" sz="2000" i="1" dirty="0" smtClean="0">
                          <a:latin typeface="Cambria Math" panose="02040503050406030204" pitchFamily="18" charset="0"/>
                        </a:rPr>
                        <m:t>ln</m:t>
                      </m:r>
                      <m:r>
                        <a:rPr lang="en-US" sz="2000" i="1" dirty="0" smtClean="0">
                          <a:latin typeface="Cambria Math" panose="02040503050406030204" pitchFamily="18" charset="0"/>
                        </a:rPr>
                        <m:t>2</m:t>
                      </m:r>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2</m:t>
                          </m:r>
                          <m:rad>
                            <m:radPr>
                              <m:degHide m:val="on"/>
                              <m:ctrlPr>
                                <a:rPr lang="en-US" sz="2000" b="0" i="1" dirty="0" smtClean="0">
                                  <a:latin typeface="Cambria Math" panose="02040503050406030204" pitchFamily="18" charset="0"/>
                                </a:rPr>
                              </m:ctrlPr>
                            </m:radPr>
                            <m:deg/>
                            <m:e>
                              <m:r>
                                <a:rPr lang="en-US" sz="2000" b="0" i="1" dirty="0" smtClean="0">
                                  <a:latin typeface="Cambria Math" panose="02040503050406030204" pitchFamily="18" charset="0"/>
                                </a:rPr>
                                <m:t>𝑥</m:t>
                              </m:r>
                            </m:e>
                          </m:rad>
                        </m:den>
                      </m:f>
                      <m:r>
                        <a:rPr lang="en-US" sz="2000" b="0" i="1" dirty="0" smtClean="0">
                          <a:latin typeface="Cambria Math" panose="02040503050406030204" pitchFamily="18" charset="0"/>
                        </a:rPr>
                        <m:t>= </m:t>
                      </m:r>
                    </m:oMath>
                  </m:oMathPara>
                </a14:m>
                <a:endParaRPr lang="en-US" sz="2000" dirty="0"/>
              </a:p>
            </p:txBody>
          </p:sp>
        </mc:Choice>
        <mc:Fallback xmlns="">
          <p:sp>
            <p:nvSpPr>
              <p:cNvPr id="4" name="Rectangle 3">
                <a:extLst>
                  <a:ext uri="{FF2B5EF4-FFF2-40B4-BE49-F238E27FC236}">
                    <a16:creationId xmlns:a16="http://schemas.microsoft.com/office/drawing/2014/main" id="{246686D5-4C32-43BE-AF28-D5236E4B57D6}"/>
                  </a:ext>
                </a:extLst>
              </p:cNvPr>
              <p:cNvSpPr>
                <a:spLocks noRot="1" noChangeAspect="1" noMove="1" noResize="1" noEditPoints="1" noAdjustHandles="1" noChangeArrowheads="1" noChangeShapeType="1" noTextEdit="1"/>
              </p:cNvSpPr>
              <p:nvPr/>
            </p:nvSpPr>
            <p:spPr>
              <a:xfrm>
                <a:off x="2437025" y="351553"/>
                <a:ext cx="3751476" cy="7280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804210-6058-4790-A2B9-922D41C0696D}"/>
                  </a:ext>
                </a:extLst>
              </p:cNvPr>
              <p:cNvSpPr txBox="1"/>
              <p:nvPr/>
            </p:nvSpPr>
            <p:spPr>
              <a:xfrm>
                <a:off x="6038696" y="351553"/>
                <a:ext cx="2135456" cy="728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𝑒</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−1</m:t>
                          </m:r>
                        </m:sup>
                      </m:sSup>
                      <m:r>
                        <a:rPr lang="en-US" sz="2000" b="0" i="1" smtClean="0">
                          <a:solidFill>
                            <a:srgbClr val="000000"/>
                          </a:solidFill>
                          <a:latin typeface="Cambria Math" panose="02040503050406030204" pitchFamily="18" charset="0"/>
                        </a:rPr>
                        <m:t>+</m:t>
                      </m:r>
                      <m:f>
                        <m:fPr>
                          <m:ctrlPr>
                            <a:rPr lang="en-US" sz="2000" b="0" i="1" smtClean="0">
                              <a:solidFill>
                                <a:srgbClr val="000000"/>
                              </a:solidFill>
                              <a:latin typeface="Cambria Math" panose="02040503050406030204" pitchFamily="18" charset="0"/>
                            </a:rPr>
                          </m:ctrlPr>
                        </m:fPr>
                        <m:num>
                          <m:sSup>
                            <m:sSupPr>
                              <m:ctrlPr>
                                <a:rPr lang="en-US" sz="2000" b="0" i="1" smtClean="0">
                                  <a:solidFill>
                                    <a:srgbClr val="000000"/>
                                  </a:solidFill>
                                  <a:latin typeface="Cambria Math" panose="02040503050406030204" pitchFamily="18" charset="0"/>
                                </a:rPr>
                              </m:ctrlPr>
                            </m:sSupPr>
                            <m:e>
                              <m:r>
                                <a:rPr lang="en-US" sz="2000" b="0" i="1" smtClean="0">
                                  <a:solidFill>
                                    <a:srgbClr val="000000"/>
                                  </a:solidFill>
                                  <a:latin typeface="Cambria Math" panose="02040503050406030204" pitchFamily="18" charset="0"/>
                                </a:rPr>
                                <m:t>2</m:t>
                              </m:r>
                            </m:e>
                            <m:sup>
                              <m:rad>
                                <m:radPr>
                                  <m:degHide m:val="on"/>
                                  <m:ctrlPr>
                                    <a:rPr lang="en-US" sz="2000" b="0" i="1" smtClean="0">
                                      <a:solidFill>
                                        <a:srgbClr val="000000"/>
                                      </a:solidFill>
                                      <a:latin typeface="Cambria Math" panose="02040503050406030204" pitchFamily="18" charset="0"/>
                                    </a:rPr>
                                  </m:ctrlPr>
                                </m:radPr>
                                <m:deg/>
                                <m:e>
                                  <m:r>
                                    <a:rPr lang="en-US" sz="2000" b="0" i="1" smtClean="0">
                                      <a:solidFill>
                                        <a:srgbClr val="000000"/>
                                      </a:solidFill>
                                      <a:latin typeface="Cambria Math" panose="02040503050406030204" pitchFamily="18" charset="0"/>
                                    </a:rPr>
                                    <m:t>𝑥</m:t>
                                  </m:r>
                                </m:e>
                              </m:rad>
                            </m:sup>
                          </m:sSup>
                          <m:r>
                            <a:rPr lang="en-US" sz="2000" b="0" i="1" smtClean="0">
                              <a:solidFill>
                                <a:srgbClr val="000000"/>
                              </a:solidFill>
                              <a:latin typeface="Cambria Math" panose="02040503050406030204" pitchFamily="18" charset="0"/>
                            </a:rPr>
                            <m:t>𝑙𝑛</m:t>
                          </m:r>
                          <m:r>
                            <a:rPr lang="en-US" sz="2000" b="0" i="1" smtClean="0">
                              <a:solidFill>
                                <a:srgbClr val="000000"/>
                              </a:solidFill>
                              <a:latin typeface="Cambria Math" panose="02040503050406030204" pitchFamily="18" charset="0"/>
                            </a:rPr>
                            <m:t>2</m:t>
                          </m:r>
                        </m:num>
                        <m:den>
                          <m:r>
                            <a:rPr lang="en-US" sz="2000" i="1" dirty="0">
                              <a:latin typeface="Cambria Math" panose="02040503050406030204" pitchFamily="18" charset="0"/>
                            </a:rPr>
                            <m:t>2</m:t>
                          </m:r>
                          <m:rad>
                            <m:radPr>
                              <m:degHide m:val="on"/>
                              <m:ctrlPr>
                                <a:rPr lang="en-US" sz="2000" i="1" dirty="0">
                                  <a:latin typeface="Cambria Math" panose="02040503050406030204" pitchFamily="18" charset="0"/>
                                </a:rPr>
                              </m:ctrlPr>
                            </m:radPr>
                            <m:deg/>
                            <m:e>
                              <m:r>
                                <a:rPr lang="en-US" sz="2000" i="1" dirty="0">
                                  <a:latin typeface="Cambria Math" panose="02040503050406030204" pitchFamily="18" charset="0"/>
                                </a:rPr>
                                <m:t>𝑥</m:t>
                              </m:r>
                            </m:e>
                          </m:rad>
                        </m:den>
                      </m:f>
                    </m:oMath>
                  </m:oMathPara>
                </a14:m>
                <a:endParaRPr lang="en-US" sz="2000" dirty="0"/>
              </a:p>
            </p:txBody>
          </p:sp>
        </mc:Choice>
        <mc:Fallback xmlns="">
          <p:sp>
            <p:nvSpPr>
              <p:cNvPr id="5" name="TextBox 4">
                <a:extLst>
                  <a:ext uri="{FF2B5EF4-FFF2-40B4-BE49-F238E27FC236}">
                    <a16:creationId xmlns:a16="http://schemas.microsoft.com/office/drawing/2014/main" id="{7E804210-6058-4790-A2B9-922D41C0696D}"/>
                  </a:ext>
                </a:extLst>
              </p:cNvPr>
              <p:cNvSpPr txBox="1">
                <a:spLocks noRot="1" noChangeAspect="1" noMove="1" noResize="1" noEditPoints="1" noAdjustHandles="1" noChangeArrowheads="1" noChangeShapeType="1" noTextEdit="1"/>
              </p:cNvSpPr>
              <p:nvPr/>
            </p:nvSpPr>
            <p:spPr>
              <a:xfrm>
                <a:off x="6038696" y="351553"/>
                <a:ext cx="2135456" cy="7280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301DAF3-7F4B-4BAA-9870-7D59439CDB4E}"/>
                  </a:ext>
                </a:extLst>
              </p:cNvPr>
              <p:cNvSpPr txBox="1"/>
              <p:nvPr/>
            </p:nvSpPr>
            <p:spPr>
              <a:xfrm>
                <a:off x="414780" y="1252900"/>
                <a:ext cx="1003416"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 </m:t>
                      </m:r>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den>
                      </m:f>
                    </m:oMath>
                  </m:oMathPara>
                </a14:m>
                <a:endParaRPr lang="en-US" dirty="0"/>
              </a:p>
            </p:txBody>
          </p:sp>
        </mc:Choice>
        <mc:Fallback xmlns="">
          <p:sp>
            <p:nvSpPr>
              <p:cNvPr id="6" name="TextBox 5">
                <a:extLst>
                  <a:ext uri="{FF2B5EF4-FFF2-40B4-BE49-F238E27FC236}">
                    <a16:creationId xmlns:a16="http://schemas.microsoft.com/office/drawing/2014/main" id="{2301DAF3-7F4B-4BAA-9870-7D59439CDB4E}"/>
                  </a:ext>
                </a:extLst>
              </p:cNvPr>
              <p:cNvSpPr txBox="1">
                <a:spLocks noRot="1" noChangeAspect="1" noMove="1" noResize="1" noEditPoints="1" noAdjustHandles="1" noChangeArrowheads="1" noChangeShapeType="1" noTextEdit="1"/>
              </p:cNvSpPr>
              <p:nvPr/>
            </p:nvSpPr>
            <p:spPr>
              <a:xfrm>
                <a:off x="414780" y="1252900"/>
                <a:ext cx="1003416" cy="4743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6CC225A-B422-4813-B704-61C16BDFCE6A}"/>
                  </a:ext>
                </a:extLst>
              </p:cNvPr>
              <p:cNvSpPr txBox="1"/>
              <p:nvPr/>
            </p:nvSpPr>
            <p:spPr>
              <a:xfrm>
                <a:off x="1548488" y="1367659"/>
                <a:ext cx="979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oMath>
                  </m:oMathPara>
                </a14:m>
                <a:endParaRPr lang="en-US" dirty="0"/>
              </a:p>
            </p:txBody>
          </p:sp>
        </mc:Choice>
        <mc:Fallback xmlns="">
          <p:sp>
            <p:nvSpPr>
              <p:cNvPr id="7" name="TextBox 6">
                <a:extLst>
                  <a:ext uri="{FF2B5EF4-FFF2-40B4-BE49-F238E27FC236}">
                    <a16:creationId xmlns:a16="http://schemas.microsoft.com/office/drawing/2014/main" id="{26CC225A-B422-4813-B704-61C16BDFCE6A}"/>
                  </a:ext>
                </a:extLst>
              </p:cNvPr>
              <p:cNvSpPr txBox="1">
                <a:spLocks noRot="1" noChangeAspect="1" noMove="1" noResize="1" noEditPoints="1" noAdjustHandles="1" noChangeArrowheads="1" noChangeShapeType="1" noTextEdit="1"/>
              </p:cNvSpPr>
              <p:nvPr/>
            </p:nvSpPr>
            <p:spPr>
              <a:xfrm>
                <a:off x="1548488" y="1367659"/>
                <a:ext cx="979948"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24C69F-D71F-49D2-B3E1-2B43791CEA1F}"/>
                  </a:ext>
                </a:extLst>
              </p:cNvPr>
              <p:cNvSpPr txBox="1"/>
              <p:nvPr/>
            </p:nvSpPr>
            <p:spPr>
              <a:xfrm>
                <a:off x="2719888" y="1324565"/>
                <a:ext cx="2243948" cy="276999"/>
              </a:xfrm>
              <a:prstGeom prst="rect">
                <a:avLst/>
              </a:prstGeom>
              <a:noFill/>
            </p:spPr>
            <p:txBody>
              <a:bodyPr wrap="none" lIns="0" tIns="0" rIns="0" bIns="0" rtlCol="0">
                <a:sp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e>
                    </m:d>
                    <m:r>
                      <a:rPr lang="en-US" b="0" i="1" smtClean="0">
                        <a:latin typeface="Cambria Math" panose="02040503050406030204" pitchFamily="18" charset="0"/>
                      </a:rPr>
                      <m:t>+</m:t>
                    </m:r>
                  </m:oMath>
                </a14:m>
                <a:r>
                  <a:rPr lang="en-US" b="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r>
                      <a:rPr lang="en-US" b="0" i="1" smtClean="0">
                        <a:latin typeface="Cambria Math" panose="02040503050406030204" pitchFamily="18" charset="0"/>
                      </a:rPr>
                      <m:t>=</m:t>
                    </m:r>
                  </m:oMath>
                </a14:m>
                <a:endParaRPr lang="en-US" dirty="0"/>
              </a:p>
            </p:txBody>
          </p:sp>
        </mc:Choice>
        <mc:Fallback xmlns="">
          <p:sp>
            <p:nvSpPr>
              <p:cNvPr id="8" name="TextBox 7">
                <a:extLst>
                  <a:ext uri="{FF2B5EF4-FFF2-40B4-BE49-F238E27FC236}">
                    <a16:creationId xmlns:a16="http://schemas.microsoft.com/office/drawing/2014/main" id="{8824C69F-D71F-49D2-B3E1-2B43791CEA1F}"/>
                  </a:ext>
                </a:extLst>
              </p:cNvPr>
              <p:cNvSpPr txBox="1">
                <a:spLocks noRot="1" noChangeAspect="1" noMove="1" noResize="1" noEditPoints="1" noAdjustHandles="1" noChangeArrowheads="1" noChangeShapeType="1" noTextEdit="1"/>
              </p:cNvSpPr>
              <p:nvPr/>
            </p:nvSpPr>
            <p:spPr>
              <a:xfrm>
                <a:off x="2719888" y="1324565"/>
                <a:ext cx="2243948" cy="276999"/>
              </a:xfrm>
              <a:prstGeom prst="rect">
                <a:avLst/>
              </a:prstGeom>
              <a:blipFill>
                <a:blip r:embed="rId8"/>
                <a:stretch>
                  <a:fillRect l="-2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EDBA55-34CE-47B7-A7ED-E7059C3C4CE8}"/>
                  </a:ext>
                </a:extLst>
              </p:cNvPr>
              <p:cNvSpPr txBox="1"/>
              <p:nvPr/>
            </p:nvSpPr>
            <p:spPr>
              <a:xfrm>
                <a:off x="4187530" y="1252900"/>
                <a:ext cx="3082566" cy="5372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den>
                      </m:f>
                    </m:oMath>
                  </m:oMathPara>
                </a14:m>
                <a:endParaRPr lang="en-US" dirty="0"/>
              </a:p>
            </p:txBody>
          </p:sp>
        </mc:Choice>
        <mc:Fallback xmlns="">
          <p:sp>
            <p:nvSpPr>
              <p:cNvPr id="9" name="TextBox 8">
                <a:extLst>
                  <a:ext uri="{FF2B5EF4-FFF2-40B4-BE49-F238E27FC236}">
                    <a16:creationId xmlns:a16="http://schemas.microsoft.com/office/drawing/2014/main" id="{C9EDBA55-34CE-47B7-A7ED-E7059C3C4CE8}"/>
                  </a:ext>
                </a:extLst>
              </p:cNvPr>
              <p:cNvSpPr txBox="1">
                <a:spLocks noRot="1" noChangeAspect="1" noMove="1" noResize="1" noEditPoints="1" noAdjustHandles="1" noChangeArrowheads="1" noChangeShapeType="1" noTextEdit="1"/>
              </p:cNvSpPr>
              <p:nvPr/>
            </p:nvSpPr>
            <p:spPr>
              <a:xfrm>
                <a:off x="4187530" y="1252900"/>
                <a:ext cx="3082566" cy="537263"/>
              </a:xfrm>
              <a:prstGeom prst="rect">
                <a:avLst/>
              </a:prstGeom>
              <a:blipFill>
                <a:blip r:embed="rId9"/>
                <a:stretch>
                  <a:fillRect t="-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D1D6352-7E04-4CAA-81D6-4DB2EB9FC4DC}"/>
                  </a:ext>
                </a:extLst>
              </p:cNvPr>
              <p:cNvSpPr/>
              <p:nvPr/>
            </p:nvSpPr>
            <p:spPr>
              <a:xfrm>
                <a:off x="86536" y="1925974"/>
                <a:ext cx="3029740" cy="4071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3) </m:t>
                      </m:r>
                      <m:r>
                        <a:rPr lang="en-US" i="1" smtClean="0">
                          <a:solidFill>
                            <a:srgbClr val="000000"/>
                          </a:solidFill>
                          <a:latin typeface="Cambria Math" panose="02040503050406030204" pitchFamily="18" charset="0"/>
                        </a:rPr>
                        <m:t>𝑦</m:t>
                      </m:r>
                      <m:r>
                        <a:rPr lang="en-US"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3</m:t>
                              </m:r>
                            </m:sup>
                          </m:sSup>
                          <m:r>
                            <a:rPr lang="en-US" b="0" i="1" smtClean="0">
                              <a:solidFill>
                                <a:srgbClr val="000000"/>
                              </a:solidFill>
                              <a:latin typeface="Cambria Math" panose="02040503050406030204" pitchFamily="18" charset="0"/>
                            </a:rPr>
                            <m:t>−3</m:t>
                          </m:r>
                        </m:sup>
                      </m:sSup>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m:t>
                      </m:r>
                    </m:oMath>
                  </m:oMathPara>
                </a14:m>
                <a:endParaRPr lang="en-US" dirty="0"/>
              </a:p>
            </p:txBody>
          </p:sp>
        </mc:Choice>
        <mc:Fallback xmlns="">
          <p:sp>
            <p:nvSpPr>
              <p:cNvPr id="10" name="Rectangle 9">
                <a:extLst>
                  <a:ext uri="{FF2B5EF4-FFF2-40B4-BE49-F238E27FC236}">
                    <a16:creationId xmlns:a16="http://schemas.microsoft.com/office/drawing/2014/main" id="{9D1D6352-7E04-4CAA-81D6-4DB2EB9FC4DC}"/>
                  </a:ext>
                </a:extLst>
              </p:cNvPr>
              <p:cNvSpPr>
                <a:spLocks noRot="1" noChangeAspect="1" noMove="1" noResize="1" noEditPoints="1" noAdjustHandles="1" noChangeArrowheads="1" noChangeShapeType="1" noTextEdit="1"/>
              </p:cNvSpPr>
              <p:nvPr/>
            </p:nvSpPr>
            <p:spPr>
              <a:xfrm>
                <a:off x="86536" y="1925974"/>
                <a:ext cx="3029740" cy="40716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757C65-9567-4139-8BAD-2BFB139A800F}"/>
                  </a:ext>
                </a:extLst>
              </p:cNvPr>
              <p:cNvSpPr txBox="1"/>
              <p:nvPr/>
            </p:nvSpPr>
            <p:spPr>
              <a:xfrm>
                <a:off x="2528436" y="2002981"/>
                <a:ext cx="3451329" cy="314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=0+</m:t>
                      </m:r>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3</m:t>
                              </m:r>
                            </m:sup>
                          </m:sSup>
                          <m:r>
                            <a:rPr lang="en-US" b="0" i="1" smtClean="0">
                              <a:solidFill>
                                <a:srgbClr val="000000"/>
                              </a:solidFill>
                              <a:latin typeface="Cambria Math" panose="02040503050406030204" pitchFamily="18" charset="0"/>
                            </a:rPr>
                            <m:t>−3</m:t>
                          </m:r>
                        </m:sup>
                      </m:sSup>
                      <m:d>
                        <m:dPr>
                          <m:ctrlPr>
                            <a:rPr lang="en-US" b="0" i="1" smtClean="0">
                              <a:solidFill>
                                <a:srgbClr val="000000"/>
                              </a:solidFill>
                              <a:latin typeface="Cambria Math" panose="02040503050406030204" pitchFamily="18" charset="0"/>
                            </a:rPr>
                          </m:ctrlPr>
                        </m:dPr>
                        <m:e>
                          <m:r>
                            <a:rPr lang="en-US" b="0" i="0" smtClean="0">
                              <a:solidFill>
                                <a:srgbClr val="000000"/>
                              </a:solidFill>
                              <a:latin typeface="Cambria Math" panose="02040503050406030204" pitchFamily="18" charset="0"/>
                            </a:rPr>
                            <m:t>2+3</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2</m:t>
                              </m:r>
                            </m:sup>
                          </m:sSup>
                        </m:e>
                      </m:d>
                      <m:r>
                        <a:rPr lang="en-US" b="0" i="1" smtClean="0">
                          <a:solidFill>
                            <a:srgbClr val="000000"/>
                          </a:solidFill>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5D757C65-9567-4139-8BAD-2BFB139A800F}"/>
                  </a:ext>
                </a:extLst>
              </p:cNvPr>
              <p:cNvSpPr txBox="1">
                <a:spLocks noRot="1" noChangeAspect="1" noMove="1" noResize="1" noEditPoints="1" noAdjustHandles="1" noChangeArrowheads="1" noChangeShapeType="1" noTextEdit="1"/>
              </p:cNvSpPr>
              <p:nvPr/>
            </p:nvSpPr>
            <p:spPr>
              <a:xfrm>
                <a:off x="2528436" y="2002981"/>
                <a:ext cx="3451329" cy="31483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03651E5-34E5-4C7F-AFD0-B41C02361123}"/>
                  </a:ext>
                </a:extLst>
              </p:cNvPr>
              <p:cNvSpPr/>
              <p:nvPr/>
            </p:nvSpPr>
            <p:spPr>
              <a:xfrm>
                <a:off x="5728813" y="2002981"/>
                <a:ext cx="2079480" cy="407163"/>
              </a:xfrm>
              <a:prstGeom prst="rect">
                <a:avLst/>
              </a:prstGeom>
            </p:spPr>
            <p:txBody>
              <a:bodyPr wrap="none">
                <a:spAutoFit/>
              </a:bodyPr>
              <a:lstStyle/>
              <a:p>
                <a14:m>
                  <m:oMath xmlns:m="http://schemas.openxmlformats.org/officeDocument/2006/math">
                    <m:d>
                      <m:dPr>
                        <m:ctrlPr>
                          <a:rPr lang="en-US" b="0" i="1" smtClean="0">
                            <a:solidFill>
                              <a:srgbClr val="000000"/>
                            </a:solidFill>
                            <a:latin typeface="Cambria Math" panose="02040503050406030204" pitchFamily="18" charset="0"/>
                          </a:rPr>
                        </m:ctrlPr>
                      </m:dPr>
                      <m:e>
                        <m:r>
                          <a:rPr lang="en-US" b="0" i="0" smtClean="0">
                            <a:solidFill>
                              <a:srgbClr val="000000"/>
                            </a:solidFill>
                            <a:latin typeface="Cambria Math" panose="02040503050406030204" pitchFamily="18" charset="0"/>
                          </a:rPr>
                          <m:t>2+3</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2</m:t>
                            </m:r>
                          </m:sup>
                        </m:sSup>
                      </m:e>
                    </m:d>
                  </m:oMath>
                </a14:m>
                <a:r>
                  <a:rPr lang="en-US" dirty="0">
                    <a:solidFill>
                      <a:srgbClr val="000000"/>
                    </a:solidFill>
                  </a:rPr>
                  <a:t>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3</m:t>
                            </m:r>
                          </m:sup>
                        </m:sSup>
                        <m:r>
                          <a:rPr lang="en-US" b="0" i="1" smtClean="0">
                            <a:solidFill>
                              <a:srgbClr val="000000"/>
                            </a:solidFill>
                            <a:latin typeface="Cambria Math" panose="02040503050406030204" pitchFamily="18" charset="0"/>
                          </a:rPr>
                          <m:t>−3</m:t>
                        </m:r>
                      </m:sup>
                    </m:sSup>
                  </m:oMath>
                </a14:m>
                <a:endParaRPr lang="en-US" dirty="0"/>
              </a:p>
            </p:txBody>
          </p:sp>
        </mc:Choice>
        <mc:Fallback xmlns="">
          <p:sp>
            <p:nvSpPr>
              <p:cNvPr id="12" name="Rectangle 11">
                <a:extLst>
                  <a:ext uri="{FF2B5EF4-FFF2-40B4-BE49-F238E27FC236}">
                    <a16:creationId xmlns:a16="http://schemas.microsoft.com/office/drawing/2014/main" id="{703651E5-34E5-4C7F-AFD0-B41C02361123}"/>
                  </a:ext>
                </a:extLst>
              </p:cNvPr>
              <p:cNvSpPr>
                <a:spLocks noRot="1" noChangeAspect="1" noMove="1" noResize="1" noEditPoints="1" noAdjustHandles="1" noChangeArrowheads="1" noChangeShapeType="1" noTextEdit="1"/>
              </p:cNvSpPr>
              <p:nvPr/>
            </p:nvSpPr>
            <p:spPr>
              <a:xfrm>
                <a:off x="5728813" y="2002981"/>
                <a:ext cx="2079480" cy="40716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4E510C7-EC78-4B58-88CD-DAF9F2F5D491}"/>
                  </a:ext>
                </a:extLst>
              </p:cNvPr>
              <p:cNvSpPr/>
              <p:nvPr/>
            </p:nvSpPr>
            <p:spPr>
              <a:xfrm>
                <a:off x="373738" y="2397548"/>
                <a:ext cx="1906484" cy="451598"/>
              </a:xfrm>
              <a:prstGeom prst="rect">
                <a:avLst/>
              </a:prstGeom>
            </p:spPr>
            <p:txBody>
              <a:bodyPr wrap="none">
                <a:spAutoFit/>
              </a:bodyPr>
              <a:lstStyle/>
              <a:p>
                <a:r>
                  <a:rPr lang="en-US" dirty="0"/>
                  <a:t>4) </a:t>
                </a:r>
                <a14:m>
                  <m:oMath xmlns:m="http://schemas.openxmlformats.org/officeDocument/2006/math">
                    <m:r>
                      <a:rPr lang="en-US" i="1" smtClean="0">
                        <a:latin typeface="Cambria Math" panose="02040503050406030204" pitchFamily="18" charset="0"/>
                      </a:rPr>
                      <m:t>𝑦</m:t>
                    </m:r>
                    <m:r>
                      <a:rPr lang="en-US" i="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smtClean="0">
                                <a:latin typeface="Cambria Math" panose="02040503050406030204" pitchFamily="18" charset="0"/>
                              </a:rPr>
                            </m:ctrlPr>
                          </m:sSupPr>
                          <m:e>
                            <m:r>
                              <a:rPr lang="en-US" i="1">
                                <a:latin typeface="Cambria Math" panose="02040503050406030204" pitchFamily="18" charset="0"/>
                              </a:rPr>
                              <m:t>𝑒</m:t>
                            </m:r>
                          </m:e>
                          <m:sup>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i="1" smtClean="0">
                                <a:latin typeface="Cambria Math" panose="02040503050406030204" pitchFamily="18" charset="0"/>
                              </a:rPr>
                              <m:t>𝑥</m:t>
                            </m:r>
                            <m:r>
                              <a:rPr lang="en-US" b="0" i="1" smtClean="0">
                                <a:latin typeface="Cambria Math" panose="02040503050406030204" pitchFamily="18" charset="0"/>
                              </a:rPr>
                              <m:t>−5</m:t>
                            </m:r>
                          </m:sup>
                        </m:sSup>
                      </m:e>
                    </m:rad>
                  </m:oMath>
                </a14:m>
                <a:endParaRPr lang="en-US" dirty="0"/>
              </a:p>
            </p:txBody>
          </p:sp>
        </mc:Choice>
        <mc:Fallback xmlns="">
          <p:sp>
            <p:nvSpPr>
              <p:cNvPr id="13" name="Rectangle 12">
                <a:extLst>
                  <a:ext uri="{FF2B5EF4-FFF2-40B4-BE49-F238E27FC236}">
                    <a16:creationId xmlns:a16="http://schemas.microsoft.com/office/drawing/2014/main" id="{F4E510C7-EC78-4B58-88CD-DAF9F2F5D491}"/>
                  </a:ext>
                </a:extLst>
              </p:cNvPr>
              <p:cNvSpPr>
                <a:spLocks noRot="1" noChangeAspect="1" noMove="1" noResize="1" noEditPoints="1" noAdjustHandles="1" noChangeArrowheads="1" noChangeShapeType="1" noTextEdit="1"/>
              </p:cNvSpPr>
              <p:nvPr/>
            </p:nvSpPr>
            <p:spPr>
              <a:xfrm>
                <a:off x="373738" y="2397548"/>
                <a:ext cx="1906484" cy="451598"/>
              </a:xfrm>
              <a:prstGeom prst="rect">
                <a:avLst/>
              </a:prstGeom>
              <a:blipFill>
                <a:blip r:embed="rId13"/>
                <a:stretch>
                  <a:fillRect l="-9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D3A1165-EF1E-44B3-B1C5-B3BF37828FA1}"/>
                  </a:ext>
                </a:extLst>
              </p:cNvPr>
              <p:cNvSpPr txBox="1"/>
              <p:nvPr/>
            </p:nvSpPr>
            <p:spPr>
              <a:xfrm>
                <a:off x="1810358" y="2377495"/>
                <a:ext cx="2115259" cy="480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a:latin typeface="Cambria Math" panose="02040503050406030204" pitchFamily="18" charset="0"/>
                                    </a:rPr>
                                    <m:t>𝑒</m:t>
                                  </m:r>
                                </m:e>
                                <m:sup>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i="1" smtClean="0">
                                      <a:latin typeface="Cambria Math" panose="02040503050406030204" pitchFamily="18" charset="0"/>
                                    </a:rPr>
                                    <m:t>𝑥</m:t>
                                  </m:r>
                                  <m:r>
                                    <a:rPr lang="en-US" b="0" i="1" smtClean="0">
                                      <a:latin typeface="Cambria Math" panose="02040503050406030204" pitchFamily="18" charset="0"/>
                                    </a:rPr>
                                    <m:t>−5</m:t>
                                  </m:r>
                                </m:sup>
                              </m:sSup>
                            </m:e>
                          </m:d>
                        </m:e>
                        <m:sup>
                          <m:r>
                            <a:rPr lang="en-US" b="0" i="1" smtClean="0">
                              <a:latin typeface="Cambria Math" panose="02040503050406030204" pitchFamily="18" charset="0"/>
                            </a:rPr>
                            <m:t>1/2</m:t>
                          </m:r>
                        </m:sup>
                      </m:sSup>
                      <m:r>
                        <a:rPr lang="en-US" b="0" i="1" smtClean="0">
                          <a:latin typeface="Cambria Math" panose="02040503050406030204" pitchFamily="18" charset="0"/>
                        </a:rPr>
                        <m:t>=</m:t>
                      </m:r>
                    </m:oMath>
                  </m:oMathPara>
                </a14:m>
                <a:endParaRPr lang="en-US" dirty="0"/>
              </a:p>
            </p:txBody>
          </p:sp>
        </mc:Choice>
        <mc:Fallback xmlns="">
          <p:sp>
            <p:nvSpPr>
              <p:cNvPr id="14" name="TextBox 13">
                <a:extLst>
                  <a:ext uri="{FF2B5EF4-FFF2-40B4-BE49-F238E27FC236}">
                    <a16:creationId xmlns:a16="http://schemas.microsoft.com/office/drawing/2014/main" id="{1D3A1165-EF1E-44B3-B1C5-B3BF37828FA1}"/>
                  </a:ext>
                </a:extLst>
              </p:cNvPr>
              <p:cNvSpPr txBox="1">
                <a:spLocks noRot="1" noChangeAspect="1" noMove="1" noResize="1" noEditPoints="1" noAdjustHandles="1" noChangeArrowheads="1" noChangeShapeType="1" noTextEdit="1"/>
              </p:cNvSpPr>
              <p:nvPr/>
            </p:nvSpPr>
            <p:spPr>
              <a:xfrm>
                <a:off x="1810358" y="2377495"/>
                <a:ext cx="2115259" cy="48038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06667C6-F44F-4773-9B20-DDAB2054B856}"/>
                  </a:ext>
                </a:extLst>
              </p:cNvPr>
              <p:cNvSpPr txBox="1"/>
              <p:nvPr/>
            </p:nvSpPr>
            <p:spPr>
              <a:xfrm>
                <a:off x="3841862" y="2503211"/>
                <a:ext cx="1487074" cy="314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i="1" smtClean="0">
                              <a:latin typeface="Cambria Math" panose="02040503050406030204" pitchFamily="18" charset="0"/>
                            </a:rPr>
                            <m:t>𝑥</m:t>
                          </m:r>
                          <m:r>
                            <a:rPr lang="en-US" b="0" i="1" smtClean="0">
                              <a:latin typeface="Cambria Math" panose="02040503050406030204" pitchFamily="18" charset="0"/>
                            </a:rPr>
                            <m:t>−5)/2</m:t>
                          </m:r>
                        </m:sup>
                      </m:sSup>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006667C6-F44F-4773-9B20-DDAB2054B856}"/>
                  </a:ext>
                </a:extLst>
              </p:cNvPr>
              <p:cNvSpPr txBox="1">
                <a:spLocks noRot="1" noChangeAspect="1" noMove="1" noResize="1" noEditPoints="1" noAdjustHandles="1" noChangeArrowheads="1" noChangeShapeType="1" noTextEdit="1"/>
              </p:cNvSpPr>
              <p:nvPr/>
            </p:nvSpPr>
            <p:spPr>
              <a:xfrm>
                <a:off x="3841862" y="2503211"/>
                <a:ext cx="1487074" cy="31483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D185F2-026A-4AAD-A73E-92A9EB1416B5}"/>
                  </a:ext>
                </a:extLst>
              </p:cNvPr>
              <p:cNvSpPr txBox="1"/>
              <p:nvPr/>
            </p:nvSpPr>
            <p:spPr>
              <a:xfrm>
                <a:off x="5328936" y="2462090"/>
                <a:ext cx="1092800" cy="411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sup>
                      </m:sSup>
                    </m:oMath>
                  </m:oMathPara>
                </a14:m>
                <a:endParaRPr lang="en-US" dirty="0"/>
              </a:p>
            </p:txBody>
          </p:sp>
        </mc:Choice>
        <mc:Fallback xmlns="">
          <p:sp>
            <p:nvSpPr>
              <p:cNvPr id="16" name="TextBox 15">
                <a:extLst>
                  <a:ext uri="{FF2B5EF4-FFF2-40B4-BE49-F238E27FC236}">
                    <a16:creationId xmlns:a16="http://schemas.microsoft.com/office/drawing/2014/main" id="{BCD185F2-026A-4AAD-A73E-92A9EB1416B5}"/>
                  </a:ext>
                </a:extLst>
              </p:cNvPr>
              <p:cNvSpPr txBox="1">
                <a:spLocks noRot="1" noChangeAspect="1" noMove="1" noResize="1" noEditPoints="1" noAdjustHandles="1" noChangeArrowheads="1" noChangeShapeType="1" noTextEdit="1"/>
              </p:cNvSpPr>
              <p:nvPr/>
            </p:nvSpPr>
            <p:spPr>
              <a:xfrm>
                <a:off x="5328936" y="2462090"/>
                <a:ext cx="1092800" cy="41197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DA0460-F8FA-4B1C-B790-B09EB61A8FAF}"/>
                  </a:ext>
                </a:extLst>
              </p:cNvPr>
              <p:cNvSpPr txBox="1"/>
              <p:nvPr/>
            </p:nvSpPr>
            <p:spPr>
              <a:xfrm>
                <a:off x="754777" y="2924118"/>
                <a:ext cx="2567369" cy="411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𝑒</m:t>
                          </m:r>
                        </m:e>
                        <m:sup>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83DA0460-F8FA-4B1C-B790-B09EB61A8FAF}"/>
                  </a:ext>
                </a:extLst>
              </p:cNvPr>
              <p:cNvSpPr txBox="1">
                <a:spLocks noRot="1" noChangeAspect="1" noMove="1" noResize="1" noEditPoints="1" noAdjustHandles="1" noChangeArrowheads="1" noChangeShapeType="1" noTextEdit="1"/>
              </p:cNvSpPr>
              <p:nvPr/>
            </p:nvSpPr>
            <p:spPr>
              <a:xfrm>
                <a:off x="754777" y="2924118"/>
                <a:ext cx="2567369" cy="41197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E8C455-569E-4645-A4D9-9B17371FEF52}"/>
                  </a:ext>
                </a:extLst>
              </p:cNvPr>
              <p:cNvSpPr txBox="1"/>
              <p:nvPr/>
            </p:nvSpPr>
            <p:spPr>
              <a:xfrm>
                <a:off x="3072939" y="2943757"/>
                <a:ext cx="1818768" cy="411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sSup>
                        <m:sSupPr>
                          <m:ctrlPr>
                            <a:rPr lang="en-US" i="1" smtClean="0">
                              <a:latin typeface="Cambria Math" panose="02040503050406030204" pitchFamily="18" charset="0"/>
                            </a:rPr>
                          </m:ctrlPr>
                        </m:sSupPr>
                        <m:e>
                          <m:r>
                            <a:rPr lang="en-US" i="1">
                              <a:latin typeface="Cambria Math" panose="02040503050406030204" pitchFamily="18" charset="0"/>
                            </a:rPr>
                            <m:t>𝑒</m:t>
                          </m:r>
                        </m:e>
                        <m:sup>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sup>
                      </m:sSup>
                    </m:oMath>
                  </m:oMathPara>
                </a14:m>
                <a:endParaRPr lang="en-US" dirty="0"/>
              </a:p>
            </p:txBody>
          </p:sp>
        </mc:Choice>
        <mc:Fallback xmlns="">
          <p:sp>
            <p:nvSpPr>
              <p:cNvPr id="18" name="TextBox 17">
                <a:extLst>
                  <a:ext uri="{FF2B5EF4-FFF2-40B4-BE49-F238E27FC236}">
                    <a16:creationId xmlns:a16="http://schemas.microsoft.com/office/drawing/2014/main" id="{67E8C455-569E-4645-A4D9-9B17371FEF52}"/>
                  </a:ext>
                </a:extLst>
              </p:cNvPr>
              <p:cNvSpPr txBox="1">
                <a:spLocks noRot="1" noChangeAspect="1" noMove="1" noResize="1" noEditPoints="1" noAdjustHandles="1" noChangeArrowheads="1" noChangeShapeType="1" noTextEdit="1"/>
              </p:cNvSpPr>
              <p:nvPr/>
            </p:nvSpPr>
            <p:spPr>
              <a:xfrm>
                <a:off x="3072939" y="2943757"/>
                <a:ext cx="1818768" cy="41197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131DAF6-B4FF-43AE-BDA9-382CCC1D3A10}"/>
                  </a:ext>
                </a:extLst>
              </p:cNvPr>
              <p:cNvSpPr txBox="1"/>
              <p:nvPr/>
            </p:nvSpPr>
            <p:spPr>
              <a:xfrm>
                <a:off x="273335" y="3490604"/>
                <a:ext cx="1721882" cy="314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𝑙𝑛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𝑒</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m:t>
                          </m:r>
                        </m:sup>
                      </m:sSup>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C131DAF6-B4FF-43AE-BDA9-382CCC1D3A10}"/>
                  </a:ext>
                </a:extLst>
              </p:cNvPr>
              <p:cNvSpPr txBox="1">
                <a:spLocks noRot="1" noChangeAspect="1" noMove="1" noResize="1" noEditPoints="1" noAdjustHandles="1" noChangeArrowheads="1" noChangeShapeType="1" noTextEdit="1"/>
              </p:cNvSpPr>
              <p:nvPr/>
            </p:nvSpPr>
            <p:spPr>
              <a:xfrm>
                <a:off x="273335" y="3490604"/>
                <a:ext cx="1721882" cy="314830"/>
              </a:xfrm>
              <a:prstGeom prst="rect">
                <a:avLst/>
              </a:prstGeom>
              <a:blipFill>
                <a:blip r:embed="rId19"/>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F8BA87-D9CB-46CE-9DD7-EC3FA8639322}"/>
                  </a:ext>
                </a:extLst>
              </p:cNvPr>
              <p:cNvSpPr txBox="1"/>
              <p:nvPr/>
            </p:nvSpPr>
            <p:spPr>
              <a:xfrm>
                <a:off x="1960716" y="3528435"/>
                <a:ext cx="1135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US" dirty="0"/>
              </a:p>
            </p:txBody>
          </p:sp>
        </mc:Choice>
        <mc:Fallback xmlns="">
          <p:sp>
            <p:nvSpPr>
              <p:cNvPr id="20" name="TextBox 19">
                <a:extLst>
                  <a:ext uri="{FF2B5EF4-FFF2-40B4-BE49-F238E27FC236}">
                    <a16:creationId xmlns:a16="http://schemas.microsoft.com/office/drawing/2014/main" id="{5AF8BA87-D9CB-46CE-9DD7-EC3FA8639322}"/>
                  </a:ext>
                </a:extLst>
              </p:cNvPr>
              <p:cNvSpPr txBox="1">
                <a:spLocks noRot="1" noChangeAspect="1" noMove="1" noResize="1" noEditPoints="1" noAdjustHandles="1" noChangeArrowheads="1" noChangeShapeType="1" noTextEdit="1"/>
              </p:cNvSpPr>
              <p:nvPr/>
            </p:nvSpPr>
            <p:spPr>
              <a:xfrm>
                <a:off x="1960716" y="3528435"/>
                <a:ext cx="1135439" cy="2769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AFF32F3-551A-4C29-B69D-053C448840BA}"/>
                  </a:ext>
                </a:extLst>
              </p:cNvPr>
              <p:cNvSpPr txBox="1"/>
              <p:nvPr/>
            </p:nvSpPr>
            <p:spPr>
              <a:xfrm>
                <a:off x="3322146" y="3648019"/>
                <a:ext cx="822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=2</m:t>
                      </m:r>
                      <m:r>
                        <a:rPr lang="en-US" b="0" i="1" smtClean="0">
                          <a:latin typeface="Cambria Math" panose="02040503050406030204" pitchFamily="18" charset="0"/>
                        </a:rPr>
                        <m:t>𝑥</m:t>
                      </m:r>
                    </m:oMath>
                  </m:oMathPara>
                </a14:m>
                <a:endParaRPr lang="en-US" dirty="0"/>
              </a:p>
            </p:txBody>
          </p:sp>
        </mc:Choice>
        <mc:Fallback xmlns="">
          <p:sp>
            <p:nvSpPr>
              <p:cNvPr id="21" name="TextBox 20">
                <a:extLst>
                  <a:ext uri="{FF2B5EF4-FFF2-40B4-BE49-F238E27FC236}">
                    <a16:creationId xmlns:a16="http://schemas.microsoft.com/office/drawing/2014/main" id="{7AFF32F3-551A-4C29-B69D-053C448840BA}"/>
                  </a:ext>
                </a:extLst>
              </p:cNvPr>
              <p:cNvSpPr txBox="1">
                <a:spLocks noRot="1" noChangeAspect="1" noMove="1" noResize="1" noEditPoints="1" noAdjustHandles="1" noChangeArrowheads="1" noChangeShapeType="1" noTextEdit="1"/>
              </p:cNvSpPr>
              <p:nvPr/>
            </p:nvSpPr>
            <p:spPr>
              <a:xfrm>
                <a:off x="3322146" y="3648019"/>
                <a:ext cx="822918"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6AC9B98-577C-4F12-B556-FF55A5A3109A}"/>
                  </a:ext>
                </a:extLst>
              </p:cNvPr>
              <p:cNvSpPr/>
              <p:nvPr/>
            </p:nvSpPr>
            <p:spPr>
              <a:xfrm>
                <a:off x="291835" y="4313141"/>
                <a:ext cx="8858054" cy="400110"/>
              </a:xfrm>
              <a:prstGeom prst="rect">
                <a:avLst/>
              </a:prstGeom>
            </p:spPr>
            <p:txBody>
              <a:bodyPr wrap="square">
                <a:spAutoFit/>
              </a:bodyPr>
              <a:lstStyle/>
              <a:p>
                <a:pPr algn="just"/>
                <a:r>
                  <a:rPr lang="en-US" sz="2000" b="1" dirty="0">
                    <a:solidFill>
                      <a:srgbClr val="2105CB"/>
                    </a:solidFill>
                    <a:effectLst/>
                    <a:latin typeface="Times New Roman" panose="02020603050405020304" pitchFamily="18" charset="0"/>
                    <a:ea typeface="Times New Roman" panose="02020603050405020304" pitchFamily="18" charset="0"/>
                  </a:rPr>
                  <a:t>Example</a:t>
                </a:r>
                <a:r>
                  <a:rPr lang="en-US" dirty="0">
                    <a:solidFill>
                      <a:srgbClr val="2105CB"/>
                    </a:solidFill>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If </a:t>
                </a:r>
                <a14:m>
                  <m:oMath xmlns:m="http://schemas.openxmlformats.org/officeDocument/2006/math">
                    <m:r>
                      <a:rPr lang="en-US" i="1">
                        <a:latin typeface="Cambria Math" panose="02040503050406030204" pitchFamily="18" charset="0"/>
                        <a:ea typeface="Times New Roman" panose="02020603050405020304" pitchFamily="18" charset="0"/>
                      </a:rPr>
                      <m:t>𝑓</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)=1+</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5</m:t>
                        </m:r>
                      </m:sup>
                    </m:sSup>
                  </m:oMath>
                </a14:m>
                <a:r>
                  <a:rPr lang="en-US" dirty="0">
                    <a:latin typeface="Times New Roman" panose="02020603050405020304" pitchFamily="18" charset="0"/>
                    <a:ea typeface="Times New Roman" panose="02020603050405020304" pitchFamily="18" charset="0"/>
                  </a:rPr>
                  <a:t> find the slope of the tangent line to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t>
                </a:r>
                <a14:m>
                  <m:oMath xmlns:m="http://schemas.openxmlformats.org/officeDocument/2006/math">
                    <m:r>
                      <a:rPr lang="en-US" i="1">
                        <a:latin typeface="Cambria Math" panose="02040503050406030204" pitchFamily="18" charset="0"/>
                        <a:ea typeface="Times New Roman" panose="02020603050405020304" pitchFamily="18" charset="0"/>
                      </a:rPr>
                      <m:t>(3,1)</m:t>
                    </m:r>
                  </m:oMath>
                </a14:m>
                <a:r>
                  <a:rPr lang="en-US" dirty="0">
                    <a:latin typeface="Times New Roman" panose="02020603050405020304" pitchFamily="18" charset="0"/>
                    <a:ea typeface="Times New Roman" panose="02020603050405020304" pitchFamily="18" charset="0"/>
                  </a:rPr>
                  <a:t>.</a:t>
                </a:r>
              </a:p>
            </p:txBody>
          </p:sp>
        </mc:Choice>
        <mc:Fallback xmlns="">
          <p:sp>
            <p:nvSpPr>
              <p:cNvPr id="22" name="Rectangle 21">
                <a:extLst>
                  <a:ext uri="{FF2B5EF4-FFF2-40B4-BE49-F238E27FC236}">
                    <a16:creationId xmlns:a16="http://schemas.microsoft.com/office/drawing/2014/main" id="{A6AC9B98-577C-4F12-B556-FF55A5A3109A}"/>
                  </a:ext>
                </a:extLst>
              </p:cNvPr>
              <p:cNvSpPr>
                <a:spLocks noRot="1" noChangeAspect="1" noMove="1" noResize="1" noEditPoints="1" noAdjustHandles="1" noChangeArrowheads="1" noChangeShapeType="1" noTextEdit="1"/>
              </p:cNvSpPr>
              <p:nvPr/>
            </p:nvSpPr>
            <p:spPr>
              <a:xfrm>
                <a:off x="291835" y="4313141"/>
                <a:ext cx="8858054" cy="400110"/>
              </a:xfrm>
              <a:prstGeom prst="rect">
                <a:avLst/>
              </a:prstGeom>
              <a:blipFill>
                <a:blip r:embed="rId22"/>
                <a:stretch>
                  <a:fillRect l="-757" t="-9231" b="-27692"/>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F5818A9-17B7-4A3B-B7B8-0EFF7C3ABE4A}"/>
              </a:ext>
            </a:extLst>
          </p:cNvPr>
          <p:cNvPicPr>
            <a:picLocks noChangeAspect="1"/>
          </p:cNvPicPr>
          <p:nvPr/>
        </p:nvPicPr>
        <p:blipFill>
          <a:blip r:embed="rId23"/>
          <a:stretch>
            <a:fillRect/>
          </a:stretch>
        </p:blipFill>
        <p:spPr>
          <a:xfrm>
            <a:off x="991920" y="5087279"/>
            <a:ext cx="6164530" cy="1035641"/>
          </a:xfrm>
          <a:prstGeom prst="rect">
            <a:avLst/>
          </a:prstGeom>
        </p:spPr>
      </p:pic>
    </p:spTree>
    <p:extLst>
      <p:ext uri="{BB962C8B-B14F-4D97-AF65-F5344CB8AC3E}">
        <p14:creationId xmlns:p14="http://schemas.microsoft.com/office/powerpoint/2010/main" val="10617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arn(inVertic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arn(inVertic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arn(inVertical)">
                                      <p:cBhvr>
                                        <p:cTn id="1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242D-C18F-4D4A-9660-A483E2A5C86E}"/>
              </a:ext>
            </a:extLst>
          </p:cNvPr>
          <p:cNvSpPr>
            <a:spLocks noGrp="1"/>
          </p:cNvSpPr>
          <p:nvPr>
            <p:ph type="title"/>
          </p:nvPr>
        </p:nvSpPr>
        <p:spPr>
          <a:xfrm>
            <a:off x="395289" y="121842"/>
            <a:ext cx="8389936" cy="738633"/>
          </a:xfrm>
        </p:spPr>
        <p:txBody>
          <a:bodyPr lIns="0" rIns="0" anchor="ctr">
            <a:spAutoFit/>
          </a:bodyPr>
          <a:lstStyle/>
          <a:p>
            <a:r>
              <a:rPr lang="en-US" dirty="0">
                <a:solidFill>
                  <a:srgbClr val="0070C0"/>
                </a:solidFill>
              </a:rPr>
              <a:t>12.4 Implicit Differentiation</a:t>
            </a:r>
            <a:endParaRPr lang="en-IN" dirty="0">
              <a:solidFill>
                <a:srgbClr val="0070C0"/>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377CF8-0EAE-498E-A3C4-289CB2960BB3}"/>
                  </a:ext>
                </a:extLst>
              </p:cNvPr>
              <p:cNvSpPr/>
              <p:nvPr/>
            </p:nvSpPr>
            <p:spPr>
              <a:xfrm>
                <a:off x="0" y="834973"/>
                <a:ext cx="8377287" cy="584775"/>
              </a:xfrm>
              <a:prstGeom prst="rect">
                <a:avLst/>
              </a:prstGeom>
            </p:spPr>
            <p:txBody>
              <a:bodyPr wrap="square">
                <a:spAutoFit/>
              </a:bodyPr>
              <a:lstStyle/>
              <a:p>
                <a:pPr algn="just"/>
                <a:r>
                  <a:rPr lang="en-US" sz="1600" u="sng" dirty="0">
                    <a:solidFill>
                      <a:srgbClr val="2105CB"/>
                    </a:solidFill>
                    <a:latin typeface="Times New Roman" panose="02020603050405020304" pitchFamily="18" charset="0"/>
                    <a:ea typeface="Times New Roman" panose="02020603050405020304" pitchFamily="18" charset="0"/>
                  </a:rPr>
                  <a:t>Explicit Function</a:t>
                </a:r>
                <a:r>
                  <a:rPr lang="en-US" sz="1600" dirty="0">
                    <a:latin typeface="Times New Roman" panose="02020603050405020304" pitchFamily="18" charset="0"/>
                    <a:ea typeface="Times New Roman" panose="02020603050405020304" pitchFamily="18" charset="0"/>
                  </a:rPr>
                  <a:t>: an explicit function is a function which can be written as </a:t>
                </a:r>
                <a14:m>
                  <m:oMath xmlns:m="http://schemas.openxmlformats.org/officeDocument/2006/math">
                    <m:r>
                      <a:rPr lang="en-US" sz="1600" i="1">
                        <a:latin typeface="Cambria Math" panose="02040503050406030204" pitchFamily="18" charset="0"/>
                        <a:ea typeface="Times New Roman" panose="02020603050405020304" pitchFamily="18" charset="0"/>
                      </a:rPr>
                      <m:t>𝑦</m:t>
                    </m:r>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𝑓</m:t>
                    </m:r>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m:t>
                    </m:r>
                  </m:oMath>
                </a14:m>
                <a:endParaRPr lang="en-US" sz="1600" dirty="0">
                  <a:latin typeface="Times New Roman" panose="02020603050405020304" pitchFamily="18" charset="0"/>
                  <a:ea typeface="Times New Roman" panose="02020603050405020304" pitchFamily="18" charset="0"/>
                </a:endParaRPr>
              </a:p>
              <a:p>
                <a:pPr algn="just"/>
                <a:r>
                  <a:rPr lang="en-US" sz="1600" b="1" dirty="0">
                    <a:latin typeface="Times New Roman" panose="02020603050405020304" pitchFamily="18" charset="0"/>
                    <a:ea typeface="Times New Roman" panose="02020603050405020304" pitchFamily="18" charset="0"/>
                  </a:rPr>
                  <a:t>Example</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r>
                      <a:rPr lang="en-US" sz="1600" i="1">
                        <a:latin typeface="Cambria Math" panose="02040503050406030204" pitchFamily="18" charset="0"/>
                        <a:ea typeface="Times New Roman" panose="02020603050405020304" pitchFamily="18" charset="0"/>
                      </a:rPr>
                      <m:t>𝑦</m:t>
                    </m:r>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𝑓</m:t>
                    </m:r>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2</m:t>
                        </m:r>
                      </m:e>
                      <m:sup>
                        <m:r>
                          <a:rPr lang="en-US" sz="1600" i="1">
                            <a:latin typeface="Cambria Math" panose="02040503050406030204" pitchFamily="18" charset="0"/>
                            <a:ea typeface="Times New Roman" panose="02020603050405020304" pitchFamily="18" charset="0"/>
                          </a:rPr>
                          <m:t>𝑥</m:t>
                        </m:r>
                      </m:sup>
                    </m:sSup>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oMath>
                </a14:m>
                <a:r>
                  <a:rPr lang="en-US" sz="1600" dirty="0">
                    <a:latin typeface="Times New Roman" panose="02020603050405020304" pitchFamily="18" charset="0"/>
                    <a:ea typeface="Times New Roman" panose="02020603050405020304" pitchFamily="18" charset="0"/>
                  </a:rPr>
                  <a:t> and </a:t>
                </a:r>
                <a14:m>
                  <m:oMath xmlns:m="http://schemas.openxmlformats.org/officeDocument/2006/math">
                    <m:r>
                      <a:rPr lang="en-US" sz="1600" i="1">
                        <a:latin typeface="Cambria Math" panose="02040503050406030204" pitchFamily="18" charset="0"/>
                        <a:ea typeface="Times New Roman" panose="02020603050405020304" pitchFamily="18" charset="0"/>
                      </a:rPr>
                      <m:t>𝑓</m:t>
                    </m:r>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𝑒</m:t>
                        </m:r>
                      </m:e>
                      <m:sup>
                        <m:r>
                          <a:rPr lang="en-US" sz="1600" i="1">
                            <a:latin typeface="Cambria Math" panose="02040503050406030204" pitchFamily="18" charset="0"/>
                            <a:ea typeface="Times New Roman" panose="02020603050405020304" pitchFamily="18" charset="0"/>
                          </a:rPr>
                          <m:t>1+</m:t>
                        </m:r>
                        <m:r>
                          <a:rPr lang="en-US" sz="1600" i="1">
                            <a:latin typeface="Cambria Math" panose="02040503050406030204" pitchFamily="18" charset="0"/>
                            <a:ea typeface="Times New Roman" panose="02020603050405020304" pitchFamily="18" charset="0"/>
                          </a:rPr>
                          <m:t>𝑥</m:t>
                        </m:r>
                      </m:sup>
                    </m:sSup>
                  </m:oMath>
                </a14:m>
                <a:r>
                  <a:rPr lang="en-US" sz="1600" dirty="0">
                    <a:latin typeface="Times New Roman" panose="02020603050405020304" pitchFamily="18" charset="0"/>
                    <a:ea typeface="Times New Roman" panose="02020603050405020304" pitchFamily="18" charset="0"/>
                  </a:rPr>
                  <a:t> are explicit functions.</a:t>
                </a:r>
              </a:p>
            </p:txBody>
          </p:sp>
        </mc:Choice>
        <mc:Fallback xmlns="">
          <p:sp>
            <p:nvSpPr>
              <p:cNvPr id="3" name="Rectangle 2">
                <a:extLst>
                  <a:ext uri="{FF2B5EF4-FFF2-40B4-BE49-F238E27FC236}">
                    <a16:creationId xmlns:a16="http://schemas.microsoft.com/office/drawing/2014/main" id="{BE377CF8-0EAE-498E-A3C4-289CB2960BB3}"/>
                  </a:ext>
                </a:extLst>
              </p:cNvPr>
              <p:cNvSpPr>
                <a:spLocks noRot="1" noChangeAspect="1" noMove="1" noResize="1" noEditPoints="1" noAdjustHandles="1" noChangeArrowheads="1" noChangeShapeType="1" noTextEdit="1"/>
              </p:cNvSpPr>
              <p:nvPr/>
            </p:nvSpPr>
            <p:spPr>
              <a:xfrm>
                <a:off x="0" y="834973"/>
                <a:ext cx="8377287" cy="584775"/>
              </a:xfrm>
              <a:prstGeom prst="rect">
                <a:avLst/>
              </a:prstGeom>
              <a:blipFill>
                <a:blip r:embed="rId2"/>
                <a:stretch>
                  <a:fillRect l="-364" t="-3125" b="-1250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8FB4B99-8B83-4F8B-8FA6-16D4D0AE25AB}"/>
              </a:ext>
            </a:extLst>
          </p:cNvPr>
          <p:cNvSpPr/>
          <p:nvPr/>
        </p:nvSpPr>
        <p:spPr>
          <a:xfrm>
            <a:off x="0" y="1550413"/>
            <a:ext cx="8565823" cy="338554"/>
          </a:xfrm>
          <a:prstGeom prst="rect">
            <a:avLst/>
          </a:prstGeom>
        </p:spPr>
        <p:txBody>
          <a:bodyPr wrap="square">
            <a:spAutoFit/>
          </a:bodyPr>
          <a:lstStyle/>
          <a:p>
            <a:pPr algn="just"/>
            <a:r>
              <a:rPr lang="en-US" sz="1600" u="sng" dirty="0">
                <a:solidFill>
                  <a:srgbClr val="2105CB"/>
                </a:solidFill>
                <a:latin typeface="Times New Roman" panose="02020603050405020304" pitchFamily="18" charset="0"/>
                <a:ea typeface="Times New Roman" panose="02020603050405020304" pitchFamily="18" charset="0"/>
              </a:rPr>
              <a:t>Implicit Function</a:t>
            </a:r>
            <a:r>
              <a:rPr lang="en-US" sz="1600" u="sng"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 function which is embedded in an equation but not defined explicitly.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0298F2C-1A0B-420C-A8C9-4EDC81B1BDC9}"/>
                  </a:ext>
                </a:extLst>
              </p:cNvPr>
              <p:cNvSpPr/>
              <p:nvPr/>
            </p:nvSpPr>
            <p:spPr>
              <a:xfrm>
                <a:off x="89095" y="2228671"/>
                <a:ext cx="8669518" cy="1077218"/>
              </a:xfrm>
              <a:prstGeom prst="rect">
                <a:avLst/>
              </a:prstGeom>
            </p:spPr>
            <p:txBody>
              <a:bodyPr wrap="square">
                <a:spAutoFit/>
              </a:bodyPr>
              <a:lstStyle/>
              <a:p>
                <a:r>
                  <a:rPr lang="en-US" sz="1600" dirty="0">
                    <a:solidFill>
                      <a:schemeClr val="accent1">
                        <a:lumMod val="75000"/>
                      </a:schemeClr>
                    </a:solidFill>
                    <a:latin typeface="Times New Roman" panose="02020603050405020304" pitchFamily="18" charset="0"/>
                    <a:ea typeface="Times New Roman" panose="02020603050405020304" pitchFamily="18" charset="0"/>
                  </a:rPr>
                  <a:t>Implicit Differentiation Procedure:</a:t>
                </a:r>
              </a:p>
              <a:p>
                <a:r>
                  <a:rPr lang="en-US" sz="1600" dirty="0">
                    <a:latin typeface="Times New Roman" panose="02020603050405020304" pitchFamily="18" charset="0"/>
                    <a:ea typeface="Times New Roman" panose="02020603050405020304" pitchFamily="18" charset="0"/>
                  </a:rPr>
                  <a:t>Step 1: Differentiate both sides of the equation with respect to x: Treat </a:t>
                </a:r>
                <a14:m>
                  <m:oMath xmlns:m="http://schemas.openxmlformats.org/officeDocument/2006/math">
                    <m:r>
                      <a:rPr lang="en-US" sz="1600" i="1">
                        <a:latin typeface="Cambria Math" panose="02040503050406030204" pitchFamily="18" charset="0"/>
                        <a:ea typeface="Times New Roman" panose="02020603050405020304" pitchFamily="18" charset="0"/>
                      </a:rPr>
                      <m:t>𝑦</m:t>
                    </m:r>
                  </m:oMath>
                </a14:m>
                <a:r>
                  <a:rPr lang="en-US" sz="1600" dirty="0">
                    <a:latin typeface="Times New Roman" panose="02020603050405020304" pitchFamily="18" charset="0"/>
                    <a:ea typeface="Times New Roman" panose="02020603050405020304" pitchFamily="18" charset="0"/>
                  </a:rPr>
                  <a:t> as a function of </a:t>
                </a:r>
                <a14:m>
                  <m:oMath xmlns:m="http://schemas.openxmlformats.org/officeDocument/2006/math">
                    <m:r>
                      <a:rPr lang="en-US" sz="1600" i="1">
                        <a:latin typeface="Cambria Math" panose="02040503050406030204" pitchFamily="18" charset="0"/>
                        <a:ea typeface="Times New Roman" panose="02020603050405020304" pitchFamily="18" charset="0"/>
                      </a:rPr>
                      <m:t>𝑥</m:t>
                    </m:r>
                  </m:oMath>
                </a14:m>
                <a:r>
                  <a:rPr lang="en-US" sz="1600" dirty="0">
                    <a:latin typeface="Times New Roman" panose="02020603050405020304" pitchFamily="18" charset="0"/>
                    <a:ea typeface="Times New Roman" panose="02020603050405020304" pitchFamily="18" charset="0"/>
                  </a:rPr>
                  <a:t>.</a:t>
                </a:r>
              </a:p>
              <a:p>
                <a:r>
                  <a:rPr lang="en-US" sz="1600" dirty="0">
                    <a:latin typeface="Times New Roman" panose="02020603050405020304" pitchFamily="18" charset="0"/>
                    <a:ea typeface="Times New Roman" panose="02020603050405020304" pitchFamily="18" charset="0"/>
                  </a:rPr>
                  <a:t>Step 2: Collect all terms containing </a:t>
                </a:r>
                <a14:m>
                  <m:oMath xmlns:m="http://schemas.openxmlformats.org/officeDocument/2006/math">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𝑦</m:t>
                        </m:r>
                      </m:e>
                      <m:sup>
                        <m:r>
                          <a:rPr lang="en-US" sz="1600" i="1">
                            <a:latin typeface="Cambria Math" panose="02040503050406030204" pitchFamily="18" charset="0"/>
                            <a:ea typeface="Times New Roman" panose="02020603050405020304" pitchFamily="18" charset="0"/>
                          </a:rPr>
                          <m:t>′</m:t>
                        </m:r>
                      </m:sup>
                    </m:sSup>
                  </m:oMath>
                </a14:m>
                <a:r>
                  <a:rPr lang="en-US" sz="1600" dirty="0">
                    <a:latin typeface="Times New Roman" panose="02020603050405020304" pitchFamily="18" charset="0"/>
                    <a:ea typeface="Times New Roman" panose="02020603050405020304" pitchFamily="18" charset="0"/>
                  </a:rPr>
                  <a:t> in one side and factor</a:t>
                </a:r>
                <a14:m>
                  <m:oMath xmlns:m="http://schemas.openxmlformats.org/officeDocument/2006/math">
                    <m:sSup>
                      <m:sSupPr>
                        <m:ctrlPr>
                          <a:rPr lang="en-US" sz="1600" i="1">
                            <a:latin typeface="Cambria Math" panose="02040503050406030204" pitchFamily="18" charset="0"/>
                            <a:ea typeface="Times New Roman" panose="02020603050405020304" pitchFamily="18" charset="0"/>
                          </a:rPr>
                        </m:ctrlPr>
                      </m:sSupPr>
                      <m:e>
                        <m:r>
                          <a:rPr lang="en-US" sz="1600" b="0" i="1" smtClean="0">
                            <a:latin typeface="Cambria Math" panose="02040503050406030204" pitchFamily="18" charset="0"/>
                            <a:ea typeface="Times New Roman" panose="02020603050405020304" pitchFamily="18" charset="0"/>
                          </a:rPr>
                          <m:t> </m:t>
                        </m:r>
                        <m:r>
                          <a:rPr lang="en-US" sz="1600" i="1">
                            <a:latin typeface="Cambria Math" panose="02040503050406030204" pitchFamily="18" charset="0"/>
                            <a:ea typeface="Times New Roman" panose="02020603050405020304" pitchFamily="18" charset="0"/>
                          </a:rPr>
                          <m:t>𝑦</m:t>
                        </m:r>
                      </m:e>
                      <m:sup>
                        <m:r>
                          <a:rPr lang="en-US" sz="1600" i="1">
                            <a:latin typeface="Cambria Math" panose="02040503050406030204" pitchFamily="18" charset="0"/>
                            <a:ea typeface="Times New Roman" panose="02020603050405020304" pitchFamily="18" charset="0"/>
                          </a:rPr>
                          <m:t>′</m:t>
                        </m:r>
                      </m:sup>
                    </m:sSup>
                  </m:oMath>
                </a14:m>
                <a:r>
                  <a:rPr lang="en-US" sz="1600" dirty="0">
                    <a:latin typeface="Times New Roman" panose="02020603050405020304" pitchFamily="18" charset="0"/>
                    <a:ea typeface="Times New Roman" panose="02020603050405020304" pitchFamily="18" charset="0"/>
                  </a:rPr>
                  <a:t>.</a:t>
                </a:r>
              </a:p>
              <a:p>
                <a:r>
                  <a:rPr lang="en-US" sz="1600" dirty="0">
                    <a:latin typeface="Times New Roman" panose="02020603050405020304" pitchFamily="18" charset="0"/>
                    <a:ea typeface="Times New Roman" panose="02020603050405020304" pitchFamily="18" charset="0"/>
                  </a:rPr>
                  <a:t>Step 3: Solve for</a:t>
                </a:r>
                <a14:m>
                  <m:oMath xmlns:m="http://schemas.openxmlformats.org/officeDocument/2006/math">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𝑦</m:t>
                        </m:r>
                      </m:e>
                      <m:sup>
                        <m:r>
                          <a:rPr lang="en-US" sz="1600" i="1">
                            <a:latin typeface="Cambria Math" panose="02040503050406030204" pitchFamily="18" charset="0"/>
                            <a:ea typeface="Times New Roman" panose="02020603050405020304" pitchFamily="18" charset="0"/>
                          </a:rPr>
                          <m:t>′</m:t>
                        </m:r>
                      </m:sup>
                    </m:sSup>
                  </m:oMath>
                </a14:m>
                <a:r>
                  <a:rPr lang="en-US" sz="1600" dirty="0">
                    <a:latin typeface="Times New Roman" panose="02020603050405020304" pitchFamily="18" charset="0"/>
                    <a:ea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60298F2C-1A0B-420C-A8C9-4EDC81B1BDC9}"/>
                  </a:ext>
                </a:extLst>
              </p:cNvPr>
              <p:cNvSpPr>
                <a:spLocks noRot="1" noChangeAspect="1" noMove="1" noResize="1" noEditPoints="1" noAdjustHandles="1" noChangeArrowheads="1" noChangeShapeType="1" noTextEdit="1"/>
              </p:cNvSpPr>
              <p:nvPr/>
            </p:nvSpPr>
            <p:spPr>
              <a:xfrm>
                <a:off x="89095" y="2228671"/>
                <a:ext cx="8669518" cy="1077218"/>
              </a:xfrm>
              <a:prstGeom prst="rect">
                <a:avLst/>
              </a:prstGeom>
              <a:blipFill>
                <a:blip r:embed="rId3"/>
                <a:stretch>
                  <a:fillRect l="-422" t="-170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F5B690-1222-4C9F-959D-B642BD42B946}"/>
                  </a:ext>
                </a:extLst>
              </p:cNvPr>
              <p:cNvSpPr/>
              <p:nvPr/>
            </p:nvSpPr>
            <p:spPr>
              <a:xfrm>
                <a:off x="89095" y="3537871"/>
                <a:ext cx="2085827" cy="400110"/>
              </a:xfrm>
              <a:prstGeom prst="rect">
                <a:avLst/>
              </a:prstGeom>
            </p:spPr>
            <p:txBody>
              <a:bodyPr wrap="none">
                <a:spAutoFit/>
              </a:bodyPr>
              <a:lstStyle/>
              <a:p>
                <a:r>
                  <a:rPr lang="en-US" sz="2000" b="1" dirty="0">
                    <a:solidFill>
                      <a:srgbClr val="2105CB"/>
                    </a:solidFill>
                    <a:effectLst/>
                    <a:latin typeface="Times New Roman" panose="02020603050405020304" pitchFamily="18" charset="0"/>
                    <a:ea typeface="Times New Roman" panose="02020603050405020304" pitchFamily="18" charset="0"/>
                  </a:rPr>
                  <a:t>Examples</a:t>
                </a:r>
                <a:r>
                  <a:rPr lang="en-US" sz="2000" i="1" dirty="0">
                    <a:solidFill>
                      <a:srgbClr val="2105CB"/>
                    </a:solidFill>
                    <a:effectLst/>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Find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𝑦</m:t>
                        </m:r>
                      </m:e>
                      <m:sup>
                        <m:r>
                          <a:rPr lang="en-US" i="1">
                            <a:latin typeface="Cambria Math" panose="02040503050406030204" pitchFamily="18" charset="0"/>
                            <a:ea typeface="Times New Roman" panose="02020603050405020304" pitchFamily="18" charset="0"/>
                          </a:rPr>
                          <m:t>′</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E3F5B690-1222-4C9F-959D-B642BD42B946}"/>
                  </a:ext>
                </a:extLst>
              </p:cNvPr>
              <p:cNvSpPr>
                <a:spLocks noRot="1" noChangeAspect="1" noMove="1" noResize="1" noEditPoints="1" noAdjustHandles="1" noChangeArrowheads="1" noChangeShapeType="1" noTextEdit="1"/>
              </p:cNvSpPr>
              <p:nvPr/>
            </p:nvSpPr>
            <p:spPr>
              <a:xfrm>
                <a:off x="89095" y="3537871"/>
                <a:ext cx="2085827" cy="400110"/>
              </a:xfrm>
              <a:prstGeom prst="rect">
                <a:avLst/>
              </a:prstGeom>
              <a:blipFill>
                <a:blip r:embed="rId4"/>
                <a:stretch>
                  <a:fillRect l="-3216"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4E1445-BF55-4BBA-827A-0BBB4784EFA0}"/>
                  </a:ext>
                </a:extLst>
              </p:cNvPr>
              <p:cNvSpPr/>
              <p:nvPr/>
            </p:nvSpPr>
            <p:spPr>
              <a:xfrm>
                <a:off x="210531" y="4046852"/>
                <a:ext cx="1689630"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1) </a:t>
                </a:r>
                <a14:m>
                  <m:oMath xmlns:m="http://schemas.openxmlformats.org/officeDocument/2006/math">
                    <m:sSup>
                      <m:sSupPr>
                        <m:ctrlPr>
                          <a:rPr lang="en-US" i="1">
                            <a:effectLst/>
                            <a:latin typeface="Cambria Math" panose="020405030504060302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𝑦</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oMath>
                </a14:m>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7" name="Rectangle 6">
                <a:extLst>
                  <a:ext uri="{FF2B5EF4-FFF2-40B4-BE49-F238E27FC236}">
                    <a16:creationId xmlns:a16="http://schemas.microsoft.com/office/drawing/2014/main" id="{F84E1445-BF55-4BBA-827A-0BBB4784EFA0}"/>
                  </a:ext>
                </a:extLst>
              </p:cNvPr>
              <p:cNvSpPr>
                <a:spLocks noRot="1" noChangeAspect="1" noMove="1" noResize="1" noEditPoints="1" noAdjustHandles="1" noChangeArrowheads="1" noChangeShapeType="1" noTextEdit="1"/>
              </p:cNvSpPr>
              <p:nvPr/>
            </p:nvSpPr>
            <p:spPr>
              <a:xfrm>
                <a:off x="210531" y="4046852"/>
                <a:ext cx="1689630" cy="369332"/>
              </a:xfrm>
              <a:prstGeom prst="rect">
                <a:avLst/>
              </a:prstGeom>
              <a:blipFill>
                <a:blip r:embed="rId5"/>
                <a:stretch>
                  <a:fillRect l="-1083" t="-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846F8A-2100-4EC8-99EC-43F3045E43CB}"/>
                  </a:ext>
                </a:extLst>
              </p:cNvPr>
              <p:cNvSpPr txBox="1"/>
              <p:nvPr/>
            </p:nvSpPr>
            <p:spPr>
              <a:xfrm>
                <a:off x="939917" y="4552384"/>
                <a:ext cx="14889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m:oMathPara>
                </a14:m>
                <a:endParaRPr lang="en-US" dirty="0"/>
              </a:p>
            </p:txBody>
          </p:sp>
        </mc:Choice>
        <mc:Fallback xmlns="">
          <p:sp>
            <p:nvSpPr>
              <p:cNvPr id="8" name="TextBox 7">
                <a:extLst>
                  <a:ext uri="{FF2B5EF4-FFF2-40B4-BE49-F238E27FC236}">
                    <a16:creationId xmlns:a16="http://schemas.microsoft.com/office/drawing/2014/main" id="{D2846F8A-2100-4EC8-99EC-43F3045E43CB}"/>
                  </a:ext>
                </a:extLst>
              </p:cNvPr>
              <p:cNvSpPr txBox="1">
                <a:spLocks noRot="1" noChangeAspect="1" noMove="1" noResize="1" noEditPoints="1" noAdjustHandles="1" noChangeArrowheads="1" noChangeShapeType="1" noTextEdit="1"/>
              </p:cNvSpPr>
              <p:nvPr/>
            </p:nvSpPr>
            <p:spPr>
              <a:xfrm>
                <a:off x="939917" y="4552384"/>
                <a:ext cx="1488934" cy="276999"/>
              </a:xfrm>
              <a:prstGeom prst="rect">
                <a:avLst/>
              </a:prstGeom>
              <a:blipFill>
                <a:blip r:embed="rId6"/>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EDF548-4D0A-4C2F-AA2F-448EB0003B64}"/>
                  </a:ext>
                </a:extLst>
              </p:cNvPr>
              <p:cNvSpPr txBox="1"/>
              <p:nvPr/>
            </p:nvSpPr>
            <p:spPr>
              <a:xfrm>
                <a:off x="916821" y="5058422"/>
                <a:ext cx="1258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𝑦</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0" smtClean="0">
                          <a:latin typeface="Cambria Math" panose="02040503050406030204" pitchFamily="18" charset="0"/>
                        </a:rPr>
                        <m:t>=−2</m:t>
                      </m:r>
                      <m:r>
                        <a:rPr lang="en-US" b="0" i="1" smtClean="0">
                          <a:latin typeface="Cambria Math" panose="02040503050406030204" pitchFamily="18" charset="0"/>
                        </a:rPr>
                        <m:t>𝑥</m:t>
                      </m:r>
                    </m:oMath>
                  </m:oMathPara>
                </a14:m>
                <a:endParaRPr lang="en-US" dirty="0"/>
              </a:p>
            </p:txBody>
          </p:sp>
        </mc:Choice>
        <mc:Fallback xmlns="">
          <p:sp>
            <p:nvSpPr>
              <p:cNvPr id="9" name="TextBox 8">
                <a:extLst>
                  <a:ext uri="{FF2B5EF4-FFF2-40B4-BE49-F238E27FC236}">
                    <a16:creationId xmlns:a16="http://schemas.microsoft.com/office/drawing/2014/main" id="{E3EDF548-4D0A-4C2F-AA2F-448EB0003B64}"/>
                  </a:ext>
                </a:extLst>
              </p:cNvPr>
              <p:cNvSpPr txBox="1">
                <a:spLocks noRot="1" noChangeAspect="1" noMove="1" noResize="1" noEditPoints="1" noAdjustHandles="1" noChangeArrowheads="1" noChangeShapeType="1" noTextEdit="1"/>
              </p:cNvSpPr>
              <p:nvPr/>
            </p:nvSpPr>
            <p:spPr>
              <a:xfrm>
                <a:off x="916821" y="5058422"/>
                <a:ext cx="1258101" cy="276999"/>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7FD1505-5B53-488E-8FB0-5995B13693D6}"/>
                  </a:ext>
                </a:extLst>
              </p:cNvPr>
              <p:cNvSpPr/>
              <p:nvPr/>
            </p:nvSpPr>
            <p:spPr>
              <a:xfrm>
                <a:off x="805822" y="5464840"/>
                <a:ext cx="1094339" cy="614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𝑦</m:t>
                          </m:r>
                        </m:den>
                      </m:f>
                    </m:oMath>
                  </m:oMathPara>
                </a14:m>
                <a:endParaRPr lang="en-US" dirty="0"/>
              </a:p>
            </p:txBody>
          </p:sp>
        </mc:Choice>
        <mc:Fallback xmlns="">
          <p:sp>
            <p:nvSpPr>
              <p:cNvPr id="10" name="Rectangle 9">
                <a:extLst>
                  <a:ext uri="{FF2B5EF4-FFF2-40B4-BE49-F238E27FC236}">
                    <a16:creationId xmlns:a16="http://schemas.microsoft.com/office/drawing/2014/main" id="{E7FD1505-5B53-488E-8FB0-5995B13693D6}"/>
                  </a:ext>
                </a:extLst>
              </p:cNvPr>
              <p:cNvSpPr>
                <a:spLocks noRot="1" noChangeAspect="1" noMove="1" noResize="1" noEditPoints="1" noAdjustHandles="1" noChangeArrowheads="1" noChangeShapeType="1" noTextEdit="1"/>
              </p:cNvSpPr>
              <p:nvPr/>
            </p:nvSpPr>
            <p:spPr>
              <a:xfrm>
                <a:off x="805822" y="5464840"/>
                <a:ext cx="1094339" cy="6140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416502D-0E28-4448-B366-235638776240}"/>
                  </a:ext>
                </a:extLst>
              </p:cNvPr>
              <p:cNvSpPr/>
              <p:nvPr/>
            </p:nvSpPr>
            <p:spPr>
              <a:xfrm>
                <a:off x="2676767" y="3937981"/>
                <a:ext cx="2115387" cy="369332"/>
              </a:xfrm>
              <a:prstGeom prst="rect">
                <a:avLst/>
              </a:prstGeom>
            </p:spPr>
            <p:txBody>
              <a:bodyPr wrap="none">
                <a:spAutoFit/>
              </a:bodyPr>
              <a:lstStyle/>
              <a:p>
                <a:pPr marL="457200" marR="0">
                  <a:spcBef>
                    <a:spcPts val="0"/>
                  </a:spcBef>
                  <a:spcAft>
                    <a:spcPts val="0"/>
                  </a:spcAft>
                </a:pPr>
                <a:r>
                  <a:rPr lang="en-US" dirty="0">
                    <a:latin typeface="Times New Roman" panose="02020603050405020304" pitchFamily="18" charset="0"/>
                    <a:ea typeface="Times New Roman" panose="02020603050405020304" pitchFamily="18" charset="0"/>
                  </a:rPr>
                  <a:t>2) </a:t>
                </a:r>
                <a14:m>
                  <m:oMath xmlns:m="http://schemas.openxmlformats.org/officeDocument/2006/math">
                    <m:r>
                      <a:rPr lang="en-US" i="1">
                        <a:latin typeface="Cambria Math" panose="02040503050406030204" pitchFamily="18" charset="0"/>
                        <a:ea typeface="Times New Roman" panose="02020603050405020304" pitchFamily="18" charset="0"/>
                      </a:rPr>
                      <m:t>𝑥</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𝑒</m:t>
                        </m:r>
                      </m:e>
                      <m:sup>
                        <m:r>
                          <a:rPr lang="en-US" i="1">
                            <a:latin typeface="Cambria Math" panose="02040503050406030204" pitchFamily="18" charset="0"/>
                            <a:ea typeface="Times New Roman" panose="02020603050405020304" pitchFamily="18" charset="0"/>
                          </a:rPr>
                          <m:t>𝑦</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oMath>
                </a14:m>
                <a:endParaRPr lang="en-US" dirty="0">
                  <a:latin typeface="Times New Roman" panose="02020603050405020304" pitchFamily="18" charset="0"/>
                  <a:ea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416502D-0E28-4448-B366-235638776240}"/>
                  </a:ext>
                </a:extLst>
              </p:cNvPr>
              <p:cNvSpPr>
                <a:spLocks noRot="1" noChangeAspect="1" noMove="1" noResize="1" noEditPoints="1" noAdjustHandles="1" noChangeArrowheads="1" noChangeShapeType="1" noTextEdit="1"/>
              </p:cNvSpPr>
              <p:nvPr/>
            </p:nvSpPr>
            <p:spPr>
              <a:xfrm>
                <a:off x="2676767" y="3937981"/>
                <a:ext cx="2115387" cy="369332"/>
              </a:xfrm>
              <a:prstGeom prst="rect">
                <a:avLst/>
              </a:prstGeom>
              <a:blipFill>
                <a:blip r:embed="rId9"/>
                <a:stretch>
                  <a:fillRect t="-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E081563-07A9-4D16-9096-E8D89A30A4A9}"/>
                  </a:ext>
                </a:extLst>
              </p:cNvPr>
              <p:cNvSpPr/>
              <p:nvPr/>
            </p:nvSpPr>
            <p:spPr>
              <a:xfrm>
                <a:off x="4792154" y="3930193"/>
                <a:ext cx="2235677" cy="369332"/>
              </a:xfrm>
              <a:prstGeom prst="rect">
                <a:avLst/>
              </a:prstGeom>
            </p:spPr>
            <p:txBody>
              <a:bodyPr wrap="none">
                <a:spAutoFit/>
              </a:bodyPr>
              <a:lstStyle/>
              <a:p>
                <a:pPr marL="457200" marR="0">
                  <a:spcBef>
                    <a:spcPts val="0"/>
                  </a:spcBef>
                  <a:spcAft>
                    <a:spcPts val="0"/>
                  </a:spcAft>
                </a:pPr>
                <a:r>
                  <a:rPr lang="en-US" dirty="0">
                    <a:latin typeface="Times New Roman" panose="02020603050405020304" pitchFamily="18" charset="0"/>
                    <a:ea typeface="Times New Roman" panose="02020603050405020304" pitchFamily="18" charset="0"/>
                  </a:rPr>
                  <a:t>3) </a:t>
                </a:r>
                <a14:m>
                  <m:oMath xmlns:m="http://schemas.openxmlformats.org/officeDocument/2006/math">
                    <m:r>
                      <a:rPr lang="en-US" i="1">
                        <a:latin typeface="Cambria Math" panose="02040503050406030204" pitchFamily="18" charset="0"/>
                        <a:ea typeface="Times New Roman" panose="02020603050405020304" pitchFamily="18" charset="0"/>
                      </a:rPr>
                      <m:t>𝑥𝑦</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𝑦</m:t>
                        </m:r>
                      </m:e>
                      <m:sup>
                        <m:r>
                          <a:rPr lang="en-US" i="1">
                            <a:latin typeface="Cambria Math" panose="02040503050406030204" pitchFamily="18" charset="0"/>
                            <a:ea typeface="Times New Roman" panose="02020603050405020304" pitchFamily="18" charset="0"/>
                          </a:rPr>
                          <m:t>2</m:t>
                        </m:r>
                      </m:sup>
                    </m:sSup>
                    <m:r>
                      <a:rPr lang="en-US" i="1">
                        <a:latin typeface="Cambria Math" panose="02040503050406030204" pitchFamily="18" charset="0"/>
                        <a:ea typeface="Times New Roman" panose="02020603050405020304" pitchFamily="18" charset="0"/>
                      </a:rPr>
                      <m:t>=10</m:t>
                    </m:r>
                  </m:oMath>
                </a14:m>
                <a:endParaRPr lang="en-US" dirty="0">
                  <a:latin typeface="Times New Roman" panose="02020603050405020304" pitchFamily="18" charset="0"/>
                  <a:ea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EE081563-07A9-4D16-9096-E8D89A30A4A9}"/>
                  </a:ext>
                </a:extLst>
              </p:cNvPr>
              <p:cNvSpPr>
                <a:spLocks noRot="1" noChangeAspect="1" noMove="1" noResize="1" noEditPoints="1" noAdjustHandles="1" noChangeArrowheads="1" noChangeShapeType="1" noTextEdit="1"/>
              </p:cNvSpPr>
              <p:nvPr/>
            </p:nvSpPr>
            <p:spPr>
              <a:xfrm>
                <a:off x="4792154" y="3930193"/>
                <a:ext cx="2235677" cy="369332"/>
              </a:xfrm>
              <a:prstGeom prst="rect">
                <a:avLst/>
              </a:prstGeom>
              <a:blipFill>
                <a:blip r:embed="rId10"/>
                <a:stretch>
                  <a:fillRect t="-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ADC9A6A-8A9C-4D2A-A1C7-4C9AC9AC8946}"/>
                  </a:ext>
                </a:extLst>
              </p:cNvPr>
              <p:cNvSpPr/>
              <p:nvPr/>
            </p:nvSpPr>
            <p:spPr>
              <a:xfrm>
                <a:off x="4775925" y="4506217"/>
                <a:ext cx="2822632" cy="369332"/>
              </a:xfrm>
              <a:prstGeom prst="rect">
                <a:avLst/>
              </a:prstGeom>
            </p:spPr>
            <p:txBody>
              <a:bodyPr wrap="none">
                <a:spAutoFit/>
              </a:bodyPr>
              <a:lstStyle/>
              <a:p>
                <a:pPr marL="457200" marR="0">
                  <a:spcBef>
                    <a:spcPts val="0"/>
                  </a:spcBef>
                  <a:spcAft>
                    <a:spcPts val="0"/>
                  </a:spcAft>
                </a:pPr>
                <a:r>
                  <a:rPr lang="en-US" dirty="0">
                    <a:latin typeface="Times New Roman" panose="02020603050405020304" pitchFamily="18" charset="0"/>
                    <a:ea typeface="Times New Roman" panose="02020603050405020304" pitchFamily="18" charset="0"/>
                  </a:rPr>
                  <a:t>4) </a:t>
                </a:r>
                <a14:m>
                  <m:oMath xmlns:m="http://schemas.openxmlformats.org/officeDocument/2006/math">
                    <m:r>
                      <a:rPr lang="en-US" i="1">
                        <a:latin typeface="Cambria Math" panose="02040503050406030204" pitchFamily="18" charset="0"/>
                        <a:ea typeface="Times New Roman" panose="02020603050405020304" pitchFamily="18" charset="0"/>
                      </a:rPr>
                      <m:t>𝑥</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𝑦</m:t>
                        </m:r>
                      </m:e>
                    </m:func>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𝑥</m:t>
                        </m:r>
                      </m:e>
                    </m:func>
                    <m:r>
                      <a:rPr lang="en-US" i="1">
                        <a:latin typeface="Cambria Math" panose="02040503050406030204" pitchFamily="18" charset="0"/>
                        <a:ea typeface="Times New Roman" panose="020206030504050203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9ADC9A6A-8A9C-4D2A-A1C7-4C9AC9AC8946}"/>
                  </a:ext>
                </a:extLst>
              </p:cNvPr>
              <p:cNvSpPr>
                <a:spLocks noRot="1" noChangeAspect="1" noMove="1" noResize="1" noEditPoints="1" noAdjustHandles="1" noChangeArrowheads="1" noChangeShapeType="1" noTextEdit="1"/>
              </p:cNvSpPr>
              <p:nvPr/>
            </p:nvSpPr>
            <p:spPr>
              <a:xfrm>
                <a:off x="4775925" y="4506217"/>
                <a:ext cx="2822632" cy="369332"/>
              </a:xfrm>
              <a:prstGeom prst="rect">
                <a:avLst/>
              </a:prstGeom>
              <a:blipFill>
                <a:blip r:embed="rId11"/>
                <a:stretch>
                  <a:fillRect t="-3279"/>
                </a:stretch>
              </a:blipFill>
            </p:spPr>
            <p:txBody>
              <a:bodyPr/>
              <a:lstStyle/>
              <a:p>
                <a:r>
                  <a:rPr lang="en-US">
                    <a:noFill/>
                  </a:rPr>
                  <a:t> </a:t>
                </a:r>
              </a:p>
            </p:txBody>
          </p:sp>
        </mc:Fallback>
      </mc:AlternateContent>
    </p:spTree>
    <p:extLst>
      <p:ext uri="{BB962C8B-B14F-4D97-AF65-F5344CB8AC3E}">
        <p14:creationId xmlns:p14="http://schemas.microsoft.com/office/powerpoint/2010/main" val="194451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D9C72D6-4847-4348-9971-1E6AC0A800FD}"/>
              </a:ext>
            </a:extLst>
          </p:cNvPr>
          <p:cNvSpPr>
            <a:spLocks noGrp="1"/>
          </p:cNvSpPr>
          <p:nvPr>
            <p:ph sz="quarter" idx="15"/>
          </p:nvPr>
        </p:nvSpPr>
        <p:spPr>
          <a:xfrm>
            <a:off x="396550" y="823282"/>
            <a:ext cx="3640137" cy="553968"/>
          </a:xfrm>
        </p:spPr>
        <p:txBody>
          <a:bodyPr wrap="square" lIns="0" rIns="0" anchor="ctr">
            <a:spAutoFit/>
          </a:bodyPr>
          <a:lstStyle/>
          <a:p>
            <a:pPr marL="0" indent="0">
              <a:spcBef>
                <a:spcPts val="600"/>
              </a:spcBef>
              <a:buNone/>
            </a:pPr>
            <a:r>
              <a:rPr lang="en-US" sz="2400" dirty="0"/>
              <a:t>Find the slope of the curve</a:t>
            </a:r>
            <a:endParaRPr lang="en-IN" sz="2400" dirty="0"/>
          </a:p>
        </p:txBody>
      </p:sp>
      <p:graphicFrame>
        <p:nvGraphicFramePr>
          <p:cNvPr id="5" name="Object 4" descr="x super 3 equals left parenthesisy minus x super 2 right parenthesis super 2.">
            <a:extLst>
              <a:ext uri="{FF2B5EF4-FFF2-40B4-BE49-F238E27FC236}">
                <a16:creationId xmlns:a16="http://schemas.microsoft.com/office/drawing/2014/main" id="{B0470368-464E-4EC8-8F0F-FA0D37441324}"/>
              </a:ext>
            </a:extLst>
          </p:cNvPr>
          <p:cNvGraphicFramePr>
            <a:graphicFrameLocks noChangeAspect="1"/>
          </p:cNvGraphicFramePr>
          <p:nvPr>
            <p:extLst>
              <p:ext uri="{D42A27DB-BD31-4B8C-83A1-F6EECF244321}">
                <p14:modId xmlns:p14="http://schemas.microsoft.com/office/powerpoint/2010/main" val="3164205606"/>
              </p:ext>
            </p:extLst>
          </p:nvPr>
        </p:nvGraphicFramePr>
        <p:xfrm>
          <a:off x="4140188" y="893531"/>
          <a:ext cx="1619915" cy="404979"/>
        </p:xfrm>
        <a:graphic>
          <a:graphicData uri="http://schemas.openxmlformats.org/presentationml/2006/ole">
            <mc:AlternateContent xmlns:mc="http://schemas.openxmlformats.org/markup-compatibility/2006">
              <mc:Choice xmlns:v="urn:schemas-microsoft-com:vml" Requires="v">
                <p:oleObj spid="_x0000_s82982" name="Equation" r:id="rId3" imgW="914400" imgH="228600" progId="Equation.DSMT4">
                  <p:embed/>
                </p:oleObj>
              </mc:Choice>
              <mc:Fallback>
                <p:oleObj name="Equation" r:id="rId3" imgW="914400" imgH="228600" progId="Equation.DSMT4">
                  <p:embed/>
                  <p:pic>
                    <p:nvPicPr>
                      <p:cNvPr id="5" name="Object 4" descr="x super 3 equals left parenthesisy minus x super 2 right parenthesis super 2.">
                        <a:extLst>
                          <a:ext uri="{FF2B5EF4-FFF2-40B4-BE49-F238E27FC236}">
                            <a16:creationId xmlns:a16="http://schemas.microsoft.com/office/drawing/2014/main" id="{B0470368-464E-4EC8-8F0F-FA0D37441324}"/>
                          </a:ext>
                        </a:extLst>
                      </p:cNvPr>
                      <p:cNvPicPr/>
                      <p:nvPr/>
                    </p:nvPicPr>
                    <p:blipFill>
                      <a:blip r:embed="rId4"/>
                      <a:stretch>
                        <a:fillRect/>
                      </a:stretch>
                    </p:blipFill>
                    <p:spPr>
                      <a:xfrm>
                        <a:off x="4140188" y="893531"/>
                        <a:ext cx="1619915" cy="40497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BEA592C-EEC7-454C-8B9E-EED78675992C}"/>
              </a:ext>
            </a:extLst>
          </p:cNvPr>
          <p:cNvSpPr txBox="1">
            <a:spLocks/>
          </p:cNvSpPr>
          <p:nvPr/>
        </p:nvSpPr>
        <p:spPr>
          <a:xfrm>
            <a:off x="5881892" y="933336"/>
            <a:ext cx="1055161" cy="338554"/>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200">
                <a:solidFill>
                  <a:schemeClr val="tx1"/>
                </a:solidFill>
              </a:rPr>
              <a:t>at (1, 2).</a:t>
            </a:r>
            <a:endParaRPr lang="en-US" sz="2200" dirty="0">
              <a:solidFill>
                <a:schemeClr val="tx1"/>
              </a:solidFill>
            </a:endParaRPr>
          </a:p>
        </p:txBody>
      </p:sp>
      <p:sp>
        <p:nvSpPr>
          <p:cNvPr id="7" name="Content Placeholder 6">
            <a:extLst>
              <a:ext uri="{FF2B5EF4-FFF2-40B4-BE49-F238E27FC236}">
                <a16:creationId xmlns:a16="http://schemas.microsoft.com/office/drawing/2014/main" id="{69D1D52D-D2A6-48CD-A8D5-A3D6C1A00400}"/>
              </a:ext>
            </a:extLst>
          </p:cNvPr>
          <p:cNvSpPr>
            <a:spLocks noGrp="1"/>
          </p:cNvSpPr>
          <p:nvPr>
            <p:ph sz="quarter" idx="17"/>
          </p:nvPr>
        </p:nvSpPr>
        <p:spPr>
          <a:xfrm>
            <a:off x="383851" y="1452396"/>
            <a:ext cx="2129548" cy="338554"/>
          </a:xfrm>
          <a:noFill/>
          <a:ln>
            <a:noFill/>
          </a:ln>
        </p:spPr>
        <p:txBody>
          <a:bodyPr wrap="square" lIns="0" tIns="0" rIns="0" bIns="0" anchor="ctr" anchorCtr="0">
            <a:spAutoFit/>
          </a:bodyPr>
          <a:lstStyle/>
          <a:p>
            <a:pPr marL="0" indent="0">
              <a:buNone/>
            </a:pPr>
            <a:r>
              <a:rPr lang="en-US" sz="2200" dirty="0">
                <a:solidFill>
                  <a:schemeClr val="tx1"/>
                </a:solidFill>
              </a:rPr>
              <a:t>Solution: Finding</a:t>
            </a:r>
            <a:endParaRPr lang="en-IN" sz="2200" dirty="0">
              <a:solidFill>
                <a:schemeClr val="tx1"/>
              </a:solidFill>
            </a:endParaRPr>
          </a:p>
        </p:txBody>
      </p:sp>
      <p:graphicFrame>
        <p:nvGraphicFramePr>
          <p:cNvPr id="8" name="Object 7" descr="dy by dx.">
            <a:extLst>
              <a:ext uri="{FF2B5EF4-FFF2-40B4-BE49-F238E27FC236}">
                <a16:creationId xmlns:a16="http://schemas.microsoft.com/office/drawing/2014/main" id="{EB490814-E581-478F-9991-FD247030FE73}"/>
              </a:ext>
            </a:extLst>
          </p:cNvPr>
          <p:cNvGraphicFramePr>
            <a:graphicFrameLocks noChangeAspect="1"/>
          </p:cNvGraphicFramePr>
          <p:nvPr>
            <p:extLst>
              <p:ext uri="{D42A27DB-BD31-4B8C-83A1-F6EECF244321}">
                <p14:modId xmlns:p14="http://schemas.microsoft.com/office/powerpoint/2010/main" val="1841741149"/>
              </p:ext>
            </p:extLst>
          </p:nvPr>
        </p:nvGraphicFramePr>
        <p:xfrm>
          <a:off x="2690233" y="1627748"/>
          <a:ext cx="294061" cy="506246"/>
        </p:xfrm>
        <a:graphic>
          <a:graphicData uri="http://schemas.openxmlformats.org/presentationml/2006/ole">
            <mc:AlternateContent xmlns:mc="http://schemas.openxmlformats.org/markup-compatibility/2006">
              <mc:Choice xmlns:v="urn:schemas-microsoft-com:vml" Requires="v">
                <p:oleObj spid="_x0000_s82983" name="Equation" r:id="rId5" imgW="228600" imgH="393480" progId="Equation.DSMT4">
                  <p:embed/>
                </p:oleObj>
              </mc:Choice>
              <mc:Fallback>
                <p:oleObj name="Equation" r:id="rId5" imgW="228600" imgH="393480" progId="Equation.DSMT4">
                  <p:embed/>
                  <p:pic>
                    <p:nvPicPr>
                      <p:cNvPr id="8" name="Object 7" descr="dy by dx.">
                        <a:extLst>
                          <a:ext uri="{FF2B5EF4-FFF2-40B4-BE49-F238E27FC236}">
                            <a16:creationId xmlns:a16="http://schemas.microsoft.com/office/drawing/2014/main" id="{EB490814-E581-478F-9991-FD247030FE73}"/>
                          </a:ext>
                        </a:extLst>
                      </p:cNvPr>
                      <p:cNvPicPr/>
                      <p:nvPr/>
                    </p:nvPicPr>
                    <p:blipFill>
                      <a:blip r:embed="rId6"/>
                      <a:stretch>
                        <a:fillRect/>
                      </a:stretch>
                    </p:blipFill>
                    <p:spPr>
                      <a:xfrm>
                        <a:off x="2690233" y="1627748"/>
                        <a:ext cx="294061" cy="506246"/>
                      </a:xfrm>
                      <a:prstGeom prst="rect">
                        <a:avLst/>
                      </a:prstGeom>
                    </p:spPr>
                  </p:pic>
                </p:oleObj>
              </mc:Fallback>
            </mc:AlternateContent>
          </a:graphicData>
        </a:graphic>
      </p:graphicFrame>
      <p:graphicFrame>
        <p:nvGraphicFramePr>
          <p:cNvPr id="10" name="Object 9" descr="Calculating the slope of the curve. &#10;Long description is available in notes, press F6.">
            <a:extLst>
              <a:ext uri="{FF2B5EF4-FFF2-40B4-BE49-F238E27FC236}">
                <a16:creationId xmlns:a16="http://schemas.microsoft.com/office/drawing/2014/main" id="{497740F4-E6F4-48C5-B682-24991D62F8FC}"/>
              </a:ext>
            </a:extLst>
          </p:cNvPr>
          <p:cNvGraphicFramePr>
            <a:graphicFrameLocks noChangeAspect="1"/>
          </p:cNvGraphicFramePr>
          <p:nvPr>
            <p:extLst/>
          </p:nvPr>
        </p:nvGraphicFramePr>
        <p:xfrm>
          <a:off x="383851" y="2446642"/>
          <a:ext cx="2058988" cy="546100"/>
        </p:xfrm>
        <a:graphic>
          <a:graphicData uri="http://schemas.openxmlformats.org/presentationml/2006/ole">
            <mc:AlternateContent xmlns:mc="http://schemas.openxmlformats.org/markup-compatibility/2006">
              <mc:Choice xmlns:v="urn:schemas-microsoft-com:vml" Requires="v">
                <p:oleObj spid="_x0000_s82984" name="Equation" r:id="rId7" imgW="1485720" imgH="393480" progId="Equation.DSMT4">
                  <p:embed/>
                </p:oleObj>
              </mc:Choice>
              <mc:Fallback>
                <p:oleObj name="Equation" r:id="rId7" imgW="1485720" imgH="393480" progId="Equation.DSMT4">
                  <p:embed/>
                  <p:pic>
                    <p:nvPicPr>
                      <p:cNvPr id="10" name="Object 9" descr="Calculating the slope of the curve. &#10;Long description is available in notes, press F6.">
                        <a:extLst>
                          <a:ext uri="{FF2B5EF4-FFF2-40B4-BE49-F238E27FC236}">
                            <a16:creationId xmlns:a16="http://schemas.microsoft.com/office/drawing/2014/main" id="{497740F4-E6F4-48C5-B682-24991D62F8FC}"/>
                          </a:ext>
                        </a:extLst>
                      </p:cNvPr>
                      <p:cNvPicPr>
                        <a:picLocks noChangeAspect="1" noChangeArrowheads="1"/>
                      </p:cNvPicPr>
                      <p:nvPr/>
                    </p:nvPicPr>
                    <p:blipFill>
                      <a:blip r:embed="rId8"/>
                      <a:srcRect/>
                      <a:stretch>
                        <a:fillRect/>
                      </a:stretch>
                    </p:blipFill>
                    <p:spPr bwMode="auto">
                      <a:xfrm>
                        <a:off x="383851" y="2446642"/>
                        <a:ext cx="2058988"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Calculating the slope of the curve. &#10;Long description is available in notes, press F6.">
            <a:extLst>
              <a:ext uri="{FF2B5EF4-FFF2-40B4-BE49-F238E27FC236}">
                <a16:creationId xmlns:a16="http://schemas.microsoft.com/office/drawing/2014/main" id="{3C745F5B-E9AF-48EB-8F17-EA0AA4C3FEBF}"/>
              </a:ext>
            </a:extLst>
          </p:cNvPr>
          <p:cNvGraphicFramePr>
            <a:graphicFrameLocks noChangeAspect="1"/>
          </p:cNvGraphicFramePr>
          <p:nvPr>
            <p:extLst/>
          </p:nvPr>
        </p:nvGraphicFramePr>
        <p:xfrm>
          <a:off x="383851" y="2983283"/>
          <a:ext cx="2413000" cy="598488"/>
        </p:xfrm>
        <a:graphic>
          <a:graphicData uri="http://schemas.openxmlformats.org/presentationml/2006/ole">
            <mc:AlternateContent xmlns:mc="http://schemas.openxmlformats.org/markup-compatibility/2006">
              <mc:Choice xmlns:v="urn:schemas-microsoft-com:vml" Requires="v">
                <p:oleObj spid="_x0000_s82985" name="Equation" r:id="rId9" imgW="1739880" imgH="431640" progId="Equation.DSMT4">
                  <p:embed/>
                </p:oleObj>
              </mc:Choice>
              <mc:Fallback>
                <p:oleObj name="Equation" r:id="rId9" imgW="1739880" imgH="431640" progId="Equation.DSMT4">
                  <p:embed/>
                  <p:pic>
                    <p:nvPicPr>
                      <p:cNvPr id="11" name="Object 10" descr="Calculating the slope of the curve. &#10;Long description is available in notes, press F6.">
                        <a:extLst>
                          <a:ext uri="{FF2B5EF4-FFF2-40B4-BE49-F238E27FC236}">
                            <a16:creationId xmlns:a16="http://schemas.microsoft.com/office/drawing/2014/main" id="{3C745F5B-E9AF-48EB-8F17-EA0AA4C3FEBF}"/>
                          </a:ext>
                        </a:extLst>
                      </p:cNvPr>
                      <p:cNvPicPr>
                        <a:picLocks noChangeAspect="1" noChangeArrowheads="1"/>
                      </p:cNvPicPr>
                      <p:nvPr/>
                    </p:nvPicPr>
                    <p:blipFill>
                      <a:blip r:embed="rId10"/>
                      <a:srcRect/>
                      <a:stretch>
                        <a:fillRect/>
                      </a:stretch>
                    </p:blipFill>
                    <p:spPr bwMode="auto">
                      <a:xfrm>
                        <a:off x="383851" y="2983283"/>
                        <a:ext cx="24130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descr="Calculating the slope of the curve. &#10;Long description is available in notes, press F6.">
            <a:extLst>
              <a:ext uri="{FF2B5EF4-FFF2-40B4-BE49-F238E27FC236}">
                <a16:creationId xmlns:a16="http://schemas.microsoft.com/office/drawing/2014/main" id="{C9C196D1-DEB5-4FFE-97FB-A62BF6A24E9E}"/>
              </a:ext>
            </a:extLst>
          </p:cNvPr>
          <p:cNvGraphicFramePr>
            <a:graphicFrameLocks noChangeAspect="1"/>
          </p:cNvGraphicFramePr>
          <p:nvPr>
            <p:extLst/>
          </p:nvPr>
        </p:nvGraphicFramePr>
        <p:xfrm>
          <a:off x="389291" y="3521853"/>
          <a:ext cx="2165350" cy="598487"/>
        </p:xfrm>
        <a:graphic>
          <a:graphicData uri="http://schemas.openxmlformats.org/presentationml/2006/ole">
            <mc:AlternateContent xmlns:mc="http://schemas.openxmlformats.org/markup-compatibility/2006">
              <mc:Choice xmlns:v="urn:schemas-microsoft-com:vml" Requires="v">
                <p:oleObj spid="_x0000_s82986" name="Equation" r:id="rId11" imgW="1562040" imgH="431640" progId="Equation.DSMT4">
                  <p:embed/>
                </p:oleObj>
              </mc:Choice>
              <mc:Fallback>
                <p:oleObj name="Equation" r:id="rId11" imgW="1562040" imgH="431640" progId="Equation.DSMT4">
                  <p:embed/>
                  <p:pic>
                    <p:nvPicPr>
                      <p:cNvPr id="12" name="Object 11" descr="Calculating the slope of the curve. &#10;Long description is available in notes, press F6.">
                        <a:extLst>
                          <a:ext uri="{FF2B5EF4-FFF2-40B4-BE49-F238E27FC236}">
                            <a16:creationId xmlns:a16="http://schemas.microsoft.com/office/drawing/2014/main" id="{C9C196D1-DEB5-4FFE-97FB-A62BF6A24E9E}"/>
                          </a:ext>
                        </a:extLst>
                      </p:cNvPr>
                      <p:cNvPicPr>
                        <a:picLocks noChangeAspect="1" noChangeArrowheads="1"/>
                      </p:cNvPicPr>
                      <p:nvPr/>
                    </p:nvPicPr>
                    <p:blipFill>
                      <a:blip r:embed="rId12"/>
                      <a:srcRect/>
                      <a:stretch>
                        <a:fillRect/>
                      </a:stretch>
                    </p:blipFill>
                    <p:spPr bwMode="auto">
                      <a:xfrm>
                        <a:off x="389291" y="3521853"/>
                        <a:ext cx="216535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descr="Calculating the slope of the curve. &#10;Long description is available in notes, press F6.">
            <a:extLst>
              <a:ext uri="{FF2B5EF4-FFF2-40B4-BE49-F238E27FC236}">
                <a16:creationId xmlns:a16="http://schemas.microsoft.com/office/drawing/2014/main" id="{CCAE33C3-1DC9-420F-A1FC-2297C1D71307}"/>
              </a:ext>
            </a:extLst>
          </p:cNvPr>
          <p:cNvGraphicFramePr>
            <a:graphicFrameLocks noChangeAspect="1"/>
          </p:cNvGraphicFramePr>
          <p:nvPr>
            <p:extLst/>
          </p:nvPr>
        </p:nvGraphicFramePr>
        <p:xfrm>
          <a:off x="387516" y="4060237"/>
          <a:ext cx="2693988" cy="544513"/>
        </p:xfrm>
        <a:graphic>
          <a:graphicData uri="http://schemas.openxmlformats.org/presentationml/2006/ole">
            <mc:AlternateContent xmlns:mc="http://schemas.openxmlformats.org/markup-compatibility/2006">
              <mc:Choice xmlns:v="urn:schemas-microsoft-com:vml" Requires="v">
                <p:oleObj spid="_x0000_s82987" name="Equation" r:id="rId13" imgW="1942920" imgH="393480" progId="Equation.DSMT4">
                  <p:embed/>
                </p:oleObj>
              </mc:Choice>
              <mc:Fallback>
                <p:oleObj name="Equation" r:id="rId13" imgW="1942920" imgH="393480" progId="Equation.DSMT4">
                  <p:embed/>
                  <p:pic>
                    <p:nvPicPr>
                      <p:cNvPr id="13" name="Object 12" descr="Calculating the slope of the curve. &#10;Long description is available in notes, press F6.">
                        <a:extLst>
                          <a:ext uri="{FF2B5EF4-FFF2-40B4-BE49-F238E27FC236}">
                            <a16:creationId xmlns:a16="http://schemas.microsoft.com/office/drawing/2014/main" id="{CCAE33C3-1DC9-420F-A1FC-2297C1D71307}"/>
                          </a:ext>
                        </a:extLst>
                      </p:cNvPr>
                      <p:cNvPicPr>
                        <a:picLocks noChangeAspect="1" noChangeArrowheads="1"/>
                      </p:cNvPicPr>
                      <p:nvPr/>
                    </p:nvPicPr>
                    <p:blipFill>
                      <a:blip r:embed="rId14"/>
                      <a:srcRect/>
                      <a:stretch>
                        <a:fillRect/>
                      </a:stretch>
                    </p:blipFill>
                    <p:spPr bwMode="auto">
                      <a:xfrm>
                        <a:off x="387516" y="4060237"/>
                        <a:ext cx="2693988"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descr="Calculating the slope of the curve. &#10;Long description is available in notes, press F6.">
            <a:extLst>
              <a:ext uri="{FF2B5EF4-FFF2-40B4-BE49-F238E27FC236}">
                <a16:creationId xmlns:a16="http://schemas.microsoft.com/office/drawing/2014/main" id="{63EF951C-580D-4A07-94E7-A46ADC67528C}"/>
              </a:ext>
            </a:extLst>
          </p:cNvPr>
          <p:cNvGraphicFramePr>
            <a:graphicFrameLocks noChangeAspect="1"/>
          </p:cNvGraphicFramePr>
          <p:nvPr>
            <p:extLst/>
          </p:nvPr>
        </p:nvGraphicFramePr>
        <p:xfrm>
          <a:off x="394735" y="4546476"/>
          <a:ext cx="2481263" cy="546100"/>
        </p:xfrm>
        <a:graphic>
          <a:graphicData uri="http://schemas.openxmlformats.org/presentationml/2006/ole">
            <mc:AlternateContent xmlns:mc="http://schemas.openxmlformats.org/markup-compatibility/2006">
              <mc:Choice xmlns:v="urn:schemas-microsoft-com:vml" Requires="v">
                <p:oleObj spid="_x0000_s82988" name="Equation" r:id="rId15" imgW="1790640" imgH="393480" progId="Equation.DSMT4">
                  <p:embed/>
                </p:oleObj>
              </mc:Choice>
              <mc:Fallback>
                <p:oleObj name="Equation" r:id="rId15" imgW="1790640" imgH="393480" progId="Equation.DSMT4">
                  <p:embed/>
                  <p:pic>
                    <p:nvPicPr>
                      <p:cNvPr id="14" name="Object 13" descr="Calculating the slope of the curve. &#10;Long description is available in notes, press F6.">
                        <a:extLst>
                          <a:ext uri="{FF2B5EF4-FFF2-40B4-BE49-F238E27FC236}">
                            <a16:creationId xmlns:a16="http://schemas.microsoft.com/office/drawing/2014/main" id="{63EF951C-580D-4A07-94E7-A46ADC67528C}"/>
                          </a:ext>
                        </a:extLst>
                      </p:cNvPr>
                      <p:cNvPicPr>
                        <a:picLocks noChangeAspect="1" noChangeArrowheads="1"/>
                      </p:cNvPicPr>
                      <p:nvPr/>
                    </p:nvPicPr>
                    <p:blipFill>
                      <a:blip r:embed="rId16"/>
                      <a:srcRect/>
                      <a:stretch>
                        <a:fillRect/>
                      </a:stretch>
                    </p:blipFill>
                    <p:spPr bwMode="auto">
                      <a:xfrm>
                        <a:off x="394735" y="4546476"/>
                        <a:ext cx="248126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descr="Calculating the slope of the curve. &#10;Long description is available in notes, press F6.">
            <a:extLst>
              <a:ext uri="{FF2B5EF4-FFF2-40B4-BE49-F238E27FC236}">
                <a16:creationId xmlns:a16="http://schemas.microsoft.com/office/drawing/2014/main" id="{A0D2D751-3409-4AAD-BAD4-DE43DA247A57}"/>
              </a:ext>
            </a:extLst>
          </p:cNvPr>
          <p:cNvGraphicFramePr>
            <a:graphicFrameLocks noChangeAspect="1"/>
          </p:cNvGraphicFramePr>
          <p:nvPr>
            <p:extLst/>
          </p:nvPr>
        </p:nvGraphicFramePr>
        <p:xfrm>
          <a:off x="387516" y="5036823"/>
          <a:ext cx="2940050" cy="668338"/>
        </p:xfrm>
        <a:graphic>
          <a:graphicData uri="http://schemas.openxmlformats.org/presentationml/2006/ole">
            <mc:AlternateContent xmlns:mc="http://schemas.openxmlformats.org/markup-compatibility/2006">
              <mc:Choice xmlns:v="urn:schemas-microsoft-com:vml" Requires="v">
                <p:oleObj spid="_x0000_s82989" name="Equation" r:id="rId17" imgW="2120760" imgH="482400" progId="Equation.DSMT4">
                  <p:embed/>
                </p:oleObj>
              </mc:Choice>
              <mc:Fallback>
                <p:oleObj name="Equation" r:id="rId17" imgW="2120760" imgH="482400" progId="Equation.DSMT4">
                  <p:embed/>
                  <p:pic>
                    <p:nvPicPr>
                      <p:cNvPr id="15" name="Object 14" descr="Calculating the slope of the curve. &#10;Long description is available in notes, press F6.">
                        <a:extLst>
                          <a:ext uri="{FF2B5EF4-FFF2-40B4-BE49-F238E27FC236}">
                            <a16:creationId xmlns:a16="http://schemas.microsoft.com/office/drawing/2014/main" id="{A0D2D751-3409-4AAD-BAD4-DE43DA247A57}"/>
                          </a:ext>
                        </a:extLst>
                      </p:cNvPr>
                      <p:cNvPicPr>
                        <a:picLocks noChangeAspect="1" noChangeArrowheads="1"/>
                      </p:cNvPicPr>
                      <p:nvPr/>
                    </p:nvPicPr>
                    <p:blipFill>
                      <a:blip r:embed="rId18"/>
                      <a:srcRect/>
                      <a:stretch>
                        <a:fillRect/>
                      </a:stretch>
                    </p:blipFill>
                    <p:spPr bwMode="auto">
                      <a:xfrm>
                        <a:off x="387516" y="5036823"/>
                        <a:ext cx="294005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descr="Calculating the slope of the curve. &#10;Long description is available in notes, press F6.">
            <a:extLst>
              <a:ext uri="{FF2B5EF4-FFF2-40B4-BE49-F238E27FC236}">
                <a16:creationId xmlns:a16="http://schemas.microsoft.com/office/drawing/2014/main" id="{1BCA544D-8A33-4609-906B-6DFEEC6EEBA2}"/>
              </a:ext>
            </a:extLst>
          </p:cNvPr>
          <p:cNvGraphicFramePr>
            <a:graphicFrameLocks noChangeAspect="1"/>
          </p:cNvGraphicFramePr>
          <p:nvPr>
            <p:extLst/>
          </p:nvPr>
        </p:nvGraphicFramePr>
        <p:xfrm>
          <a:off x="387516" y="5651701"/>
          <a:ext cx="4841875" cy="650875"/>
        </p:xfrm>
        <a:graphic>
          <a:graphicData uri="http://schemas.openxmlformats.org/presentationml/2006/ole">
            <mc:AlternateContent xmlns:mc="http://schemas.openxmlformats.org/markup-compatibility/2006">
              <mc:Choice xmlns:v="urn:schemas-microsoft-com:vml" Requires="v">
                <p:oleObj spid="_x0000_s82990" name="Equation" r:id="rId19" imgW="3492360" imgH="469800" progId="Equation.DSMT4">
                  <p:embed/>
                </p:oleObj>
              </mc:Choice>
              <mc:Fallback>
                <p:oleObj name="Equation" r:id="rId19" imgW="3492360" imgH="469800" progId="Equation.DSMT4">
                  <p:embed/>
                  <p:pic>
                    <p:nvPicPr>
                      <p:cNvPr id="16" name="Object 15" descr="Calculating the slope of the curve. &#10;Long description is available in notes, press F6.">
                        <a:extLst>
                          <a:ext uri="{FF2B5EF4-FFF2-40B4-BE49-F238E27FC236}">
                            <a16:creationId xmlns:a16="http://schemas.microsoft.com/office/drawing/2014/main" id="{1BCA544D-8A33-4609-906B-6DFEEC6EEBA2}"/>
                          </a:ext>
                        </a:extLst>
                      </p:cNvPr>
                      <p:cNvPicPr>
                        <a:picLocks noChangeAspect="1" noChangeArrowheads="1"/>
                      </p:cNvPicPr>
                      <p:nvPr/>
                    </p:nvPicPr>
                    <p:blipFill>
                      <a:blip r:embed="rId20"/>
                      <a:srcRect/>
                      <a:stretch>
                        <a:fillRect/>
                      </a:stretch>
                    </p:blipFill>
                    <p:spPr bwMode="auto">
                      <a:xfrm>
                        <a:off x="387516" y="5651701"/>
                        <a:ext cx="484187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901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9587A95B-FEF4-4C62-92B8-DD1D37E8DE18}"/>
              </a:ext>
            </a:extLst>
          </p:cNvPr>
          <p:cNvSpPr>
            <a:spLocks noGrp="1"/>
          </p:cNvSpPr>
          <p:nvPr>
            <p:ph type="title"/>
          </p:nvPr>
        </p:nvSpPr>
        <p:spPr>
          <a:xfrm>
            <a:off x="395289" y="133603"/>
            <a:ext cx="8389936" cy="738633"/>
          </a:xfrm>
          <a:noFill/>
          <a:ln>
            <a:noFill/>
          </a:ln>
        </p:spPr>
        <p:txBody>
          <a:bodyPr lIns="0" tIns="91425" rIns="0" bIns="91425" anchor="ctr" anchorCtr="0">
            <a:spAutoFit/>
          </a:bodyPr>
          <a:lstStyle/>
          <a:p>
            <a:r>
              <a:rPr lang="en-US" dirty="0">
                <a:solidFill>
                  <a:srgbClr val="0070C0"/>
                </a:solidFill>
              </a:rPr>
              <a:t>12.5 Logarithmic Differentiation </a:t>
            </a:r>
            <a:r>
              <a:rPr lang="en-US" sz="2800" dirty="0">
                <a:solidFill>
                  <a:srgbClr val="0070C0"/>
                </a:solidFill>
              </a:rPr>
              <a:t> </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3C97739-16B6-47EB-98B3-1CB73234E4C6}"/>
                  </a:ext>
                </a:extLst>
              </p:cNvPr>
              <p:cNvSpPr/>
              <p:nvPr/>
            </p:nvSpPr>
            <p:spPr>
              <a:xfrm>
                <a:off x="310364" y="968615"/>
                <a:ext cx="8312936" cy="1211807"/>
              </a:xfrm>
              <a:prstGeom prst="rect">
                <a:avLst/>
              </a:prstGeom>
            </p:spPr>
            <p:txBody>
              <a:bodyPr wrap="square">
                <a:spAutoFit/>
              </a:bodyPr>
              <a:lstStyle/>
              <a:p>
                <a:r>
                  <a:rPr lang="en-US" sz="1800" dirty="0">
                    <a:latin typeface="Times New Roman" panose="02020603050405020304" pitchFamily="18" charset="0"/>
                    <a:ea typeface="Times New Roman" panose="02020603050405020304" pitchFamily="18" charset="0"/>
                  </a:rPr>
                  <a:t>We may use of the properties of the logarithmic functions to simplify expressions before we differentiate, especially for expressions involving exponents and radicals.</a:t>
                </a:r>
              </a:p>
              <a:p>
                <a:pPr marL="457200" marR="0">
                  <a:spcBef>
                    <a:spcPts val="0"/>
                  </a:spcBef>
                  <a:spcAft>
                    <a:spcPts val="0"/>
                  </a:spcAft>
                </a:pPr>
                <a:r>
                  <a:rPr lang="en-US" sz="1800" dirty="0">
                    <a:latin typeface="Times New Roman" panose="02020603050405020304" pitchFamily="18" charset="0"/>
                    <a:ea typeface="Times New Roman" panose="02020603050405020304" pitchFamily="18" charset="0"/>
                  </a:rPr>
                  <a:t> </a:t>
                </a:r>
              </a:p>
              <a:p>
                <a:r>
                  <a:rPr lang="en-US" sz="1800" dirty="0">
                    <a:latin typeface="Times New Roman" panose="02020603050405020304" pitchFamily="18" charset="0"/>
                    <a:ea typeface="Times New Roman" panose="02020603050405020304" pitchFamily="18" charset="0"/>
                  </a:rPr>
                  <a:t>To differentiate </a:t>
                </a:r>
                <a14:m>
                  <m:oMath xmlns:m="http://schemas.openxmlformats.org/officeDocument/2006/math">
                    <m:r>
                      <a:rPr lang="en-US" sz="1800" i="1">
                        <a:latin typeface="Cambria Math" panose="02040503050406030204" pitchFamily="18" charset="0"/>
                        <a:ea typeface="Times New Roman" panose="02020603050405020304" pitchFamily="18" charset="0"/>
                      </a:rPr>
                      <m:t>𝑦</m:t>
                    </m:r>
                    <m:r>
                      <a:rPr lang="en-US"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d>
                          <m:dPr>
                            <m:begChr m:val="["/>
                            <m:endChr m:val="]"/>
                            <m:ctrlPr>
                              <a:rPr lang="en-US" sz="1800" i="1">
                                <a:latin typeface="Cambria Math" panose="02040503050406030204" pitchFamily="18" charset="0"/>
                                <a:ea typeface="Times New Roman" panose="02020603050405020304" pitchFamily="18" charset="0"/>
                              </a:rPr>
                            </m:ctrlPr>
                          </m:dPr>
                          <m:e>
                            <m:r>
                              <a:rPr lang="en-US" sz="1800" i="1">
                                <a:latin typeface="Cambria Math" panose="02040503050406030204" pitchFamily="18" charset="0"/>
                                <a:ea typeface="Times New Roman" panose="02020603050405020304" pitchFamily="18" charset="0"/>
                              </a:rPr>
                              <m:t>𝑓</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e>
                        </m:d>
                      </m:e>
                      <m:sup>
                        <m:r>
                          <a:rPr lang="en-US" sz="1800" i="1">
                            <a:latin typeface="Cambria Math" panose="02040503050406030204" pitchFamily="18" charset="0"/>
                            <a:ea typeface="Times New Roman" panose="02020603050405020304" pitchFamily="18" charset="0"/>
                          </a:rPr>
                          <m:t>𝑔</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sup>
                    </m:sSup>
                  </m:oMath>
                </a14:m>
                <a:r>
                  <a:rPr lang="en-US" sz="1800" dirty="0">
                    <a:latin typeface="Times New Roman" panose="02020603050405020304" pitchFamily="18" charset="0"/>
                    <a:ea typeface="Times New Roman" panose="02020603050405020304" pitchFamily="18" charset="0"/>
                  </a:rPr>
                  <a:t> using logarithmic differentiation, we do the following:</a:t>
                </a:r>
              </a:p>
            </p:txBody>
          </p:sp>
        </mc:Choice>
        <mc:Fallback xmlns="">
          <p:sp>
            <p:nvSpPr>
              <p:cNvPr id="3" name="Rectangle 2">
                <a:extLst>
                  <a:ext uri="{FF2B5EF4-FFF2-40B4-BE49-F238E27FC236}">
                    <a16:creationId xmlns:a16="http://schemas.microsoft.com/office/drawing/2014/main" id="{33C97739-16B6-47EB-98B3-1CB73234E4C6}"/>
                  </a:ext>
                </a:extLst>
              </p:cNvPr>
              <p:cNvSpPr>
                <a:spLocks noRot="1" noChangeAspect="1" noMove="1" noResize="1" noEditPoints="1" noAdjustHandles="1" noChangeArrowheads="1" noChangeShapeType="1" noTextEdit="1"/>
              </p:cNvSpPr>
              <p:nvPr/>
            </p:nvSpPr>
            <p:spPr>
              <a:xfrm>
                <a:off x="310364" y="968615"/>
                <a:ext cx="8312936" cy="1211807"/>
              </a:xfrm>
              <a:prstGeom prst="rect">
                <a:avLst/>
              </a:prstGeom>
              <a:blipFill>
                <a:blip r:embed="rId2"/>
                <a:stretch>
                  <a:fillRect l="-660" t="-3015" r="-1026" b="-7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299B519-17C6-450A-96D1-2ABDA339C03F}"/>
                  </a:ext>
                </a:extLst>
              </p:cNvPr>
              <p:cNvSpPr/>
              <p:nvPr/>
            </p:nvSpPr>
            <p:spPr>
              <a:xfrm>
                <a:off x="133350" y="2302379"/>
                <a:ext cx="5310072" cy="2349554"/>
              </a:xfrm>
              <a:prstGeom prst="rect">
                <a:avLst/>
              </a:prstGeom>
            </p:spPr>
            <p:txBody>
              <a:bodyPr wrap="square">
                <a:spAutoFit/>
              </a:bodyPr>
              <a:lstStyle/>
              <a:p>
                <a:r>
                  <a:rPr lang="en-US" sz="1800" dirty="0">
                    <a:latin typeface="Times New Roman" panose="02020603050405020304" pitchFamily="18" charset="0"/>
                    <a:ea typeface="Times New Roman" panose="02020603050405020304" pitchFamily="18" charset="0"/>
                  </a:rPr>
                  <a:t>Step 1: Take the </a:t>
                </a:r>
                <a:r>
                  <a:rPr lang="en-US" sz="1800" i="1" dirty="0">
                    <a:latin typeface="Times New Roman" panose="02020603050405020304" pitchFamily="18" charset="0"/>
                    <a:ea typeface="Times New Roman" panose="02020603050405020304" pitchFamily="18" charset="0"/>
                  </a:rPr>
                  <a:t>ln</a:t>
                </a:r>
                <a:r>
                  <a:rPr lang="en-US" sz="1800" dirty="0">
                    <a:latin typeface="Times New Roman" panose="02020603050405020304" pitchFamily="18" charset="0"/>
                    <a:ea typeface="Times New Roman" panose="02020603050405020304" pitchFamily="18" charset="0"/>
                  </a:rPr>
                  <a:t> of both sides:     </a:t>
                </a:r>
                <a14:m>
                  <m:oMath xmlns:m="http://schemas.openxmlformats.org/officeDocument/2006/math">
                    <m:func>
                      <m:funcPr>
                        <m:ctrlPr>
                          <a:rPr lang="en-US" sz="1800" i="1">
                            <a:latin typeface="Cambria Math" panose="02040503050406030204" pitchFamily="18" charset="0"/>
                            <a:ea typeface="Times New Roman" panose="02020603050405020304" pitchFamily="18" charset="0"/>
                          </a:rPr>
                        </m:ctrlPr>
                      </m:funcPr>
                      <m:fName>
                        <m:r>
                          <a:rPr lang="en-US" sz="1800" i="1">
                            <a:latin typeface="Cambria Math" panose="02040503050406030204" pitchFamily="18" charset="0"/>
                            <a:ea typeface="Times New Roman" panose="02020603050405020304" pitchFamily="18" charset="0"/>
                          </a:rPr>
                          <m:t>𝑙𝑛</m:t>
                        </m:r>
                      </m:fName>
                      <m:e>
                        <m:r>
                          <a:rPr lang="en-US" sz="1800" i="1">
                            <a:latin typeface="Cambria Math" panose="02040503050406030204" pitchFamily="18" charset="0"/>
                            <a:ea typeface="Times New Roman" panose="02020603050405020304" pitchFamily="18" charset="0"/>
                          </a:rPr>
                          <m:t>𝑦</m:t>
                        </m:r>
                      </m:e>
                    </m:func>
                    <m:r>
                      <a:rPr lang="en-US"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func>
                          <m:funcPr>
                            <m:ctrlPr>
                              <a:rPr lang="en-US" sz="1800" i="1">
                                <a:latin typeface="Cambria Math" panose="02040503050406030204" pitchFamily="18" charset="0"/>
                                <a:ea typeface="Times New Roman" panose="02020603050405020304" pitchFamily="18" charset="0"/>
                              </a:rPr>
                            </m:ctrlPr>
                          </m:funcPr>
                          <m:fName>
                            <m:r>
                              <a:rPr lang="en-US" sz="1800" i="1">
                                <a:latin typeface="Cambria Math" panose="02040503050406030204" pitchFamily="18" charset="0"/>
                                <a:ea typeface="Times New Roman" panose="02020603050405020304" pitchFamily="18" charset="0"/>
                              </a:rPr>
                              <m:t>𝑙𝑛</m:t>
                            </m:r>
                          </m:fName>
                          <m:e>
                            <m:d>
                              <m:dPr>
                                <m:begChr m:val="["/>
                                <m:endChr m:val="]"/>
                                <m:ctrlPr>
                                  <a:rPr lang="en-US" sz="1800" i="1">
                                    <a:latin typeface="Cambria Math" panose="02040503050406030204" pitchFamily="18" charset="0"/>
                                    <a:ea typeface="Times New Roman" panose="02020603050405020304" pitchFamily="18" charset="0"/>
                                  </a:rPr>
                                </m:ctrlPr>
                              </m:dPr>
                              <m:e>
                                <m:r>
                                  <a:rPr lang="en-US" sz="1800" i="1">
                                    <a:latin typeface="Cambria Math" panose="02040503050406030204" pitchFamily="18" charset="0"/>
                                    <a:ea typeface="Times New Roman" panose="02020603050405020304" pitchFamily="18" charset="0"/>
                                  </a:rPr>
                                  <m:t>𝑓</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e>
                            </m:d>
                          </m:e>
                        </m:func>
                      </m:e>
                      <m:sup>
                        <m:r>
                          <a:rPr lang="en-US" sz="1800" i="1">
                            <a:latin typeface="Cambria Math" panose="02040503050406030204" pitchFamily="18" charset="0"/>
                            <a:ea typeface="Times New Roman" panose="02020603050405020304" pitchFamily="18" charset="0"/>
                          </a:rPr>
                          <m:t>𝑔</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sup>
                    </m:sSup>
                  </m:oMath>
                </a14:m>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Step 2: Simplify the R.H.S  if possible. : </a:t>
                </a:r>
                <a14:m>
                  <m:oMath xmlns:m="http://schemas.openxmlformats.org/officeDocument/2006/math">
                    <m:func>
                      <m:funcPr>
                        <m:ctrlPr>
                          <a:rPr lang="en-US" sz="1800" i="1">
                            <a:latin typeface="Cambria Math" panose="02040503050406030204" pitchFamily="18" charset="0"/>
                            <a:ea typeface="Times New Roman" panose="02020603050405020304" pitchFamily="18" charset="0"/>
                          </a:rPr>
                        </m:ctrlPr>
                      </m:funcPr>
                      <m:fName>
                        <m:r>
                          <a:rPr lang="en-US" sz="1800" i="1">
                            <a:latin typeface="Cambria Math" panose="02040503050406030204" pitchFamily="18" charset="0"/>
                            <a:ea typeface="Times New Roman" panose="02020603050405020304" pitchFamily="18" charset="0"/>
                          </a:rPr>
                          <m:t>𝑙𝑛</m:t>
                        </m:r>
                      </m:fName>
                      <m:e>
                        <m:r>
                          <a:rPr lang="en-US" sz="1800" i="1">
                            <a:latin typeface="Cambria Math" panose="02040503050406030204" pitchFamily="18" charset="0"/>
                            <a:ea typeface="Times New Roman" panose="02020603050405020304" pitchFamily="18" charset="0"/>
                          </a:rPr>
                          <m:t>𝑦</m:t>
                        </m:r>
                      </m:e>
                    </m:func>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𝑔</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r>
                          <a:rPr lang="en-US" sz="1800" i="1">
                            <a:latin typeface="Cambria Math" panose="02040503050406030204" pitchFamily="18" charset="0"/>
                            <a:ea typeface="Times New Roman" panose="02020603050405020304" pitchFamily="18" charset="0"/>
                          </a:rPr>
                          <m:t>𝑙𝑛</m:t>
                        </m:r>
                      </m:fName>
                      <m:e>
                        <m:r>
                          <a:rPr lang="en-US" sz="1800" i="1">
                            <a:latin typeface="Cambria Math" panose="02040503050406030204" pitchFamily="18" charset="0"/>
                            <a:ea typeface="Times New Roman" panose="02020603050405020304" pitchFamily="18" charset="0"/>
                          </a:rPr>
                          <m:t>𝑓</m:t>
                        </m:r>
                      </m:e>
                    </m:func>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oMath>
                </a14:m>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Step 3: differentiate implicitly with respect to </a:t>
                </a:r>
                <a:r>
                  <a:rPr lang="en-US" sz="1800" i="1" dirty="0">
                    <a:latin typeface="Times New Roman" panose="02020603050405020304" pitchFamily="18" charset="0"/>
                    <a:ea typeface="Times New Roman" panose="02020603050405020304" pitchFamily="18" charset="0"/>
                  </a:rPr>
                  <a:t>x:   </a:t>
                </a:r>
                <a:endParaRPr lang="en-US" sz="1800" dirty="0">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sSup>
                            <m:sSupPr>
                              <m:ctrlPr>
                                <a:rPr lang="en-US" sz="1800" i="1">
                                  <a:latin typeface="Cambria Math" panose="02040503050406030204" pitchFamily="18" charset="0"/>
                                  <a:ea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rPr>
                                <m:t>𝑦</m:t>
                              </m:r>
                            </m:e>
                            <m:sup>
                              <m:r>
                                <a:rPr lang="en-US" sz="1800" i="1">
                                  <a:latin typeface="Cambria Math" panose="02040503050406030204" pitchFamily="18" charset="0"/>
                                  <a:ea typeface="Times New Roman" panose="02020603050405020304" pitchFamily="18" charset="0"/>
                                </a:rPr>
                                <m:t>′</m:t>
                              </m:r>
                            </m:sup>
                          </m:sSup>
                        </m:num>
                        <m:den>
                          <m:r>
                            <a:rPr lang="en-US" sz="1800" i="1">
                              <a:latin typeface="Cambria Math" panose="02040503050406030204" pitchFamily="18" charset="0"/>
                              <a:ea typeface="Times New Roman" panose="02020603050405020304" pitchFamily="18" charset="0"/>
                            </a:rPr>
                            <m:t>𝑦</m:t>
                          </m:r>
                        </m:den>
                      </m:f>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𝑑</m:t>
                          </m:r>
                        </m:num>
                        <m:den>
                          <m:r>
                            <a:rPr lang="en-US" sz="1800" i="1">
                              <a:latin typeface="Cambria Math" panose="02040503050406030204" pitchFamily="18" charset="0"/>
                              <a:ea typeface="Times New Roman" panose="02020603050405020304" pitchFamily="18" charset="0"/>
                            </a:rPr>
                            <m:t>𝑑𝑥</m:t>
                          </m:r>
                        </m:den>
                      </m:f>
                      <m:d>
                        <m:dPr>
                          <m:begChr m:val="["/>
                          <m:endChr m:val="]"/>
                          <m:ctrlPr>
                            <a:rPr lang="en-US" sz="1800" i="1">
                              <a:latin typeface="Cambria Math" panose="02040503050406030204" pitchFamily="18" charset="0"/>
                              <a:ea typeface="Times New Roman" panose="02020603050405020304" pitchFamily="18" charset="0"/>
                            </a:rPr>
                          </m:ctrlPr>
                        </m:dPr>
                        <m:e>
                          <m:r>
                            <a:rPr lang="en-US" sz="1800" i="1">
                              <a:latin typeface="Cambria Math" panose="02040503050406030204" pitchFamily="18" charset="0"/>
                              <a:ea typeface="Times New Roman" panose="02020603050405020304" pitchFamily="18" charset="0"/>
                            </a:rPr>
                            <m:t>𝑔</m:t>
                          </m:r>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r>
                                <a:rPr lang="en-US" sz="1800" i="1">
                                  <a:latin typeface="Cambria Math" panose="02040503050406030204" pitchFamily="18" charset="0"/>
                                  <a:ea typeface="Times New Roman" panose="02020603050405020304" pitchFamily="18" charset="0"/>
                                </a:rPr>
                                <m:t>𝑙𝑛</m:t>
                              </m:r>
                            </m:fName>
                            <m:e>
                              <m:r>
                                <a:rPr lang="en-US" sz="1800" i="1">
                                  <a:latin typeface="Cambria Math" panose="02040503050406030204" pitchFamily="18" charset="0"/>
                                  <a:ea typeface="Times New Roman" panose="02020603050405020304" pitchFamily="18" charset="0"/>
                                </a:rPr>
                                <m:t>𝑓</m:t>
                              </m:r>
                            </m:e>
                          </m:func>
                          <m:r>
                            <a:rPr lang="en-US" sz="1800" i="1">
                              <a:latin typeface="Cambria Math" panose="02040503050406030204" pitchFamily="18" charset="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𝑥</m:t>
                          </m:r>
                          <m:r>
                            <a:rPr lang="en-US" sz="1800" i="1">
                              <a:latin typeface="Cambria Math" panose="02040503050406030204" pitchFamily="18" charset="0"/>
                              <a:ea typeface="Times New Roman" panose="02020603050405020304" pitchFamily="18" charset="0"/>
                            </a:rPr>
                            <m:t>)</m:t>
                          </m:r>
                        </m:e>
                      </m:d>
                    </m:oMath>
                  </m:oMathPara>
                </a14:m>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Step 4: Solve for </a:t>
                </a:r>
                <a14:m>
                  <m:oMath xmlns:m="http://schemas.openxmlformats.org/officeDocument/2006/math">
                    <m:sSup>
                      <m:sSupPr>
                        <m:ctrlPr>
                          <a:rPr lang="en-US" sz="1800" i="1">
                            <a:latin typeface="Cambria Math" panose="02040503050406030204" pitchFamily="18" charset="0"/>
                            <a:ea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rPr>
                          <m:t>𝑦</m:t>
                        </m:r>
                      </m:e>
                      <m:sup>
                        <m:r>
                          <a:rPr lang="en-US" sz="1800" i="1">
                            <a:latin typeface="Cambria Math" panose="02040503050406030204" pitchFamily="18" charset="0"/>
                            <a:ea typeface="Times New Roman" panose="02020603050405020304" pitchFamily="18" charset="0"/>
                          </a:rPr>
                          <m:t>′</m:t>
                        </m:r>
                      </m:sup>
                    </m:sSup>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299B519-17C6-450A-96D1-2ABDA339C03F}"/>
                  </a:ext>
                </a:extLst>
              </p:cNvPr>
              <p:cNvSpPr>
                <a:spLocks noRot="1" noChangeAspect="1" noMove="1" noResize="1" noEditPoints="1" noAdjustHandles="1" noChangeArrowheads="1" noChangeShapeType="1" noTextEdit="1"/>
              </p:cNvSpPr>
              <p:nvPr/>
            </p:nvSpPr>
            <p:spPr>
              <a:xfrm>
                <a:off x="133350" y="2302379"/>
                <a:ext cx="5310072" cy="2349554"/>
              </a:xfrm>
              <a:prstGeom prst="rect">
                <a:avLst/>
              </a:prstGeom>
              <a:blipFill>
                <a:blip r:embed="rId3"/>
                <a:stretch>
                  <a:fillRect l="-1033" t="-1558" b="-3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3C1EC0-F965-4F6A-BE08-9BCFEB2FF5D3}"/>
                  </a:ext>
                </a:extLst>
              </p:cNvPr>
              <p:cNvSpPr/>
              <p:nvPr/>
            </p:nvSpPr>
            <p:spPr>
              <a:xfrm>
                <a:off x="2646287" y="4669046"/>
                <a:ext cx="3918708" cy="400110"/>
              </a:xfrm>
              <a:prstGeom prst="rect">
                <a:avLst/>
              </a:prstGeom>
            </p:spPr>
            <p:txBody>
              <a:bodyPr wrap="square">
                <a:spAutoFit/>
              </a:bodyPr>
              <a:lstStyle/>
              <a:p>
                <a:r>
                  <a:rPr lang="en-US" sz="2000" b="1" dirty="0">
                    <a:solidFill>
                      <a:srgbClr val="2105CB"/>
                    </a:solidFill>
                    <a:effectLst/>
                    <a:latin typeface="Times New Roman" panose="02020603050405020304" pitchFamily="18" charset="0"/>
                    <a:ea typeface="Times New Roman" panose="02020603050405020304" pitchFamily="18" charset="0"/>
                  </a:rPr>
                  <a:t>Example:</a:t>
                </a:r>
                <a:r>
                  <a:rPr lang="en-US" sz="2000" b="1"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Use log differentiation to find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𝑦</m:t>
                        </m:r>
                      </m:e>
                      <m:sup>
                        <m:r>
                          <a:rPr lang="en-US" i="1">
                            <a:latin typeface="Cambria Math" panose="02040503050406030204" pitchFamily="18" charset="0"/>
                            <a:ea typeface="Times New Roman" panose="02020603050405020304" pitchFamily="18" charset="0"/>
                          </a:rPr>
                          <m:t>′</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13C1EC0-F965-4F6A-BE08-9BCFEB2FF5D3}"/>
                  </a:ext>
                </a:extLst>
              </p:cNvPr>
              <p:cNvSpPr>
                <a:spLocks noRot="1" noChangeAspect="1" noMove="1" noResize="1" noEditPoints="1" noAdjustHandles="1" noChangeArrowheads="1" noChangeShapeType="1" noTextEdit="1"/>
              </p:cNvSpPr>
              <p:nvPr/>
            </p:nvSpPr>
            <p:spPr>
              <a:xfrm>
                <a:off x="2646287" y="4669046"/>
                <a:ext cx="3918708" cy="400110"/>
              </a:xfrm>
              <a:prstGeom prst="rect">
                <a:avLst/>
              </a:prstGeom>
              <a:blipFill>
                <a:blip r:embed="rId4"/>
                <a:stretch>
                  <a:fillRect l="-1555"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B2C18D8-A3BB-4D92-8F43-1C6528B39366}"/>
                  </a:ext>
                </a:extLst>
              </p:cNvPr>
              <p:cNvSpPr/>
              <p:nvPr/>
            </p:nvSpPr>
            <p:spPr>
              <a:xfrm>
                <a:off x="3389823" y="5044754"/>
                <a:ext cx="1376852" cy="307777"/>
              </a:xfrm>
              <a:prstGeom prst="rect">
                <a:avLst/>
              </a:prstGeom>
            </p:spPr>
            <p:txBody>
              <a:bodyPr wrap="none">
                <a:spAutoFit/>
              </a:bodyPr>
              <a:lstStyle/>
              <a:p>
                <a:pPr marL="457200" marR="0">
                  <a:spcBef>
                    <a:spcPts val="0"/>
                  </a:spcBef>
                  <a:spcAft>
                    <a:spcPts val="0"/>
                  </a:spcAft>
                </a:pPr>
                <a:r>
                  <a:rPr lang="en-US" dirty="0">
                    <a:latin typeface="Times New Roman" panose="02020603050405020304" pitchFamily="18" charset="0"/>
                    <a:ea typeface="Times New Roman" panose="02020603050405020304" pitchFamily="18" charset="0"/>
                  </a:rPr>
                  <a:t>1)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𝑥</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EB2C18D8-A3BB-4D92-8F43-1C6528B39366}"/>
                  </a:ext>
                </a:extLst>
              </p:cNvPr>
              <p:cNvSpPr>
                <a:spLocks noRot="1" noChangeAspect="1" noMove="1" noResize="1" noEditPoints="1" noAdjustHandles="1" noChangeArrowheads="1" noChangeShapeType="1" noTextEdit="1"/>
              </p:cNvSpPr>
              <p:nvPr/>
            </p:nvSpPr>
            <p:spPr>
              <a:xfrm>
                <a:off x="3389823" y="5044754"/>
                <a:ext cx="1376852" cy="307777"/>
              </a:xfrm>
              <a:prstGeom prst="rect">
                <a:avLst/>
              </a:prstGeom>
              <a:blipFill>
                <a:blip r:embed="rId5"/>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2" descr="y equals to start fraction left parenthesis 2 x minus 5 right parenthesis cubed over x squared 4th root of x squared plus 1 end fraction.">
                <a:extLst>
                  <a:ext uri="{FF2B5EF4-FFF2-40B4-BE49-F238E27FC236}">
                    <a16:creationId xmlns:a16="http://schemas.microsoft.com/office/drawing/2014/main" id="{C440E7BC-261F-42CD-88E5-C446883C33F4}"/>
                  </a:ext>
                </a:extLst>
              </p:cNvPr>
              <p:cNvSpPr txBox="1"/>
              <p:nvPr/>
            </p:nvSpPr>
            <p:spPr bwMode="auto">
              <a:xfrm>
                <a:off x="3089564" y="5369644"/>
                <a:ext cx="3176832" cy="682625"/>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2)  </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−5</m:t>
                                  </m:r>
                                </m:e>
                              </m:d>
                            </m:e>
                            <m:sup>
                              <m:r>
                                <a:rPr lang="en-US" i="1">
                                  <a:solidFill>
                                    <a:srgbClr val="000000"/>
                                  </a:solidFill>
                                  <a:latin typeface="Cambria Math" panose="02040503050406030204" pitchFamily="18" charset="0"/>
                                </a:rPr>
                                <m:t>3</m:t>
                              </m:r>
                            </m:sup>
                          </m:sSup>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ad>
                            <m:radPr>
                              <m:ctrlPr>
                                <a:rPr lang="en-US" i="1">
                                  <a:solidFill>
                                    <a:srgbClr val="000000"/>
                                  </a:solidFill>
                                  <a:latin typeface="Cambria Math" panose="02040503050406030204" pitchFamily="18" charset="0"/>
                                </a:rPr>
                              </m:ctrlPr>
                            </m:radPr>
                            <m:deg>
                              <m:r>
                                <a:rPr lang="en-US" i="1">
                                  <a:solidFill>
                                    <a:srgbClr val="000000"/>
                                  </a:solidFill>
                                  <a:latin typeface="Cambria Math" panose="02040503050406030204" pitchFamily="18" charset="0"/>
                                </a:rPr>
                                <m:t>4</m:t>
                              </m:r>
                            </m:deg>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+1</m:t>
                              </m:r>
                            </m:e>
                          </m:rad>
                        </m:den>
                      </m:f>
                      <m:r>
                        <a:rPr lang="en-US" i="1">
                          <a:solidFill>
                            <a:srgbClr val="000000"/>
                          </a:solidFill>
                          <a:latin typeface="Cambria Math" panose="02040503050406030204" pitchFamily="18" charset="0"/>
                        </a:rPr>
                        <m:t>.</m:t>
                      </m:r>
                    </m:oMath>
                  </m:oMathPara>
                </a14:m>
                <a:endParaRPr lang="en-US" dirty="0"/>
              </a:p>
            </p:txBody>
          </p:sp>
        </mc:Choice>
        <mc:Fallback xmlns="">
          <p:sp>
            <p:nvSpPr>
              <p:cNvPr id="12" name="Object 12" descr="y equals to start fraction left parenthesis 2 x minus 5 right parenthesis cubed over x squared 4th root of x squared plus 1 end fraction.">
                <a:extLst>
                  <a:ext uri="{FF2B5EF4-FFF2-40B4-BE49-F238E27FC236}">
                    <a16:creationId xmlns:a16="http://schemas.microsoft.com/office/drawing/2014/main" id="{C440E7BC-261F-42CD-88E5-C446883C33F4}"/>
                  </a:ext>
                </a:extLst>
              </p:cNvPr>
              <p:cNvSpPr txBox="1">
                <a:spLocks noRot="1" noChangeAspect="1" noMove="1" noResize="1" noEditPoints="1" noAdjustHandles="1" noChangeArrowheads="1" noChangeShapeType="1" noTextEdit="1"/>
              </p:cNvSpPr>
              <p:nvPr/>
            </p:nvSpPr>
            <p:spPr bwMode="auto">
              <a:xfrm>
                <a:off x="3089564" y="5369644"/>
                <a:ext cx="3176832" cy="682625"/>
              </a:xfrm>
              <a:prstGeom prst="rect">
                <a:avLst/>
              </a:prstGeom>
              <a:blipFill>
                <a:blip r:embed="rId6"/>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752B7A0E-5FCB-404B-BC92-791D0121ED00}"/>
              </a:ext>
            </a:extLst>
          </p:cNvPr>
          <p:cNvPicPr>
            <a:picLocks noChangeAspect="1"/>
          </p:cNvPicPr>
          <p:nvPr/>
        </p:nvPicPr>
        <p:blipFill>
          <a:blip r:embed="rId7"/>
          <a:stretch>
            <a:fillRect/>
          </a:stretch>
        </p:blipFill>
        <p:spPr>
          <a:xfrm>
            <a:off x="4215838" y="6069382"/>
            <a:ext cx="1466114" cy="418890"/>
          </a:xfrm>
          <a:prstGeom prst="rect">
            <a:avLst/>
          </a:prstGeom>
        </p:spPr>
      </p:pic>
      <p:sp>
        <p:nvSpPr>
          <p:cNvPr id="14" name="TextBox 13">
            <a:extLst>
              <a:ext uri="{FF2B5EF4-FFF2-40B4-BE49-F238E27FC236}">
                <a16:creationId xmlns:a16="http://schemas.microsoft.com/office/drawing/2014/main" id="{AEF00000-C1AD-46B0-80C5-0F7399E0E74D}"/>
              </a:ext>
            </a:extLst>
          </p:cNvPr>
          <p:cNvSpPr txBox="1"/>
          <p:nvPr/>
        </p:nvSpPr>
        <p:spPr>
          <a:xfrm>
            <a:off x="3848192" y="6118940"/>
            <a:ext cx="518474" cy="369332"/>
          </a:xfrm>
          <a:prstGeom prst="rect">
            <a:avLst/>
          </a:prstGeom>
          <a:noFill/>
        </p:spPr>
        <p:txBody>
          <a:bodyPr wrap="square" rtlCol="0">
            <a:spAutoFit/>
          </a:bodyPr>
          <a:lstStyle/>
          <a:p>
            <a:r>
              <a:rPr lang="en-US" dirty="0"/>
              <a:t>3)  </a:t>
            </a:r>
          </a:p>
        </p:txBody>
      </p:sp>
    </p:spTree>
    <p:extLst>
      <p:ext uri="{BB962C8B-B14F-4D97-AF65-F5344CB8AC3E}">
        <p14:creationId xmlns:p14="http://schemas.microsoft.com/office/powerpoint/2010/main" val="12464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7F93BC2-17B3-4B4E-8974-B94DCF3C0195}"/>
              </a:ext>
            </a:extLst>
          </p:cNvPr>
          <p:cNvSpPr>
            <a:spLocks noGrp="1"/>
          </p:cNvSpPr>
          <p:nvPr>
            <p:ph sz="quarter" idx="14"/>
          </p:nvPr>
        </p:nvSpPr>
        <p:spPr>
          <a:xfrm>
            <a:off x="190604" y="448959"/>
            <a:ext cx="8515246" cy="1669658"/>
          </a:xfrm>
        </p:spPr>
        <p:txBody>
          <a:bodyPr wrap="square" lIns="0" rIns="0" anchor="ctr">
            <a:spAutoFit/>
          </a:bodyPr>
          <a:lstStyle/>
          <a:p>
            <a:pPr marL="0" indent="0">
              <a:buNone/>
            </a:pPr>
            <a:r>
              <a:rPr lang="en-US" sz="2400" b="1" dirty="0">
                <a:solidFill>
                  <a:srgbClr val="007FA3"/>
                </a:solidFill>
              </a:rPr>
              <a:t>Example 3 – Relative Rate of Change of a Product</a:t>
            </a:r>
          </a:p>
          <a:p>
            <a:pPr marL="0" indent="0">
              <a:buNone/>
            </a:pPr>
            <a:r>
              <a:rPr lang="en-US" altLang="en-US" sz="2000" dirty="0"/>
              <a:t>Show that the relative rate of change of a product is the sum of the relative rates of change of its factors. Use this result to express the percentage rate of change in revenue in terms of the percentage rate of change in price.</a:t>
            </a:r>
            <a:endParaRPr lang="en-US" sz="2000" b="1" dirty="0">
              <a:solidFill>
                <a:srgbClr val="9B0000"/>
              </a:solidFill>
            </a:endParaRPr>
          </a:p>
        </p:txBody>
      </p:sp>
      <p:sp>
        <p:nvSpPr>
          <p:cNvPr id="4" name="Content Placeholder 4">
            <a:extLst>
              <a:ext uri="{FF2B5EF4-FFF2-40B4-BE49-F238E27FC236}">
                <a16:creationId xmlns:a16="http://schemas.microsoft.com/office/drawing/2014/main" id="{3CB26F91-2FBD-4A7D-86DF-A325C1D8FAAF}"/>
              </a:ext>
            </a:extLst>
          </p:cNvPr>
          <p:cNvSpPr>
            <a:spLocks noGrp="1"/>
          </p:cNvSpPr>
          <p:nvPr>
            <p:ph sz="quarter" idx="15"/>
          </p:nvPr>
        </p:nvSpPr>
        <p:spPr>
          <a:xfrm>
            <a:off x="168172" y="2224273"/>
            <a:ext cx="8401152" cy="307777"/>
          </a:xfrm>
        </p:spPr>
        <p:txBody>
          <a:bodyPr lIns="0" tIns="0" rIns="0" bIns="0" anchor="ctr">
            <a:spAutoFit/>
          </a:bodyPr>
          <a:lstStyle/>
          <a:p>
            <a:pPr marL="0" indent="0">
              <a:buNone/>
            </a:pPr>
            <a:r>
              <a:rPr lang="en-US" sz="2000" b="1" dirty="0"/>
              <a:t>Solution: </a:t>
            </a:r>
            <a:r>
              <a:rPr lang="en-US" sz="2000" dirty="0"/>
              <a:t>Suppose</a:t>
            </a:r>
            <a:r>
              <a:rPr lang="en-US" sz="2000" i="1" dirty="0"/>
              <a:t> r </a:t>
            </a:r>
            <a:r>
              <a:rPr lang="en-US" sz="2000" dirty="0"/>
              <a:t>is a function of an unspecified variable </a:t>
            </a:r>
            <a:r>
              <a:rPr lang="en-US" sz="2000" i="1" dirty="0"/>
              <a:t>x</a:t>
            </a:r>
            <a:r>
              <a:rPr lang="en-US" sz="2000" dirty="0"/>
              <a:t>.</a:t>
            </a:r>
            <a:endParaRPr lang="en-IN" sz="2000" i="1" dirty="0"/>
          </a:p>
        </p:txBody>
      </p:sp>
      <p:sp>
        <p:nvSpPr>
          <p:cNvPr id="5" name="Content Placeholder 4">
            <a:extLst>
              <a:ext uri="{FF2B5EF4-FFF2-40B4-BE49-F238E27FC236}">
                <a16:creationId xmlns:a16="http://schemas.microsoft.com/office/drawing/2014/main" id="{2F148C72-6381-4A0D-912E-AC8D38A52FD4}"/>
              </a:ext>
            </a:extLst>
          </p:cNvPr>
          <p:cNvSpPr txBox="1">
            <a:spLocks/>
          </p:cNvSpPr>
          <p:nvPr/>
        </p:nvSpPr>
        <p:spPr>
          <a:xfrm>
            <a:off x="190604" y="2651288"/>
            <a:ext cx="2569484"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2000" dirty="0"/>
              <a:t>We are to show that if</a:t>
            </a:r>
            <a:endParaRPr lang="en-IN" sz="2000" i="1" dirty="0"/>
          </a:p>
        </p:txBody>
      </p:sp>
      <p:graphicFrame>
        <p:nvGraphicFramePr>
          <p:cNvPr id="6" name="Object 5" descr="r equals pq">
            <a:extLst>
              <a:ext uri="{FF2B5EF4-FFF2-40B4-BE49-F238E27FC236}">
                <a16:creationId xmlns:a16="http://schemas.microsoft.com/office/drawing/2014/main" id="{570E2E47-0769-40EB-908F-403472F6AB67}"/>
              </a:ext>
            </a:extLst>
          </p:cNvPr>
          <p:cNvGraphicFramePr>
            <a:graphicFrameLocks noChangeAspect="1"/>
          </p:cNvGraphicFramePr>
          <p:nvPr>
            <p:extLst>
              <p:ext uri="{D42A27DB-BD31-4B8C-83A1-F6EECF244321}">
                <p14:modId xmlns:p14="http://schemas.microsoft.com/office/powerpoint/2010/main" val="2816477799"/>
              </p:ext>
            </p:extLst>
          </p:nvPr>
        </p:nvGraphicFramePr>
        <p:xfrm>
          <a:off x="2857501" y="2726587"/>
          <a:ext cx="708025" cy="269875"/>
        </p:xfrm>
        <a:graphic>
          <a:graphicData uri="http://schemas.openxmlformats.org/presentationml/2006/ole">
            <mc:AlternateContent xmlns:mc="http://schemas.openxmlformats.org/markup-compatibility/2006">
              <mc:Choice xmlns:v="urn:schemas-microsoft-com:vml" Requires="v">
                <p:oleObj spid="_x0000_s85015" name="Equation" r:id="rId3" imgW="431640" imgH="164880" progId="Equation.DSMT4">
                  <p:embed/>
                </p:oleObj>
              </mc:Choice>
              <mc:Fallback>
                <p:oleObj name="Equation" r:id="rId3" imgW="431640" imgH="164880" progId="Equation.DSMT4">
                  <p:embed/>
                  <p:pic>
                    <p:nvPicPr>
                      <p:cNvPr id="6" name="Object 5" descr="r equals pq">
                        <a:extLst>
                          <a:ext uri="{FF2B5EF4-FFF2-40B4-BE49-F238E27FC236}">
                            <a16:creationId xmlns:a16="http://schemas.microsoft.com/office/drawing/2014/main" id="{570E2E47-0769-40EB-908F-403472F6AB67}"/>
                          </a:ext>
                        </a:extLst>
                      </p:cNvPr>
                      <p:cNvPicPr>
                        <a:picLocks noChangeAspect="1" noChangeArrowheads="1"/>
                      </p:cNvPicPr>
                      <p:nvPr/>
                    </p:nvPicPr>
                    <p:blipFill>
                      <a:blip r:embed="rId4"/>
                      <a:srcRect/>
                      <a:stretch>
                        <a:fillRect/>
                      </a:stretch>
                    </p:blipFill>
                    <p:spPr bwMode="auto">
                      <a:xfrm>
                        <a:off x="2857501" y="2726587"/>
                        <a:ext cx="708025" cy="269875"/>
                      </a:xfrm>
                      <a:prstGeom prst="rect">
                        <a:avLst/>
                      </a:prstGeom>
                      <a:noFill/>
                    </p:spPr>
                  </p:pic>
                </p:oleObj>
              </mc:Fallback>
            </mc:AlternateContent>
          </a:graphicData>
        </a:graphic>
      </p:graphicFrame>
      <p:sp>
        <p:nvSpPr>
          <p:cNvPr id="7" name="Content Placeholder 4">
            <a:extLst>
              <a:ext uri="{FF2B5EF4-FFF2-40B4-BE49-F238E27FC236}">
                <a16:creationId xmlns:a16="http://schemas.microsoft.com/office/drawing/2014/main" id="{D13AD121-8D96-4357-A304-B2BA3D64B406}"/>
              </a:ext>
            </a:extLst>
          </p:cNvPr>
          <p:cNvSpPr txBox="1">
            <a:spLocks/>
          </p:cNvSpPr>
          <p:nvPr/>
        </p:nvSpPr>
        <p:spPr>
          <a:xfrm>
            <a:off x="3572240" y="2707873"/>
            <a:ext cx="4622069"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2000" dirty="0"/>
              <a:t>, where also </a:t>
            </a:r>
            <a:r>
              <a:rPr lang="en-US" sz="2000" i="1" dirty="0"/>
              <a:t>p</a:t>
            </a:r>
            <a:r>
              <a:rPr lang="en-US" sz="2000" dirty="0"/>
              <a:t> and </a:t>
            </a:r>
            <a:r>
              <a:rPr lang="en-US" sz="2000" i="1" dirty="0"/>
              <a:t>q</a:t>
            </a:r>
            <a:r>
              <a:rPr lang="en-US" sz="2000" dirty="0"/>
              <a:t> are functions of </a:t>
            </a:r>
            <a:r>
              <a:rPr lang="en-US" sz="2000" i="1" dirty="0"/>
              <a:t>x</a:t>
            </a:r>
            <a:r>
              <a:rPr lang="en-US" sz="2000" dirty="0"/>
              <a:t>, </a:t>
            </a:r>
            <a:endParaRPr lang="en-IN" sz="2000" i="1" dirty="0"/>
          </a:p>
        </p:txBody>
      </p:sp>
      <p:sp>
        <p:nvSpPr>
          <p:cNvPr id="8" name="Content Placeholder 6">
            <a:extLst>
              <a:ext uri="{FF2B5EF4-FFF2-40B4-BE49-F238E27FC236}">
                <a16:creationId xmlns:a16="http://schemas.microsoft.com/office/drawing/2014/main" id="{62433B95-B378-4037-8BAA-97B90B90DB29}"/>
              </a:ext>
            </a:extLst>
          </p:cNvPr>
          <p:cNvSpPr>
            <a:spLocks noGrp="1"/>
          </p:cNvSpPr>
          <p:nvPr>
            <p:ph sz="quarter" idx="17"/>
          </p:nvPr>
        </p:nvSpPr>
        <p:spPr>
          <a:xfrm>
            <a:off x="190442" y="3189294"/>
            <a:ext cx="640064" cy="307777"/>
          </a:xfrm>
        </p:spPr>
        <p:txBody>
          <a:bodyPr wrap="square" lIns="0" rIns="0" anchor="ctr">
            <a:spAutoFit/>
          </a:bodyPr>
          <a:lstStyle/>
          <a:p>
            <a:pPr marL="0" indent="0">
              <a:buNone/>
            </a:pPr>
            <a:r>
              <a:rPr lang="en-US" sz="2000" dirty="0"/>
              <a:t>then</a:t>
            </a:r>
            <a:endParaRPr lang="en-IN" sz="2000" dirty="0"/>
          </a:p>
        </p:txBody>
      </p:sp>
      <p:graphicFrame>
        <p:nvGraphicFramePr>
          <p:cNvPr id="9" name="Object 8" descr="Equation: r prime over r equals to p prime over p plus q prime over q.">
            <a:extLst>
              <a:ext uri="{FF2B5EF4-FFF2-40B4-BE49-F238E27FC236}">
                <a16:creationId xmlns:a16="http://schemas.microsoft.com/office/drawing/2014/main" id="{A360797C-3DFA-4316-817A-7149335B3C1E}"/>
              </a:ext>
            </a:extLst>
          </p:cNvPr>
          <p:cNvGraphicFramePr>
            <a:graphicFrameLocks noChangeAspect="1"/>
          </p:cNvGraphicFramePr>
          <p:nvPr>
            <p:extLst>
              <p:ext uri="{D42A27DB-BD31-4B8C-83A1-F6EECF244321}">
                <p14:modId xmlns:p14="http://schemas.microsoft.com/office/powerpoint/2010/main" val="3130625047"/>
              </p:ext>
            </p:extLst>
          </p:nvPr>
        </p:nvGraphicFramePr>
        <p:xfrm>
          <a:off x="963878" y="3064700"/>
          <a:ext cx="1064933" cy="570501"/>
        </p:xfrm>
        <a:graphic>
          <a:graphicData uri="http://schemas.openxmlformats.org/presentationml/2006/ole">
            <mc:AlternateContent xmlns:mc="http://schemas.openxmlformats.org/markup-compatibility/2006">
              <mc:Choice xmlns:v="urn:schemas-microsoft-com:vml" Requires="v">
                <p:oleObj spid="_x0000_s85016" name="Equation" r:id="rId5" imgW="799753" imgH="431613" progId="Equation.DSMT4">
                  <p:embed/>
                </p:oleObj>
              </mc:Choice>
              <mc:Fallback>
                <p:oleObj name="Equation" r:id="rId5" imgW="799753" imgH="431613" progId="Equation.DSMT4">
                  <p:embed/>
                  <p:pic>
                    <p:nvPicPr>
                      <p:cNvPr id="9" name="Object 8" descr="Equation: r prime over r equals to p prime over p plus q prime over q.">
                        <a:extLst>
                          <a:ext uri="{FF2B5EF4-FFF2-40B4-BE49-F238E27FC236}">
                            <a16:creationId xmlns:a16="http://schemas.microsoft.com/office/drawing/2014/main" id="{A360797C-3DFA-4316-817A-7149335B3C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878" y="3064700"/>
                        <a:ext cx="1064933" cy="570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9">
            <a:extLst>
              <a:ext uri="{FF2B5EF4-FFF2-40B4-BE49-F238E27FC236}">
                <a16:creationId xmlns:a16="http://schemas.microsoft.com/office/drawing/2014/main" id="{554AC787-DE78-4736-A77A-C83401271DE2}"/>
              </a:ext>
            </a:extLst>
          </p:cNvPr>
          <p:cNvSpPr txBox="1">
            <a:spLocks/>
          </p:cNvSpPr>
          <p:nvPr/>
        </p:nvSpPr>
        <p:spPr>
          <a:xfrm>
            <a:off x="2189721" y="3181718"/>
            <a:ext cx="640064"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spcBef>
                <a:spcPts val="600"/>
              </a:spcBef>
            </a:pPr>
            <a:r>
              <a:rPr lang="en-US" sz="2000">
                <a:solidFill>
                  <a:schemeClr val="tx1"/>
                </a:solidFill>
              </a:rPr>
              <a:t>From</a:t>
            </a:r>
            <a:endParaRPr lang="en-US" sz="2000" dirty="0">
              <a:solidFill>
                <a:schemeClr val="tx1"/>
              </a:solidFill>
            </a:endParaRPr>
          </a:p>
        </p:txBody>
      </p:sp>
      <p:graphicFrame>
        <p:nvGraphicFramePr>
          <p:cNvPr id="11" name="Object 10" descr="r equals pq">
            <a:extLst>
              <a:ext uri="{FF2B5EF4-FFF2-40B4-BE49-F238E27FC236}">
                <a16:creationId xmlns:a16="http://schemas.microsoft.com/office/drawing/2014/main" id="{89AB91BA-C528-4D58-9BA4-80720D9E3F30}"/>
              </a:ext>
            </a:extLst>
          </p:cNvPr>
          <p:cNvGraphicFramePr>
            <a:graphicFrameLocks noChangeAspect="1"/>
          </p:cNvGraphicFramePr>
          <p:nvPr>
            <p:extLst>
              <p:ext uri="{D42A27DB-BD31-4B8C-83A1-F6EECF244321}">
                <p14:modId xmlns:p14="http://schemas.microsoft.com/office/powerpoint/2010/main" val="2419886917"/>
              </p:ext>
            </p:extLst>
          </p:nvPr>
        </p:nvGraphicFramePr>
        <p:xfrm>
          <a:off x="2825953" y="3238635"/>
          <a:ext cx="715808" cy="270899"/>
        </p:xfrm>
        <a:graphic>
          <a:graphicData uri="http://schemas.openxmlformats.org/presentationml/2006/ole">
            <mc:AlternateContent xmlns:mc="http://schemas.openxmlformats.org/markup-compatibility/2006">
              <mc:Choice xmlns:v="urn:schemas-microsoft-com:vml" Requires="v">
                <p:oleObj spid="_x0000_s85017" name="Equation" r:id="rId7" imgW="431640" imgH="164880" progId="Equation.DSMT4">
                  <p:embed/>
                </p:oleObj>
              </mc:Choice>
              <mc:Fallback>
                <p:oleObj name="Equation" r:id="rId7" imgW="431640" imgH="164880" progId="Equation.DSMT4">
                  <p:embed/>
                  <p:pic>
                    <p:nvPicPr>
                      <p:cNvPr id="5" name="Object 4" descr="r equals pq">
                        <a:extLst>
                          <a:ext uri="{FF2B5EF4-FFF2-40B4-BE49-F238E27FC236}">
                            <a16:creationId xmlns:a16="http://schemas.microsoft.com/office/drawing/2014/main" id="{5DDEA50B-1D89-45A9-9FCD-3091F50D5D1B}"/>
                          </a:ext>
                        </a:extLst>
                      </p:cNvPr>
                      <p:cNvPicPr>
                        <a:picLocks noChangeAspect="1" noChangeArrowheads="1"/>
                      </p:cNvPicPr>
                      <p:nvPr/>
                    </p:nvPicPr>
                    <p:blipFill>
                      <a:blip r:embed="rId8"/>
                      <a:srcRect/>
                      <a:stretch>
                        <a:fillRect/>
                      </a:stretch>
                    </p:blipFill>
                    <p:spPr bwMode="auto">
                      <a:xfrm>
                        <a:off x="2825953" y="3238635"/>
                        <a:ext cx="715808" cy="270899"/>
                      </a:xfrm>
                      <a:prstGeom prst="rect">
                        <a:avLst/>
                      </a:prstGeom>
                      <a:noFill/>
                    </p:spPr>
                  </p:pic>
                </p:oleObj>
              </mc:Fallback>
            </mc:AlternateContent>
          </a:graphicData>
        </a:graphic>
      </p:graphicFrame>
      <p:sp>
        <p:nvSpPr>
          <p:cNvPr id="12" name="Content Placeholder 9">
            <a:extLst>
              <a:ext uri="{FF2B5EF4-FFF2-40B4-BE49-F238E27FC236}">
                <a16:creationId xmlns:a16="http://schemas.microsoft.com/office/drawing/2014/main" id="{C701545F-0C29-477D-A21E-A38EB1A7647C}"/>
              </a:ext>
            </a:extLst>
          </p:cNvPr>
          <p:cNvSpPr txBox="1">
            <a:spLocks/>
          </p:cNvSpPr>
          <p:nvPr/>
        </p:nvSpPr>
        <p:spPr>
          <a:xfrm>
            <a:off x="3576661" y="3182795"/>
            <a:ext cx="948245"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spcBef>
                <a:spcPts val="600"/>
              </a:spcBef>
            </a:pPr>
            <a:r>
              <a:rPr lang="en-US" sz="2000" dirty="0">
                <a:solidFill>
                  <a:schemeClr val="tx1"/>
                </a:solidFill>
              </a:rPr>
              <a:t>we have</a:t>
            </a:r>
          </a:p>
        </p:txBody>
      </p:sp>
      <p:graphicFrame>
        <p:nvGraphicFramePr>
          <p:cNvPr id="13" name="Object 12" descr="ln r equals ln p plus ln q.">
            <a:extLst>
              <a:ext uri="{FF2B5EF4-FFF2-40B4-BE49-F238E27FC236}">
                <a16:creationId xmlns:a16="http://schemas.microsoft.com/office/drawing/2014/main" id="{FDCCC90D-4F94-40B0-B46D-2D459D9F4766}"/>
              </a:ext>
            </a:extLst>
          </p:cNvPr>
          <p:cNvGraphicFramePr>
            <a:graphicFrameLocks noChangeAspect="1"/>
          </p:cNvGraphicFramePr>
          <p:nvPr>
            <p:extLst>
              <p:ext uri="{D42A27DB-BD31-4B8C-83A1-F6EECF244321}">
                <p14:modId xmlns:p14="http://schemas.microsoft.com/office/powerpoint/2010/main" val="238737070"/>
              </p:ext>
            </p:extLst>
          </p:nvPr>
        </p:nvGraphicFramePr>
        <p:xfrm>
          <a:off x="4572000" y="3189294"/>
          <a:ext cx="1768475" cy="333375"/>
        </p:xfrm>
        <a:graphic>
          <a:graphicData uri="http://schemas.openxmlformats.org/presentationml/2006/ole">
            <mc:AlternateContent xmlns:mc="http://schemas.openxmlformats.org/markup-compatibility/2006">
              <mc:Choice xmlns:v="urn:schemas-microsoft-com:vml" Requires="v">
                <p:oleObj spid="_x0000_s85018" name="Equation" r:id="rId9" imgW="1066680" imgH="203040" progId="Equation.DSMT4">
                  <p:embed/>
                </p:oleObj>
              </mc:Choice>
              <mc:Fallback>
                <p:oleObj name="Equation" r:id="rId9" imgW="1066680" imgH="203040" progId="Equation.DSMT4">
                  <p:embed/>
                  <p:pic>
                    <p:nvPicPr>
                      <p:cNvPr id="7" name="Object 6" descr="ln r equals ln p plus ln q.">
                        <a:extLst>
                          <a:ext uri="{FF2B5EF4-FFF2-40B4-BE49-F238E27FC236}">
                            <a16:creationId xmlns:a16="http://schemas.microsoft.com/office/drawing/2014/main" id="{F424C968-25EC-4C78-B51B-A4A3E8DF40B6}"/>
                          </a:ext>
                        </a:extLst>
                      </p:cNvPr>
                      <p:cNvPicPr>
                        <a:picLocks noChangeAspect="1" noChangeArrowheads="1"/>
                      </p:cNvPicPr>
                      <p:nvPr/>
                    </p:nvPicPr>
                    <p:blipFill>
                      <a:blip r:embed="rId10"/>
                      <a:srcRect/>
                      <a:stretch>
                        <a:fillRect/>
                      </a:stretch>
                    </p:blipFill>
                    <p:spPr bwMode="auto">
                      <a:xfrm>
                        <a:off x="4572000" y="3189294"/>
                        <a:ext cx="1768475" cy="333375"/>
                      </a:xfrm>
                      <a:prstGeom prst="rect">
                        <a:avLst/>
                      </a:prstGeom>
                      <a:noFill/>
                    </p:spPr>
                  </p:pic>
                </p:oleObj>
              </mc:Fallback>
            </mc:AlternateContent>
          </a:graphicData>
        </a:graphic>
      </p:graphicFrame>
      <p:sp>
        <p:nvSpPr>
          <p:cNvPr id="14" name="Content Placeholder 10">
            <a:extLst>
              <a:ext uri="{FF2B5EF4-FFF2-40B4-BE49-F238E27FC236}">
                <a16:creationId xmlns:a16="http://schemas.microsoft.com/office/drawing/2014/main" id="{D37FD615-2702-4A9C-8CF1-B16933772C52}"/>
              </a:ext>
            </a:extLst>
          </p:cNvPr>
          <p:cNvSpPr txBox="1">
            <a:spLocks/>
          </p:cNvSpPr>
          <p:nvPr/>
        </p:nvSpPr>
        <p:spPr>
          <a:xfrm>
            <a:off x="168172" y="3668845"/>
            <a:ext cx="4165041" cy="388765"/>
          </a:xfrm>
          <a:prstGeom prst="rect">
            <a:avLst/>
          </a:prstGeom>
          <a:noFill/>
          <a:ln>
            <a:noFill/>
          </a:ln>
        </p:spPr>
        <p:txBody>
          <a:bodyPr lIns="0" tIns="91425" rIns="0" bIns="91425" anchor="ctr" anchorCtr="0"/>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2000" dirty="0"/>
              <a:t>Differentiating with respect to </a:t>
            </a:r>
            <a:r>
              <a:rPr lang="en-US" sz="2000" i="1" dirty="0"/>
              <a:t>x</a:t>
            </a:r>
            <a:r>
              <a:rPr lang="en-US" sz="2000" dirty="0"/>
              <a:t> gives </a:t>
            </a:r>
          </a:p>
        </p:txBody>
      </p:sp>
      <p:graphicFrame>
        <p:nvGraphicFramePr>
          <p:cNvPr id="15" name="Object 14" descr="Equation: r prime over r equals to p prime over p plus q prime over q.">
            <a:extLst>
              <a:ext uri="{FF2B5EF4-FFF2-40B4-BE49-F238E27FC236}">
                <a16:creationId xmlns:a16="http://schemas.microsoft.com/office/drawing/2014/main" id="{433F03F4-5A2C-47B5-BE13-76C72DBD6A76}"/>
              </a:ext>
            </a:extLst>
          </p:cNvPr>
          <p:cNvGraphicFramePr>
            <a:graphicFrameLocks noChangeAspect="1"/>
          </p:cNvGraphicFramePr>
          <p:nvPr>
            <p:extLst>
              <p:ext uri="{D42A27DB-BD31-4B8C-83A1-F6EECF244321}">
                <p14:modId xmlns:p14="http://schemas.microsoft.com/office/powerpoint/2010/main" val="4048432423"/>
              </p:ext>
            </p:extLst>
          </p:nvPr>
        </p:nvGraphicFramePr>
        <p:xfrm>
          <a:off x="4555463" y="3634098"/>
          <a:ext cx="946150" cy="536575"/>
        </p:xfrm>
        <a:graphic>
          <a:graphicData uri="http://schemas.openxmlformats.org/presentationml/2006/ole">
            <mc:AlternateContent xmlns:mc="http://schemas.openxmlformats.org/markup-compatibility/2006">
              <mc:Choice xmlns:v="urn:schemas-microsoft-com:vml" Requires="v">
                <p:oleObj spid="_x0000_s85019" name="Equation" r:id="rId11" imgW="711000" imgH="406080" progId="Equation.DSMT4">
                  <p:embed/>
                </p:oleObj>
              </mc:Choice>
              <mc:Fallback>
                <p:oleObj name="Equation" r:id="rId11" imgW="711000" imgH="406080" progId="Equation.DSMT4">
                  <p:embed/>
                  <p:pic>
                    <p:nvPicPr>
                      <p:cNvPr id="9" name="Object 8" descr="Equation: r prime over r equals to p prime over p plus q prime over q.">
                        <a:extLst>
                          <a:ext uri="{FF2B5EF4-FFF2-40B4-BE49-F238E27FC236}">
                            <a16:creationId xmlns:a16="http://schemas.microsoft.com/office/drawing/2014/main" id="{64BC707F-A598-4FB3-8B87-984776A08BAE}"/>
                          </a:ext>
                        </a:extLst>
                      </p:cNvPr>
                      <p:cNvPicPr>
                        <a:picLocks noChangeAspect="1" noChangeArrowheads="1"/>
                      </p:cNvPicPr>
                      <p:nvPr/>
                    </p:nvPicPr>
                    <p:blipFill>
                      <a:blip r:embed="rId12"/>
                      <a:srcRect/>
                      <a:stretch>
                        <a:fillRect/>
                      </a:stretch>
                    </p:blipFill>
                    <p:spPr bwMode="auto">
                      <a:xfrm>
                        <a:off x="4555463" y="3634098"/>
                        <a:ext cx="94615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ontent Placeholder 11">
            <a:extLst>
              <a:ext uri="{FF2B5EF4-FFF2-40B4-BE49-F238E27FC236}">
                <a16:creationId xmlns:a16="http://schemas.microsoft.com/office/drawing/2014/main" id="{68DFF800-645B-47F6-B7D4-E773F52EA43D}"/>
              </a:ext>
            </a:extLst>
          </p:cNvPr>
          <p:cNvSpPr txBox="1">
            <a:spLocks/>
          </p:cNvSpPr>
          <p:nvPr/>
        </p:nvSpPr>
        <p:spPr>
          <a:xfrm>
            <a:off x="5713170" y="3745767"/>
            <a:ext cx="1324533" cy="347078"/>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as required</a:t>
            </a:r>
            <a:endParaRPr lang="en-US" sz="2000" dirty="0"/>
          </a:p>
        </p:txBody>
      </p:sp>
      <p:sp>
        <p:nvSpPr>
          <p:cNvPr id="17" name="Content Placeholder 12">
            <a:extLst>
              <a:ext uri="{FF2B5EF4-FFF2-40B4-BE49-F238E27FC236}">
                <a16:creationId xmlns:a16="http://schemas.microsoft.com/office/drawing/2014/main" id="{25EA998C-5055-4498-8D76-3181FF2FFE75}"/>
              </a:ext>
            </a:extLst>
          </p:cNvPr>
          <p:cNvSpPr txBox="1">
            <a:spLocks/>
          </p:cNvSpPr>
          <p:nvPr/>
        </p:nvSpPr>
        <p:spPr>
          <a:xfrm>
            <a:off x="176437" y="4416602"/>
            <a:ext cx="3018539" cy="403058"/>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a:t>Multiplying by 100% give</a:t>
            </a:r>
          </a:p>
        </p:txBody>
      </p:sp>
      <p:graphicFrame>
        <p:nvGraphicFramePr>
          <p:cNvPr id="18" name="Object 17" descr="Equation: r prime over r times 100 percent equals to p prime over p times 100 percent plus q prime over q times 100 percent.">
            <a:extLst>
              <a:ext uri="{FF2B5EF4-FFF2-40B4-BE49-F238E27FC236}">
                <a16:creationId xmlns:a16="http://schemas.microsoft.com/office/drawing/2014/main" id="{48554C7F-927D-4B67-A602-3A61BF062C03}"/>
              </a:ext>
            </a:extLst>
          </p:cNvPr>
          <p:cNvGraphicFramePr>
            <a:graphicFrameLocks noChangeAspect="1"/>
          </p:cNvGraphicFramePr>
          <p:nvPr>
            <p:extLst>
              <p:ext uri="{D42A27DB-BD31-4B8C-83A1-F6EECF244321}">
                <p14:modId xmlns:p14="http://schemas.microsoft.com/office/powerpoint/2010/main" val="3858267065"/>
              </p:ext>
            </p:extLst>
          </p:nvPr>
        </p:nvGraphicFramePr>
        <p:xfrm>
          <a:off x="3194976" y="4308786"/>
          <a:ext cx="2354262" cy="538162"/>
        </p:xfrm>
        <a:graphic>
          <a:graphicData uri="http://schemas.openxmlformats.org/presentationml/2006/ole">
            <mc:AlternateContent xmlns:mc="http://schemas.openxmlformats.org/markup-compatibility/2006">
              <mc:Choice xmlns:v="urn:schemas-microsoft-com:vml" Requires="v">
                <p:oleObj spid="_x0000_s85020" name="Equation" r:id="rId13" imgW="1765080" imgH="406080" progId="Equation.DSMT4">
                  <p:embed/>
                </p:oleObj>
              </mc:Choice>
              <mc:Fallback>
                <p:oleObj name="Equation" r:id="rId13" imgW="1765080" imgH="406080" progId="Equation.DSMT4">
                  <p:embed/>
                  <p:pic>
                    <p:nvPicPr>
                      <p:cNvPr id="12" name="Object 11" descr="Equation: r prime over r times 100 percent equals to p prime over p times 100 percent plus q prime over q times 100 percent.">
                        <a:extLst>
                          <a:ext uri="{FF2B5EF4-FFF2-40B4-BE49-F238E27FC236}">
                            <a16:creationId xmlns:a16="http://schemas.microsoft.com/office/drawing/2014/main" id="{EC2CCDAE-3B69-4E2B-8CD1-0A57DAEC33FD}"/>
                          </a:ext>
                        </a:extLst>
                      </p:cNvPr>
                      <p:cNvPicPr>
                        <a:picLocks noChangeAspect="1" noChangeArrowheads="1"/>
                      </p:cNvPicPr>
                      <p:nvPr/>
                    </p:nvPicPr>
                    <p:blipFill>
                      <a:blip r:embed="rId14"/>
                      <a:srcRect/>
                      <a:stretch>
                        <a:fillRect/>
                      </a:stretch>
                    </p:blipFill>
                    <p:spPr bwMode="auto">
                      <a:xfrm>
                        <a:off x="3194976" y="4308786"/>
                        <a:ext cx="2354262"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ontent Placeholder 13">
            <a:extLst>
              <a:ext uri="{FF2B5EF4-FFF2-40B4-BE49-F238E27FC236}">
                <a16:creationId xmlns:a16="http://schemas.microsoft.com/office/drawing/2014/main" id="{B020C18A-DE53-4330-8ACF-7C2EDF4A1FB9}"/>
              </a:ext>
            </a:extLst>
          </p:cNvPr>
          <p:cNvSpPr txBox="1">
            <a:spLocks/>
          </p:cNvSpPr>
          <p:nvPr/>
        </p:nvSpPr>
        <p:spPr>
          <a:xfrm>
            <a:off x="5738109" y="4379148"/>
            <a:ext cx="2421455" cy="483344"/>
          </a:xfrm>
          <a:prstGeom prst="rect">
            <a:avLst/>
          </a:prstGeom>
          <a:noFill/>
          <a:ln>
            <a:noFill/>
          </a:ln>
        </p:spPr>
        <p:txBody>
          <a:bodyPr lIns="0" tIns="91425" rIns="0" bIns="91425" anchor="ctr"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000"/>
              <a:t>From the elasticity of</a:t>
            </a:r>
            <a:endParaRPr lang="en-US" sz="2000" dirty="0"/>
          </a:p>
        </p:txBody>
      </p:sp>
      <p:sp>
        <p:nvSpPr>
          <p:cNvPr id="20" name="Content Placeholder 14">
            <a:extLst>
              <a:ext uri="{FF2B5EF4-FFF2-40B4-BE49-F238E27FC236}">
                <a16:creationId xmlns:a16="http://schemas.microsoft.com/office/drawing/2014/main" id="{806DD2C5-2EBB-4676-9605-DDFA80649FDE}"/>
              </a:ext>
            </a:extLst>
          </p:cNvPr>
          <p:cNvSpPr txBox="1">
            <a:spLocks/>
          </p:cNvSpPr>
          <p:nvPr/>
        </p:nvSpPr>
        <p:spPr>
          <a:xfrm>
            <a:off x="161822" y="4971329"/>
            <a:ext cx="8384615" cy="393598"/>
          </a:xfrm>
          <a:prstGeom prst="rect">
            <a:avLst/>
          </a:prstGeom>
          <a:noFill/>
          <a:ln>
            <a:noFill/>
          </a:ln>
        </p:spPr>
        <p:txBody>
          <a:bodyPr lIns="0" tIns="91425" rIns="0" bIns="91425" anchor="ctr"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000"/>
              <a:t>demand section, and specifying our variable </a:t>
            </a:r>
            <a:r>
              <a:rPr lang="en-US" sz="2000" i="1"/>
              <a:t>x</a:t>
            </a:r>
            <a:r>
              <a:rPr lang="en-US" sz="2000"/>
              <a:t> to be </a:t>
            </a:r>
            <a:r>
              <a:rPr lang="en-US" sz="2000" i="1"/>
              <a:t>p</a:t>
            </a:r>
            <a:r>
              <a:rPr lang="en-US" sz="2000"/>
              <a:t>, we can write</a:t>
            </a:r>
            <a:endParaRPr lang="en-US" sz="2000" dirty="0"/>
          </a:p>
        </p:txBody>
      </p:sp>
      <p:graphicFrame>
        <p:nvGraphicFramePr>
          <p:cNvPr id="21" name="Object 20" descr="r prime over r times 100 percent equals left parenthesis 1 plus eta right parenthesis times p prime over p times 100 percent.">
            <a:extLst>
              <a:ext uri="{FF2B5EF4-FFF2-40B4-BE49-F238E27FC236}">
                <a16:creationId xmlns:a16="http://schemas.microsoft.com/office/drawing/2014/main" id="{0F4D4609-6463-402F-BD30-B4F4BE2D0695}"/>
              </a:ext>
            </a:extLst>
          </p:cNvPr>
          <p:cNvGraphicFramePr>
            <a:graphicFrameLocks noChangeAspect="1"/>
          </p:cNvGraphicFramePr>
          <p:nvPr>
            <p:extLst>
              <p:ext uri="{D42A27DB-BD31-4B8C-83A1-F6EECF244321}">
                <p14:modId xmlns:p14="http://schemas.microsoft.com/office/powerpoint/2010/main" val="1601332630"/>
              </p:ext>
            </p:extLst>
          </p:nvPr>
        </p:nvGraphicFramePr>
        <p:xfrm>
          <a:off x="160745" y="5406425"/>
          <a:ext cx="1924717" cy="518637"/>
        </p:xfrm>
        <a:graphic>
          <a:graphicData uri="http://schemas.openxmlformats.org/presentationml/2006/ole">
            <mc:AlternateContent xmlns:mc="http://schemas.openxmlformats.org/markup-compatibility/2006">
              <mc:Choice xmlns:v="urn:schemas-microsoft-com:vml" Requires="v">
                <p:oleObj spid="_x0000_s85021" name="Equation" r:id="rId15" imgW="1587500" imgH="431800" progId="Equation.DSMT4">
                  <p:embed/>
                </p:oleObj>
              </mc:Choice>
              <mc:Fallback>
                <p:oleObj name="Equation" r:id="rId15" imgW="1587500" imgH="431800" progId="Equation.DSMT4">
                  <p:embed/>
                  <p:pic>
                    <p:nvPicPr>
                      <p:cNvPr id="15" name="Object 14" descr="r prime over r times 100 percent equals left parenthesis 1 plus eta right parenthesis times p prime over p times 100 percent.">
                        <a:extLst>
                          <a:ext uri="{FF2B5EF4-FFF2-40B4-BE49-F238E27FC236}">
                            <a16:creationId xmlns:a16="http://schemas.microsoft.com/office/drawing/2014/main" id="{C952F228-3FED-451E-9EC5-5B1A6238EB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745" y="5406425"/>
                        <a:ext cx="1924717" cy="5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15">
            <a:extLst>
              <a:ext uri="{FF2B5EF4-FFF2-40B4-BE49-F238E27FC236}">
                <a16:creationId xmlns:a16="http://schemas.microsoft.com/office/drawing/2014/main" id="{F6756F33-C7E2-4260-91DD-531DEE60517C}"/>
              </a:ext>
            </a:extLst>
          </p:cNvPr>
          <p:cNvSpPr txBox="1">
            <a:spLocks/>
          </p:cNvSpPr>
          <p:nvPr/>
        </p:nvSpPr>
        <p:spPr>
          <a:xfrm>
            <a:off x="2189721" y="5463809"/>
            <a:ext cx="6356060" cy="393731"/>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a:t>expressing the percentage rate of change in revenue in</a:t>
            </a:r>
          </a:p>
        </p:txBody>
      </p:sp>
      <p:sp>
        <p:nvSpPr>
          <p:cNvPr id="23" name="Content Placeholder 16">
            <a:extLst>
              <a:ext uri="{FF2B5EF4-FFF2-40B4-BE49-F238E27FC236}">
                <a16:creationId xmlns:a16="http://schemas.microsoft.com/office/drawing/2014/main" id="{7854E16F-0596-4BC4-8A74-E08AF041C2A4}"/>
              </a:ext>
            </a:extLst>
          </p:cNvPr>
          <p:cNvSpPr txBox="1">
            <a:spLocks/>
          </p:cNvSpPr>
          <p:nvPr/>
        </p:nvSpPr>
        <p:spPr>
          <a:xfrm>
            <a:off x="156859" y="6025329"/>
            <a:ext cx="8384615" cy="393731"/>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terms of the percentage rate of change in price.</a:t>
            </a:r>
            <a:endParaRPr lang="en-US" sz="2000" dirty="0"/>
          </a:p>
        </p:txBody>
      </p:sp>
      <p:sp>
        <p:nvSpPr>
          <p:cNvPr id="24" name="Content Placeholder 10">
            <a:extLst>
              <a:ext uri="{FF2B5EF4-FFF2-40B4-BE49-F238E27FC236}">
                <a16:creationId xmlns:a16="http://schemas.microsoft.com/office/drawing/2014/main" id="{047BC385-6A26-48B4-890C-9572CC2C34F9}"/>
              </a:ext>
            </a:extLst>
          </p:cNvPr>
          <p:cNvSpPr txBox="1">
            <a:spLocks/>
          </p:cNvSpPr>
          <p:nvPr/>
        </p:nvSpPr>
        <p:spPr>
          <a:xfrm>
            <a:off x="583709" y="128812"/>
            <a:ext cx="4165041" cy="388765"/>
          </a:xfrm>
          <a:prstGeom prst="rect">
            <a:avLst/>
          </a:prstGeom>
          <a:noFill/>
          <a:ln>
            <a:noFill/>
          </a:ln>
        </p:spPr>
        <p:txBody>
          <a:bodyPr lIns="0" tIns="91425" rIns="0" bIns="91425" anchor="ctr" anchorCtr="0"/>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2400" b="1" dirty="0">
                <a:solidFill>
                  <a:srgbClr val="FF0000"/>
                </a:solidFill>
              </a:rPr>
              <a:t>NOT INCLUDED</a:t>
            </a:r>
          </a:p>
        </p:txBody>
      </p:sp>
    </p:spTree>
    <p:extLst>
      <p:ext uri="{BB962C8B-B14F-4D97-AF65-F5344CB8AC3E}">
        <p14:creationId xmlns:p14="http://schemas.microsoft.com/office/powerpoint/2010/main" val="316629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2EA9-6BED-4B8F-8688-29B6BF7A933D}"/>
              </a:ext>
            </a:extLst>
          </p:cNvPr>
          <p:cNvSpPr>
            <a:spLocks noGrp="1"/>
          </p:cNvSpPr>
          <p:nvPr>
            <p:ph type="title"/>
          </p:nvPr>
        </p:nvSpPr>
        <p:spPr>
          <a:xfrm>
            <a:off x="395288" y="215371"/>
            <a:ext cx="8291512" cy="565679"/>
          </a:xfrm>
        </p:spPr>
        <p:txBody>
          <a:bodyPr lIns="0" tIns="0" rIns="0" bIns="0" anchor="ctr"/>
          <a:lstStyle/>
          <a:p>
            <a:r>
              <a:rPr lang="en-US" dirty="0">
                <a:solidFill>
                  <a:srgbClr val="0070C0"/>
                </a:solidFill>
              </a:rPr>
              <a:t>12.7 Higher-Order Derivatives </a:t>
            </a:r>
            <a:r>
              <a:rPr lang="en-US" sz="2800" dirty="0">
                <a:solidFill>
                  <a:srgbClr val="0070C0"/>
                </a:solidFill>
              </a:rPr>
              <a:t> </a:t>
            </a:r>
            <a:endParaRPr lang="en-US" dirty="0">
              <a:solidFill>
                <a:srgbClr val="0070C0"/>
              </a:solidFill>
            </a:endParaRPr>
          </a:p>
        </p:txBody>
      </p:sp>
      <p:sp>
        <p:nvSpPr>
          <p:cNvPr id="3" name="Content Placeholder 10">
            <a:extLst>
              <a:ext uri="{FF2B5EF4-FFF2-40B4-BE49-F238E27FC236}">
                <a16:creationId xmlns:a16="http://schemas.microsoft.com/office/drawing/2014/main" id="{EDB20F3A-BEE2-44D5-911D-8CBE5A7D70C2}"/>
              </a:ext>
            </a:extLst>
          </p:cNvPr>
          <p:cNvSpPr>
            <a:spLocks noGrp="1"/>
          </p:cNvSpPr>
          <p:nvPr>
            <p:ph sz="quarter" idx="14"/>
          </p:nvPr>
        </p:nvSpPr>
        <p:spPr>
          <a:xfrm>
            <a:off x="402769" y="1061348"/>
            <a:ext cx="8382456" cy="822960"/>
          </a:xfrm>
        </p:spPr>
        <p:txBody>
          <a:bodyPr lIns="0" tIns="0" rIns="0" bIns="0" anchor="ctr"/>
          <a:lstStyle/>
          <a:p>
            <a:r>
              <a:rPr lang="en-US" altLang="en-US" sz="2400" dirty="0"/>
              <a:t>Some notations for </a:t>
            </a:r>
            <a:r>
              <a:rPr lang="en-US" altLang="en-US" sz="2400" b="1" dirty="0"/>
              <a:t>higher-order derivatives </a:t>
            </a:r>
            <a:r>
              <a:rPr lang="en-US" altLang="en-US" sz="2400" dirty="0"/>
              <a:t>are</a:t>
            </a:r>
            <a:r>
              <a:rPr lang="en-US" altLang="en-US" sz="2400" b="1" dirty="0"/>
              <a:t> </a:t>
            </a:r>
            <a:r>
              <a:rPr lang="en-US" altLang="en-US" sz="2400" dirty="0"/>
              <a:t>given in the table below:</a:t>
            </a:r>
            <a:endParaRPr lang="en-US" sz="2400" b="1" dirty="0">
              <a:solidFill>
                <a:srgbClr val="9B0000"/>
              </a:solidFill>
            </a:endParaRPr>
          </a:p>
        </p:txBody>
      </p:sp>
      <p:sp>
        <p:nvSpPr>
          <p:cNvPr id="4" name="Content Placeholder 8">
            <a:extLst>
              <a:ext uri="{FF2B5EF4-FFF2-40B4-BE49-F238E27FC236}">
                <a16:creationId xmlns:a16="http://schemas.microsoft.com/office/drawing/2014/main" id="{65F6BAD3-35D1-42F7-B7C3-714540EE26AB}"/>
              </a:ext>
            </a:extLst>
          </p:cNvPr>
          <p:cNvSpPr txBox="1">
            <a:spLocks/>
          </p:cNvSpPr>
          <p:nvPr/>
        </p:nvSpPr>
        <p:spPr>
          <a:xfrm>
            <a:off x="421196" y="2027210"/>
            <a:ext cx="1480167" cy="526177"/>
          </a:xfrm>
          <a:prstGeom prst="rect">
            <a:avLst/>
          </a:prstGeom>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000"/>
              </a:spcBef>
            </a:pPr>
            <a:r>
              <a:rPr lang="en-US" sz="2400" b="1"/>
              <a:t>Table 12.3</a:t>
            </a:r>
            <a:endParaRPr lang="en-US" sz="2400" dirty="0"/>
          </a:p>
        </p:txBody>
      </p:sp>
      <p:graphicFrame>
        <p:nvGraphicFramePr>
          <p:cNvPr id="5" name="Table 4">
            <a:extLst>
              <a:ext uri="{FF2B5EF4-FFF2-40B4-BE49-F238E27FC236}">
                <a16:creationId xmlns:a16="http://schemas.microsoft.com/office/drawing/2014/main" id="{C4576443-DB49-4B5E-9734-A67110DDF7C1}"/>
              </a:ext>
            </a:extLst>
          </p:cNvPr>
          <p:cNvGraphicFramePr>
            <a:graphicFrameLocks noGrp="1"/>
          </p:cNvGraphicFramePr>
          <p:nvPr>
            <p:extLst/>
          </p:nvPr>
        </p:nvGraphicFramePr>
        <p:xfrm>
          <a:off x="599025" y="2688216"/>
          <a:ext cx="7945950" cy="3598285"/>
        </p:xfrm>
        <a:graphic>
          <a:graphicData uri="http://schemas.openxmlformats.org/drawingml/2006/table">
            <a:tbl>
              <a:tblPr firstRow="1" bandRow="1">
                <a:tableStyleId>{40F9630F-82C1-40B7-BC3A-925EFCFF5E92}</a:tableStyleId>
              </a:tblPr>
              <a:tblGrid>
                <a:gridCol w="1430402">
                  <a:extLst>
                    <a:ext uri="{9D8B030D-6E8A-4147-A177-3AD203B41FA5}">
                      <a16:colId xmlns:a16="http://schemas.microsoft.com/office/drawing/2014/main" val="2687193486"/>
                    </a:ext>
                  </a:extLst>
                </a:gridCol>
                <a:gridCol w="1218248">
                  <a:extLst>
                    <a:ext uri="{9D8B030D-6E8A-4147-A177-3AD203B41FA5}">
                      <a16:colId xmlns:a16="http://schemas.microsoft.com/office/drawing/2014/main" val="1791118568"/>
                    </a:ext>
                  </a:extLst>
                </a:gridCol>
                <a:gridCol w="1324325">
                  <a:extLst>
                    <a:ext uri="{9D8B030D-6E8A-4147-A177-3AD203B41FA5}">
                      <a16:colId xmlns:a16="http://schemas.microsoft.com/office/drawing/2014/main" val="3346114311"/>
                    </a:ext>
                  </a:extLst>
                </a:gridCol>
                <a:gridCol w="1324325">
                  <a:extLst>
                    <a:ext uri="{9D8B030D-6E8A-4147-A177-3AD203B41FA5}">
                      <a16:colId xmlns:a16="http://schemas.microsoft.com/office/drawing/2014/main" val="3212950521"/>
                    </a:ext>
                  </a:extLst>
                </a:gridCol>
                <a:gridCol w="1324325">
                  <a:extLst>
                    <a:ext uri="{9D8B030D-6E8A-4147-A177-3AD203B41FA5}">
                      <a16:colId xmlns:a16="http://schemas.microsoft.com/office/drawing/2014/main" val="4128333549"/>
                    </a:ext>
                  </a:extLst>
                </a:gridCol>
                <a:gridCol w="1324325">
                  <a:extLst>
                    <a:ext uri="{9D8B030D-6E8A-4147-A177-3AD203B41FA5}">
                      <a16:colId xmlns:a16="http://schemas.microsoft.com/office/drawing/2014/main" val="370708234"/>
                    </a:ext>
                  </a:extLst>
                </a:gridCol>
              </a:tblGrid>
              <a:tr h="719657">
                <a:tc>
                  <a:txBody>
                    <a:bodyPr/>
                    <a:lstStyle/>
                    <a:p>
                      <a:r>
                        <a:rPr lang="en-IN" sz="1600" dirty="0">
                          <a:solidFill>
                            <a:schemeClr val="bg1"/>
                          </a:solidFill>
                        </a:rPr>
                        <a:t>First derivative: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00" dirty="0">
                          <a:latin typeface="Arial Black" panose="020B0A04020102020204" pitchFamily="34" charset="0"/>
                        </a:rPr>
                        <a:t>y super dash baseline.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f super dash baseline left parenthesis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y over dx.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over dx times left parenthesis f function of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s-ES" sz="100" dirty="0">
                          <a:latin typeface="Arial Black" panose="020B0A04020102020204" pitchFamily="34" charset="0"/>
                        </a:rPr>
                        <a:t>D sub x </a:t>
                      </a:r>
                      <a:r>
                        <a:rPr lang="es-ES" sz="100" dirty="0" err="1">
                          <a:latin typeface="Arial Black" panose="020B0A04020102020204" pitchFamily="34" charset="0"/>
                        </a:rPr>
                        <a:t>baseline</a:t>
                      </a:r>
                      <a:r>
                        <a:rPr lang="es-ES" sz="100" dirty="0">
                          <a:latin typeface="Arial Black" panose="020B0A04020102020204" pitchFamily="34" charset="0"/>
                        </a:rPr>
                        <a:t> y.</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816471232"/>
                  </a:ext>
                </a:extLst>
              </a:tr>
              <a:tr h="719657">
                <a:tc>
                  <a:txBody>
                    <a:bodyPr/>
                    <a:lstStyle/>
                    <a:p>
                      <a:r>
                        <a:rPr lang="en-IN" sz="1600" b="1" dirty="0">
                          <a:solidFill>
                            <a:schemeClr val="bg1"/>
                          </a:solidFill>
                        </a:rPr>
                        <a:t>Second</a:t>
                      </a:r>
                    </a:p>
                    <a:p>
                      <a:r>
                        <a:rPr lang="en-IN" sz="1600" b="1" dirty="0">
                          <a:solidFill>
                            <a:schemeClr val="bg1"/>
                          </a:solidFill>
                        </a:rPr>
                        <a:t>derivative: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00" dirty="0">
                          <a:latin typeface="Arial Black" panose="020B0A04020102020204" pitchFamily="34" charset="0"/>
                        </a:rPr>
                        <a:t>y super dash </a:t>
                      </a:r>
                      <a:r>
                        <a:rPr lang="en-IN" sz="100" dirty="0" err="1">
                          <a:latin typeface="Arial Black" panose="020B0A04020102020204" pitchFamily="34" charset="0"/>
                        </a:rPr>
                        <a:t>dash</a:t>
                      </a:r>
                      <a:r>
                        <a:rPr lang="en-IN" sz="100" dirty="0">
                          <a:latin typeface="Arial Black" panose="020B0A04020102020204" pitchFamily="34" charset="0"/>
                        </a:rPr>
                        <a:t>  baseline.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f super dash </a:t>
                      </a:r>
                      <a:r>
                        <a:rPr lang="en-US" sz="100" dirty="0" err="1">
                          <a:latin typeface="Arial Black" panose="020B0A04020102020204" pitchFamily="34" charset="0"/>
                        </a:rPr>
                        <a:t>dash</a:t>
                      </a:r>
                      <a:r>
                        <a:rPr lang="en-US" sz="100" dirty="0">
                          <a:latin typeface="Arial Black" panose="020B0A04020102020204" pitchFamily="34" charset="0"/>
                        </a:rPr>
                        <a:t> baseline left parenthesis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2 baseline y over dx super 2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2 baseline over dx super 2 baseline times left parenthesis f function of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sub x baseline super 2 baseline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827793274"/>
                  </a:ext>
                </a:extLst>
              </a:tr>
              <a:tr h="719657">
                <a:tc>
                  <a:txBody>
                    <a:bodyPr/>
                    <a:lstStyle/>
                    <a:p>
                      <a:r>
                        <a:rPr lang="en-IN" sz="1600" b="1" dirty="0">
                          <a:solidFill>
                            <a:schemeClr val="bg1"/>
                          </a:solidFill>
                        </a:rPr>
                        <a:t>Third derivative: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00" dirty="0">
                          <a:latin typeface="Arial Black" panose="020B0A04020102020204" pitchFamily="34" charset="0"/>
                        </a:rPr>
                        <a:t>y super dash </a:t>
                      </a:r>
                      <a:r>
                        <a:rPr lang="en-US" sz="100" dirty="0" err="1">
                          <a:latin typeface="Arial Black" panose="020B0A04020102020204" pitchFamily="34" charset="0"/>
                        </a:rPr>
                        <a:t>dash</a:t>
                      </a:r>
                      <a:r>
                        <a:rPr lang="en-US" sz="100" dirty="0">
                          <a:latin typeface="Arial Black" panose="020B0A04020102020204" pitchFamily="34" charset="0"/>
                        </a:rPr>
                        <a:t> </a:t>
                      </a:r>
                      <a:r>
                        <a:rPr lang="en-US" sz="100" dirty="0" err="1">
                          <a:latin typeface="Arial Black" panose="020B0A04020102020204" pitchFamily="34" charset="0"/>
                        </a:rPr>
                        <a:t>dash</a:t>
                      </a:r>
                      <a:r>
                        <a:rPr lang="en-US" sz="100" dirty="0">
                          <a:latin typeface="Arial Black" panose="020B0A04020102020204" pitchFamily="34" charset="0"/>
                        </a:rPr>
                        <a:t>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f super dash </a:t>
                      </a:r>
                      <a:r>
                        <a:rPr lang="en-US" sz="100" dirty="0" err="1">
                          <a:latin typeface="Arial Black" panose="020B0A04020102020204" pitchFamily="34" charset="0"/>
                        </a:rPr>
                        <a:t>dash</a:t>
                      </a:r>
                      <a:r>
                        <a:rPr lang="en-US" sz="100" dirty="0">
                          <a:latin typeface="Arial Black" panose="020B0A04020102020204" pitchFamily="34" charset="0"/>
                        </a:rPr>
                        <a:t> </a:t>
                      </a:r>
                      <a:r>
                        <a:rPr lang="en-US" sz="100" dirty="0" err="1">
                          <a:latin typeface="Arial Black" panose="020B0A04020102020204" pitchFamily="34" charset="0"/>
                        </a:rPr>
                        <a:t>dash</a:t>
                      </a:r>
                      <a:r>
                        <a:rPr lang="en-US" sz="100" dirty="0">
                          <a:latin typeface="Arial Black" panose="020B0A04020102020204" pitchFamily="34" charset="0"/>
                        </a:rPr>
                        <a:t> baseline left parenthesis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3 baseline y over dx super 3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3 baseline over dx super 3 baseline times left parenthesis f function of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sub x baseline super 3 baseline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704690644"/>
                  </a:ext>
                </a:extLst>
              </a:tr>
              <a:tr h="719657">
                <a:tc>
                  <a:txBody>
                    <a:bodyPr/>
                    <a:lstStyle/>
                    <a:p>
                      <a:r>
                        <a:rPr lang="en-IN" sz="1600" b="1" dirty="0">
                          <a:solidFill>
                            <a:schemeClr val="bg1"/>
                          </a:solidFill>
                        </a:rPr>
                        <a:t>Forth derivative: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00" dirty="0">
                          <a:latin typeface="Arial Black" panose="020B0A04020102020204" pitchFamily="34" charset="0"/>
                        </a:rPr>
                        <a:t>y super left parenthesis 4 right parenthesis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f super left parenthesis 4 right parenthesis baseline left parenthesis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4 baseline y over dx super 4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4 baseline over dx super 4 baseline times left parenthesis f function of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sub x baseline super 4 baseline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521160900"/>
                  </a:ext>
                </a:extLst>
              </a:tr>
              <a:tr h="719657">
                <a:tc>
                  <a:txBody>
                    <a:bodyPr/>
                    <a:lstStyle/>
                    <a:p>
                      <a:r>
                        <a:rPr lang="en-IN" sz="1600" b="1" i="1" dirty="0">
                          <a:solidFill>
                            <a:schemeClr val="bg1"/>
                          </a:solidFill>
                        </a:rPr>
                        <a:t>n</a:t>
                      </a:r>
                      <a:r>
                        <a:rPr lang="en-IN" sz="1600" b="1" dirty="0">
                          <a:solidFill>
                            <a:schemeClr val="bg1"/>
                          </a:solidFill>
                        </a:rPr>
                        <a:t>th </a:t>
                      </a:r>
                    </a:p>
                    <a:p>
                      <a:r>
                        <a:rPr lang="en-IN" sz="1600" b="1" dirty="0">
                          <a:solidFill>
                            <a:schemeClr val="bg1"/>
                          </a:solidFill>
                        </a:rPr>
                        <a:t>Derivative: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00" dirty="0">
                          <a:latin typeface="Arial Black" panose="020B0A04020102020204" pitchFamily="34" charset="0"/>
                        </a:rPr>
                        <a:t>y super left parenthesis n right parenthesis baseline.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f super left parenthesis n right parenthesis baseline left parenthesis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super n baseline y over dx super n baseline.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00" dirty="0">
                          <a:latin typeface="Arial Black" panose="020B0A04020102020204" pitchFamily="34" charset="0"/>
                        </a:rPr>
                        <a:t>d super n baseline over dx super n baseline times left parenthesis f function of x right parenthesis. </a:t>
                      </a:r>
                      <a:endParaRPr lang="en-IN" sz="100" dirty="0">
                        <a:latin typeface="Arial Black" panose="020B0A04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00" dirty="0">
                          <a:latin typeface="Arial Black" panose="020B0A04020102020204" pitchFamily="34" charset="0"/>
                        </a:rPr>
                        <a:t>D sub x baseline super n baseline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665908067"/>
                  </a:ext>
                </a:extLst>
              </a:tr>
            </a:tbl>
          </a:graphicData>
        </a:graphic>
      </p:graphicFrame>
      <p:graphicFrame>
        <p:nvGraphicFramePr>
          <p:cNvPr id="6" name="Object 5">
            <a:extLst>
              <a:ext uri="{FF2B5EF4-FFF2-40B4-BE49-F238E27FC236}">
                <a16:creationId xmlns:a16="http://schemas.microsoft.com/office/drawing/2014/main" id="{31C0FF4D-7370-4F50-AEDC-E9D9AD46F5B0}"/>
              </a:ext>
              <a:ext uri="{C183D7F6-B498-43B3-948B-1728B52AA6E4}">
                <adec:decorative xmlns:adec="http://schemas.microsoft.com/office/drawing/2017/decorative" val="1"/>
              </a:ext>
            </a:extLst>
          </p:cNvPr>
          <p:cNvGraphicFramePr>
            <a:graphicFrameLocks noChangeAspect="1"/>
          </p:cNvGraphicFramePr>
          <p:nvPr>
            <p:extLst/>
          </p:nvPr>
        </p:nvGraphicFramePr>
        <p:xfrm>
          <a:off x="2134073" y="2720814"/>
          <a:ext cx="395285" cy="592931"/>
        </p:xfrm>
        <a:graphic>
          <a:graphicData uri="http://schemas.openxmlformats.org/presentationml/2006/ole">
            <mc:AlternateContent xmlns:mc="http://schemas.openxmlformats.org/markup-compatibility/2006">
              <mc:Choice xmlns:v="urn:schemas-microsoft-com:vml" Requires="v">
                <p:oleObj spid="_x0000_s86068" name="Equation" r:id="rId3" imgW="152280" imgH="228600" progId="Equation.DSMT4">
                  <p:embed/>
                </p:oleObj>
              </mc:Choice>
              <mc:Fallback>
                <p:oleObj name="Equation" r:id="rId3" imgW="152280" imgH="228600" progId="Equation.DSMT4">
                  <p:embed/>
                  <p:pic>
                    <p:nvPicPr>
                      <p:cNvPr id="6" name="Object 5">
                        <a:extLst>
                          <a:ext uri="{FF2B5EF4-FFF2-40B4-BE49-F238E27FC236}">
                            <a16:creationId xmlns:a16="http://schemas.microsoft.com/office/drawing/2014/main" id="{31C0FF4D-7370-4F50-AEDC-E9D9AD46F5B0}"/>
                          </a:ext>
                          <a:ext uri="{C183D7F6-B498-43B3-948B-1728B52AA6E4}">
                            <adec:decorative xmlns:adec="http://schemas.microsoft.com/office/drawing/2017/decorative" val="1"/>
                          </a:ext>
                        </a:extLst>
                      </p:cNvPr>
                      <p:cNvPicPr/>
                      <p:nvPr/>
                    </p:nvPicPr>
                    <p:blipFill>
                      <a:blip r:embed="rId4"/>
                      <a:stretch>
                        <a:fillRect/>
                      </a:stretch>
                    </p:blipFill>
                    <p:spPr>
                      <a:xfrm>
                        <a:off x="2134073" y="2720814"/>
                        <a:ext cx="395285" cy="592931"/>
                      </a:xfrm>
                      <a:prstGeom prst="rect">
                        <a:avLst/>
                      </a:prstGeom>
                      <a:solidFill>
                        <a:srgbClr val="D4EAE4"/>
                      </a:solidFill>
                    </p:spPr>
                  </p:pic>
                </p:oleObj>
              </mc:Fallback>
            </mc:AlternateContent>
          </a:graphicData>
        </a:graphic>
      </p:graphicFrame>
      <p:graphicFrame>
        <p:nvGraphicFramePr>
          <p:cNvPr id="7" name="Object 6">
            <a:extLst>
              <a:ext uri="{FF2B5EF4-FFF2-40B4-BE49-F238E27FC236}">
                <a16:creationId xmlns:a16="http://schemas.microsoft.com/office/drawing/2014/main" id="{CF90CB65-3D13-40BB-AAED-2E042250B89B}"/>
              </a:ext>
              <a:ext uri="{C183D7F6-B498-43B3-948B-1728B52AA6E4}">
                <adec:decorative xmlns:adec="http://schemas.microsoft.com/office/drawing/2017/decorative" val="1"/>
              </a:ext>
            </a:extLst>
          </p:cNvPr>
          <p:cNvGraphicFramePr>
            <a:graphicFrameLocks noChangeAspect="1"/>
          </p:cNvGraphicFramePr>
          <p:nvPr>
            <p:extLst/>
          </p:nvPr>
        </p:nvGraphicFramePr>
        <p:xfrm>
          <a:off x="3333297" y="2729437"/>
          <a:ext cx="762260" cy="490025"/>
        </p:xfrm>
        <a:graphic>
          <a:graphicData uri="http://schemas.openxmlformats.org/presentationml/2006/ole">
            <mc:AlternateContent xmlns:mc="http://schemas.openxmlformats.org/markup-compatibility/2006">
              <mc:Choice xmlns:v="urn:schemas-microsoft-com:vml" Requires="v">
                <p:oleObj spid="_x0000_s86069" name="Equation" r:id="rId5" imgW="355320" imgH="228600" progId="Equation.DSMT4">
                  <p:embed/>
                </p:oleObj>
              </mc:Choice>
              <mc:Fallback>
                <p:oleObj name="Equation" r:id="rId5" imgW="355320" imgH="228600" progId="Equation.DSMT4">
                  <p:embed/>
                  <p:pic>
                    <p:nvPicPr>
                      <p:cNvPr id="7" name="Object 6">
                        <a:extLst>
                          <a:ext uri="{FF2B5EF4-FFF2-40B4-BE49-F238E27FC236}">
                            <a16:creationId xmlns:a16="http://schemas.microsoft.com/office/drawing/2014/main" id="{CF90CB65-3D13-40BB-AAED-2E042250B89B}"/>
                          </a:ext>
                          <a:ext uri="{C183D7F6-B498-43B3-948B-1728B52AA6E4}">
                            <adec:decorative xmlns:adec="http://schemas.microsoft.com/office/drawing/2017/decorative" val="1"/>
                          </a:ext>
                        </a:extLst>
                      </p:cNvPr>
                      <p:cNvPicPr/>
                      <p:nvPr/>
                    </p:nvPicPr>
                    <p:blipFill>
                      <a:blip r:embed="rId6"/>
                      <a:stretch>
                        <a:fillRect/>
                      </a:stretch>
                    </p:blipFill>
                    <p:spPr>
                      <a:xfrm>
                        <a:off x="3333297" y="2729437"/>
                        <a:ext cx="762260" cy="490025"/>
                      </a:xfrm>
                      <a:prstGeom prst="rect">
                        <a:avLst/>
                      </a:prstGeom>
                      <a:solidFill>
                        <a:srgbClr val="D4EAE4"/>
                      </a:solidFill>
                    </p:spPr>
                  </p:pic>
                </p:oleObj>
              </mc:Fallback>
            </mc:AlternateContent>
          </a:graphicData>
        </a:graphic>
      </p:graphicFrame>
      <p:graphicFrame>
        <p:nvGraphicFramePr>
          <p:cNvPr id="8" name="Object 7">
            <a:extLst>
              <a:ext uri="{FF2B5EF4-FFF2-40B4-BE49-F238E27FC236}">
                <a16:creationId xmlns:a16="http://schemas.microsoft.com/office/drawing/2014/main" id="{0439B16F-5D49-4B02-8CDC-B50867F4788F}"/>
              </a:ext>
              <a:ext uri="{C183D7F6-B498-43B3-948B-1728B52AA6E4}">
                <adec:decorative xmlns:adec="http://schemas.microsoft.com/office/drawing/2017/decorative" val="1"/>
              </a:ext>
            </a:extLst>
          </p:cNvPr>
          <p:cNvGraphicFramePr>
            <a:graphicFrameLocks noChangeAspect="1"/>
          </p:cNvGraphicFramePr>
          <p:nvPr>
            <p:extLst/>
          </p:nvPr>
        </p:nvGraphicFramePr>
        <p:xfrm>
          <a:off x="4649998" y="2721733"/>
          <a:ext cx="427664" cy="595010"/>
        </p:xfrm>
        <a:graphic>
          <a:graphicData uri="http://schemas.openxmlformats.org/presentationml/2006/ole">
            <mc:AlternateContent xmlns:mc="http://schemas.openxmlformats.org/markup-compatibility/2006">
              <mc:Choice xmlns:v="urn:schemas-microsoft-com:vml" Requires="v">
                <p:oleObj spid="_x0000_s86070" name="Equation" r:id="rId7" imgW="291960" imgH="406080" progId="Equation.DSMT4">
                  <p:embed/>
                </p:oleObj>
              </mc:Choice>
              <mc:Fallback>
                <p:oleObj name="Equation" r:id="rId7" imgW="291960" imgH="406080" progId="Equation.DSMT4">
                  <p:embed/>
                  <p:pic>
                    <p:nvPicPr>
                      <p:cNvPr id="8" name="Object 7">
                        <a:extLst>
                          <a:ext uri="{FF2B5EF4-FFF2-40B4-BE49-F238E27FC236}">
                            <a16:creationId xmlns:a16="http://schemas.microsoft.com/office/drawing/2014/main" id="{0439B16F-5D49-4B02-8CDC-B50867F4788F}"/>
                          </a:ext>
                          <a:ext uri="{C183D7F6-B498-43B3-948B-1728B52AA6E4}">
                            <adec:decorative xmlns:adec="http://schemas.microsoft.com/office/drawing/2017/decorative" val="1"/>
                          </a:ext>
                        </a:extLst>
                      </p:cNvPr>
                      <p:cNvPicPr/>
                      <p:nvPr/>
                    </p:nvPicPr>
                    <p:blipFill>
                      <a:blip r:embed="rId8"/>
                      <a:stretch>
                        <a:fillRect/>
                      </a:stretch>
                    </p:blipFill>
                    <p:spPr>
                      <a:xfrm>
                        <a:off x="4649998" y="2721733"/>
                        <a:ext cx="427664" cy="595010"/>
                      </a:xfrm>
                      <a:prstGeom prst="rect">
                        <a:avLst/>
                      </a:prstGeom>
                      <a:solidFill>
                        <a:srgbClr val="D4EAE4"/>
                      </a:solidFill>
                    </p:spPr>
                  </p:pic>
                </p:oleObj>
              </mc:Fallback>
            </mc:AlternateContent>
          </a:graphicData>
        </a:graphic>
      </p:graphicFrame>
      <p:graphicFrame>
        <p:nvGraphicFramePr>
          <p:cNvPr id="9" name="Object 8">
            <a:extLst>
              <a:ext uri="{FF2B5EF4-FFF2-40B4-BE49-F238E27FC236}">
                <a16:creationId xmlns:a16="http://schemas.microsoft.com/office/drawing/2014/main" id="{B3FE17E6-DB3A-437E-8719-85E3FFD53614}"/>
              </a:ext>
              <a:ext uri="{C183D7F6-B498-43B3-948B-1728B52AA6E4}">
                <adec:decorative xmlns:adec="http://schemas.microsoft.com/office/drawing/2017/decorative" val="1"/>
              </a:ext>
            </a:extLst>
          </p:cNvPr>
          <p:cNvGraphicFramePr>
            <a:graphicFrameLocks noChangeAspect="1"/>
          </p:cNvGraphicFramePr>
          <p:nvPr>
            <p:extLst/>
          </p:nvPr>
        </p:nvGraphicFramePr>
        <p:xfrm>
          <a:off x="5953923" y="2698796"/>
          <a:ext cx="1063580" cy="654511"/>
        </p:xfrm>
        <a:graphic>
          <a:graphicData uri="http://schemas.openxmlformats.org/presentationml/2006/ole">
            <mc:AlternateContent xmlns:mc="http://schemas.openxmlformats.org/markup-compatibility/2006">
              <mc:Choice xmlns:v="urn:schemas-microsoft-com:vml" Requires="v">
                <p:oleObj spid="_x0000_s86071" name="Equation" r:id="rId9" imgW="660240" imgH="406080" progId="Equation.DSMT4">
                  <p:embed/>
                </p:oleObj>
              </mc:Choice>
              <mc:Fallback>
                <p:oleObj name="Equation" r:id="rId9" imgW="660240" imgH="406080" progId="Equation.DSMT4">
                  <p:embed/>
                  <p:pic>
                    <p:nvPicPr>
                      <p:cNvPr id="9" name="Object 8">
                        <a:extLst>
                          <a:ext uri="{FF2B5EF4-FFF2-40B4-BE49-F238E27FC236}">
                            <a16:creationId xmlns:a16="http://schemas.microsoft.com/office/drawing/2014/main" id="{B3FE17E6-DB3A-437E-8719-85E3FFD53614}"/>
                          </a:ext>
                          <a:ext uri="{C183D7F6-B498-43B3-948B-1728B52AA6E4}">
                            <adec:decorative xmlns:adec="http://schemas.microsoft.com/office/drawing/2017/decorative" val="1"/>
                          </a:ext>
                        </a:extLst>
                      </p:cNvPr>
                      <p:cNvPicPr/>
                      <p:nvPr/>
                    </p:nvPicPr>
                    <p:blipFill>
                      <a:blip r:embed="rId10"/>
                      <a:stretch>
                        <a:fillRect/>
                      </a:stretch>
                    </p:blipFill>
                    <p:spPr>
                      <a:xfrm>
                        <a:off x="5953923" y="2698796"/>
                        <a:ext cx="1063580" cy="654511"/>
                      </a:xfrm>
                      <a:prstGeom prst="rect">
                        <a:avLst/>
                      </a:prstGeom>
                      <a:solidFill>
                        <a:srgbClr val="D4EAE4"/>
                      </a:solidFill>
                    </p:spPr>
                  </p:pic>
                </p:oleObj>
              </mc:Fallback>
            </mc:AlternateContent>
          </a:graphicData>
        </a:graphic>
      </p:graphicFrame>
      <p:graphicFrame>
        <p:nvGraphicFramePr>
          <p:cNvPr id="10" name="Object 9">
            <a:extLst>
              <a:ext uri="{FF2B5EF4-FFF2-40B4-BE49-F238E27FC236}">
                <a16:creationId xmlns:a16="http://schemas.microsoft.com/office/drawing/2014/main" id="{22362B0F-2D61-4978-B14D-59583C86A5E4}"/>
              </a:ext>
              <a:ext uri="{C183D7F6-B498-43B3-948B-1728B52AA6E4}">
                <adec:decorative xmlns:adec="http://schemas.microsoft.com/office/drawing/2017/decorative" val="1"/>
              </a:ext>
            </a:extLst>
          </p:cNvPr>
          <p:cNvGraphicFramePr>
            <a:graphicFrameLocks noChangeAspect="1"/>
          </p:cNvGraphicFramePr>
          <p:nvPr>
            <p:extLst/>
          </p:nvPr>
        </p:nvGraphicFramePr>
        <p:xfrm>
          <a:off x="7294609" y="2732247"/>
          <a:ext cx="569220" cy="470226"/>
        </p:xfrm>
        <a:graphic>
          <a:graphicData uri="http://schemas.openxmlformats.org/presentationml/2006/ole">
            <mc:AlternateContent xmlns:mc="http://schemas.openxmlformats.org/markup-compatibility/2006">
              <mc:Choice xmlns:v="urn:schemas-microsoft-com:vml" Requires="v">
                <p:oleObj spid="_x0000_s86072" name="Equation" r:id="rId11" imgW="291960" imgH="241200" progId="Equation.DSMT4">
                  <p:embed/>
                </p:oleObj>
              </mc:Choice>
              <mc:Fallback>
                <p:oleObj name="Equation" r:id="rId11" imgW="291960" imgH="241200" progId="Equation.DSMT4">
                  <p:embed/>
                  <p:pic>
                    <p:nvPicPr>
                      <p:cNvPr id="10" name="Object 9">
                        <a:extLst>
                          <a:ext uri="{FF2B5EF4-FFF2-40B4-BE49-F238E27FC236}">
                            <a16:creationId xmlns:a16="http://schemas.microsoft.com/office/drawing/2014/main" id="{22362B0F-2D61-4978-B14D-59583C86A5E4}"/>
                          </a:ext>
                          <a:ext uri="{C183D7F6-B498-43B3-948B-1728B52AA6E4}">
                            <adec:decorative xmlns:adec="http://schemas.microsoft.com/office/drawing/2017/decorative" val="1"/>
                          </a:ext>
                        </a:extLst>
                      </p:cNvPr>
                      <p:cNvPicPr/>
                      <p:nvPr/>
                    </p:nvPicPr>
                    <p:blipFill>
                      <a:blip r:embed="rId12"/>
                      <a:stretch>
                        <a:fillRect/>
                      </a:stretch>
                    </p:blipFill>
                    <p:spPr>
                      <a:xfrm>
                        <a:off x="7294609" y="2732247"/>
                        <a:ext cx="569220" cy="470226"/>
                      </a:xfrm>
                      <a:prstGeom prst="rect">
                        <a:avLst/>
                      </a:prstGeom>
                      <a:solidFill>
                        <a:srgbClr val="D4EAE4"/>
                      </a:solidFill>
                    </p:spPr>
                  </p:pic>
                </p:oleObj>
              </mc:Fallback>
            </mc:AlternateContent>
          </a:graphicData>
        </a:graphic>
      </p:graphicFrame>
      <p:graphicFrame>
        <p:nvGraphicFramePr>
          <p:cNvPr id="11" name="Object 10">
            <a:extLst>
              <a:ext uri="{FF2B5EF4-FFF2-40B4-BE49-F238E27FC236}">
                <a16:creationId xmlns:a16="http://schemas.microsoft.com/office/drawing/2014/main" id="{0D8EA9C2-4EB8-47EC-98B0-F40360D0CDDD}"/>
              </a:ext>
              <a:ext uri="{C183D7F6-B498-43B3-948B-1728B52AA6E4}">
                <adec:decorative xmlns:adec="http://schemas.microsoft.com/office/drawing/2017/decorative" val="1"/>
              </a:ext>
            </a:extLst>
          </p:cNvPr>
          <p:cNvGraphicFramePr>
            <a:graphicFrameLocks noChangeAspect="1"/>
          </p:cNvGraphicFramePr>
          <p:nvPr>
            <p:extLst/>
          </p:nvPr>
        </p:nvGraphicFramePr>
        <p:xfrm>
          <a:off x="2123815" y="3454125"/>
          <a:ext cx="389298" cy="539028"/>
        </p:xfrm>
        <a:graphic>
          <a:graphicData uri="http://schemas.openxmlformats.org/presentationml/2006/ole">
            <mc:AlternateContent xmlns:mc="http://schemas.openxmlformats.org/markup-compatibility/2006">
              <mc:Choice xmlns:v="urn:schemas-microsoft-com:vml" Requires="v">
                <p:oleObj spid="_x0000_s86073" name="Equation" r:id="rId13" imgW="164880" imgH="228600" progId="Equation.DSMT4">
                  <p:embed/>
                </p:oleObj>
              </mc:Choice>
              <mc:Fallback>
                <p:oleObj name="Equation" r:id="rId13" imgW="164880" imgH="228600" progId="Equation.DSMT4">
                  <p:embed/>
                  <p:pic>
                    <p:nvPicPr>
                      <p:cNvPr id="11" name="Object 10">
                        <a:extLst>
                          <a:ext uri="{FF2B5EF4-FFF2-40B4-BE49-F238E27FC236}">
                            <a16:creationId xmlns:a16="http://schemas.microsoft.com/office/drawing/2014/main" id="{0D8EA9C2-4EB8-47EC-98B0-F40360D0CDDD}"/>
                          </a:ext>
                          <a:ext uri="{C183D7F6-B498-43B3-948B-1728B52AA6E4}">
                            <adec:decorative xmlns:adec="http://schemas.microsoft.com/office/drawing/2017/decorative" val="1"/>
                          </a:ext>
                        </a:extLst>
                      </p:cNvPr>
                      <p:cNvPicPr/>
                      <p:nvPr/>
                    </p:nvPicPr>
                    <p:blipFill>
                      <a:blip r:embed="rId14"/>
                      <a:stretch>
                        <a:fillRect/>
                      </a:stretch>
                    </p:blipFill>
                    <p:spPr>
                      <a:xfrm>
                        <a:off x="2123815" y="3454125"/>
                        <a:ext cx="389298" cy="539028"/>
                      </a:xfrm>
                      <a:prstGeom prst="rect">
                        <a:avLst/>
                      </a:prstGeom>
                      <a:solidFill>
                        <a:srgbClr val="D4EAE4"/>
                      </a:solidFill>
                    </p:spPr>
                  </p:pic>
                </p:oleObj>
              </mc:Fallback>
            </mc:AlternateContent>
          </a:graphicData>
        </a:graphic>
      </p:graphicFrame>
      <p:graphicFrame>
        <p:nvGraphicFramePr>
          <p:cNvPr id="12" name="Object 11">
            <a:extLst>
              <a:ext uri="{FF2B5EF4-FFF2-40B4-BE49-F238E27FC236}">
                <a16:creationId xmlns:a16="http://schemas.microsoft.com/office/drawing/2014/main" id="{ECCEC126-DFFF-4F14-89D4-5B41CB7D56F5}"/>
              </a:ext>
              <a:ext uri="{C183D7F6-B498-43B3-948B-1728B52AA6E4}">
                <adec:decorative xmlns:adec="http://schemas.microsoft.com/office/drawing/2017/decorative" val="1"/>
              </a:ext>
            </a:extLst>
          </p:cNvPr>
          <p:cNvGraphicFramePr>
            <a:graphicFrameLocks noChangeAspect="1"/>
          </p:cNvGraphicFramePr>
          <p:nvPr>
            <p:extLst/>
          </p:nvPr>
        </p:nvGraphicFramePr>
        <p:xfrm>
          <a:off x="3329858" y="3452826"/>
          <a:ext cx="789484" cy="490025"/>
        </p:xfrm>
        <a:graphic>
          <a:graphicData uri="http://schemas.openxmlformats.org/presentationml/2006/ole">
            <mc:AlternateContent xmlns:mc="http://schemas.openxmlformats.org/markup-compatibility/2006">
              <mc:Choice xmlns:v="urn:schemas-microsoft-com:vml" Requires="v">
                <p:oleObj spid="_x0000_s86074" name="Equation" r:id="rId15" imgW="368280" imgH="228600" progId="Equation.DSMT4">
                  <p:embed/>
                </p:oleObj>
              </mc:Choice>
              <mc:Fallback>
                <p:oleObj name="Equation" r:id="rId15" imgW="368280" imgH="228600" progId="Equation.DSMT4">
                  <p:embed/>
                  <p:pic>
                    <p:nvPicPr>
                      <p:cNvPr id="12" name="Object 11">
                        <a:extLst>
                          <a:ext uri="{FF2B5EF4-FFF2-40B4-BE49-F238E27FC236}">
                            <a16:creationId xmlns:a16="http://schemas.microsoft.com/office/drawing/2014/main" id="{ECCEC126-DFFF-4F14-89D4-5B41CB7D56F5}"/>
                          </a:ext>
                          <a:ext uri="{C183D7F6-B498-43B3-948B-1728B52AA6E4}">
                            <adec:decorative xmlns:adec="http://schemas.microsoft.com/office/drawing/2017/decorative" val="1"/>
                          </a:ext>
                        </a:extLst>
                      </p:cNvPr>
                      <p:cNvPicPr/>
                      <p:nvPr/>
                    </p:nvPicPr>
                    <p:blipFill>
                      <a:blip r:embed="rId16"/>
                      <a:stretch>
                        <a:fillRect/>
                      </a:stretch>
                    </p:blipFill>
                    <p:spPr>
                      <a:xfrm>
                        <a:off x="3329858" y="3452826"/>
                        <a:ext cx="789484" cy="490025"/>
                      </a:xfrm>
                      <a:prstGeom prst="rect">
                        <a:avLst/>
                      </a:prstGeom>
                      <a:solidFill>
                        <a:srgbClr val="D4EAE4"/>
                      </a:solidFill>
                    </p:spPr>
                  </p:pic>
                </p:oleObj>
              </mc:Fallback>
            </mc:AlternateContent>
          </a:graphicData>
        </a:graphic>
      </p:graphicFrame>
      <p:graphicFrame>
        <p:nvGraphicFramePr>
          <p:cNvPr id="13" name="Object 12">
            <a:extLst>
              <a:ext uri="{FF2B5EF4-FFF2-40B4-BE49-F238E27FC236}">
                <a16:creationId xmlns:a16="http://schemas.microsoft.com/office/drawing/2014/main" id="{D7378D0D-4B3F-4FEB-8747-3AE44FB603AC}"/>
              </a:ext>
              <a:ext uri="{C183D7F6-B498-43B3-948B-1728B52AA6E4}">
                <adec:decorative xmlns:adec="http://schemas.microsoft.com/office/drawing/2017/decorative" val="1"/>
              </a:ext>
            </a:extLst>
          </p:cNvPr>
          <p:cNvGraphicFramePr>
            <a:graphicFrameLocks noChangeAspect="1"/>
          </p:cNvGraphicFramePr>
          <p:nvPr>
            <p:extLst/>
          </p:nvPr>
        </p:nvGraphicFramePr>
        <p:xfrm>
          <a:off x="4621223" y="3431158"/>
          <a:ext cx="405689" cy="540918"/>
        </p:xfrm>
        <a:graphic>
          <a:graphicData uri="http://schemas.openxmlformats.org/presentationml/2006/ole">
            <mc:AlternateContent xmlns:mc="http://schemas.openxmlformats.org/markup-compatibility/2006">
              <mc:Choice xmlns:v="urn:schemas-microsoft-com:vml" Requires="v">
                <p:oleObj spid="_x0000_s86075" name="Equation" r:id="rId17" imgW="304560" imgH="406080" progId="Equation.DSMT4">
                  <p:embed/>
                </p:oleObj>
              </mc:Choice>
              <mc:Fallback>
                <p:oleObj name="Equation" r:id="rId17" imgW="304560" imgH="406080" progId="Equation.DSMT4">
                  <p:embed/>
                  <p:pic>
                    <p:nvPicPr>
                      <p:cNvPr id="13" name="Object 12">
                        <a:extLst>
                          <a:ext uri="{FF2B5EF4-FFF2-40B4-BE49-F238E27FC236}">
                            <a16:creationId xmlns:a16="http://schemas.microsoft.com/office/drawing/2014/main" id="{D7378D0D-4B3F-4FEB-8747-3AE44FB603AC}"/>
                          </a:ext>
                          <a:ext uri="{C183D7F6-B498-43B3-948B-1728B52AA6E4}">
                            <adec:decorative xmlns:adec="http://schemas.microsoft.com/office/drawing/2017/decorative" val="1"/>
                          </a:ext>
                        </a:extLst>
                      </p:cNvPr>
                      <p:cNvPicPr/>
                      <p:nvPr/>
                    </p:nvPicPr>
                    <p:blipFill>
                      <a:blip r:embed="rId18"/>
                      <a:stretch>
                        <a:fillRect/>
                      </a:stretch>
                    </p:blipFill>
                    <p:spPr>
                      <a:xfrm>
                        <a:off x="4621223" y="3431158"/>
                        <a:ext cx="405689" cy="540918"/>
                      </a:xfrm>
                      <a:prstGeom prst="rect">
                        <a:avLst/>
                      </a:prstGeom>
                      <a:solidFill>
                        <a:srgbClr val="D4EAE4"/>
                      </a:solidFill>
                    </p:spPr>
                  </p:pic>
                </p:oleObj>
              </mc:Fallback>
            </mc:AlternateContent>
          </a:graphicData>
        </a:graphic>
      </p:graphicFrame>
      <p:graphicFrame>
        <p:nvGraphicFramePr>
          <p:cNvPr id="14" name="Object 13">
            <a:extLst>
              <a:ext uri="{FF2B5EF4-FFF2-40B4-BE49-F238E27FC236}">
                <a16:creationId xmlns:a16="http://schemas.microsoft.com/office/drawing/2014/main" id="{EED6592C-E852-4FA1-97C2-A92DC4810431}"/>
              </a:ext>
              <a:ext uri="{C183D7F6-B498-43B3-948B-1728B52AA6E4}">
                <adec:decorative xmlns:adec="http://schemas.microsoft.com/office/drawing/2017/decorative" val="1"/>
              </a:ext>
            </a:extLst>
          </p:cNvPr>
          <p:cNvGraphicFramePr>
            <a:graphicFrameLocks noChangeAspect="1"/>
          </p:cNvGraphicFramePr>
          <p:nvPr>
            <p:extLst/>
          </p:nvPr>
        </p:nvGraphicFramePr>
        <p:xfrm>
          <a:off x="5953923" y="3386166"/>
          <a:ext cx="1084035" cy="654511"/>
        </p:xfrm>
        <a:graphic>
          <a:graphicData uri="http://schemas.openxmlformats.org/presentationml/2006/ole">
            <mc:AlternateContent xmlns:mc="http://schemas.openxmlformats.org/markup-compatibility/2006">
              <mc:Choice xmlns:v="urn:schemas-microsoft-com:vml" Requires="v">
                <p:oleObj spid="_x0000_s86076" name="Equation" r:id="rId19" imgW="672840" imgH="406080" progId="Equation.DSMT4">
                  <p:embed/>
                </p:oleObj>
              </mc:Choice>
              <mc:Fallback>
                <p:oleObj name="Equation" r:id="rId19" imgW="672840" imgH="406080" progId="Equation.DSMT4">
                  <p:embed/>
                  <p:pic>
                    <p:nvPicPr>
                      <p:cNvPr id="14" name="Object 13">
                        <a:extLst>
                          <a:ext uri="{FF2B5EF4-FFF2-40B4-BE49-F238E27FC236}">
                            <a16:creationId xmlns:a16="http://schemas.microsoft.com/office/drawing/2014/main" id="{EED6592C-E852-4FA1-97C2-A92DC4810431}"/>
                          </a:ext>
                          <a:ext uri="{C183D7F6-B498-43B3-948B-1728B52AA6E4}">
                            <adec:decorative xmlns:adec="http://schemas.microsoft.com/office/drawing/2017/decorative" val="1"/>
                          </a:ext>
                        </a:extLst>
                      </p:cNvPr>
                      <p:cNvPicPr/>
                      <p:nvPr/>
                    </p:nvPicPr>
                    <p:blipFill>
                      <a:blip r:embed="rId20"/>
                      <a:stretch>
                        <a:fillRect/>
                      </a:stretch>
                    </p:blipFill>
                    <p:spPr>
                      <a:xfrm>
                        <a:off x="5953923" y="3386166"/>
                        <a:ext cx="1084035" cy="654511"/>
                      </a:xfrm>
                      <a:prstGeom prst="rect">
                        <a:avLst/>
                      </a:prstGeom>
                      <a:solidFill>
                        <a:srgbClr val="D4EAE4"/>
                      </a:solidFill>
                    </p:spPr>
                  </p:pic>
                </p:oleObj>
              </mc:Fallback>
            </mc:AlternateContent>
          </a:graphicData>
        </a:graphic>
      </p:graphicFrame>
      <p:graphicFrame>
        <p:nvGraphicFramePr>
          <p:cNvPr id="15" name="Object 14">
            <a:extLst>
              <a:ext uri="{FF2B5EF4-FFF2-40B4-BE49-F238E27FC236}">
                <a16:creationId xmlns:a16="http://schemas.microsoft.com/office/drawing/2014/main" id="{8B8D789E-F4DA-441F-AEC3-4F6752CFD74F}"/>
              </a:ext>
              <a:ext uri="{C183D7F6-B498-43B3-948B-1728B52AA6E4}">
                <adec:decorative xmlns:adec="http://schemas.microsoft.com/office/drawing/2017/decorative" val="1"/>
              </a:ext>
            </a:extLst>
          </p:cNvPr>
          <p:cNvGraphicFramePr>
            <a:graphicFrameLocks noChangeAspect="1"/>
          </p:cNvGraphicFramePr>
          <p:nvPr>
            <p:extLst/>
          </p:nvPr>
        </p:nvGraphicFramePr>
        <p:xfrm>
          <a:off x="7298925" y="3420067"/>
          <a:ext cx="593725" cy="469741"/>
        </p:xfrm>
        <a:graphic>
          <a:graphicData uri="http://schemas.openxmlformats.org/presentationml/2006/ole">
            <mc:AlternateContent xmlns:mc="http://schemas.openxmlformats.org/markup-compatibility/2006">
              <mc:Choice xmlns:v="urn:schemas-microsoft-com:vml" Requires="v">
                <p:oleObj spid="_x0000_s86077" name="Equation" r:id="rId21" imgW="304560" imgH="241200" progId="Equation.DSMT4">
                  <p:embed/>
                </p:oleObj>
              </mc:Choice>
              <mc:Fallback>
                <p:oleObj name="Equation" r:id="rId21" imgW="304560" imgH="241200" progId="Equation.DSMT4">
                  <p:embed/>
                  <p:pic>
                    <p:nvPicPr>
                      <p:cNvPr id="15" name="Object 14">
                        <a:extLst>
                          <a:ext uri="{FF2B5EF4-FFF2-40B4-BE49-F238E27FC236}">
                            <a16:creationId xmlns:a16="http://schemas.microsoft.com/office/drawing/2014/main" id="{8B8D789E-F4DA-441F-AEC3-4F6752CFD74F}"/>
                          </a:ext>
                          <a:ext uri="{C183D7F6-B498-43B3-948B-1728B52AA6E4}">
                            <adec:decorative xmlns:adec="http://schemas.microsoft.com/office/drawing/2017/decorative" val="1"/>
                          </a:ext>
                        </a:extLst>
                      </p:cNvPr>
                      <p:cNvPicPr/>
                      <p:nvPr/>
                    </p:nvPicPr>
                    <p:blipFill>
                      <a:blip r:embed="rId22"/>
                      <a:stretch>
                        <a:fillRect/>
                      </a:stretch>
                    </p:blipFill>
                    <p:spPr>
                      <a:xfrm>
                        <a:off x="7298925" y="3420067"/>
                        <a:ext cx="593725" cy="469741"/>
                      </a:xfrm>
                      <a:prstGeom prst="rect">
                        <a:avLst/>
                      </a:prstGeom>
                      <a:solidFill>
                        <a:srgbClr val="D4EAE4"/>
                      </a:solidFill>
                    </p:spPr>
                  </p:pic>
                </p:oleObj>
              </mc:Fallback>
            </mc:AlternateContent>
          </a:graphicData>
        </a:graphic>
      </p:graphicFrame>
      <p:graphicFrame>
        <p:nvGraphicFramePr>
          <p:cNvPr id="16" name="Object 15">
            <a:extLst>
              <a:ext uri="{FF2B5EF4-FFF2-40B4-BE49-F238E27FC236}">
                <a16:creationId xmlns:a16="http://schemas.microsoft.com/office/drawing/2014/main" id="{0157E026-4121-4B1D-B62C-1BBFCBC5CD4F}"/>
              </a:ext>
              <a:ext uri="{C183D7F6-B498-43B3-948B-1728B52AA6E4}">
                <adec:decorative xmlns:adec="http://schemas.microsoft.com/office/drawing/2017/decorative" val="1"/>
              </a:ext>
            </a:extLst>
          </p:cNvPr>
          <p:cNvGraphicFramePr>
            <a:graphicFrameLocks noChangeAspect="1"/>
          </p:cNvGraphicFramePr>
          <p:nvPr>
            <p:extLst/>
          </p:nvPr>
        </p:nvGraphicFramePr>
        <p:xfrm>
          <a:off x="2135340" y="4160036"/>
          <a:ext cx="419243" cy="539028"/>
        </p:xfrm>
        <a:graphic>
          <a:graphicData uri="http://schemas.openxmlformats.org/presentationml/2006/ole">
            <mc:AlternateContent xmlns:mc="http://schemas.openxmlformats.org/markup-compatibility/2006">
              <mc:Choice xmlns:v="urn:schemas-microsoft-com:vml" Requires="v">
                <p:oleObj spid="_x0000_s86078" name="Equation" r:id="rId23" imgW="177480" imgH="228600" progId="Equation.DSMT4">
                  <p:embed/>
                </p:oleObj>
              </mc:Choice>
              <mc:Fallback>
                <p:oleObj name="Equation" r:id="rId23" imgW="177480" imgH="228600" progId="Equation.DSMT4">
                  <p:embed/>
                  <p:pic>
                    <p:nvPicPr>
                      <p:cNvPr id="16" name="Object 15">
                        <a:extLst>
                          <a:ext uri="{FF2B5EF4-FFF2-40B4-BE49-F238E27FC236}">
                            <a16:creationId xmlns:a16="http://schemas.microsoft.com/office/drawing/2014/main" id="{0157E026-4121-4B1D-B62C-1BBFCBC5CD4F}"/>
                          </a:ext>
                          <a:ext uri="{C183D7F6-B498-43B3-948B-1728B52AA6E4}">
                            <adec:decorative xmlns:adec="http://schemas.microsoft.com/office/drawing/2017/decorative" val="1"/>
                          </a:ext>
                        </a:extLst>
                      </p:cNvPr>
                      <p:cNvPicPr/>
                      <p:nvPr/>
                    </p:nvPicPr>
                    <p:blipFill>
                      <a:blip r:embed="rId24"/>
                      <a:stretch>
                        <a:fillRect/>
                      </a:stretch>
                    </p:blipFill>
                    <p:spPr>
                      <a:xfrm>
                        <a:off x="2135340" y="4160036"/>
                        <a:ext cx="419243" cy="539028"/>
                      </a:xfrm>
                      <a:prstGeom prst="rect">
                        <a:avLst/>
                      </a:prstGeom>
                      <a:solidFill>
                        <a:srgbClr val="D4EAE4"/>
                      </a:solidFill>
                    </p:spPr>
                  </p:pic>
                </p:oleObj>
              </mc:Fallback>
            </mc:AlternateContent>
          </a:graphicData>
        </a:graphic>
      </p:graphicFrame>
      <p:graphicFrame>
        <p:nvGraphicFramePr>
          <p:cNvPr id="17" name="Object 16">
            <a:extLst>
              <a:ext uri="{FF2B5EF4-FFF2-40B4-BE49-F238E27FC236}">
                <a16:creationId xmlns:a16="http://schemas.microsoft.com/office/drawing/2014/main" id="{FA8F958C-3986-42ED-8931-D259A23D9364}"/>
              </a:ext>
              <a:ext uri="{C183D7F6-B498-43B3-948B-1728B52AA6E4}">
                <adec:decorative xmlns:adec="http://schemas.microsoft.com/office/drawing/2017/decorative" val="1"/>
              </a:ext>
            </a:extLst>
          </p:cNvPr>
          <p:cNvGraphicFramePr>
            <a:graphicFrameLocks noChangeAspect="1"/>
          </p:cNvGraphicFramePr>
          <p:nvPr>
            <p:extLst/>
          </p:nvPr>
        </p:nvGraphicFramePr>
        <p:xfrm>
          <a:off x="3322410" y="4162963"/>
          <a:ext cx="816706" cy="490025"/>
        </p:xfrm>
        <a:graphic>
          <a:graphicData uri="http://schemas.openxmlformats.org/presentationml/2006/ole">
            <mc:AlternateContent xmlns:mc="http://schemas.openxmlformats.org/markup-compatibility/2006">
              <mc:Choice xmlns:v="urn:schemas-microsoft-com:vml" Requires="v">
                <p:oleObj spid="_x0000_s86079" name="Equation" r:id="rId25" imgW="380880" imgH="228600" progId="Equation.DSMT4">
                  <p:embed/>
                </p:oleObj>
              </mc:Choice>
              <mc:Fallback>
                <p:oleObj name="Equation" r:id="rId25" imgW="380880" imgH="228600" progId="Equation.DSMT4">
                  <p:embed/>
                  <p:pic>
                    <p:nvPicPr>
                      <p:cNvPr id="17" name="Object 16">
                        <a:extLst>
                          <a:ext uri="{FF2B5EF4-FFF2-40B4-BE49-F238E27FC236}">
                            <a16:creationId xmlns:a16="http://schemas.microsoft.com/office/drawing/2014/main" id="{FA8F958C-3986-42ED-8931-D259A23D9364}"/>
                          </a:ext>
                          <a:ext uri="{C183D7F6-B498-43B3-948B-1728B52AA6E4}">
                            <adec:decorative xmlns:adec="http://schemas.microsoft.com/office/drawing/2017/decorative" val="1"/>
                          </a:ext>
                        </a:extLst>
                      </p:cNvPr>
                      <p:cNvPicPr/>
                      <p:nvPr/>
                    </p:nvPicPr>
                    <p:blipFill>
                      <a:blip r:embed="rId26"/>
                      <a:stretch>
                        <a:fillRect/>
                      </a:stretch>
                    </p:blipFill>
                    <p:spPr>
                      <a:xfrm>
                        <a:off x="3322410" y="4162963"/>
                        <a:ext cx="816706" cy="490025"/>
                      </a:xfrm>
                      <a:prstGeom prst="rect">
                        <a:avLst/>
                      </a:prstGeom>
                      <a:solidFill>
                        <a:srgbClr val="D4EAE4"/>
                      </a:solidFill>
                    </p:spPr>
                  </p:pic>
                </p:oleObj>
              </mc:Fallback>
            </mc:AlternateContent>
          </a:graphicData>
        </a:graphic>
      </p:graphicFrame>
      <p:graphicFrame>
        <p:nvGraphicFramePr>
          <p:cNvPr id="18" name="Object 17">
            <a:extLst>
              <a:ext uri="{FF2B5EF4-FFF2-40B4-BE49-F238E27FC236}">
                <a16:creationId xmlns:a16="http://schemas.microsoft.com/office/drawing/2014/main" id="{ADE93C40-3F75-48C1-8352-D0F930175B69}"/>
              </a:ext>
              <a:ext uri="{C183D7F6-B498-43B3-948B-1728B52AA6E4}">
                <adec:decorative xmlns:adec="http://schemas.microsoft.com/office/drawing/2017/decorative" val="1"/>
              </a:ext>
            </a:extLst>
          </p:cNvPr>
          <p:cNvGraphicFramePr>
            <a:graphicFrameLocks noChangeAspect="1"/>
          </p:cNvGraphicFramePr>
          <p:nvPr>
            <p:extLst/>
          </p:nvPr>
        </p:nvGraphicFramePr>
        <p:xfrm>
          <a:off x="4649998" y="4105453"/>
          <a:ext cx="427664" cy="595010"/>
        </p:xfrm>
        <a:graphic>
          <a:graphicData uri="http://schemas.openxmlformats.org/presentationml/2006/ole">
            <mc:AlternateContent xmlns:mc="http://schemas.openxmlformats.org/markup-compatibility/2006">
              <mc:Choice xmlns:v="urn:schemas-microsoft-com:vml" Requires="v">
                <p:oleObj spid="_x0000_s86080" name="Equation" r:id="rId27" imgW="291960" imgH="406080" progId="Equation.DSMT4">
                  <p:embed/>
                </p:oleObj>
              </mc:Choice>
              <mc:Fallback>
                <p:oleObj name="Equation" r:id="rId27" imgW="291960" imgH="406080" progId="Equation.DSMT4">
                  <p:embed/>
                  <p:pic>
                    <p:nvPicPr>
                      <p:cNvPr id="18" name="Object 17">
                        <a:extLst>
                          <a:ext uri="{FF2B5EF4-FFF2-40B4-BE49-F238E27FC236}">
                            <a16:creationId xmlns:a16="http://schemas.microsoft.com/office/drawing/2014/main" id="{ADE93C40-3F75-48C1-8352-D0F930175B69}"/>
                          </a:ext>
                          <a:ext uri="{C183D7F6-B498-43B3-948B-1728B52AA6E4}">
                            <adec:decorative xmlns:adec="http://schemas.microsoft.com/office/drawing/2017/decorative" val="1"/>
                          </a:ext>
                        </a:extLst>
                      </p:cNvPr>
                      <p:cNvPicPr/>
                      <p:nvPr/>
                    </p:nvPicPr>
                    <p:blipFill>
                      <a:blip r:embed="rId28"/>
                      <a:stretch>
                        <a:fillRect/>
                      </a:stretch>
                    </p:blipFill>
                    <p:spPr>
                      <a:xfrm>
                        <a:off x="4649998" y="4105453"/>
                        <a:ext cx="427664" cy="595010"/>
                      </a:xfrm>
                      <a:prstGeom prst="rect">
                        <a:avLst/>
                      </a:prstGeom>
                      <a:solidFill>
                        <a:srgbClr val="D4EAE4"/>
                      </a:solidFill>
                    </p:spPr>
                  </p:pic>
                </p:oleObj>
              </mc:Fallback>
            </mc:AlternateContent>
          </a:graphicData>
        </a:graphic>
      </p:graphicFrame>
      <p:graphicFrame>
        <p:nvGraphicFramePr>
          <p:cNvPr id="19" name="Object 18">
            <a:extLst>
              <a:ext uri="{FF2B5EF4-FFF2-40B4-BE49-F238E27FC236}">
                <a16:creationId xmlns:a16="http://schemas.microsoft.com/office/drawing/2014/main" id="{C5499F44-8CE0-4998-846D-1848B414D126}"/>
              </a:ext>
              <a:ext uri="{C183D7F6-B498-43B3-948B-1728B52AA6E4}">
                <adec:decorative xmlns:adec="http://schemas.microsoft.com/office/drawing/2017/decorative" val="1"/>
              </a:ext>
            </a:extLst>
          </p:cNvPr>
          <p:cNvGraphicFramePr>
            <a:graphicFrameLocks noChangeAspect="1"/>
          </p:cNvGraphicFramePr>
          <p:nvPr>
            <p:extLst/>
          </p:nvPr>
        </p:nvGraphicFramePr>
        <p:xfrm>
          <a:off x="5953923" y="4105620"/>
          <a:ext cx="1169938" cy="719962"/>
        </p:xfrm>
        <a:graphic>
          <a:graphicData uri="http://schemas.openxmlformats.org/presentationml/2006/ole">
            <mc:AlternateContent xmlns:mc="http://schemas.openxmlformats.org/markup-compatibility/2006">
              <mc:Choice xmlns:v="urn:schemas-microsoft-com:vml" Requires="v">
                <p:oleObj spid="_x0000_s86081" name="Equation" r:id="rId29" imgW="660240" imgH="406080" progId="Equation.DSMT4">
                  <p:embed/>
                </p:oleObj>
              </mc:Choice>
              <mc:Fallback>
                <p:oleObj name="Equation" r:id="rId29" imgW="660240" imgH="406080" progId="Equation.DSMT4">
                  <p:embed/>
                  <p:pic>
                    <p:nvPicPr>
                      <p:cNvPr id="19" name="Object 18">
                        <a:extLst>
                          <a:ext uri="{FF2B5EF4-FFF2-40B4-BE49-F238E27FC236}">
                            <a16:creationId xmlns:a16="http://schemas.microsoft.com/office/drawing/2014/main" id="{C5499F44-8CE0-4998-846D-1848B414D126}"/>
                          </a:ext>
                          <a:ext uri="{C183D7F6-B498-43B3-948B-1728B52AA6E4}">
                            <adec:decorative xmlns:adec="http://schemas.microsoft.com/office/drawing/2017/decorative" val="1"/>
                          </a:ext>
                        </a:extLst>
                      </p:cNvPr>
                      <p:cNvPicPr/>
                      <p:nvPr/>
                    </p:nvPicPr>
                    <p:blipFill>
                      <a:blip r:embed="rId30"/>
                      <a:stretch>
                        <a:fillRect/>
                      </a:stretch>
                    </p:blipFill>
                    <p:spPr>
                      <a:xfrm>
                        <a:off x="5953923" y="4105620"/>
                        <a:ext cx="1169938" cy="719962"/>
                      </a:xfrm>
                      <a:prstGeom prst="rect">
                        <a:avLst/>
                      </a:prstGeom>
                      <a:solidFill>
                        <a:srgbClr val="D4EAE4"/>
                      </a:solidFill>
                    </p:spPr>
                  </p:pic>
                </p:oleObj>
              </mc:Fallback>
            </mc:AlternateContent>
          </a:graphicData>
        </a:graphic>
      </p:graphicFrame>
      <p:graphicFrame>
        <p:nvGraphicFramePr>
          <p:cNvPr id="20" name="Object 19">
            <a:extLst>
              <a:ext uri="{FF2B5EF4-FFF2-40B4-BE49-F238E27FC236}">
                <a16:creationId xmlns:a16="http://schemas.microsoft.com/office/drawing/2014/main" id="{A9A7F2EC-FD97-4C41-8BD7-FEF24AE2CE79}"/>
              </a:ext>
              <a:ext uri="{C183D7F6-B498-43B3-948B-1728B52AA6E4}">
                <adec:decorative xmlns:adec="http://schemas.microsoft.com/office/drawing/2017/decorative" val="1"/>
              </a:ext>
            </a:extLst>
          </p:cNvPr>
          <p:cNvGraphicFramePr>
            <a:graphicFrameLocks noChangeAspect="1"/>
          </p:cNvGraphicFramePr>
          <p:nvPr>
            <p:extLst/>
          </p:nvPr>
        </p:nvGraphicFramePr>
        <p:xfrm>
          <a:off x="7296977" y="4147159"/>
          <a:ext cx="569278" cy="469742"/>
        </p:xfrm>
        <a:graphic>
          <a:graphicData uri="http://schemas.openxmlformats.org/presentationml/2006/ole">
            <mc:AlternateContent xmlns:mc="http://schemas.openxmlformats.org/markup-compatibility/2006">
              <mc:Choice xmlns:v="urn:schemas-microsoft-com:vml" Requires="v">
                <p:oleObj spid="_x0000_s86082" name="Equation" r:id="rId31" imgW="291960" imgH="241200" progId="Equation.DSMT4">
                  <p:embed/>
                </p:oleObj>
              </mc:Choice>
              <mc:Fallback>
                <p:oleObj name="Equation" r:id="rId31" imgW="291960" imgH="241200" progId="Equation.DSMT4">
                  <p:embed/>
                  <p:pic>
                    <p:nvPicPr>
                      <p:cNvPr id="20" name="Object 19">
                        <a:extLst>
                          <a:ext uri="{FF2B5EF4-FFF2-40B4-BE49-F238E27FC236}">
                            <a16:creationId xmlns:a16="http://schemas.microsoft.com/office/drawing/2014/main" id="{A9A7F2EC-FD97-4C41-8BD7-FEF24AE2CE79}"/>
                          </a:ext>
                          <a:ext uri="{C183D7F6-B498-43B3-948B-1728B52AA6E4}">
                            <adec:decorative xmlns:adec="http://schemas.microsoft.com/office/drawing/2017/decorative" val="1"/>
                          </a:ext>
                        </a:extLst>
                      </p:cNvPr>
                      <p:cNvPicPr/>
                      <p:nvPr/>
                    </p:nvPicPr>
                    <p:blipFill>
                      <a:blip r:embed="rId32"/>
                      <a:stretch>
                        <a:fillRect/>
                      </a:stretch>
                    </p:blipFill>
                    <p:spPr>
                      <a:xfrm>
                        <a:off x="7296977" y="4147159"/>
                        <a:ext cx="569278" cy="469742"/>
                      </a:xfrm>
                      <a:prstGeom prst="rect">
                        <a:avLst/>
                      </a:prstGeom>
                      <a:solidFill>
                        <a:srgbClr val="D4EAE4"/>
                      </a:solidFill>
                    </p:spPr>
                  </p:pic>
                </p:oleObj>
              </mc:Fallback>
            </mc:AlternateContent>
          </a:graphicData>
        </a:graphic>
      </p:graphicFrame>
      <p:graphicFrame>
        <p:nvGraphicFramePr>
          <p:cNvPr id="21" name="Object 20">
            <a:extLst>
              <a:ext uri="{FF2B5EF4-FFF2-40B4-BE49-F238E27FC236}">
                <a16:creationId xmlns:a16="http://schemas.microsoft.com/office/drawing/2014/main" id="{F0788D72-F63C-4673-B9C3-9FD16C487262}"/>
              </a:ext>
              <a:ext uri="{C183D7F6-B498-43B3-948B-1728B52AA6E4}">
                <adec:decorative xmlns:adec="http://schemas.microsoft.com/office/drawing/2017/decorative" val="1"/>
              </a:ext>
            </a:extLst>
          </p:cNvPr>
          <p:cNvGraphicFramePr>
            <a:graphicFrameLocks noChangeAspect="1"/>
          </p:cNvGraphicFramePr>
          <p:nvPr>
            <p:extLst/>
          </p:nvPr>
        </p:nvGraphicFramePr>
        <p:xfrm>
          <a:off x="2128815" y="4865949"/>
          <a:ext cx="544471" cy="490025"/>
        </p:xfrm>
        <a:graphic>
          <a:graphicData uri="http://schemas.openxmlformats.org/presentationml/2006/ole">
            <mc:AlternateContent xmlns:mc="http://schemas.openxmlformats.org/markup-compatibility/2006">
              <mc:Choice xmlns:v="urn:schemas-microsoft-com:vml" Requires="v">
                <p:oleObj spid="_x0000_s86083" name="Equation" r:id="rId33" imgW="253800" imgH="228600" progId="Equation.DSMT4">
                  <p:embed/>
                </p:oleObj>
              </mc:Choice>
              <mc:Fallback>
                <p:oleObj name="Equation" r:id="rId33" imgW="253800" imgH="228600" progId="Equation.DSMT4">
                  <p:embed/>
                  <p:pic>
                    <p:nvPicPr>
                      <p:cNvPr id="21" name="Object 20">
                        <a:extLst>
                          <a:ext uri="{FF2B5EF4-FFF2-40B4-BE49-F238E27FC236}">
                            <a16:creationId xmlns:a16="http://schemas.microsoft.com/office/drawing/2014/main" id="{F0788D72-F63C-4673-B9C3-9FD16C487262}"/>
                          </a:ext>
                          <a:ext uri="{C183D7F6-B498-43B3-948B-1728B52AA6E4}">
                            <adec:decorative xmlns:adec="http://schemas.microsoft.com/office/drawing/2017/decorative" val="1"/>
                          </a:ext>
                        </a:extLst>
                      </p:cNvPr>
                      <p:cNvPicPr/>
                      <p:nvPr/>
                    </p:nvPicPr>
                    <p:blipFill>
                      <a:blip r:embed="rId34"/>
                      <a:stretch>
                        <a:fillRect/>
                      </a:stretch>
                    </p:blipFill>
                    <p:spPr>
                      <a:xfrm>
                        <a:off x="2128815" y="4865949"/>
                        <a:ext cx="544471" cy="490025"/>
                      </a:xfrm>
                      <a:prstGeom prst="rect">
                        <a:avLst/>
                      </a:prstGeom>
                      <a:solidFill>
                        <a:srgbClr val="D4EAE4"/>
                      </a:solidFill>
                    </p:spPr>
                  </p:pic>
                </p:oleObj>
              </mc:Fallback>
            </mc:AlternateContent>
          </a:graphicData>
        </a:graphic>
      </p:graphicFrame>
      <p:graphicFrame>
        <p:nvGraphicFramePr>
          <p:cNvPr id="22" name="Object 21">
            <a:extLst>
              <a:ext uri="{FF2B5EF4-FFF2-40B4-BE49-F238E27FC236}">
                <a16:creationId xmlns:a16="http://schemas.microsoft.com/office/drawing/2014/main" id="{70EC7E95-1FE2-4080-BB0A-B2F96811FC3C}"/>
              </a:ext>
              <a:ext uri="{C183D7F6-B498-43B3-948B-1728B52AA6E4}">
                <adec:decorative xmlns:adec="http://schemas.microsoft.com/office/drawing/2017/decorative" val="1"/>
              </a:ext>
            </a:extLst>
          </p:cNvPr>
          <p:cNvGraphicFramePr>
            <a:graphicFrameLocks noChangeAspect="1"/>
          </p:cNvGraphicFramePr>
          <p:nvPr>
            <p:extLst/>
          </p:nvPr>
        </p:nvGraphicFramePr>
        <p:xfrm>
          <a:off x="3313158" y="4873100"/>
          <a:ext cx="980049" cy="490025"/>
        </p:xfrm>
        <a:graphic>
          <a:graphicData uri="http://schemas.openxmlformats.org/presentationml/2006/ole">
            <mc:AlternateContent xmlns:mc="http://schemas.openxmlformats.org/markup-compatibility/2006">
              <mc:Choice xmlns:v="urn:schemas-microsoft-com:vml" Requires="v">
                <p:oleObj spid="_x0000_s86084" name="Equation" r:id="rId35" imgW="457200" imgH="228600" progId="Equation.DSMT4">
                  <p:embed/>
                </p:oleObj>
              </mc:Choice>
              <mc:Fallback>
                <p:oleObj name="Equation" r:id="rId35" imgW="457200" imgH="228600" progId="Equation.DSMT4">
                  <p:embed/>
                  <p:pic>
                    <p:nvPicPr>
                      <p:cNvPr id="22" name="Object 21">
                        <a:extLst>
                          <a:ext uri="{FF2B5EF4-FFF2-40B4-BE49-F238E27FC236}">
                            <a16:creationId xmlns:a16="http://schemas.microsoft.com/office/drawing/2014/main" id="{70EC7E95-1FE2-4080-BB0A-B2F96811FC3C}"/>
                          </a:ext>
                          <a:ext uri="{C183D7F6-B498-43B3-948B-1728B52AA6E4}">
                            <adec:decorative xmlns:adec="http://schemas.microsoft.com/office/drawing/2017/decorative" val="1"/>
                          </a:ext>
                        </a:extLst>
                      </p:cNvPr>
                      <p:cNvPicPr/>
                      <p:nvPr/>
                    </p:nvPicPr>
                    <p:blipFill>
                      <a:blip r:embed="rId36"/>
                      <a:stretch>
                        <a:fillRect/>
                      </a:stretch>
                    </p:blipFill>
                    <p:spPr>
                      <a:xfrm>
                        <a:off x="3313158" y="4873100"/>
                        <a:ext cx="980049" cy="490025"/>
                      </a:xfrm>
                      <a:prstGeom prst="rect">
                        <a:avLst/>
                      </a:prstGeom>
                      <a:solidFill>
                        <a:srgbClr val="D4EAE4"/>
                      </a:solidFill>
                    </p:spPr>
                  </p:pic>
                </p:oleObj>
              </mc:Fallback>
            </mc:AlternateContent>
          </a:graphicData>
        </a:graphic>
      </p:graphicFrame>
      <p:graphicFrame>
        <p:nvGraphicFramePr>
          <p:cNvPr id="23" name="Object 22">
            <a:extLst>
              <a:ext uri="{FF2B5EF4-FFF2-40B4-BE49-F238E27FC236}">
                <a16:creationId xmlns:a16="http://schemas.microsoft.com/office/drawing/2014/main" id="{04D7E854-361D-490F-82BD-C2B65D1CE163}"/>
              </a:ext>
              <a:ext uri="{C183D7F6-B498-43B3-948B-1728B52AA6E4}">
                <adec:decorative xmlns:adec="http://schemas.microsoft.com/office/drawing/2017/decorative" val="1"/>
              </a:ext>
            </a:extLst>
          </p:cNvPr>
          <p:cNvGraphicFramePr>
            <a:graphicFrameLocks noChangeAspect="1"/>
          </p:cNvGraphicFramePr>
          <p:nvPr>
            <p:extLst/>
          </p:nvPr>
        </p:nvGraphicFramePr>
        <p:xfrm>
          <a:off x="4680454" y="4815560"/>
          <a:ext cx="446258" cy="595010"/>
        </p:xfrm>
        <a:graphic>
          <a:graphicData uri="http://schemas.openxmlformats.org/presentationml/2006/ole">
            <mc:AlternateContent xmlns:mc="http://schemas.openxmlformats.org/markup-compatibility/2006">
              <mc:Choice xmlns:v="urn:schemas-microsoft-com:vml" Requires="v">
                <p:oleObj spid="_x0000_s86085" name="Equation" r:id="rId37" imgW="304560" imgH="406080" progId="Equation.DSMT4">
                  <p:embed/>
                </p:oleObj>
              </mc:Choice>
              <mc:Fallback>
                <p:oleObj name="Equation" r:id="rId37" imgW="304560" imgH="406080" progId="Equation.DSMT4">
                  <p:embed/>
                  <p:pic>
                    <p:nvPicPr>
                      <p:cNvPr id="23" name="Object 22">
                        <a:extLst>
                          <a:ext uri="{FF2B5EF4-FFF2-40B4-BE49-F238E27FC236}">
                            <a16:creationId xmlns:a16="http://schemas.microsoft.com/office/drawing/2014/main" id="{04D7E854-361D-490F-82BD-C2B65D1CE163}"/>
                          </a:ext>
                          <a:ext uri="{C183D7F6-B498-43B3-948B-1728B52AA6E4}">
                            <adec:decorative xmlns:adec="http://schemas.microsoft.com/office/drawing/2017/decorative" val="1"/>
                          </a:ext>
                        </a:extLst>
                      </p:cNvPr>
                      <p:cNvPicPr/>
                      <p:nvPr/>
                    </p:nvPicPr>
                    <p:blipFill>
                      <a:blip r:embed="rId38"/>
                      <a:stretch>
                        <a:fillRect/>
                      </a:stretch>
                    </p:blipFill>
                    <p:spPr>
                      <a:xfrm>
                        <a:off x="4680454" y="4815560"/>
                        <a:ext cx="446258" cy="595010"/>
                      </a:xfrm>
                      <a:prstGeom prst="rect">
                        <a:avLst/>
                      </a:prstGeom>
                      <a:solidFill>
                        <a:srgbClr val="D4EAE4"/>
                      </a:solidFill>
                    </p:spPr>
                  </p:pic>
                </p:oleObj>
              </mc:Fallback>
            </mc:AlternateContent>
          </a:graphicData>
        </a:graphic>
      </p:graphicFrame>
      <p:graphicFrame>
        <p:nvGraphicFramePr>
          <p:cNvPr id="24" name="Object 23">
            <a:extLst>
              <a:ext uri="{FF2B5EF4-FFF2-40B4-BE49-F238E27FC236}">
                <a16:creationId xmlns:a16="http://schemas.microsoft.com/office/drawing/2014/main" id="{5BB41957-0F6C-423A-925D-9E07B8B357C0}"/>
              </a:ext>
              <a:ext uri="{C183D7F6-B498-43B3-948B-1728B52AA6E4}">
                <adec:decorative xmlns:adec="http://schemas.microsoft.com/office/drawing/2017/decorative" val="1"/>
              </a:ext>
            </a:extLst>
          </p:cNvPr>
          <p:cNvGraphicFramePr>
            <a:graphicFrameLocks noChangeAspect="1"/>
          </p:cNvGraphicFramePr>
          <p:nvPr>
            <p:extLst/>
          </p:nvPr>
        </p:nvGraphicFramePr>
        <p:xfrm>
          <a:off x="5953923" y="4890525"/>
          <a:ext cx="1084035" cy="654511"/>
        </p:xfrm>
        <a:graphic>
          <a:graphicData uri="http://schemas.openxmlformats.org/presentationml/2006/ole">
            <mc:AlternateContent xmlns:mc="http://schemas.openxmlformats.org/markup-compatibility/2006">
              <mc:Choice xmlns:v="urn:schemas-microsoft-com:vml" Requires="v">
                <p:oleObj spid="_x0000_s86086" name="Equation" r:id="rId39" imgW="672840" imgH="406080" progId="Equation.DSMT4">
                  <p:embed/>
                </p:oleObj>
              </mc:Choice>
              <mc:Fallback>
                <p:oleObj name="Equation" r:id="rId39" imgW="672840" imgH="406080" progId="Equation.DSMT4">
                  <p:embed/>
                  <p:pic>
                    <p:nvPicPr>
                      <p:cNvPr id="24" name="Object 23">
                        <a:extLst>
                          <a:ext uri="{FF2B5EF4-FFF2-40B4-BE49-F238E27FC236}">
                            <a16:creationId xmlns:a16="http://schemas.microsoft.com/office/drawing/2014/main" id="{5BB41957-0F6C-423A-925D-9E07B8B357C0}"/>
                          </a:ext>
                          <a:ext uri="{C183D7F6-B498-43B3-948B-1728B52AA6E4}">
                            <adec:decorative xmlns:adec="http://schemas.microsoft.com/office/drawing/2017/decorative" val="1"/>
                          </a:ext>
                        </a:extLst>
                      </p:cNvPr>
                      <p:cNvPicPr/>
                      <p:nvPr/>
                    </p:nvPicPr>
                    <p:blipFill>
                      <a:blip r:embed="rId40"/>
                      <a:stretch>
                        <a:fillRect/>
                      </a:stretch>
                    </p:blipFill>
                    <p:spPr>
                      <a:xfrm>
                        <a:off x="5953923" y="4890525"/>
                        <a:ext cx="1084035" cy="654511"/>
                      </a:xfrm>
                      <a:prstGeom prst="rect">
                        <a:avLst/>
                      </a:prstGeom>
                      <a:solidFill>
                        <a:srgbClr val="D4EAE4"/>
                      </a:solidFill>
                    </p:spPr>
                  </p:pic>
                </p:oleObj>
              </mc:Fallback>
            </mc:AlternateContent>
          </a:graphicData>
        </a:graphic>
      </p:graphicFrame>
      <p:graphicFrame>
        <p:nvGraphicFramePr>
          <p:cNvPr id="25" name="Object 24">
            <a:extLst>
              <a:ext uri="{FF2B5EF4-FFF2-40B4-BE49-F238E27FC236}">
                <a16:creationId xmlns:a16="http://schemas.microsoft.com/office/drawing/2014/main" id="{63E76CD4-FB58-45E9-B2BB-A3C6DE93B172}"/>
              </a:ext>
              <a:ext uri="{C183D7F6-B498-43B3-948B-1728B52AA6E4}">
                <adec:decorative xmlns:adec="http://schemas.microsoft.com/office/drawing/2017/decorative" val="1"/>
              </a:ext>
            </a:extLst>
          </p:cNvPr>
          <p:cNvGraphicFramePr>
            <a:graphicFrameLocks noChangeAspect="1"/>
          </p:cNvGraphicFramePr>
          <p:nvPr>
            <p:extLst/>
          </p:nvPr>
        </p:nvGraphicFramePr>
        <p:xfrm>
          <a:off x="7309313" y="4834495"/>
          <a:ext cx="593725" cy="469742"/>
        </p:xfrm>
        <a:graphic>
          <a:graphicData uri="http://schemas.openxmlformats.org/presentationml/2006/ole">
            <mc:AlternateContent xmlns:mc="http://schemas.openxmlformats.org/markup-compatibility/2006">
              <mc:Choice xmlns:v="urn:schemas-microsoft-com:vml" Requires="v">
                <p:oleObj spid="_x0000_s86087" name="Equation" r:id="rId41" imgW="304560" imgH="241200" progId="Equation.DSMT4">
                  <p:embed/>
                </p:oleObj>
              </mc:Choice>
              <mc:Fallback>
                <p:oleObj name="Equation" r:id="rId41" imgW="304560" imgH="241200" progId="Equation.DSMT4">
                  <p:embed/>
                  <p:pic>
                    <p:nvPicPr>
                      <p:cNvPr id="25" name="Object 24">
                        <a:extLst>
                          <a:ext uri="{FF2B5EF4-FFF2-40B4-BE49-F238E27FC236}">
                            <a16:creationId xmlns:a16="http://schemas.microsoft.com/office/drawing/2014/main" id="{63E76CD4-FB58-45E9-B2BB-A3C6DE93B172}"/>
                          </a:ext>
                          <a:ext uri="{C183D7F6-B498-43B3-948B-1728B52AA6E4}">
                            <adec:decorative xmlns:adec="http://schemas.microsoft.com/office/drawing/2017/decorative" val="1"/>
                          </a:ext>
                        </a:extLst>
                      </p:cNvPr>
                      <p:cNvPicPr/>
                      <p:nvPr/>
                    </p:nvPicPr>
                    <p:blipFill>
                      <a:blip r:embed="rId42"/>
                      <a:stretch>
                        <a:fillRect/>
                      </a:stretch>
                    </p:blipFill>
                    <p:spPr>
                      <a:xfrm>
                        <a:off x="7309313" y="4834495"/>
                        <a:ext cx="593725" cy="469742"/>
                      </a:xfrm>
                      <a:prstGeom prst="rect">
                        <a:avLst/>
                      </a:prstGeom>
                      <a:solidFill>
                        <a:srgbClr val="D4EAE4"/>
                      </a:solidFill>
                    </p:spPr>
                  </p:pic>
                </p:oleObj>
              </mc:Fallback>
            </mc:AlternateContent>
          </a:graphicData>
        </a:graphic>
      </p:graphicFrame>
      <p:graphicFrame>
        <p:nvGraphicFramePr>
          <p:cNvPr id="26" name="Object 25">
            <a:extLst>
              <a:ext uri="{FF2B5EF4-FFF2-40B4-BE49-F238E27FC236}">
                <a16:creationId xmlns:a16="http://schemas.microsoft.com/office/drawing/2014/main" id="{831840AE-F46A-4264-B43C-CC1E701789DE}"/>
              </a:ext>
              <a:ext uri="{C183D7F6-B498-43B3-948B-1728B52AA6E4}">
                <adec:decorative xmlns:adec="http://schemas.microsoft.com/office/drawing/2017/decorative" val="1"/>
              </a:ext>
            </a:extLst>
          </p:cNvPr>
          <p:cNvGraphicFramePr>
            <a:graphicFrameLocks noChangeAspect="1"/>
          </p:cNvGraphicFramePr>
          <p:nvPr>
            <p:extLst/>
          </p:nvPr>
        </p:nvGraphicFramePr>
        <p:xfrm>
          <a:off x="2131167" y="5575866"/>
          <a:ext cx="598918" cy="539028"/>
        </p:xfrm>
        <a:graphic>
          <a:graphicData uri="http://schemas.openxmlformats.org/presentationml/2006/ole">
            <mc:AlternateContent xmlns:mc="http://schemas.openxmlformats.org/markup-compatibility/2006">
              <mc:Choice xmlns:v="urn:schemas-microsoft-com:vml" Requires="v">
                <p:oleObj spid="_x0000_s86088" name="Equation" r:id="rId43" imgW="253800" imgH="228600" progId="Equation.DSMT4">
                  <p:embed/>
                </p:oleObj>
              </mc:Choice>
              <mc:Fallback>
                <p:oleObj name="Equation" r:id="rId43" imgW="253800" imgH="228600" progId="Equation.DSMT4">
                  <p:embed/>
                  <p:pic>
                    <p:nvPicPr>
                      <p:cNvPr id="26" name="Object 25">
                        <a:extLst>
                          <a:ext uri="{FF2B5EF4-FFF2-40B4-BE49-F238E27FC236}">
                            <a16:creationId xmlns:a16="http://schemas.microsoft.com/office/drawing/2014/main" id="{831840AE-F46A-4264-B43C-CC1E701789DE}"/>
                          </a:ext>
                          <a:ext uri="{C183D7F6-B498-43B3-948B-1728B52AA6E4}">
                            <adec:decorative xmlns:adec="http://schemas.microsoft.com/office/drawing/2017/decorative" val="1"/>
                          </a:ext>
                        </a:extLst>
                      </p:cNvPr>
                      <p:cNvPicPr/>
                      <p:nvPr/>
                    </p:nvPicPr>
                    <p:blipFill>
                      <a:blip r:embed="rId44"/>
                      <a:stretch>
                        <a:fillRect/>
                      </a:stretch>
                    </p:blipFill>
                    <p:spPr>
                      <a:xfrm>
                        <a:off x="2131167" y="5575866"/>
                        <a:ext cx="598918" cy="539028"/>
                      </a:xfrm>
                      <a:prstGeom prst="rect">
                        <a:avLst/>
                      </a:prstGeom>
                      <a:solidFill>
                        <a:srgbClr val="D4EAE4"/>
                      </a:solidFill>
                    </p:spPr>
                  </p:pic>
                </p:oleObj>
              </mc:Fallback>
            </mc:AlternateContent>
          </a:graphicData>
        </a:graphic>
      </p:graphicFrame>
      <p:graphicFrame>
        <p:nvGraphicFramePr>
          <p:cNvPr id="27" name="Object 26">
            <a:extLst>
              <a:ext uri="{FF2B5EF4-FFF2-40B4-BE49-F238E27FC236}">
                <a16:creationId xmlns:a16="http://schemas.microsoft.com/office/drawing/2014/main" id="{0A335B54-BC0F-49CD-837F-45897D908D86}"/>
              </a:ext>
              <a:ext uri="{C183D7F6-B498-43B3-948B-1728B52AA6E4}">
                <adec:decorative xmlns:adec="http://schemas.microsoft.com/office/drawing/2017/decorative" val="1"/>
              </a:ext>
            </a:extLst>
          </p:cNvPr>
          <p:cNvGraphicFramePr>
            <a:graphicFrameLocks noChangeAspect="1"/>
          </p:cNvGraphicFramePr>
          <p:nvPr>
            <p:extLst/>
          </p:nvPr>
        </p:nvGraphicFramePr>
        <p:xfrm>
          <a:off x="3326399" y="5609739"/>
          <a:ext cx="980049" cy="490025"/>
        </p:xfrm>
        <a:graphic>
          <a:graphicData uri="http://schemas.openxmlformats.org/presentationml/2006/ole">
            <mc:AlternateContent xmlns:mc="http://schemas.openxmlformats.org/markup-compatibility/2006">
              <mc:Choice xmlns:v="urn:schemas-microsoft-com:vml" Requires="v">
                <p:oleObj spid="_x0000_s86089" name="Equation" r:id="rId45" imgW="457200" imgH="228600" progId="Equation.DSMT4">
                  <p:embed/>
                </p:oleObj>
              </mc:Choice>
              <mc:Fallback>
                <p:oleObj name="Equation" r:id="rId45" imgW="457200" imgH="228600" progId="Equation.DSMT4">
                  <p:embed/>
                  <p:pic>
                    <p:nvPicPr>
                      <p:cNvPr id="27" name="Object 26">
                        <a:extLst>
                          <a:ext uri="{FF2B5EF4-FFF2-40B4-BE49-F238E27FC236}">
                            <a16:creationId xmlns:a16="http://schemas.microsoft.com/office/drawing/2014/main" id="{0A335B54-BC0F-49CD-837F-45897D908D86}"/>
                          </a:ext>
                          <a:ext uri="{C183D7F6-B498-43B3-948B-1728B52AA6E4}">
                            <adec:decorative xmlns:adec="http://schemas.microsoft.com/office/drawing/2017/decorative" val="1"/>
                          </a:ext>
                        </a:extLst>
                      </p:cNvPr>
                      <p:cNvPicPr/>
                      <p:nvPr/>
                    </p:nvPicPr>
                    <p:blipFill>
                      <a:blip r:embed="rId46"/>
                      <a:stretch>
                        <a:fillRect/>
                      </a:stretch>
                    </p:blipFill>
                    <p:spPr>
                      <a:xfrm>
                        <a:off x="3326399" y="5609739"/>
                        <a:ext cx="980049" cy="490025"/>
                      </a:xfrm>
                      <a:prstGeom prst="rect">
                        <a:avLst/>
                      </a:prstGeom>
                      <a:solidFill>
                        <a:srgbClr val="D4EAE4"/>
                      </a:solidFill>
                    </p:spPr>
                  </p:pic>
                </p:oleObj>
              </mc:Fallback>
            </mc:AlternateContent>
          </a:graphicData>
        </a:graphic>
      </p:graphicFrame>
      <p:graphicFrame>
        <p:nvGraphicFramePr>
          <p:cNvPr id="28" name="Object 27">
            <a:extLst>
              <a:ext uri="{FF2B5EF4-FFF2-40B4-BE49-F238E27FC236}">
                <a16:creationId xmlns:a16="http://schemas.microsoft.com/office/drawing/2014/main" id="{849CBCC4-90E6-4662-B911-464E36817ECD}"/>
              </a:ext>
              <a:ext uri="{C183D7F6-B498-43B3-948B-1728B52AA6E4}">
                <adec:decorative xmlns:adec="http://schemas.microsoft.com/office/drawing/2017/decorative" val="1"/>
              </a:ext>
            </a:extLst>
          </p:cNvPr>
          <p:cNvGraphicFramePr>
            <a:graphicFrameLocks noChangeAspect="1"/>
          </p:cNvGraphicFramePr>
          <p:nvPr>
            <p:extLst/>
          </p:nvPr>
        </p:nvGraphicFramePr>
        <p:xfrm>
          <a:off x="4661214" y="5533210"/>
          <a:ext cx="490884" cy="654511"/>
        </p:xfrm>
        <a:graphic>
          <a:graphicData uri="http://schemas.openxmlformats.org/presentationml/2006/ole">
            <mc:AlternateContent xmlns:mc="http://schemas.openxmlformats.org/markup-compatibility/2006">
              <mc:Choice xmlns:v="urn:schemas-microsoft-com:vml" Requires="v">
                <p:oleObj spid="_x0000_s86090" name="Equation" r:id="rId47" imgW="304560" imgH="406080" progId="Equation.DSMT4">
                  <p:embed/>
                </p:oleObj>
              </mc:Choice>
              <mc:Fallback>
                <p:oleObj name="Equation" r:id="rId47" imgW="304560" imgH="406080" progId="Equation.DSMT4">
                  <p:embed/>
                  <p:pic>
                    <p:nvPicPr>
                      <p:cNvPr id="28" name="Object 27">
                        <a:extLst>
                          <a:ext uri="{FF2B5EF4-FFF2-40B4-BE49-F238E27FC236}">
                            <a16:creationId xmlns:a16="http://schemas.microsoft.com/office/drawing/2014/main" id="{849CBCC4-90E6-4662-B911-464E36817ECD}"/>
                          </a:ext>
                          <a:ext uri="{C183D7F6-B498-43B3-948B-1728B52AA6E4}">
                            <adec:decorative xmlns:adec="http://schemas.microsoft.com/office/drawing/2017/decorative" val="1"/>
                          </a:ext>
                        </a:extLst>
                      </p:cNvPr>
                      <p:cNvPicPr/>
                      <p:nvPr/>
                    </p:nvPicPr>
                    <p:blipFill>
                      <a:blip r:embed="rId48"/>
                      <a:stretch>
                        <a:fillRect/>
                      </a:stretch>
                    </p:blipFill>
                    <p:spPr>
                      <a:xfrm>
                        <a:off x="4661214" y="5533210"/>
                        <a:ext cx="490884" cy="654511"/>
                      </a:xfrm>
                      <a:prstGeom prst="rect">
                        <a:avLst/>
                      </a:prstGeom>
                      <a:solidFill>
                        <a:srgbClr val="D4EAE4"/>
                      </a:solidFill>
                    </p:spPr>
                  </p:pic>
                </p:oleObj>
              </mc:Fallback>
            </mc:AlternateContent>
          </a:graphicData>
        </a:graphic>
      </p:graphicFrame>
      <p:graphicFrame>
        <p:nvGraphicFramePr>
          <p:cNvPr id="29" name="Object 28">
            <a:extLst>
              <a:ext uri="{FF2B5EF4-FFF2-40B4-BE49-F238E27FC236}">
                <a16:creationId xmlns:a16="http://schemas.microsoft.com/office/drawing/2014/main" id="{D78B7B69-C49B-4C74-88F1-A896FE786C62}"/>
              </a:ext>
              <a:ext uri="{C183D7F6-B498-43B3-948B-1728B52AA6E4}">
                <adec:decorative xmlns:adec="http://schemas.microsoft.com/office/drawing/2017/decorative" val="1"/>
              </a:ext>
            </a:extLst>
          </p:cNvPr>
          <p:cNvGraphicFramePr>
            <a:graphicFrameLocks noChangeAspect="1"/>
          </p:cNvGraphicFramePr>
          <p:nvPr>
            <p:extLst/>
          </p:nvPr>
        </p:nvGraphicFramePr>
        <p:xfrm>
          <a:off x="5953923" y="5609977"/>
          <a:ext cx="1413149" cy="595010"/>
        </p:xfrm>
        <a:graphic>
          <a:graphicData uri="http://schemas.openxmlformats.org/presentationml/2006/ole">
            <mc:AlternateContent xmlns:mc="http://schemas.openxmlformats.org/markup-compatibility/2006">
              <mc:Choice xmlns:v="urn:schemas-microsoft-com:vml" Requires="v">
                <p:oleObj spid="_x0000_s86091" name="Equation" r:id="rId49" imgW="965160" imgH="406080" progId="Equation.DSMT4">
                  <p:embed/>
                </p:oleObj>
              </mc:Choice>
              <mc:Fallback>
                <p:oleObj name="Equation" r:id="rId49" imgW="965160" imgH="406080" progId="Equation.DSMT4">
                  <p:embed/>
                  <p:pic>
                    <p:nvPicPr>
                      <p:cNvPr id="29" name="Object 28">
                        <a:extLst>
                          <a:ext uri="{FF2B5EF4-FFF2-40B4-BE49-F238E27FC236}">
                            <a16:creationId xmlns:a16="http://schemas.microsoft.com/office/drawing/2014/main" id="{D78B7B69-C49B-4C74-88F1-A896FE786C62}"/>
                          </a:ext>
                          <a:ext uri="{C183D7F6-B498-43B3-948B-1728B52AA6E4}">
                            <adec:decorative xmlns:adec="http://schemas.microsoft.com/office/drawing/2017/decorative" val="1"/>
                          </a:ext>
                        </a:extLst>
                      </p:cNvPr>
                      <p:cNvPicPr/>
                      <p:nvPr/>
                    </p:nvPicPr>
                    <p:blipFill>
                      <a:blip r:embed="rId50"/>
                      <a:stretch>
                        <a:fillRect/>
                      </a:stretch>
                    </p:blipFill>
                    <p:spPr>
                      <a:xfrm>
                        <a:off x="5953923" y="5609977"/>
                        <a:ext cx="1413149" cy="595010"/>
                      </a:xfrm>
                      <a:prstGeom prst="rect">
                        <a:avLst/>
                      </a:prstGeom>
                      <a:solidFill>
                        <a:srgbClr val="D4EAE4"/>
                      </a:solidFill>
                    </p:spPr>
                  </p:pic>
                </p:oleObj>
              </mc:Fallback>
            </mc:AlternateContent>
          </a:graphicData>
        </a:graphic>
      </p:graphicFrame>
      <p:graphicFrame>
        <p:nvGraphicFramePr>
          <p:cNvPr id="30" name="Object 29">
            <a:extLst>
              <a:ext uri="{FF2B5EF4-FFF2-40B4-BE49-F238E27FC236}">
                <a16:creationId xmlns:a16="http://schemas.microsoft.com/office/drawing/2014/main" id="{F8BBD69D-2C12-436C-A53E-588F0E5E3254}"/>
              </a:ext>
              <a:ext uri="{C183D7F6-B498-43B3-948B-1728B52AA6E4}">
                <adec:decorative xmlns:adec="http://schemas.microsoft.com/office/drawing/2017/decorative" val="1"/>
              </a:ext>
            </a:extLst>
          </p:cNvPr>
          <p:cNvGraphicFramePr>
            <a:graphicFrameLocks noChangeAspect="1"/>
          </p:cNvGraphicFramePr>
          <p:nvPr>
            <p:extLst/>
          </p:nvPr>
        </p:nvGraphicFramePr>
        <p:xfrm>
          <a:off x="7313270" y="5588089"/>
          <a:ext cx="620442" cy="489822"/>
        </p:xfrm>
        <a:graphic>
          <a:graphicData uri="http://schemas.openxmlformats.org/presentationml/2006/ole">
            <mc:AlternateContent xmlns:mc="http://schemas.openxmlformats.org/markup-compatibility/2006">
              <mc:Choice xmlns:v="urn:schemas-microsoft-com:vml" Requires="v">
                <p:oleObj spid="_x0000_s86092" name="Equation" r:id="rId51" imgW="304560" imgH="241200" progId="Equation.DSMT4">
                  <p:embed/>
                </p:oleObj>
              </mc:Choice>
              <mc:Fallback>
                <p:oleObj name="Equation" r:id="rId51" imgW="304560" imgH="241200" progId="Equation.DSMT4">
                  <p:embed/>
                  <p:pic>
                    <p:nvPicPr>
                      <p:cNvPr id="30" name="Object 29">
                        <a:extLst>
                          <a:ext uri="{FF2B5EF4-FFF2-40B4-BE49-F238E27FC236}">
                            <a16:creationId xmlns:a16="http://schemas.microsoft.com/office/drawing/2014/main" id="{F8BBD69D-2C12-436C-A53E-588F0E5E3254}"/>
                          </a:ext>
                          <a:ext uri="{C183D7F6-B498-43B3-948B-1728B52AA6E4}">
                            <adec:decorative xmlns:adec="http://schemas.microsoft.com/office/drawing/2017/decorative" val="1"/>
                          </a:ext>
                        </a:extLst>
                      </p:cNvPr>
                      <p:cNvPicPr>
                        <a:picLocks noChangeAspect="1" noChangeArrowheads="1"/>
                      </p:cNvPicPr>
                      <p:nvPr/>
                    </p:nvPicPr>
                    <p:blipFill>
                      <a:blip r:embed="rId52"/>
                      <a:srcRect/>
                      <a:stretch>
                        <a:fillRect/>
                      </a:stretch>
                    </p:blipFill>
                    <p:spPr bwMode="auto">
                      <a:xfrm>
                        <a:off x="7313270" y="5588089"/>
                        <a:ext cx="620442" cy="489822"/>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396969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13" descr="Differentiation of f super dash baseline left parenthesis x right parenthesis equals 6 x super 3 minus 12 x super 2 plus 6 x minus 2.">
                <a:extLst>
                  <a:ext uri="{FF2B5EF4-FFF2-40B4-BE49-F238E27FC236}">
                    <a16:creationId xmlns:a16="http://schemas.microsoft.com/office/drawing/2014/main" id="{18BCC536-77D9-401B-88C6-7C8ADA3DCB0F}"/>
                  </a:ext>
                </a:extLst>
              </p:cNvPr>
              <p:cNvSpPr txBox="1"/>
              <p:nvPr/>
            </p:nvSpPr>
            <p:spPr>
              <a:xfrm>
                <a:off x="188715" y="118606"/>
                <a:ext cx="4326731" cy="400219"/>
              </a:xfrm>
              <a:prstGeom prst="rect">
                <a:avLst/>
              </a:prstGeom>
            </p:spPr>
            <p:txBody>
              <a:bodyPr>
                <a:no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rgbClr val="000000"/>
                          </a:solidFill>
                          <a:latin typeface="Cambria Math" panose="02040503050406030204" pitchFamily="18" charset="0"/>
                        </a:rPr>
                        <m:t>Find</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6</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3</m:t>
                          </m:r>
                        </m:sup>
                      </m:sSup>
                      <m:r>
                        <a:rPr lang="en-US" sz="2000" i="1">
                          <a:solidFill>
                            <a:srgbClr val="000000"/>
                          </a:solidFill>
                          <a:latin typeface="Cambria Math" panose="02040503050406030204" pitchFamily="18" charset="0"/>
                        </a:rPr>
                        <m:t>−12</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6</m:t>
                      </m:r>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−2,</m:t>
                      </m:r>
                    </m:oMath>
                  </m:oMathPara>
                </a14:m>
                <a:endParaRPr lang="en-US" sz="2000" dirty="0"/>
              </a:p>
            </p:txBody>
          </p:sp>
        </mc:Choice>
        <mc:Fallback xmlns="">
          <p:sp>
            <p:nvSpPr>
              <p:cNvPr id="2" name="Object 13" descr="Differentiation of f super dash baseline left parenthesis x right parenthesis equals 6 x super 3 minus 12 x super 2 plus 6 x minus 2.">
                <a:extLst>
                  <a:ext uri="{FF2B5EF4-FFF2-40B4-BE49-F238E27FC236}">
                    <a16:creationId xmlns:a16="http://schemas.microsoft.com/office/drawing/2014/main" id="{18BCC536-77D9-401B-88C6-7C8ADA3DCB0F}"/>
                  </a:ext>
                </a:extLst>
              </p:cNvPr>
              <p:cNvSpPr txBox="1">
                <a:spLocks noRot="1" noChangeAspect="1" noMove="1" noResize="1" noEditPoints="1" noAdjustHandles="1" noChangeArrowheads="1" noChangeShapeType="1" noTextEdit="1"/>
              </p:cNvSpPr>
              <p:nvPr/>
            </p:nvSpPr>
            <p:spPr>
              <a:xfrm>
                <a:off x="188715" y="118606"/>
                <a:ext cx="4326731" cy="400219"/>
              </a:xfrm>
              <a:prstGeom prst="rect">
                <a:avLst/>
              </a:prstGeom>
              <a:blipFill>
                <a:blip r:embed="rId2"/>
                <a:stretch>
                  <a:fillRect b="-18182"/>
                </a:stretch>
              </a:blipFill>
            </p:spPr>
            <p:txBody>
              <a:bodyPr/>
              <a:lstStyle/>
              <a:p>
                <a:r>
                  <a:rPr lang="en-US">
                    <a:noFill/>
                  </a:rPr>
                  <a:t> </a:t>
                </a:r>
              </a:p>
            </p:txBody>
          </p:sp>
        </mc:Fallback>
      </mc:AlternateContent>
      <p:sp>
        <p:nvSpPr>
          <p:cNvPr id="3" name="Content Placeholder 3">
            <a:extLst>
              <a:ext uri="{FF2B5EF4-FFF2-40B4-BE49-F238E27FC236}">
                <a16:creationId xmlns:a16="http://schemas.microsoft.com/office/drawing/2014/main" id="{3DD3F26E-E8C7-4F0C-8F7F-661BA8050DF0}"/>
              </a:ext>
            </a:extLst>
          </p:cNvPr>
          <p:cNvSpPr txBox="1">
            <a:spLocks/>
          </p:cNvSpPr>
          <p:nvPr/>
        </p:nvSpPr>
        <p:spPr>
          <a:xfrm>
            <a:off x="4515446" y="82738"/>
            <a:ext cx="4326731" cy="517034"/>
          </a:xfrm>
          <a:prstGeom prst="rect">
            <a:avLst/>
          </a:prstGeom>
          <a:noFill/>
          <a:ln>
            <a:noFill/>
          </a:ln>
        </p:spPr>
        <p:txBody>
          <a:bodyPr vert="horz" wrap="square" lIns="0" tIns="91425" rIns="0" bIns="9142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a:t>find all higher-order derivatives.</a:t>
            </a:r>
          </a:p>
        </p:txBody>
      </p:sp>
      <mc:AlternateContent xmlns:mc="http://schemas.openxmlformats.org/markup-compatibility/2006" xmlns:a14="http://schemas.microsoft.com/office/drawing/2010/main">
        <mc:Choice Requires="a14">
          <p:sp>
            <p:nvSpPr>
              <p:cNvPr id="5" name="Object 15" descr="Differentiation of f super dash baseline left parenthesis x right parenthesis equals 18 x super 2 minus 24 x plus 6">
                <a:extLst>
                  <a:ext uri="{FF2B5EF4-FFF2-40B4-BE49-F238E27FC236}">
                    <a16:creationId xmlns:a16="http://schemas.microsoft.com/office/drawing/2014/main" id="{E6FEECBE-08CD-4AEF-B908-73DCAA044DBB}"/>
                  </a:ext>
                </a:extLst>
              </p:cNvPr>
              <p:cNvSpPr txBox="1"/>
              <p:nvPr/>
            </p:nvSpPr>
            <p:spPr bwMode="auto">
              <a:xfrm>
                <a:off x="37780" y="658945"/>
                <a:ext cx="3670809" cy="517034"/>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18</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−24</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6</m:t>
                      </m:r>
                    </m:oMath>
                  </m:oMathPara>
                </a14:m>
                <a:endParaRPr lang="en-US" dirty="0"/>
              </a:p>
            </p:txBody>
          </p:sp>
        </mc:Choice>
        <mc:Fallback xmlns="">
          <p:sp>
            <p:nvSpPr>
              <p:cNvPr id="5" name="Object 15" descr="Differentiation of f super dash baseline left parenthesis x right parenthesis equals 18 x super 2 minus 24 x plus 6">
                <a:extLst>
                  <a:ext uri="{FF2B5EF4-FFF2-40B4-BE49-F238E27FC236}">
                    <a16:creationId xmlns:a16="http://schemas.microsoft.com/office/drawing/2014/main" id="{E6FEECBE-08CD-4AEF-B908-73DCAA044DBB}"/>
                  </a:ext>
                </a:extLst>
              </p:cNvPr>
              <p:cNvSpPr txBox="1">
                <a:spLocks noRot="1" noChangeAspect="1" noMove="1" noResize="1" noEditPoints="1" noAdjustHandles="1" noChangeArrowheads="1" noChangeShapeType="1" noTextEdit="1"/>
              </p:cNvSpPr>
              <p:nvPr/>
            </p:nvSpPr>
            <p:spPr bwMode="auto">
              <a:xfrm>
                <a:off x="37780" y="658945"/>
                <a:ext cx="3670809" cy="5170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4" descr="Differentiation of f super dash dash dash baseline left parenthesis x right parenthesis.&#10;Long Description is available in notes, press F6.">
                <a:extLst>
                  <a:ext uri="{FF2B5EF4-FFF2-40B4-BE49-F238E27FC236}">
                    <a16:creationId xmlns:a16="http://schemas.microsoft.com/office/drawing/2014/main" id="{057CA531-8D43-4175-BB3A-41B9F53236C2}"/>
                  </a:ext>
                </a:extLst>
              </p:cNvPr>
              <p:cNvSpPr txBox="1"/>
              <p:nvPr/>
            </p:nvSpPr>
            <p:spPr bwMode="auto">
              <a:xfrm>
                <a:off x="2378076" y="701086"/>
                <a:ext cx="4729211" cy="517034"/>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4</m:t>
                              </m:r>
                            </m:e>
                          </m:d>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=0,</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and</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for</m:t>
                      </m:r>
                      <m:r>
                        <m:rPr>
                          <m:nor/>
                        </m:rP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≥5,</m:t>
                      </m:r>
                      <m:r>
                        <a:rPr lang="en-US">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𝑛</m:t>
                              </m:r>
                            </m:e>
                          </m:d>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=0.</m:t>
                      </m:r>
                    </m:oMath>
                  </m:oMathPara>
                </a14:m>
                <a:endParaRPr lang="en-US" dirty="0"/>
              </a:p>
            </p:txBody>
          </p:sp>
        </mc:Choice>
        <mc:Fallback xmlns="">
          <p:sp>
            <p:nvSpPr>
              <p:cNvPr id="12" name="Object 14" descr="Differentiation of f super dash dash dash baseline left parenthesis x right parenthesis.&#10;Long Description is available in notes, press F6.">
                <a:extLst>
                  <a:ext uri="{FF2B5EF4-FFF2-40B4-BE49-F238E27FC236}">
                    <a16:creationId xmlns:a16="http://schemas.microsoft.com/office/drawing/2014/main" id="{057CA531-8D43-4175-BB3A-41B9F53236C2}"/>
                  </a:ext>
                </a:extLst>
              </p:cNvPr>
              <p:cNvSpPr txBox="1">
                <a:spLocks noRot="1" noChangeAspect="1" noMove="1" noResize="1" noEditPoints="1" noAdjustHandles="1" noChangeArrowheads="1" noChangeShapeType="1" noTextEdit="1"/>
              </p:cNvSpPr>
              <p:nvPr/>
            </p:nvSpPr>
            <p:spPr bwMode="auto">
              <a:xfrm>
                <a:off x="2378076" y="701086"/>
                <a:ext cx="4729211" cy="5170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A2D006-0B17-4319-BC98-129B2726DD84}"/>
                  </a:ext>
                </a:extLst>
              </p:cNvPr>
              <p:cNvSpPr/>
              <p:nvPr/>
            </p:nvSpPr>
            <p:spPr>
              <a:xfrm>
                <a:off x="422947" y="1133513"/>
                <a:ext cx="2518831" cy="533736"/>
              </a:xfrm>
              <a:prstGeom prst="rect">
                <a:avLst/>
              </a:prstGeom>
            </p:spPr>
            <p:txBody>
              <a:bodyPr wrap="none">
                <a:spAutoFit/>
              </a:bodyPr>
              <a:lstStyle/>
              <a:p>
                <a:r>
                  <a:rPr lang="en-US" b="1" dirty="0">
                    <a:solidFill>
                      <a:srgbClr val="007FA3"/>
                    </a:solidFill>
                  </a:rPr>
                  <a:t>Example </a:t>
                </a:r>
                <a:r>
                  <a:rPr lang="en-US" b="1" dirty="0">
                    <a:solidFill>
                      <a:srgbClr val="0070C0"/>
                    </a:solidFill>
                  </a:rPr>
                  <a:t>2</a:t>
                </a:r>
                <a:r>
                  <a:rPr lang="en-US" dirty="0">
                    <a:solidFill>
                      <a:schemeClr val="tx1"/>
                    </a:solidFill>
                  </a:rPr>
                  <a:t>  Find </a:t>
                </a:r>
                <a14:m>
                  <m:oMath xmlns:m="http://schemas.openxmlformats.org/officeDocument/2006/math">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  </m:t>
                    </m:r>
                    <m:f>
                      <m:fPr>
                        <m:ctrlPr>
                          <a:rPr lang="en-US" i="1" smtClean="0">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𝑑</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𝑦</m:t>
                        </m:r>
                      </m:num>
                      <m:den>
                        <m:r>
                          <a:rPr lang="en-US" b="0" i="1" smtClean="0">
                            <a:solidFill>
                              <a:schemeClr val="tx1"/>
                            </a:solidFill>
                            <a:latin typeface="Cambria Math" panose="02040503050406030204" pitchFamily="18" charset="0"/>
                          </a:rPr>
                          <m:t>𝑑</m:t>
                        </m:r>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den>
                    </m:f>
                  </m:oMath>
                </a14:m>
                <a:r>
                  <a:rPr lang="en-US" b="1" dirty="0">
                    <a:solidFill>
                      <a:srgbClr val="007FA3"/>
                    </a:solidFill>
                  </a:rPr>
                  <a:t> </a:t>
                </a:r>
                <a:endParaRPr lang="en-US" dirty="0"/>
              </a:p>
            </p:txBody>
          </p:sp>
        </mc:Choice>
        <mc:Fallback xmlns="">
          <p:sp>
            <p:nvSpPr>
              <p:cNvPr id="13" name="Rectangle 12">
                <a:extLst>
                  <a:ext uri="{FF2B5EF4-FFF2-40B4-BE49-F238E27FC236}">
                    <a16:creationId xmlns:a16="http://schemas.microsoft.com/office/drawing/2014/main" id="{8BA2D006-0B17-4319-BC98-129B2726DD84}"/>
                  </a:ext>
                </a:extLst>
              </p:cNvPr>
              <p:cNvSpPr>
                <a:spLocks noRot="1" noChangeAspect="1" noMove="1" noResize="1" noEditPoints="1" noAdjustHandles="1" noChangeArrowheads="1" noChangeShapeType="1" noTextEdit="1"/>
              </p:cNvSpPr>
              <p:nvPr/>
            </p:nvSpPr>
            <p:spPr>
              <a:xfrm>
                <a:off x="422947" y="1133513"/>
                <a:ext cx="2518831" cy="533736"/>
              </a:xfrm>
              <a:prstGeom prst="rect">
                <a:avLst/>
              </a:prstGeom>
              <a:blipFill>
                <a:blip r:embed="rId5"/>
                <a:stretch>
                  <a:fillRect l="-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12AF429-D329-4F51-95C1-65CA38B6B58D}"/>
                  </a:ext>
                </a:extLst>
              </p:cNvPr>
              <p:cNvSpPr/>
              <p:nvPr/>
            </p:nvSpPr>
            <p:spPr>
              <a:xfrm>
                <a:off x="203995" y="1745657"/>
                <a:ext cx="2620651" cy="369332"/>
              </a:xfrm>
              <a:prstGeom prst="rect">
                <a:avLst/>
              </a:prstGeom>
            </p:spPr>
            <p:txBody>
              <a:bodyPr wrap="square">
                <a:spAutoFit/>
              </a:bodyPr>
              <a:lstStyle/>
              <a:p>
                <a:pPr marL="457200" marR="0">
                  <a:spcBef>
                    <a:spcPts val="0"/>
                  </a:spcBef>
                  <a:spcAft>
                    <a:spcPts val="0"/>
                  </a:spcAft>
                </a:pPr>
                <a:r>
                  <a:rPr lang="en-US" dirty="0">
                    <a:latin typeface="Times New Roman" panose="02020603050405020304" pitchFamily="18" charset="0"/>
                    <a:ea typeface="Times New Roman" panose="02020603050405020304" pitchFamily="18" charset="0"/>
                  </a:rPr>
                  <a:t>1)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𝑒</m:t>
                        </m:r>
                      </m:e>
                      <m:sup>
                        <m:r>
                          <a:rPr lang="en-US" i="1">
                            <a:latin typeface="Cambria Math" panose="02040503050406030204" pitchFamily="18" charset="0"/>
                            <a:ea typeface="Times New Roman" panose="02020603050405020304" pitchFamily="18" charset="0"/>
                          </a:rPr>
                          <m:t>𝑥</m:t>
                        </m:r>
                      </m:sup>
                    </m:sSup>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𝑥</m:t>
                        </m:r>
                      </m:e>
                    </m:func>
                  </m:oMath>
                </a14:m>
                <a:endParaRPr lang="en-US" dirty="0">
                  <a:latin typeface="Times New Roman" panose="02020603050405020304" pitchFamily="18" charset="0"/>
                  <a:ea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F12AF429-D329-4F51-95C1-65CA38B6B58D}"/>
                  </a:ext>
                </a:extLst>
              </p:cNvPr>
              <p:cNvSpPr>
                <a:spLocks noRot="1" noChangeAspect="1" noMove="1" noResize="1" noEditPoints="1" noAdjustHandles="1" noChangeArrowheads="1" noChangeShapeType="1" noTextEdit="1"/>
              </p:cNvSpPr>
              <p:nvPr/>
            </p:nvSpPr>
            <p:spPr>
              <a:xfrm>
                <a:off x="203995" y="1745657"/>
                <a:ext cx="2620651" cy="369332"/>
              </a:xfrm>
              <a:prstGeom prst="rect">
                <a:avLst/>
              </a:prstGeom>
              <a:blipFill>
                <a:blip r:embed="rId6"/>
                <a:stretch>
                  <a:fillRect t="-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21B4A49-0F0F-4973-A2D3-FE4346705D18}"/>
                  </a:ext>
                </a:extLst>
              </p:cNvPr>
              <p:cNvSpPr txBox="1"/>
              <p:nvPr/>
            </p:nvSpPr>
            <p:spPr>
              <a:xfrm>
                <a:off x="779999" y="2339304"/>
                <a:ext cx="1979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𝑥𝑙𝑛𝑥</m:t>
                      </m:r>
                    </m:oMath>
                  </m:oMathPara>
                </a14:m>
                <a:endParaRPr lang="en-US" dirty="0"/>
              </a:p>
            </p:txBody>
          </p:sp>
        </mc:Choice>
        <mc:Fallback xmlns="">
          <p:sp>
            <p:nvSpPr>
              <p:cNvPr id="15" name="TextBox 14">
                <a:extLst>
                  <a:ext uri="{FF2B5EF4-FFF2-40B4-BE49-F238E27FC236}">
                    <a16:creationId xmlns:a16="http://schemas.microsoft.com/office/drawing/2014/main" id="{C21B4A49-0F0F-4973-A2D3-FE4346705D18}"/>
                  </a:ext>
                </a:extLst>
              </p:cNvPr>
              <p:cNvSpPr txBox="1">
                <a:spLocks noRot="1" noChangeAspect="1" noMove="1" noResize="1" noEditPoints="1" noAdjustHandles="1" noChangeArrowheads="1" noChangeShapeType="1" noTextEdit="1"/>
              </p:cNvSpPr>
              <p:nvPr/>
            </p:nvSpPr>
            <p:spPr>
              <a:xfrm>
                <a:off x="779999" y="2339304"/>
                <a:ext cx="1979581" cy="276999"/>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bject 11" descr="Calculation to find d super 2 baseline y over dx super 2 baseline. &#10;Long description is available in notes, press F6.">
                <a:extLst>
                  <a:ext uri="{FF2B5EF4-FFF2-40B4-BE49-F238E27FC236}">
                    <a16:creationId xmlns:a16="http://schemas.microsoft.com/office/drawing/2014/main" id="{BA802456-9404-49CF-8BF3-571D4DBEFBDC}"/>
                  </a:ext>
                </a:extLst>
              </p:cNvPr>
              <p:cNvSpPr txBox="1"/>
              <p:nvPr/>
            </p:nvSpPr>
            <p:spPr bwMode="auto">
              <a:xfrm>
                <a:off x="3224090" y="2734133"/>
                <a:ext cx="1744726" cy="620172"/>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+8</m:t>
                      </m:r>
                      <m:r>
                        <a:rPr lang="en-US" i="1">
                          <a:solidFill>
                            <a:srgbClr val="000000"/>
                          </a:solidFill>
                          <a:latin typeface="Cambria Math" panose="02040503050406030204" pitchFamily="18" charset="0"/>
                        </a:rPr>
                        <m:t>𝑦</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𝑑𝑦</m:t>
                          </m:r>
                        </m:num>
                        <m:den>
                          <m:r>
                            <a:rPr lang="en-US" i="1">
                              <a:solidFill>
                                <a:srgbClr val="000000"/>
                              </a:solidFill>
                              <a:latin typeface="Cambria Math" panose="02040503050406030204" pitchFamily="18" charset="0"/>
                            </a:rPr>
                            <m:t>𝑑𝑥</m:t>
                          </m:r>
                        </m:den>
                      </m:f>
                      <m:r>
                        <a:rPr lang="en-US" i="1">
                          <a:solidFill>
                            <a:srgbClr val="000000"/>
                          </a:solidFill>
                          <a:latin typeface="Cambria Math" panose="02040503050406030204" pitchFamily="18" charset="0"/>
                        </a:rPr>
                        <m:t>=0</m:t>
                      </m:r>
                    </m:oMath>
                  </m:oMathPara>
                </a14:m>
                <a:endParaRPr lang="en-US" dirty="0"/>
              </a:p>
            </p:txBody>
          </p:sp>
        </mc:Choice>
        <mc:Fallback xmlns="">
          <p:sp>
            <p:nvSpPr>
              <p:cNvPr id="16" name="Object 11" descr="Calculation to find d super 2 baseline y over dx super 2 baseline. &#10;Long description is available in notes, press F6.">
                <a:extLst>
                  <a:ext uri="{FF2B5EF4-FFF2-40B4-BE49-F238E27FC236}">
                    <a16:creationId xmlns:a16="http://schemas.microsoft.com/office/drawing/2014/main" id="{BA802456-9404-49CF-8BF3-571D4DBEFBDC}"/>
                  </a:ext>
                </a:extLst>
              </p:cNvPr>
              <p:cNvSpPr txBox="1">
                <a:spLocks noRot="1" noChangeAspect="1" noMove="1" noResize="1" noEditPoints="1" noAdjustHandles="1" noChangeArrowheads="1" noChangeShapeType="1" noTextEdit="1"/>
              </p:cNvSpPr>
              <p:nvPr/>
            </p:nvSpPr>
            <p:spPr bwMode="auto">
              <a:xfrm>
                <a:off x="3224090" y="2734133"/>
                <a:ext cx="1744726" cy="62017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7" descr="Calculation to find d super 2 baseline y over dx super 2 baseline. &#10;Long description is available in notes, press F6.">
                <a:extLst>
                  <a:ext uri="{FF2B5EF4-FFF2-40B4-BE49-F238E27FC236}">
                    <a16:creationId xmlns:a16="http://schemas.microsoft.com/office/drawing/2014/main" id="{9E94CEB3-ED3B-45B4-8C89-0F1A40DA506E}"/>
                  </a:ext>
                </a:extLst>
              </p:cNvPr>
              <p:cNvSpPr txBox="1"/>
              <p:nvPr/>
            </p:nvSpPr>
            <p:spPr bwMode="auto">
              <a:xfrm>
                <a:off x="545506" y="3513691"/>
                <a:ext cx="5584825" cy="6762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𝑑𝑦</m:t>
                          </m:r>
                        </m:num>
                        <m:den>
                          <m:r>
                            <a:rPr lang="en-US" i="1">
                              <a:solidFill>
                                <a:srgbClr val="000000"/>
                              </a:solidFill>
                              <a:latin typeface="Cambria Math" panose="02040503050406030204" pitchFamily="18" charset="0"/>
                            </a:rPr>
                            <m:t>𝑑𝑥</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den>
                      </m:f>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Differentiating</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again</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using</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the</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quotient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rule</m:t>
                      </m:r>
                      <m:r>
                        <m:rPr>
                          <m:nor/>
                        </m:rPr>
                        <a:rPr lang="en-US">
                          <a:solidFill>
                            <a:srgbClr val="000000"/>
                          </a:solidFill>
                          <a:latin typeface="Cambria Math" panose="02040503050406030204" pitchFamily="18" charset="0"/>
                        </a:rPr>
                        <m:t>,</m:t>
                      </m:r>
                    </m:oMath>
                  </m:oMathPara>
                </a14:m>
                <a:endParaRPr lang="en-US" dirty="0"/>
              </a:p>
            </p:txBody>
          </p:sp>
        </mc:Choice>
        <mc:Fallback xmlns="">
          <p:sp>
            <p:nvSpPr>
              <p:cNvPr id="17" name="Object 7" descr="Calculation to find d super 2 baseline y over dx super 2 baseline. &#10;Long description is available in notes, press F6.">
                <a:extLst>
                  <a:ext uri="{FF2B5EF4-FFF2-40B4-BE49-F238E27FC236}">
                    <a16:creationId xmlns:a16="http://schemas.microsoft.com/office/drawing/2014/main" id="{9E94CEB3-ED3B-45B4-8C89-0F1A40DA506E}"/>
                  </a:ext>
                </a:extLst>
              </p:cNvPr>
              <p:cNvSpPr txBox="1">
                <a:spLocks noRot="1" noChangeAspect="1" noMove="1" noResize="1" noEditPoints="1" noAdjustHandles="1" noChangeArrowheads="1" noChangeShapeType="1" noTextEdit="1"/>
              </p:cNvSpPr>
              <p:nvPr/>
            </p:nvSpPr>
            <p:spPr bwMode="auto">
              <a:xfrm>
                <a:off x="545506" y="3513691"/>
                <a:ext cx="5584825" cy="6762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8" descr="Calculation to find d super 2 baseline y over dx super 2 baseline. &#10;Long description is available in notes, press F6.">
                <a:extLst>
                  <a:ext uri="{FF2B5EF4-FFF2-40B4-BE49-F238E27FC236}">
                    <a16:creationId xmlns:a16="http://schemas.microsoft.com/office/drawing/2014/main" id="{1207BECD-2EB1-4570-87CE-029D4ECFC0E2}"/>
                  </a:ext>
                </a:extLst>
              </p:cNvPr>
              <p:cNvSpPr txBox="1"/>
              <p:nvPr/>
            </p:nvSpPr>
            <p:spPr bwMode="auto">
              <a:xfrm>
                <a:off x="965796" y="4081262"/>
                <a:ext cx="5359400" cy="100330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𝑑</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𝑑</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𝑑𝑥</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𝑑𝑥</m:t>
                              </m:r>
                            </m:den>
                          </m:f>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4</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𝑑𝑦</m:t>
                                  </m:r>
                                </m:num>
                                <m:den>
                                  <m:r>
                                    <a:rPr lang="en-US" i="1">
                                      <a:solidFill>
                                        <a:srgbClr val="000000"/>
                                      </a:solidFill>
                                      <a:latin typeface="Cambria Math" panose="02040503050406030204" pitchFamily="18" charset="0"/>
                                    </a:rPr>
                                    <m:t>𝑑𝑥</m:t>
                                  </m:r>
                                </m:den>
                              </m:f>
                            </m:e>
                          </m:d>
                        </m:num>
                        <m:den>
                          <m:r>
                            <a:rPr lang="en-US" i="1">
                              <a:solidFill>
                                <a:srgbClr val="000000"/>
                              </a:solidFill>
                              <a:latin typeface="Cambria Math" panose="02040503050406030204" pitchFamily="18" charset="0"/>
                            </a:rPr>
                            <m:t>16</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oMath>
                  </m:oMathPara>
                </a14:m>
                <a:endParaRPr lang="en-US" dirty="0"/>
              </a:p>
            </p:txBody>
          </p:sp>
        </mc:Choice>
        <mc:Fallback xmlns="">
          <p:sp>
            <p:nvSpPr>
              <p:cNvPr id="18" name="Object 8" descr="Calculation to find d super 2 baseline y over dx super 2 baseline. &#10;Long description is available in notes, press F6.">
                <a:extLst>
                  <a:ext uri="{FF2B5EF4-FFF2-40B4-BE49-F238E27FC236}">
                    <a16:creationId xmlns:a16="http://schemas.microsoft.com/office/drawing/2014/main" id="{1207BECD-2EB1-4570-87CE-029D4ECFC0E2}"/>
                  </a:ext>
                </a:extLst>
              </p:cNvPr>
              <p:cNvSpPr txBox="1">
                <a:spLocks noRot="1" noChangeAspect="1" noMove="1" noResize="1" noEditPoints="1" noAdjustHandles="1" noChangeArrowheads="1" noChangeShapeType="1" noTextEdit="1"/>
              </p:cNvSpPr>
              <p:nvPr/>
            </p:nvSpPr>
            <p:spPr bwMode="auto">
              <a:xfrm>
                <a:off x="965796" y="4081262"/>
                <a:ext cx="5359400" cy="100330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12" descr="Calculation to find d super 2 baseline y over dx super 2 baseline. &#10;Long description is available in notes, press F6.">
                <a:extLst>
                  <a:ext uri="{FF2B5EF4-FFF2-40B4-BE49-F238E27FC236}">
                    <a16:creationId xmlns:a16="http://schemas.microsoft.com/office/drawing/2014/main" id="{0CF70C17-5ACC-4936-9EB5-AFEBF1106960}"/>
                  </a:ext>
                </a:extLst>
              </p:cNvPr>
              <p:cNvSpPr txBox="1"/>
              <p:nvPr/>
            </p:nvSpPr>
            <p:spPr bwMode="auto">
              <a:xfrm>
                <a:off x="5883792" y="4081262"/>
                <a:ext cx="3139558" cy="9429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𝑥</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𝑑𝑦</m:t>
                              </m:r>
                            </m:num>
                            <m:den>
                              <m:r>
                                <a:rPr lang="en-US" i="1">
                                  <a:solidFill>
                                    <a:srgbClr val="000000"/>
                                  </a:solidFill>
                                  <a:latin typeface="Cambria Math" panose="02040503050406030204" pitchFamily="18" charset="0"/>
                                </a:rPr>
                                <m:t>𝑑𝑥</m:t>
                              </m:r>
                            </m:den>
                          </m:f>
                        </m:num>
                        <m:den>
                          <m:r>
                            <a:rPr lang="en-US" i="1">
                              <a:solidFill>
                                <a:srgbClr val="000000"/>
                              </a:solidFill>
                              <a:latin typeface="Cambria Math" panose="02040503050406030204" pitchFamily="18" charset="0"/>
                            </a:rPr>
                            <m:t>16</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𝑑𝑦</m:t>
                              </m:r>
                            </m:num>
                            <m:den>
                              <m:r>
                                <a:rPr lang="en-US" i="1">
                                  <a:solidFill>
                                    <a:srgbClr val="000000"/>
                                  </a:solidFill>
                                  <a:latin typeface="Cambria Math" panose="02040503050406030204" pitchFamily="18" charset="0"/>
                                </a:rPr>
                                <m:t>𝑑𝑥</m:t>
                              </m:r>
                            </m:den>
                          </m:f>
                        </m:num>
                        <m:den>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oMath>
                  </m:oMathPara>
                </a14:m>
                <a:endParaRPr lang="en-US" dirty="0"/>
              </a:p>
            </p:txBody>
          </p:sp>
        </mc:Choice>
        <mc:Fallback xmlns="">
          <p:sp>
            <p:nvSpPr>
              <p:cNvPr id="19" name="Object 12" descr="Calculation to find d super 2 baseline y over dx super 2 baseline. &#10;Long description is available in notes, press F6.">
                <a:extLst>
                  <a:ext uri="{FF2B5EF4-FFF2-40B4-BE49-F238E27FC236}">
                    <a16:creationId xmlns:a16="http://schemas.microsoft.com/office/drawing/2014/main" id="{0CF70C17-5ACC-4936-9EB5-AFEBF1106960}"/>
                  </a:ext>
                </a:extLst>
              </p:cNvPr>
              <p:cNvSpPr txBox="1">
                <a:spLocks noRot="1" noChangeAspect="1" noMove="1" noResize="1" noEditPoints="1" noAdjustHandles="1" noChangeArrowheads="1" noChangeShapeType="1" noTextEdit="1"/>
              </p:cNvSpPr>
              <p:nvPr/>
            </p:nvSpPr>
            <p:spPr bwMode="auto">
              <a:xfrm>
                <a:off x="5883792" y="4081262"/>
                <a:ext cx="3139558" cy="9429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60B7A0B-FA25-42A2-A3FB-AC5962B8F19F}"/>
                  </a:ext>
                </a:extLst>
              </p:cNvPr>
              <p:cNvSpPr/>
              <p:nvPr/>
            </p:nvSpPr>
            <p:spPr>
              <a:xfrm>
                <a:off x="688300" y="4976411"/>
                <a:ext cx="5071580" cy="8915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𝑑</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𝑑</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den>
                              </m:f>
                            </m:e>
                          </m:d>
                        </m:num>
                        <m:den>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16</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16</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m:t>
                      </m:r>
                    </m:oMath>
                  </m:oMathPara>
                </a14:m>
                <a:endParaRPr lang="en-US" dirty="0"/>
              </a:p>
            </p:txBody>
          </p:sp>
        </mc:Choice>
        <mc:Fallback xmlns="">
          <p:sp>
            <p:nvSpPr>
              <p:cNvPr id="20" name="Rectangle 19">
                <a:extLst>
                  <a:ext uri="{FF2B5EF4-FFF2-40B4-BE49-F238E27FC236}">
                    <a16:creationId xmlns:a16="http://schemas.microsoft.com/office/drawing/2014/main" id="{F60B7A0B-FA25-42A2-A3FB-AC5962B8F19F}"/>
                  </a:ext>
                </a:extLst>
              </p:cNvPr>
              <p:cNvSpPr>
                <a:spLocks noRot="1" noChangeAspect="1" noMove="1" noResize="1" noEditPoints="1" noAdjustHandles="1" noChangeArrowheads="1" noChangeShapeType="1" noTextEdit="1"/>
              </p:cNvSpPr>
              <p:nvPr/>
            </p:nvSpPr>
            <p:spPr>
              <a:xfrm>
                <a:off x="688300" y="4976411"/>
                <a:ext cx="5071580" cy="89152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57B7455-4D2A-433C-8E96-01DAC6C1A433}"/>
                  </a:ext>
                </a:extLst>
              </p:cNvPr>
              <p:cNvSpPr/>
              <p:nvPr/>
            </p:nvSpPr>
            <p:spPr>
              <a:xfrm>
                <a:off x="3036144" y="5955787"/>
                <a:ext cx="4335225"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0" smtClean="0">
                          <a:solidFill>
                            <a:srgbClr val="000000"/>
                          </a:solidFill>
                          <a:latin typeface="Cambria Math" panose="02040503050406030204" pitchFamily="18" charset="0"/>
                        </a:rPr>
                        <m:t>Finally</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since</m:t>
                      </m:r>
                      <m:r>
                        <m:rPr>
                          <m:nor/>
                        </m:rPr>
                        <a:rPr lang="en-US" i="0" smtClean="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=4,</m:t>
                      </m:r>
                      <m: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𝑑</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𝑑</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m:t>
                      </m:r>
                    </m:oMath>
                  </m:oMathPara>
                </a14:m>
                <a:endParaRPr lang="en-US" dirty="0"/>
              </a:p>
            </p:txBody>
          </p:sp>
        </mc:Choice>
        <mc:Fallback xmlns="">
          <p:sp>
            <p:nvSpPr>
              <p:cNvPr id="21" name="Rectangle 20">
                <a:extLst>
                  <a:ext uri="{FF2B5EF4-FFF2-40B4-BE49-F238E27FC236}">
                    <a16:creationId xmlns:a16="http://schemas.microsoft.com/office/drawing/2014/main" id="{A57B7455-4D2A-433C-8E96-01DAC6C1A433}"/>
                  </a:ext>
                </a:extLst>
              </p:cNvPr>
              <p:cNvSpPr>
                <a:spLocks noRot="1" noChangeAspect="1" noMove="1" noResize="1" noEditPoints="1" noAdjustHandles="1" noChangeArrowheads="1" noChangeShapeType="1" noTextEdit="1"/>
              </p:cNvSpPr>
              <p:nvPr/>
            </p:nvSpPr>
            <p:spPr>
              <a:xfrm>
                <a:off x="3036144" y="5955787"/>
                <a:ext cx="4335225" cy="69544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bject 3" descr="d super 2 baseline y over dx super 2 baseline if x squared plus 4 y squared equals to 4.">
                <a:extLst>
                  <a:ext uri="{FF2B5EF4-FFF2-40B4-BE49-F238E27FC236}">
                    <a16:creationId xmlns:a16="http://schemas.microsoft.com/office/drawing/2014/main" id="{D782F010-C1DA-42DE-BD17-0D7C21240CB0}"/>
                  </a:ext>
                </a:extLst>
              </p:cNvPr>
              <p:cNvSpPr txBox="1"/>
              <p:nvPr/>
            </p:nvSpPr>
            <p:spPr bwMode="auto">
              <a:xfrm>
                <a:off x="779999" y="2684667"/>
                <a:ext cx="2115651" cy="697799"/>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3)  </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𝑑</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𝑑</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if</m:t>
                      </m:r>
                      <m:r>
                        <m:rPr>
                          <m:nor/>
                        </m:rPr>
                        <a:rPr lang="en-US">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+4</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=4.</m:t>
                      </m:r>
                    </m:oMath>
                  </m:oMathPara>
                </a14:m>
                <a:endParaRPr lang="en-US" dirty="0"/>
              </a:p>
            </p:txBody>
          </p:sp>
        </mc:Choice>
        <mc:Fallback xmlns="">
          <p:sp>
            <p:nvSpPr>
              <p:cNvPr id="22" name="Object 3" descr="d super 2 baseline y over dx super 2 baseline if x squared plus 4 y squared equals to 4.">
                <a:extLst>
                  <a:ext uri="{FF2B5EF4-FFF2-40B4-BE49-F238E27FC236}">
                    <a16:creationId xmlns:a16="http://schemas.microsoft.com/office/drawing/2014/main" id="{D782F010-C1DA-42DE-BD17-0D7C21240CB0}"/>
                  </a:ext>
                </a:extLst>
              </p:cNvPr>
              <p:cNvSpPr txBox="1">
                <a:spLocks noRot="1" noChangeAspect="1" noMove="1" noResize="1" noEditPoints="1" noAdjustHandles="1" noChangeArrowheads="1" noChangeShapeType="1" noTextEdit="1"/>
              </p:cNvSpPr>
              <p:nvPr/>
            </p:nvSpPr>
            <p:spPr bwMode="auto">
              <a:xfrm>
                <a:off x="779999" y="2684667"/>
                <a:ext cx="2115651" cy="697799"/>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1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12" grpId="0"/>
      <p:bldP spid="13" grpId="0"/>
      <p:bldP spid="14" grpId="0"/>
      <p:bldP spid="15" grpId="0"/>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6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F6F0E45-4FE9-493D-BF02-D0131E17F81E}"/>
              </a:ext>
            </a:extLst>
          </p:cNvPr>
          <p:cNvSpPr>
            <a:spLocks noGrp="1"/>
          </p:cNvSpPr>
          <p:nvPr>
            <p:ph sz="quarter" idx="14"/>
          </p:nvPr>
        </p:nvSpPr>
        <p:spPr>
          <a:xfrm>
            <a:off x="89059" y="4518631"/>
            <a:ext cx="8328025" cy="553968"/>
          </a:xfrm>
          <a:noFill/>
          <a:ln>
            <a:noFill/>
          </a:ln>
        </p:spPr>
        <p:txBody>
          <a:bodyPr wrap="square" lIns="0" tIns="91425" rIns="0" bIns="91425" anchor="ctr" anchorCtr="0">
            <a:spAutoFit/>
          </a:bodyPr>
          <a:lstStyle/>
          <a:p>
            <a:pPr marL="342900" indent="-342900">
              <a:spcBef>
                <a:spcPts val="1000"/>
              </a:spcBef>
              <a:buClr>
                <a:srgbClr val="007FA3"/>
              </a:buClr>
              <a:buFont typeface="Arial" panose="020B0604020202020204" pitchFamily="34" charset="0"/>
              <a:buChar char="•"/>
            </a:pPr>
            <a:r>
              <a:rPr lang="en-US" altLang="en-US" sz="2400" dirty="0"/>
              <a:t>To describe the method of logarithmic differentiation and to</a:t>
            </a:r>
            <a:endParaRPr lang="en-IN" sz="2400" dirty="0"/>
          </a:p>
        </p:txBody>
      </p:sp>
      <p:sp>
        <p:nvSpPr>
          <p:cNvPr id="11" name="Content Placeholder 3">
            <a:extLst>
              <a:ext uri="{FF2B5EF4-FFF2-40B4-BE49-F238E27FC236}">
                <a16:creationId xmlns:a16="http://schemas.microsoft.com/office/drawing/2014/main" id="{FC56D0DC-66E7-4F5A-9A1A-DF27B3B8E801}"/>
              </a:ext>
            </a:extLst>
          </p:cNvPr>
          <p:cNvSpPr>
            <a:spLocks noGrp="1"/>
          </p:cNvSpPr>
          <p:nvPr>
            <p:ph sz="quarter" idx="15"/>
          </p:nvPr>
        </p:nvSpPr>
        <p:spPr>
          <a:xfrm>
            <a:off x="479584" y="4927655"/>
            <a:ext cx="6383338" cy="553968"/>
          </a:xfrm>
          <a:noFill/>
          <a:ln>
            <a:noFill/>
          </a:ln>
        </p:spPr>
        <p:txBody>
          <a:bodyPr wrap="square" lIns="0" tIns="91425" rIns="0" bIns="91425" anchor="ctr" anchorCtr="0">
            <a:spAutoFit/>
          </a:bodyPr>
          <a:lstStyle/>
          <a:p>
            <a:pPr marL="0" indent="0">
              <a:spcBef>
                <a:spcPts val="1000"/>
              </a:spcBef>
              <a:buNone/>
            </a:pPr>
            <a:r>
              <a:rPr lang="en-US" altLang="en-US" sz="2400" dirty="0"/>
              <a:t>show how to differentiate a function of the form</a:t>
            </a:r>
            <a:endParaRPr lang="en-IN" sz="2400" dirty="0"/>
          </a:p>
        </p:txBody>
      </p:sp>
      <p:graphicFrame>
        <p:nvGraphicFramePr>
          <p:cNvPr id="12" name="Object 11" descr="u super v.">
            <a:extLst>
              <a:ext uri="{FF2B5EF4-FFF2-40B4-BE49-F238E27FC236}">
                <a16:creationId xmlns:a16="http://schemas.microsoft.com/office/drawing/2014/main" id="{BAA6BD29-4792-44DF-B1F7-1A027EBBCF37}"/>
              </a:ext>
            </a:extLst>
          </p:cNvPr>
          <p:cNvGraphicFramePr>
            <a:graphicFrameLocks noChangeAspect="1"/>
          </p:cNvGraphicFramePr>
          <p:nvPr>
            <p:extLst>
              <p:ext uri="{D42A27DB-BD31-4B8C-83A1-F6EECF244321}">
                <p14:modId xmlns:p14="http://schemas.microsoft.com/office/powerpoint/2010/main" val="1137278932"/>
              </p:ext>
            </p:extLst>
          </p:nvPr>
        </p:nvGraphicFramePr>
        <p:xfrm>
          <a:off x="6900266" y="4959516"/>
          <a:ext cx="462801" cy="435578"/>
        </p:xfrm>
        <a:graphic>
          <a:graphicData uri="http://schemas.openxmlformats.org/presentationml/2006/ole">
            <mc:AlternateContent xmlns:mc="http://schemas.openxmlformats.org/markup-compatibility/2006">
              <mc:Choice xmlns:v="urn:schemas-microsoft-com:vml" Requires="v">
                <p:oleObj spid="_x0000_s51244" name="Equation" r:id="rId3" imgW="215640" imgH="203040" progId="Equation.DSMT4">
                  <p:embed/>
                </p:oleObj>
              </mc:Choice>
              <mc:Fallback>
                <p:oleObj name="Equation" r:id="rId3" imgW="215640" imgH="203040" progId="Equation.DSMT4">
                  <p:embed/>
                  <p:pic>
                    <p:nvPicPr>
                      <p:cNvPr id="9" name="Object 8" descr="u super v."/>
                      <p:cNvPicPr/>
                      <p:nvPr/>
                    </p:nvPicPr>
                    <p:blipFill>
                      <a:blip r:embed="rId4"/>
                      <a:stretch>
                        <a:fillRect/>
                      </a:stretch>
                    </p:blipFill>
                    <p:spPr>
                      <a:xfrm>
                        <a:off x="6900266" y="4959516"/>
                        <a:ext cx="462801" cy="435578"/>
                      </a:xfrm>
                      <a:prstGeom prst="rect">
                        <a:avLst/>
                      </a:prstGeom>
                    </p:spPr>
                  </p:pic>
                </p:oleObj>
              </mc:Fallback>
            </mc:AlternateContent>
          </a:graphicData>
        </a:graphic>
      </p:graphicFrame>
      <p:sp>
        <p:nvSpPr>
          <p:cNvPr id="13" name="Content Placeholder 4">
            <a:extLst>
              <a:ext uri="{FF2B5EF4-FFF2-40B4-BE49-F238E27FC236}">
                <a16:creationId xmlns:a16="http://schemas.microsoft.com/office/drawing/2014/main" id="{A7CD64B3-3A29-485A-A446-EE7E0DDB96EC}"/>
              </a:ext>
            </a:extLst>
          </p:cNvPr>
          <p:cNvSpPr txBox="1">
            <a:spLocks/>
          </p:cNvSpPr>
          <p:nvPr/>
        </p:nvSpPr>
        <p:spPr>
          <a:xfrm>
            <a:off x="85885" y="5506200"/>
            <a:ext cx="8380412" cy="1420872"/>
          </a:xfrm>
          <a:prstGeom prst="rect">
            <a:avLst/>
          </a:prstGeom>
          <a:noFill/>
          <a:ln>
            <a:noFill/>
          </a:ln>
        </p:spPr>
        <p:txBody>
          <a:bodyPr wrap="square" lIns="0" tIns="91425" rIns="0"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spcBef>
                <a:spcPts val="1000"/>
              </a:spcBef>
              <a:buClr>
                <a:srgbClr val="007FA3"/>
              </a:buClr>
              <a:buFont typeface="Arial" panose="020B0604020202020204" pitchFamily="34" charset="0"/>
              <a:buChar char="•"/>
            </a:pPr>
            <a:r>
              <a:rPr lang="en-US" altLang="en-US" sz="2400">
                <a:solidFill>
                  <a:srgbClr val="FF0000"/>
                </a:solidFill>
              </a:rPr>
              <a:t>To approximate real roots of an equation by using calculus. The method shown is suitable for calculators.</a:t>
            </a:r>
          </a:p>
          <a:p>
            <a:pPr marL="342900" indent="-342900">
              <a:spcBef>
                <a:spcPts val="1000"/>
              </a:spcBef>
              <a:buClr>
                <a:srgbClr val="007FA3"/>
              </a:buClr>
              <a:buFont typeface="Arial" panose="020B0604020202020204" pitchFamily="34" charset="0"/>
              <a:buChar char="•"/>
            </a:pPr>
            <a:r>
              <a:rPr lang="en-US" altLang="en-US" sz="2400"/>
              <a:t>To find higher-order derivatives both directly and implicitly.</a:t>
            </a:r>
            <a:endParaRPr lang="en-IN" sz="2400" dirty="0"/>
          </a:p>
        </p:txBody>
      </p:sp>
      <p:sp>
        <p:nvSpPr>
          <p:cNvPr id="22" name="Title 1">
            <a:extLst>
              <a:ext uri="{FF2B5EF4-FFF2-40B4-BE49-F238E27FC236}">
                <a16:creationId xmlns:a16="http://schemas.microsoft.com/office/drawing/2014/main" id="{01C990FD-81D0-4BDE-9E91-67F7E3E15987}"/>
              </a:ext>
            </a:extLst>
          </p:cNvPr>
          <p:cNvSpPr>
            <a:spLocks noGrp="1"/>
          </p:cNvSpPr>
          <p:nvPr>
            <p:ph type="title"/>
          </p:nvPr>
        </p:nvSpPr>
        <p:spPr>
          <a:xfrm>
            <a:off x="214039" y="-53796"/>
            <a:ext cx="8229600" cy="553998"/>
          </a:xfrm>
        </p:spPr>
        <p:txBody>
          <a:bodyPr lIns="0" tIns="0" rIns="0" bIns="0" anchor="ctr">
            <a:spAutoFit/>
          </a:bodyPr>
          <a:lstStyle/>
          <a:p>
            <a:r>
              <a:rPr lang="en-US" dirty="0">
                <a:solidFill>
                  <a:srgbClr val="0070C0"/>
                </a:solidFill>
              </a:rPr>
              <a:t>Chapter Objectives </a:t>
            </a:r>
          </a:p>
        </p:txBody>
      </p:sp>
      <p:sp>
        <p:nvSpPr>
          <p:cNvPr id="23" name="Content Placeholder 2">
            <a:extLst>
              <a:ext uri="{FF2B5EF4-FFF2-40B4-BE49-F238E27FC236}">
                <a16:creationId xmlns:a16="http://schemas.microsoft.com/office/drawing/2014/main" id="{F627BBD5-D252-4174-82EC-DBE20D65FB22}"/>
              </a:ext>
            </a:extLst>
          </p:cNvPr>
          <p:cNvSpPr txBox="1">
            <a:spLocks/>
          </p:cNvSpPr>
          <p:nvPr/>
        </p:nvSpPr>
        <p:spPr>
          <a:xfrm>
            <a:off x="204103" y="514324"/>
            <a:ext cx="5645527"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342900" indent="-342900">
              <a:buFont typeface="Arial" panose="020B0604020202020204" pitchFamily="34" charset="0"/>
              <a:buChar char="•"/>
            </a:pPr>
            <a:r>
              <a:rPr lang="en-US" altLang="en-US" sz="2400" dirty="0">
                <a:solidFill>
                  <a:schemeClr val="tx1"/>
                </a:solidFill>
              </a:rPr>
              <a:t>To develop a differentiation formula for</a:t>
            </a:r>
            <a:endParaRPr lang="en-IN" sz="2400" dirty="0">
              <a:solidFill>
                <a:schemeClr val="tx1"/>
              </a:solidFill>
            </a:endParaRPr>
          </a:p>
        </p:txBody>
      </p:sp>
      <p:graphicFrame>
        <p:nvGraphicFramePr>
          <p:cNvPr id="24" name="Object 23" descr="y equals In">
            <a:extLst>
              <a:ext uri="{FF2B5EF4-FFF2-40B4-BE49-F238E27FC236}">
                <a16:creationId xmlns:a16="http://schemas.microsoft.com/office/drawing/2014/main" id="{A64565DA-3DFA-48EA-A941-9A3A96008541}"/>
              </a:ext>
            </a:extLst>
          </p:cNvPr>
          <p:cNvGraphicFramePr>
            <a:graphicFrameLocks noChangeAspect="1"/>
          </p:cNvGraphicFramePr>
          <p:nvPr>
            <p:extLst>
              <p:ext uri="{D42A27DB-BD31-4B8C-83A1-F6EECF244321}">
                <p14:modId xmlns:p14="http://schemas.microsoft.com/office/powerpoint/2010/main" val="400501963"/>
              </p:ext>
            </p:extLst>
          </p:nvPr>
        </p:nvGraphicFramePr>
        <p:xfrm>
          <a:off x="5144814" y="1224043"/>
          <a:ext cx="742950" cy="358775"/>
        </p:xfrm>
        <a:graphic>
          <a:graphicData uri="http://schemas.openxmlformats.org/presentationml/2006/ole">
            <mc:AlternateContent xmlns:mc="http://schemas.openxmlformats.org/markup-compatibility/2006">
              <mc:Choice xmlns:v="urn:schemas-microsoft-com:vml" Requires="v">
                <p:oleObj spid="_x0000_s51245" name="Equation" r:id="rId5" imgW="419040" imgH="203040" progId="Equation.DSMT4">
                  <p:embed/>
                </p:oleObj>
              </mc:Choice>
              <mc:Fallback>
                <p:oleObj name="Equation" r:id="rId5" imgW="419040" imgH="203040" progId="Equation.DSMT4">
                  <p:embed/>
                  <p:pic>
                    <p:nvPicPr>
                      <p:cNvPr id="13" name="Object 12" descr="y equals In"/>
                      <p:cNvPicPr/>
                      <p:nvPr/>
                    </p:nvPicPr>
                    <p:blipFill>
                      <a:blip r:embed="rId6"/>
                      <a:stretch>
                        <a:fillRect/>
                      </a:stretch>
                    </p:blipFill>
                    <p:spPr>
                      <a:xfrm>
                        <a:off x="5144814" y="1224043"/>
                        <a:ext cx="742950" cy="358775"/>
                      </a:xfrm>
                      <a:prstGeom prst="rect">
                        <a:avLst/>
                      </a:prstGeom>
                    </p:spPr>
                  </p:pic>
                </p:oleObj>
              </mc:Fallback>
            </mc:AlternateContent>
          </a:graphicData>
        </a:graphic>
      </p:graphicFrame>
      <p:sp>
        <p:nvSpPr>
          <p:cNvPr id="25" name="Content Placeholder 2">
            <a:extLst>
              <a:ext uri="{FF2B5EF4-FFF2-40B4-BE49-F238E27FC236}">
                <a16:creationId xmlns:a16="http://schemas.microsoft.com/office/drawing/2014/main" id="{29F9893E-773F-45CB-B267-F26EA8FD5EEF}"/>
              </a:ext>
            </a:extLst>
          </p:cNvPr>
          <p:cNvSpPr txBox="1">
            <a:spLocks/>
          </p:cNvSpPr>
          <p:nvPr/>
        </p:nvSpPr>
        <p:spPr>
          <a:xfrm>
            <a:off x="5974094" y="1175651"/>
            <a:ext cx="1446589" cy="369332"/>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altLang="en-US" sz="2400" dirty="0">
                <a:solidFill>
                  <a:schemeClr val="tx1"/>
                </a:solidFill>
              </a:rPr>
              <a:t>u, to apply</a:t>
            </a:r>
            <a:endParaRPr lang="en-IN" sz="2400" dirty="0">
              <a:solidFill>
                <a:schemeClr val="tx1"/>
              </a:solidFill>
            </a:endParaRPr>
          </a:p>
        </p:txBody>
      </p:sp>
      <p:sp>
        <p:nvSpPr>
          <p:cNvPr id="26" name="Content Placeholder 2">
            <a:extLst>
              <a:ext uri="{FF2B5EF4-FFF2-40B4-BE49-F238E27FC236}">
                <a16:creationId xmlns:a16="http://schemas.microsoft.com/office/drawing/2014/main" id="{F3DFE076-7577-44B6-BDE9-5698259BBD54}"/>
              </a:ext>
            </a:extLst>
          </p:cNvPr>
          <p:cNvSpPr txBox="1">
            <a:spLocks/>
          </p:cNvSpPr>
          <p:nvPr/>
        </p:nvSpPr>
        <p:spPr>
          <a:xfrm>
            <a:off x="577222" y="828324"/>
            <a:ext cx="7669589" cy="738664"/>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altLang="en-US" sz="2400" dirty="0">
                <a:solidFill>
                  <a:schemeClr val="tx1"/>
                </a:solidFill>
              </a:rPr>
              <a:t>the formula, and to use it to differentiate a logarithmic function to a base other than e.</a:t>
            </a:r>
            <a:endParaRPr lang="en-IN" sz="2400" dirty="0">
              <a:solidFill>
                <a:schemeClr val="tx1"/>
              </a:solidFill>
            </a:endParaRPr>
          </a:p>
        </p:txBody>
      </p:sp>
      <p:sp>
        <p:nvSpPr>
          <p:cNvPr id="27" name="Content Placeholder 3">
            <a:extLst>
              <a:ext uri="{FF2B5EF4-FFF2-40B4-BE49-F238E27FC236}">
                <a16:creationId xmlns:a16="http://schemas.microsoft.com/office/drawing/2014/main" id="{87E56C1B-4AFF-4FF5-BA40-AECE27EAB632}"/>
              </a:ext>
            </a:extLst>
          </p:cNvPr>
          <p:cNvSpPr txBox="1">
            <a:spLocks/>
          </p:cNvSpPr>
          <p:nvPr/>
        </p:nvSpPr>
        <p:spPr>
          <a:xfrm>
            <a:off x="157174" y="1660216"/>
            <a:ext cx="5643562"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342900" indent="-342900">
              <a:buFont typeface="Arial" panose="020B0604020202020204" pitchFamily="34" charset="0"/>
              <a:buChar char="•"/>
            </a:pPr>
            <a:r>
              <a:rPr lang="en-US" altLang="en-US" sz="2400" dirty="0">
                <a:solidFill>
                  <a:schemeClr val="tx1"/>
                </a:solidFill>
              </a:rPr>
              <a:t>To develop a differentiation formula for</a:t>
            </a:r>
            <a:endParaRPr lang="en-IN" sz="2400" dirty="0">
              <a:solidFill>
                <a:schemeClr val="tx1"/>
              </a:solidFill>
            </a:endParaRPr>
          </a:p>
        </p:txBody>
      </p:sp>
      <p:graphicFrame>
        <p:nvGraphicFramePr>
          <p:cNvPr id="28" name="Object 27" descr="y equal e super u comma">
            <a:extLst>
              <a:ext uri="{FF2B5EF4-FFF2-40B4-BE49-F238E27FC236}">
                <a16:creationId xmlns:a16="http://schemas.microsoft.com/office/drawing/2014/main" id="{06421373-3EF7-4399-8020-74939A3D0D21}"/>
              </a:ext>
            </a:extLst>
          </p:cNvPr>
          <p:cNvGraphicFramePr>
            <a:graphicFrameLocks noChangeAspect="1"/>
          </p:cNvGraphicFramePr>
          <p:nvPr>
            <p:extLst>
              <p:ext uri="{D42A27DB-BD31-4B8C-83A1-F6EECF244321}">
                <p14:modId xmlns:p14="http://schemas.microsoft.com/office/powerpoint/2010/main" val="3353398201"/>
              </p:ext>
            </p:extLst>
          </p:nvPr>
        </p:nvGraphicFramePr>
        <p:xfrm>
          <a:off x="5887764" y="1622541"/>
          <a:ext cx="809625" cy="404812"/>
        </p:xfrm>
        <a:graphic>
          <a:graphicData uri="http://schemas.openxmlformats.org/presentationml/2006/ole">
            <mc:AlternateContent xmlns:mc="http://schemas.openxmlformats.org/markup-compatibility/2006">
              <mc:Choice xmlns:v="urn:schemas-microsoft-com:vml" Requires="v">
                <p:oleObj spid="_x0000_s51246" name="Equation" r:id="rId7" imgW="457200" imgH="228600" progId="Equation.DSMT4">
                  <p:embed/>
                </p:oleObj>
              </mc:Choice>
              <mc:Fallback>
                <p:oleObj name="Equation" r:id="rId7" imgW="457200" imgH="228600" progId="Equation.DSMT4">
                  <p:embed/>
                  <p:pic>
                    <p:nvPicPr>
                      <p:cNvPr id="17" name="Object 16" descr="y equal e super u comma"/>
                      <p:cNvPicPr/>
                      <p:nvPr/>
                    </p:nvPicPr>
                    <p:blipFill>
                      <a:blip r:embed="rId8"/>
                      <a:stretch>
                        <a:fillRect/>
                      </a:stretch>
                    </p:blipFill>
                    <p:spPr>
                      <a:xfrm>
                        <a:off x="5887764" y="1622541"/>
                        <a:ext cx="809625" cy="404812"/>
                      </a:xfrm>
                      <a:prstGeom prst="rect">
                        <a:avLst/>
                      </a:prstGeom>
                    </p:spPr>
                  </p:pic>
                </p:oleObj>
              </mc:Fallback>
            </mc:AlternateContent>
          </a:graphicData>
        </a:graphic>
      </p:graphicFrame>
      <p:sp>
        <p:nvSpPr>
          <p:cNvPr id="29" name="Content Placeholder 4">
            <a:extLst>
              <a:ext uri="{FF2B5EF4-FFF2-40B4-BE49-F238E27FC236}">
                <a16:creationId xmlns:a16="http://schemas.microsoft.com/office/drawing/2014/main" id="{2C549714-5915-423B-9B25-50BCECA18658}"/>
              </a:ext>
            </a:extLst>
          </p:cNvPr>
          <p:cNvSpPr txBox="1">
            <a:spLocks/>
          </p:cNvSpPr>
          <p:nvPr/>
        </p:nvSpPr>
        <p:spPr>
          <a:xfrm>
            <a:off x="6788107" y="1650366"/>
            <a:ext cx="1682143" cy="369332"/>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2400" dirty="0">
                <a:solidFill>
                  <a:schemeClr val="tx1"/>
                </a:solidFill>
              </a:rPr>
              <a:t>to apply the</a:t>
            </a:r>
            <a:endParaRPr lang="en-IN" sz="2400" dirty="0">
              <a:solidFill>
                <a:schemeClr val="tx1"/>
              </a:solidFill>
            </a:endParaRPr>
          </a:p>
        </p:txBody>
      </p:sp>
      <p:sp>
        <p:nvSpPr>
          <p:cNvPr id="30" name="Content Placeholder 5">
            <a:extLst>
              <a:ext uri="{FF2B5EF4-FFF2-40B4-BE49-F238E27FC236}">
                <a16:creationId xmlns:a16="http://schemas.microsoft.com/office/drawing/2014/main" id="{56542D4A-8DD9-4F46-82F9-322DB84030AC}"/>
              </a:ext>
            </a:extLst>
          </p:cNvPr>
          <p:cNvSpPr>
            <a:spLocks noGrp="1"/>
          </p:cNvSpPr>
          <p:nvPr>
            <p:ph sz="quarter" idx="17"/>
          </p:nvPr>
        </p:nvSpPr>
        <p:spPr>
          <a:xfrm>
            <a:off x="161275" y="2076343"/>
            <a:ext cx="8378824" cy="738664"/>
          </a:xfrm>
          <a:noFill/>
          <a:ln>
            <a:noFill/>
          </a:ln>
        </p:spPr>
        <p:txBody>
          <a:bodyPr lIns="0" tIns="0" rIns="0" bIns="0" anchor="ctr" anchorCtr="0">
            <a:spAutoFit/>
          </a:bodyPr>
          <a:lstStyle/>
          <a:p>
            <a:pPr marL="347472" indent="0" algn="l">
              <a:buNone/>
            </a:pPr>
            <a:r>
              <a:rPr lang="en-US" altLang="en-US" sz="2400" dirty="0">
                <a:solidFill>
                  <a:schemeClr val="tx1"/>
                </a:solidFill>
              </a:rPr>
              <a:t>formula, and to use it to differentiate an exponential function with base other than e.</a:t>
            </a:r>
            <a:endParaRPr lang="en-IN" sz="2400" dirty="0">
              <a:solidFill>
                <a:schemeClr val="tx1"/>
              </a:solidFill>
            </a:endParaRPr>
          </a:p>
        </p:txBody>
      </p:sp>
      <p:sp>
        <p:nvSpPr>
          <p:cNvPr id="31" name="Content Placeholder 6">
            <a:extLst>
              <a:ext uri="{FF2B5EF4-FFF2-40B4-BE49-F238E27FC236}">
                <a16:creationId xmlns:a16="http://schemas.microsoft.com/office/drawing/2014/main" id="{9FE9A5A5-1E88-4A47-9996-4A8480D3EBBA}"/>
              </a:ext>
            </a:extLst>
          </p:cNvPr>
          <p:cNvSpPr txBox="1">
            <a:spLocks/>
          </p:cNvSpPr>
          <p:nvPr/>
        </p:nvSpPr>
        <p:spPr>
          <a:xfrm>
            <a:off x="89059" y="2868536"/>
            <a:ext cx="8239125" cy="1669688"/>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342900" indent="-342900">
              <a:buFont typeface="Arial" panose="020B0604020202020204" pitchFamily="34" charset="0"/>
              <a:buChar char="•"/>
            </a:pPr>
            <a:r>
              <a:rPr lang="en-US" altLang="en-US" sz="2400" dirty="0">
                <a:solidFill>
                  <a:srgbClr val="FF0000"/>
                </a:solidFill>
              </a:rPr>
              <a:t>To give a mathematical analysis of the economic concept of elasticity.</a:t>
            </a:r>
          </a:p>
          <a:p>
            <a:pPr marL="342900" indent="-342900">
              <a:buFont typeface="Arial" panose="020B0604020202020204" pitchFamily="34" charset="0"/>
              <a:buChar char="•"/>
            </a:pPr>
            <a:r>
              <a:rPr lang="en-US" altLang="en-US" sz="2400" dirty="0">
                <a:solidFill>
                  <a:schemeClr val="tx1"/>
                </a:solidFill>
              </a:rPr>
              <a:t>To discuss the notion of a function defined implicitly and to determine derivatives by means of implicit differentiation.</a:t>
            </a:r>
            <a:endParaRPr lang="en-US" sz="2400" dirty="0">
              <a:solidFill>
                <a:schemeClr val="tx1"/>
              </a:solidFill>
            </a:endParaRPr>
          </a:p>
        </p:txBody>
      </p:sp>
    </p:spTree>
    <p:extLst>
      <p:ext uri="{BB962C8B-B14F-4D97-AF65-F5344CB8AC3E}">
        <p14:creationId xmlns:p14="http://schemas.microsoft.com/office/powerpoint/2010/main" val="67673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EF1E-A3C9-479E-B217-DE16952EE818}"/>
              </a:ext>
            </a:extLst>
          </p:cNvPr>
          <p:cNvSpPr>
            <a:spLocks noGrp="1"/>
          </p:cNvSpPr>
          <p:nvPr>
            <p:ph type="title"/>
          </p:nvPr>
        </p:nvSpPr>
        <p:spPr>
          <a:xfrm>
            <a:off x="401445" y="77837"/>
            <a:ext cx="8383780" cy="547436"/>
          </a:xfrm>
        </p:spPr>
        <p:txBody>
          <a:bodyPr lIns="0" tIns="0" rIns="0" bIns="0" anchor="ctr"/>
          <a:lstStyle/>
          <a:p>
            <a:r>
              <a:rPr lang="en-US" sz="2800" dirty="0">
                <a:solidFill>
                  <a:srgbClr val="0070C0"/>
                </a:solidFill>
              </a:rPr>
              <a:t>12.1 Derivatives of Logarithmic Functions </a:t>
            </a:r>
            <a:r>
              <a:rPr lang="en-US" sz="2000" dirty="0">
                <a:solidFill>
                  <a:srgbClr val="0070C0"/>
                </a:solidFill>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698ED5C-1D0C-487A-BCD7-2D7F8A278514}"/>
                  </a:ext>
                </a:extLst>
              </p:cNvPr>
              <p:cNvSpPr/>
              <p:nvPr/>
            </p:nvSpPr>
            <p:spPr>
              <a:xfrm>
                <a:off x="204021" y="867641"/>
                <a:ext cx="6096000" cy="1324914"/>
              </a:xfrm>
              <a:prstGeom prst="rect">
                <a:avLst/>
              </a:prstGeom>
            </p:spPr>
            <p:txBody>
              <a:bodyPr>
                <a:spAutoFit/>
              </a:bodyPr>
              <a:lstStyle/>
              <a:p>
                <a:r>
                  <a:rPr lang="en-US" b="1" dirty="0">
                    <a:latin typeface="Times New Roman" panose="02020603050405020304" pitchFamily="18" charset="0"/>
                    <a:ea typeface="Times New Roman" panose="02020603050405020304" pitchFamily="18" charset="0"/>
                  </a:rPr>
                  <a:t>Properties of logarithms: </a:t>
                </a:r>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Times New Roman" panose="02020603050405020304" pitchFamily="18" charset="0"/>
                  </a:rPr>
                  <a:t>(1)</a:t>
                </a:r>
                <a:r>
                  <a:rPr lang="en-US" b="1" dirty="0">
                    <a:latin typeface="Times New Roman" panose="02020603050405020304" pitchFamily="18" charset="0"/>
                    <a:ea typeface="Times New Roman" panose="02020603050405020304" pitchFamily="18" charset="0"/>
                  </a:rPr>
                  <a:t> </a:t>
                </a: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𝑥</m:t>
                        </m:r>
                      </m:e>
                    </m:func>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𝑥</m:t>
                        </m:r>
                      </m:e>
                    </m:func>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𝑦</m:t>
                        </m:r>
                      </m:e>
                    </m:func>
                  </m:oMath>
                </a14:m>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Times New Roman" panose="02020603050405020304" pitchFamily="18" charset="0"/>
                  </a:rPr>
                  <a:t>(2) </a:t>
                </a: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𝑥</m:t>
                            </m:r>
                          </m:num>
                          <m:den>
                            <m:r>
                              <a:rPr lang="en-US" i="1">
                                <a:latin typeface="Cambria Math" panose="02040503050406030204" pitchFamily="18" charset="0"/>
                                <a:ea typeface="Times New Roman" panose="02020603050405020304" pitchFamily="18" charset="0"/>
                              </a:rPr>
                              <m:t>𝑦</m:t>
                            </m:r>
                          </m:den>
                        </m:f>
                      </m:e>
                    </m:func>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𝑥</m:t>
                        </m:r>
                      </m:e>
                    </m:func>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𝑦</m:t>
                        </m:r>
                      </m:e>
                    </m:func>
                  </m:oMath>
                </a14:m>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Times New Roman" panose="02020603050405020304" pitchFamily="18" charset="0"/>
                  </a:rPr>
                  <a:t>(3) </a:t>
                </a: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𝑟</m:t>
                            </m:r>
                          </m:sup>
                        </m:sSup>
                      </m:e>
                    </m:func>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𝑟</m:t>
                    </m:r>
                    <m:func>
                      <m:funcPr>
                        <m:ctrlPr>
                          <a:rPr lang="en-US" i="1">
                            <a:latin typeface="Cambria Math" panose="02040503050406030204" pitchFamily="18" charset="0"/>
                            <a:ea typeface="Times New Roman" panose="02020603050405020304" pitchFamily="18" charset="0"/>
                          </a:rPr>
                        </m:ctrlPr>
                      </m:funcPr>
                      <m:fNa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𝑙𝑜𝑔</m:t>
                            </m:r>
                          </m:e>
                          <m:sub>
                            <m:r>
                              <a:rPr lang="en-US" i="1">
                                <a:latin typeface="Cambria Math" panose="02040503050406030204" pitchFamily="18" charset="0"/>
                                <a:ea typeface="Times New Roman" panose="02020603050405020304" pitchFamily="18" charset="0"/>
                              </a:rPr>
                              <m:t>𝑎</m:t>
                            </m:r>
                          </m:sub>
                        </m:sSub>
                      </m:fName>
                      <m:e>
                        <m:r>
                          <a:rPr lang="en-US" i="1">
                            <a:latin typeface="Cambria Math" panose="02040503050406030204" pitchFamily="18" charset="0"/>
                            <a:ea typeface="Times New Roman" panose="02020603050405020304" pitchFamily="18" charset="0"/>
                          </a:rPr>
                          <m:t>𝑥</m:t>
                        </m:r>
                      </m:e>
                    </m:func>
                  </m:oMath>
                </a14:m>
                <a:r>
                  <a:rPr lang="en-US" dirty="0">
                    <a:latin typeface="Times New Roman" panose="02020603050405020304" pitchFamily="18" charset="0"/>
                    <a:ea typeface="Times New Roman" panose="02020603050405020304" pitchFamily="18" charset="0"/>
                  </a:rPr>
                  <a:t>,   for any positive real number </a:t>
                </a:r>
                <a:r>
                  <a:rPr lang="en-US" i="1" dirty="0">
                    <a:latin typeface="Times New Roman" panose="02020603050405020304" pitchFamily="18" charset="0"/>
                    <a:ea typeface="Times New Roman" panose="02020603050405020304" pitchFamily="18" charset="0"/>
                  </a:rPr>
                  <a:t>r.</a:t>
                </a:r>
                <a:endParaRPr lang="en-US" dirty="0">
                  <a:latin typeface="Times New Roman" panose="020206030504050203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F698ED5C-1D0C-487A-BCD7-2D7F8A278514}"/>
                  </a:ext>
                </a:extLst>
              </p:cNvPr>
              <p:cNvSpPr>
                <a:spLocks noRot="1" noChangeAspect="1" noMove="1" noResize="1" noEditPoints="1" noAdjustHandles="1" noChangeArrowheads="1" noChangeShapeType="1" noTextEdit="1"/>
              </p:cNvSpPr>
              <p:nvPr/>
            </p:nvSpPr>
            <p:spPr>
              <a:xfrm>
                <a:off x="204021" y="867641"/>
                <a:ext cx="6096000" cy="1324914"/>
              </a:xfrm>
              <a:prstGeom prst="rect">
                <a:avLst/>
              </a:prstGeom>
              <a:blipFill>
                <a:blip r:embed="rId3"/>
                <a:stretch>
                  <a:fillRect l="-300" t="-459"/>
                </a:stretch>
              </a:blipFill>
            </p:spPr>
            <p:txBody>
              <a:bodyPr/>
              <a:lstStyle/>
              <a:p>
                <a:r>
                  <a:rPr lang="en-US">
                    <a:noFill/>
                  </a:rPr>
                  <a:t> </a:t>
                </a:r>
              </a:p>
            </p:txBody>
          </p:sp>
        </mc:Fallback>
      </mc:AlternateContent>
      <p:graphicFrame>
        <p:nvGraphicFramePr>
          <p:cNvPr id="6" name="Object 5" descr="d over dx left parenthesis l n start absolute value u end absolute value right parenthesis equals 1 over u times du over dx for u not equals 0.">
            <a:extLst>
              <a:ext uri="{FF2B5EF4-FFF2-40B4-BE49-F238E27FC236}">
                <a16:creationId xmlns:a16="http://schemas.microsoft.com/office/drawing/2014/main" id="{78916395-80DC-4189-A7F1-850320271174}"/>
              </a:ext>
            </a:extLst>
          </p:cNvPr>
          <p:cNvGraphicFramePr>
            <a:graphicFrameLocks noChangeAspect="1"/>
          </p:cNvGraphicFramePr>
          <p:nvPr>
            <p:extLst>
              <p:ext uri="{D42A27DB-BD31-4B8C-83A1-F6EECF244321}">
                <p14:modId xmlns:p14="http://schemas.microsoft.com/office/powerpoint/2010/main" val="3363308556"/>
              </p:ext>
            </p:extLst>
          </p:nvPr>
        </p:nvGraphicFramePr>
        <p:xfrm>
          <a:off x="508820" y="3579610"/>
          <a:ext cx="2952971" cy="691841"/>
        </p:xfrm>
        <a:graphic>
          <a:graphicData uri="http://schemas.openxmlformats.org/presentationml/2006/ole">
            <mc:AlternateContent xmlns:mc="http://schemas.openxmlformats.org/markup-compatibility/2006">
              <mc:Choice xmlns:v="urn:schemas-microsoft-com:vml" Requires="v">
                <p:oleObj spid="_x0000_s75813" name="Equation" r:id="rId4" imgW="1663700" imgH="393700" progId="Equation.DSMT4">
                  <p:embed/>
                </p:oleObj>
              </mc:Choice>
              <mc:Fallback>
                <p:oleObj name="Equation" r:id="rId4" imgW="1663700" imgH="393700" progId="Equation.DSMT4">
                  <p:embed/>
                  <p:pic>
                    <p:nvPicPr>
                      <p:cNvPr id="8" name="Object 7" descr="d over dx left parenthesis l n start absolute value u end absolute value right parenthesis equals 1 over u times du over dx for u not equals 0.">
                        <a:extLst>
                          <a:ext uri="{FF2B5EF4-FFF2-40B4-BE49-F238E27FC236}">
                            <a16:creationId xmlns:a16="http://schemas.microsoft.com/office/drawing/2014/main" id="{7754BD79-4085-4080-83F4-0D411B0C6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20" y="3579610"/>
                        <a:ext cx="2952971" cy="69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a:extLst>
              <a:ext uri="{FF2B5EF4-FFF2-40B4-BE49-F238E27FC236}">
                <a16:creationId xmlns:a16="http://schemas.microsoft.com/office/drawing/2014/main" id="{A4AFF57C-FF2A-4C87-9B4E-B7F37CF74E5F}"/>
              </a:ext>
            </a:extLst>
          </p:cNvPr>
          <p:cNvPicPr>
            <a:picLocks noChangeAspect="1"/>
          </p:cNvPicPr>
          <p:nvPr/>
        </p:nvPicPr>
        <p:blipFill>
          <a:blip r:embed="rId6"/>
          <a:stretch>
            <a:fillRect/>
          </a:stretch>
        </p:blipFill>
        <p:spPr>
          <a:xfrm>
            <a:off x="508820" y="2413043"/>
            <a:ext cx="2680782" cy="1020664"/>
          </a:xfrm>
          <a:prstGeom prst="rect">
            <a:avLst/>
          </a:prstGeom>
        </p:spPr>
      </p:pic>
      <p:sp>
        <p:nvSpPr>
          <p:cNvPr id="8" name="Title 1">
            <a:extLst>
              <a:ext uri="{FF2B5EF4-FFF2-40B4-BE49-F238E27FC236}">
                <a16:creationId xmlns:a16="http://schemas.microsoft.com/office/drawing/2014/main" id="{1ADEE30F-EBFE-4CC8-9E32-F5C22F405A56}"/>
              </a:ext>
            </a:extLst>
          </p:cNvPr>
          <p:cNvSpPr txBox="1">
            <a:spLocks/>
          </p:cNvSpPr>
          <p:nvPr/>
        </p:nvSpPr>
        <p:spPr>
          <a:xfrm>
            <a:off x="380110" y="1887487"/>
            <a:ext cx="8383780" cy="547436"/>
          </a:xfrm>
          <a:prstGeom prst="rect">
            <a:avLst/>
          </a:prstGeom>
          <a:noFill/>
          <a:ln>
            <a:noFill/>
          </a:ln>
        </p:spPr>
        <p:txBody>
          <a:bodyPr lIns="0" tIns="0" rIns="0" bIns="0"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1600" dirty="0">
                <a:solidFill>
                  <a:srgbClr val="0070C0"/>
                </a:solidFill>
              </a:rPr>
              <a:t>Derivatives   </a:t>
            </a:r>
          </a:p>
        </p:txBody>
      </p:sp>
      <p:graphicFrame>
        <p:nvGraphicFramePr>
          <p:cNvPr id="9" name="Object 8" descr="dy over dx if y equals l n left parenthesis 2 x plus 5 right parenthesis cubed.">
            <a:extLst>
              <a:ext uri="{FF2B5EF4-FFF2-40B4-BE49-F238E27FC236}">
                <a16:creationId xmlns:a16="http://schemas.microsoft.com/office/drawing/2014/main" id="{15BAD102-426B-465D-AD1E-1A37DA81776E}"/>
              </a:ext>
            </a:extLst>
          </p:cNvPr>
          <p:cNvGraphicFramePr>
            <a:graphicFrameLocks noChangeAspect="1"/>
          </p:cNvGraphicFramePr>
          <p:nvPr>
            <p:extLst>
              <p:ext uri="{D42A27DB-BD31-4B8C-83A1-F6EECF244321}">
                <p14:modId xmlns:p14="http://schemas.microsoft.com/office/powerpoint/2010/main" val="342220865"/>
              </p:ext>
            </p:extLst>
          </p:nvPr>
        </p:nvGraphicFramePr>
        <p:xfrm>
          <a:off x="5969703" y="1265382"/>
          <a:ext cx="2024894" cy="628946"/>
        </p:xfrm>
        <a:graphic>
          <a:graphicData uri="http://schemas.openxmlformats.org/presentationml/2006/ole">
            <mc:AlternateContent xmlns:mc="http://schemas.openxmlformats.org/markup-compatibility/2006">
              <mc:Choice xmlns:v="urn:schemas-microsoft-com:vml" Requires="v">
                <p:oleObj spid="_x0000_s75814" name="Equation" r:id="rId7" imgW="1256755" imgH="393529" progId="Equation.DSMT4">
                  <p:embed/>
                </p:oleObj>
              </mc:Choice>
              <mc:Fallback>
                <p:oleObj name="Equation" r:id="rId7" imgW="1256755" imgH="393529" progId="Equation.DSMT4">
                  <p:embed/>
                  <p:pic>
                    <p:nvPicPr>
                      <p:cNvPr id="5" name="Object 4" descr="dy over dx if y equals l n left parenthesis 2 x plus 5 right parenthesis cubed.">
                        <a:extLst>
                          <a:ext uri="{FF2B5EF4-FFF2-40B4-BE49-F238E27FC236}">
                            <a16:creationId xmlns:a16="http://schemas.microsoft.com/office/drawing/2014/main" id="{A4C9C07C-4E58-49B1-B651-4B3F43A8E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703" y="1265382"/>
                        <a:ext cx="2024894" cy="628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descr="f dash left parenthesis p parenthesis if f left parenthesis p right parenthesis equals In left parenthesis left parenthesis p plus 1 right parenthesis power 2 left parenthesis p plus 2 right parenthesis power 3 left parenthesis p plus 3 right parenthesis power 4.">
            <a:extLst>
              <a:ext uri="{FF2B5EF4-FFF2-40B4-BE49-F238E27FC236}">
                <a16:creationId xmlns:a16="http://schemas.microsoft.com/office/drawing/2014/main" id="{D5928420-8378-4E16-B4D7-09FE05095E2B}"/>
              </a:ext>
            </a:extLst>
          </p:cNvPr>
          <p:cNvGraphicFramePr>
            <a:graphicFrameLocks noChangeAspect="1"/>
          </p:cNvGraphicFramePr>
          <p:nvPr>
            <p:extLst>
              <p:ext uri="{D42A27DB-BD31-4B8C-83A1-F6EECF244321}">
                <p14:modId xmlns:p14="http://schemas.microsoft.com/office/powerpoint/2010/main" val="1153817288"/>
              </p:ext>
            </p:extLst>
          </p:nvPr>
        </p:nvGraphicFramePr>
        <p:xfrm>
          <a:off x="3117030" y="2101851"/>
          <a:ext cx="5518150" cy="444500"/>
        </p:xfrm>
        <a:graphic>
          <a:graphicData uri="http://schemas.openxmlformats.org/presentationml/2006/ole">
            <mc:AlternateContent xmlns:mc="http://schemas.openxmlformats.org/markup-compatibility/2006">
              <mc:Choice xmlns:v="urn:schemas-microsoft-com:vml" Requires="v">
                <p:oleObj spid="_x0000_s75815" name="Equation" r:id="rId9" imgW="2831760" imgH="228600" progId="Equation.DSMT4">
                  <p:embed/>
                </p:oleObj>
              </mc:Choice>
              <mc:Fallback>
                <p:oleObj name="Equation" r:id="rId9" imgW="2831760" imgH="228600" progId="Equation.DSMT4">
                  <p:embed/>
                  <p:pic>
                    <p:nvPicPr>
                      <p:cNvPr id="10" name="Object 9" descr="f dash left parenthesis p parenthesis if f left parenthesis p right parenthesis equals In left parenthesis left parenthesis p plus 1 right parenthesis power 2 left parenthesis p plus 2 right parenthesis power 3 left parenthesis p plus 3 right parenthesis power 4.">
                        <a:extLst>
                          <a:ext uri="{FF2B5EF4-FFF2-40B4-BE49-F238E27FC236}">
                            <a16:creationId xmlns:a16="http://schemas.microsoft.com/office/drawing/2014/main" id="{667BEE2A-DAA5-4361-B68D-BEFEB00F6A41}"/>
                          </a:ext>
                        </a:extLst>
                      </p:cNvPr>
                      <p:cNvPicPr/>
                      <p:nvPr/>
                    </p:nvPicPr>
                    <p:blipFill>
                      <a:blip r:embed="rId10"/>
                      <a:stretch>
                        <a:fillRect/>
                      </a:stretch>
                    </p:blipFill>
                    <p:spPr>
                      <a:xfrm>
                        <a:off x="3117030" y="2101851"/>
                        <a:ext cx="5518150" cy="444500"/>
                      </a:xfrm>
                      <a:prstGeom prst="rect">
                        <a:avLst/>
                      </a:prstGeom>
                    </p:spPr>
                  </p:pic>
                </p:oleObj>
              </mc:Fallback>
            </mc:AlternateContent>
          </a:graphicData>
        </a:graphic>
      </p:graphicFrame>
      <p:graphicFrame>
        <p:nvGraphicFramePr>
          <p:cNvPr id="11" name="Object 10" descr="y equals log sub 2 X.&#10;">
            <a:extLst>
              <a:ext uri="{FF2B5EF4-FFF2-40B4-BE49-F238E27FC236}">
                <a16:creationId xmlns:a16="http://schemas.microsoft.com/office/drawing/2014/main" id="{97A1B24D-C64D-44C8-8DC3-4B5CD15F6C86}"/>
              </a:ext>
            </a:extLst>
          </p:cNvPr>
          <p:cNvGraphicFramePr>
            <a:graphicFrameLocks noChangeAspect="1"/>
          </p:cNvGraphicFramePr>
          <p:nvPr>
            <p:extLst>
              <p:ext uri="{D42A27DB-BD31-4B8C-83A1-F6EECF244321}">
                <p14:modId xmlns:p14="http://schemas.microsoft.com/office/powerpoint/2010/main" val="3165446829"/>
              </p:ext>
            </p:extLst>
          </p:nvPr>
        </p:nvGraphicFramePr>
        <p:xfrm>
          <a:off x="6490818" y="3387083"/>
          <a:ext cx="982663" cy="295275"/>
        </p:xfrm>
        <a:graphic>
          <a:graphicData uri="http://schemas.openxmlformats.org/presentationml/2006/ole">
            <mc:AlternateContent xmlns:mc="http://schemas.openxmlformats.org/markup-compatibility/2006">
              <mc:Choice xmlns:v="urn:schemas-microsoft-com:vml" Requires="v">
                <p:oleObj spid="_x0000_s75816" name="Equation" r:id="rId11" imgW="672840" imgH="203040" progId="Equation.DSMT4">
                  <p:embed/>
                </p:oleObj>
              </mc:Choice>
              <mc:Fallback>
                <p:oleObj name="Equation" r:id="rId11" imgW="672840" imgH="203040" progId="Equation.DSMT4">
                  <p:embed/>
                  <p:pic>
                    <p:nvPicPr>
                      <p:cNvPr id="7" name="Object 6" descr="y equals log sub 2 X.&#10;">
                        <a:extLst>
                          <a:ext uri="{FF2B5EF4-FFF2-40B4-BE49-F238E27FC236}">
                            <a16:creationId xmlns:a16="http://schemas.microsoft.com/office/drawing/2014/main" id="{01745850-34DB-4681-9005-07354E62CABA}"/>
                          </a:ext>
                        </a:extLst>
                      </p:cNvPr>
                      <p:cNvPicPr>
                        <a:picLocks noChangeAspect="1" noChangeArrowheads="1"/>
                      </p:cNvPicPr>
                      <p:nvPr/>
                    </p:nvPicPr>
                    <p:blipFill>
                      <a:blip r:embed="rId12"/>
                      <a:srcRect/>
                      <a:stretch>
                        <a:fillRect/>
                      </a:stretch>
                    </p:blipFill>
                    <p:spPr bwMode="auto">
                      <a:xfrm>
                        <a:off x="6490818" y="3387083"/>
                        <a:ext cx="982663"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945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A51C5-0807-420A-AA46-D9E309DAE463}"/>
              </a:ext>
            </a:extLst>
          </p:cNvPr>
          <p:cNvPicPr>
            <a:picLocks noChangeAspect="1"/>
          </p:cNvPicPr>
          <p:nvPr/>
        </p:nvPicPr>
        <p:blipFill>
          <a:blip r:embed="rId3"/>
          <a:stretch>
            <a:fillRect/>
          </a:stretch>
        </p:blipFill>
        <p:spPr>
          <a:xfrm>
            <a:off x="8127" y="44099"/>
            <a:ext cx="4496427" cy="5182323"/>
          </a:xfrm>
          <a:prstGeom prst="rect">
            <a:avLst/>
          </a:prstGeom>
        </p:spPr>
      </p:pic>
      <p:graphicFrame>
        <p:nvGraphicFramePr>
          <p:cNvPr id="4" name="Object 3" descr="y equals l n x over x squared. ">
            <a:extLst>
              <a:ext uri="{FF2B5EF4-FFF2-40B4-BE49-F238E27FC236}">
                <a16:creationId xmlns:a16="http://schemas.microsoft.com/office/drawing/2014/main" id="{9F40A262-5EE9-4738-9384-340E32048C49}"/>
              </a:ext>
            </a:extLst>
          </p:cNvPr>
          <p:cNvGraphicFramePr>
            <a:graphicFrameLocks noChangeAspect="1"/>
          </p:cNvGraphicFramePr>
          <p:nvPr>
            <p:extLst>
              <p:ext uri="{D42A27DB-BD31-4B8C-83A1-F6EECF244321}">
                <p14:modId xmlns:p14="http://schemas.microsoft.com/office/powerpoint/2010/main" val="3143594359"/>
              </p:ext>
            </p:extLst>
          </p:nvPr>
        </p:nvGraphicFramePr>
        <p:xfrm>
          <a:off x="993134" y="6094681"/>
          <a:ext cx="961826" cy="691841"/>
        </p:xfrm>
        <a:graphic>
          <a:graphicData uri="http://schemas.openxmlformats.org/presentationml/2006/ole">
            <mc:AlternateContent xmlns:mc="http://schemas.openxmlformats.org/markup-compatibility/2006">
              <mc:Choice xmlns:v="urn:schemas-microsoft-com:vml" Requires="v">
                <p:oleObj spid="_x0000_s76813" name="Equation" r:id="rId4" imgW="545863" imgH="393529" progId="Equation.DSMT4">
                  <p:embed/>
                </p:oleObj>
              </mc:Choice>
              <mc:Fallback>
                <p:oleObj name="Equation" r:id="rId4" imgW="545863" imgH="393529" progId="Equation.DSMT4">
                  <p:embed/>
                  <p:pic>
                    <p:nvPicPr>
                      <p:cNvPr id="9" name="Object 8" descr="y equals l n x over x squared. ">
                        <a:extLst>
                          <a:ext uri="{FF2B5EF4-FFF2-40B4-BE49-F238E27FC236}">
                            <a16:creationId xmlns:a16="http://schemas.microsoft.com/office/drawing/2014/main" id="{C08D375A-CEC9-423C-BE80-E331ABC99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134" y="6094681"/>
                        <a:ext cx="961826" cy="69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4AAF6B5-5ED7-4DA4-A164-8D3E9055341E}"/>
                  </a:ext>
                </a:extLst>
              </p:cNvPr>
              <p:cNvSpPr/>
              <p:nvPr/>
            </p:nvSpPr>
            <p:spPr>
              <a:xfrm>
                <a:off x="550864" y="4901579"/>
                <a:ext cx="132651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Times New Roman" panose="02020603050405020304" pitchFamily="18" charset="0"/>
                        </a:rPr>
                        <m:t>4) </m:t>
                      </m:r>
                      <m:r>
                        <a:rPr lang="en-US" i="1" smtClean="0">
                          <a:latin typeface="Cambria Math" panose="02040503050406030204" pitchFamily="18" charset="0"/>
                          <a:ea typeface="Times New Roman" panose="02020603050405020304" pitchFamily="18" charset="0"/>
                        </a:rPr>
                        <m:t>𝑦</m:t>
                      </m:r>
                      <m:r>
                        <a:rPr lang="en-US" i="1" smtClean="0">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𝑥</m:t>
                              </m:r>
                            </m:e>
                          </m:func>
                        </m:num>
                        <m:den>
                          <m:r>
                            <a:rPr lang="en-US" i="1">
                              <a:latin typeface="Cambria Math" panose="02040503050406030204" pitchFamily="18" charset="0"/>
                              <a:ea typeface="Times New Roman" panose="02020603050405020304" pitchFamily="18" charset="0"/>
                            </a:rPr>
                            <m:t>𝑥</m:t>
                          </m:r>
                        </m:den>
                      </m:f>
                    </m:oMath>
                  </m:oMathPara>
                </a14:m>
                <a:endParaRPr lang="en-US" dirty="0"/>
              </a:p>
            </p:txBody>
          </p:sp>
        </mc:Choice>
        <mc:Fallback xmlns="">
          <p:sp>
            <p:nvSpPr>
              <p:cNvPr id="14" name="Rectangle 13">
                <a:extLst>
                  <a:ext uri="{FF2B5EF4-FFF2-40B4-BE49-F238E27FC236}">
                    <a16:creationId xmlns:a16="http://schemas.microsoft.com/office/drawing/2014/main" id="{14AAF6B5-5ED7-4DA4-A164-8D3E9055341E}"/>
                  </a:ext>
                </a:extLst>
              </p:cNvPr>
              <p:cNvSpPr>
                <a:spLocks noRot="1" noChangeAspect="1" noMove="1" noResize="1" noEditPoints="1" noAdjustHandles="1" noChangeArrowheads="1" noChangeShapeType="1" noTextEdit="1"/>
              </p:cNvSpPr>
              <p:nvPr/>
            </p:nvSpPr>
            <p:spPr>
              <a:xfrm>
                <a:off x="550864" y="4901579"/>
                <a:ext cx="1326517"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37E2DE6-6188-419F-9763-1AD39A53CA52}"/>
                  </a:ext>
                </a:extLst>
              </p:cNvPr>
              <p:cNvSpPr txBox="1"/>
              <p:nvPr/>
            </p:nvSpPr>
            <p:spPr>
              <a:xfrm>
                <a:off x="2194784" y="4930040"/>
                <a:ext cx="2032736" cy="70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en>
                          </m:f>
                          <m:r>
                            <a:rPr lang="en-US" b="0" i="1" smtClean="0">
                              <a:latin typeface="Cambria Math" panose="02040503050406030204" pitchFamily="18" charset="0"/>
                            </a:rPr>
                            <m:t>−(1)</m:t>
                          </m:r>
                          <m:r>
                            <a:rPr lang="en-US" b="0" i="1" smtClean="0">
                              <a:latin typeface="Cambria Math" panose="02040503050406030204" pitchFamily="18" charset="0"/>
                            </a:rPr>
                            <m:t>𝑙𝑛𝑥</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A37E2DE6-6188-419F-9763-1AD39A53CA52}"/>
                  </a:ext>
                </a:extLst>
              </p:cNvPr>
              <p:cNvSpPr txBox="1">
                <a:spLocks noRot="1" noChangeAspect="1" noMove="1" noResize="1" noEditPoints="1" noAdjustHandles="1" noChangeArrowheads="1" noChangeShapeType="1" noTextEdit="1"/>
              </p:cNvSpPr>
              <p:nvPr/>
            </p:nvSpPr>
            <p:spPr>
              <a:xfrm>
                <a:off x="2194784" y="4930040"/>
                <a:ext cx="2032736" cy="70153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709B093-0A64-411D-BBD0-2D0F72AE8E7A}"/>
                  </a:ext>
                </a:extLst>
              </p:cNvPr>
              <p:cNvSpPr/>
              <p:nvPr/>
            </p:nvSpPr>
            <p:spPr>
              <a:xfrm>
                <a:off x="0" y="5469318"/>
                <a:ext cx="2071272"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Times New Roman" panose="02020603050405020304" pitchFamily="18" charset="0"/>
                        </a:rPr>
                        <m:t>5)  </m:t>
                      </m:r>
                      <m:r>
                        <a:rPr lang="en-US" i="1" smtClean="0">
                          <a:latin typeface="Cambria Math" panose="02040503050406030204" pitchFamily="18" charset="0"/>
                          <a:ea typeface="Times New Roman" panose="02020603050405020304" pitchFamily="18" charset="0"/>
                        </a:rPr>
                        <m:t>𝑦</m:t>
                      </m:r>
                      <m:r>
                        <a:rPr lang="en-US" i="1" smtClean="0">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ad>
                            <m:radPr>
                              <m:degHide m:val="on"/>
                              <m:ctrlPr>
                                <a:rPr lang="en-US" i="1">
                                  <a:latin typeface="Cambria Math" panose="02040503050406030204" pitchFamily="18" charset="0"/>
                                  <a:ea typeface="Times New Roman" panose="02020603050405020304" pitchFamily="18" charset="0"/>
                                </a:rPr>
                              </m:ctrlPr>
                            </m:radPr>
                            <m:deg/>
                            <m:e>
                              <m:f>
                                <m:fPr>
                                  <m:ctrlPr>
                                    <a:rPr lang="en-US" i="1">
                                      <a:latin typeface="Cambria Math" panose="02040503050406030204" pitchFamily="18" charset="0"/>
                                      <a:ea typeface="Times New Roman" panose="02020603050405020304" pitchFamily="18" charset="0"/>
                                    </a:rPr>
                                  </m:ctrlPr>
                                </m:fPr>
                                <m:num>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4</m:t>
                                      </m:r>
                                    </m:sup>
                                  </m:sSup>
                                  <m:r>
                                    <a:rPr lang="en-US" i="1">
                                      <a:latin typeface="Cambria Math" panose="02040503050406030204" pitchFamily="18" charset="0"/>
                                      <a:ea typeface="Times New Roman" panose="02020603050405020304" pitchFamily="18" charset="0"/>
                                    </a:rPr>
                                    <m:t>+1</m:t>
                                  </m:r>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5</m:t>
                                      </m:r>
                                    </m:sup>
                                  </m:sSup>
                                  <m:r>
                                    <a:rPr lang="en-US" i="1">
                                      <a:latin typeface="Cambria Math" panose="02040503050406030204" pitchFamily="18" charset="0"/>
                                      <a:ea typeface="Times New Roman" panose="02020603050405020304" pitchFamily="18" charset="0"/>
                                    </a:rPr>
                                    <m:t>−1</m:t>
                                  </m:r>
                                </m:den>
                              </m:f>
                            </m:e>
                          </m:rad>
                        </m:e>
                      </m:func>
                    </m:oMath>
                  </m:oMathPara>
                </a14:m>
                <a:endParaRPr lang="en-US" dirty="0"/>
              </a:p>
            </p:txBody>
          </p:sp>
        </mc:Choice>
        <mc:Fallback xmlns="">
          <p:sp>
            <p:nvSpPr>
              <p:cNvPr id="16" name="Rectangle 15">
                <a:extLst>
                  <a:ext uri="{FF2B5EF4-FFF2-40B4-BE49-F238E27FC236}">
                    <a16:creationId xmlns:a16="http://schemas.microsoft.com/office/drawing/2014/main" id="{F709B093-0A64-411D-BBD0-2D0F72AE8E7A}"/>
                  </a:ext>
                </a:extLst>
              </p:cNvPr>
              <p:cNvSpPr>
                <a:spLocks noRot="1" noChangeAspect="1" noMove="1" noResize="1" noEditPoints="1" noAdjustHandles="1" noChangeArrowheads="1" noChangeShapeType="1" noTextEdit="1"/>
              </p:cNvSpPr>
              <p:nvPr/>
            </p:nvSpPr>
            <p:spPr>
              <a:xfrm>
                <a:off x="0" y="5469318"/>
                <a:ext cx="2071272" cy="9106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79DBA2-4D30-481F-9FB2-FE05AB1E0C2A}"/>
                  </a:ext>
                </a:extLst>
              </p:cNvPr>
              <p:cNvSpPr txBox="1"/>
              <p:nvPr/>
            </p:nvSpPr>
            <p:spPr>
              <a:xfrm>
                <a:off x="1877381" y="5469318"/>
                <a:ext cx="1992469" cy="779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𝑙𝑛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smtClean="0">
                                      <a:latin typeface="Cambria Math" panose="02040503050406030204" pitchFamily="18" charset="0"/>
                                      <a:ea typeface="Times New Roman" panose="02020603050405020304" pitchFamily="18" charset="0"/>
                                    </a:rPr>
                                  </m:ctrlPr>
                                </m:fPr>
                                <m:num>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4</m:t>
                                      </m:r>
                                    </m:sup>
                                  </m:sSup>
                                  <m:r>
                                    <a:rPr lang="en-US" i="1">
                                      <a:latin typeface="Cambria Math" panose="02040503050406030204" pitchFamily="18" charset="0"/>
                                      <a:ea typeface="Times New Roman" panose="02020603050405020304" pitchFamily="18" charset="0"/>
                                    </a:rPr>
                                    <m:t>+1</m:t>
                                  </m:r>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5</m:t>
                                      </m:r>
                                    </m:sup>
                                  </m:sSup>
                                  <m:r>
                                    <a:rPr lang="en-US" i="1">
                                      <a:latin typeface="Cambria Math" panose="02040503050406030204" pitchFamily="18" charset="0"/>
                                      <a:ea typeface="Times New Roman" panose="02020603050405020304" pitchFamily="18" charset="0"/>
                                    </a:rPr>
                                    <m:t>−1</m:t>
                                  </m:r>
                                </m:den>
                              </m:f>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BE79DBA2-4D30-481F-9FB2-FE05AB1E0C2A}"/>
                  </a:ext>
                </a:extLst>
              </p:cNvPr>
              <p:cNvSpPr txBox="1">
                <a:spLocks noRot="1" noChangeAspect="1" noMove="1" noResize="1" noEditPoints="1" noAdjustHandles="1" noChangeArrowheads="1" noChangeShapeType="1" noTextEdit="1"/>
              </p:cNvSpPr>
              <p:nvPr/>
            </p:nvSpPr>
            <p:spPr>
              <a:xfrm>
                <a:off x="1877381" y="5469318"/>
                <a:ext cx="1992469" cy="77938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3390F6-593D-45A8-A7F2-D4E587385AB4}"/>
                  </a:ext>
                </a:extLst>
              </p:cNvPr>
              <p:cNvSpPr txBox="1"/>
              <p:nvPr/>
            </p:nvSpPr>
            <p:spPr>
              <a:xfrm>
                <a:off x="3772263" y="5703548"/>
                <a:ext cx="2407197" cy="391133"/>
              </a:xfrm>
              <a:prstGeom prst="rect">
                <a:avLst/>
              </a:prstGeom>
              <a:noFill/>
            </p:spPr>
            <p:txBody>
              <a:bodyPr wrap="none" lIns="0" tIns="0" rIns="0" bIns="0" rtlCol="0">
                <a:spAutoFit/>
              </a:bodyPr>
              <a:lstStyle/>
              <a:p>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m:t>
                    </m:r>
                    <m:sSup>
                      <m:sSupPr>
                        <m:ctrlPr>
                          <a:rPr lang="en-US" i="1" smtClean="0">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4</m:t>
                        </m:r>
                      </m:sup>
                    </m:sSup>
                    <m:r>
                      <a:rPr lang="en-US" i="1">
                        <a:latin typeface="Cambria Math" panose="02040503050406030204" pitchFamily="18" charset="0"/>
                        <a:ea typeface="Times New Roman" panose="02020603050405020304" pitchFamily="18" charset="0"/>
                      </a:rPr>
                      <m:t>+1</m:t>
                    </m:r>
                  </m:oMath>
                </a14:m>
                <a:r>
                  <a:rPr lang="en-US" b="0" dirty="0"/>
                  <a:t>)</a:t>
                </a:r>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m:t>
                    </m:r>
                    <m:sSup>
                      <m:sSupPr>
                        <m:ctrlPr>
                          <a:rPr lang="en-US" i="1" smtClean="0">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5</m:t>
                        </m:r>
                      </m:sup>
                    </m:sSup>
                    <m:r>
                      <a:rPr lang="en-US" i="1">
                        <a:latin typeface="Cambria Math" panose="02040503050406030204" pitchFamily="18" charset="0"/>
                        <a:ea typeface="Times New Roman" panose="02020603050405020304" pitchFamily="18" charset="0"/>
                      </a:rPr>
                      <m:t>−</m:t>
                    </m:r>
                  </m:oMath>
                </a14:m>
                <a:r>
                  <a:rPr lang="en-US" b="0" dirty="0"/>
                  <a:t>1)]</a:t>
                </a:r>
              </a:p>
            </p:txBody>
          </p:sp>
        </mc:Choice>
        <mc:Fallback xmlns="">
          <p:sp>
            <p:nvSpPr>
              <p:cNvPr id="19" name="TextBox 18">
                <a:extLst>
                  <a:ext uri="{FF2B5EF4-FFF2-40B4-BE49-F238E27FC236}">
                    <a16:creationId xmlns:a16="http://schemas.microsoft.com/office/drawing/2014/main" id="{E63390F6-593D-45A8-A7F2-D4E587385AB4}"/>
                  </a:ext>
                </a:extLst>
              </p:cNvPr>
              <p:cNvSpPr txBox="1">
                <a:spLocks noRot="1" noChangeAspect="1" noMove="1" noResize="1" noEditPoints="1" noAdjustHandles="1" noChangeArrowheads="1" noChangeShapeType="1" noTextEdit="1"/>
              </p:cNvSpPr>
              <p:nvPr/>
            </p:nvSpPr>
            <p:spPr>
              <a:xfrm>
                <a:off x="3772263" y="5703548"/>
                <a:ext cx="2407197" cy="391133"/>
              </a:xfrm>
              <a:prstGeom prst="rect">
                <a:avLst/>
              </a:prstGeom>
              <a:blipFill>
                <a:blip r:embed="rId10"/>
                <a:stretch>
                  <a:fillRect l="-1772" t="-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F335C03-D553-4008-9346-5E97C768452E}"/>
                  </a:ext>
                </a:extLst>
              </p:cNvPr>
              <p:cNvSpPr txBox="1"/>
              <p:nvPr/>
            </p:nvSpPr>
            <p:spPr>
              <a:xfrm>
                <a:off x="5672239" y="5638112"/>
                <a:ext cx="2478627" cy="6249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sSup>
                                <m:sSupPr>
                                  <m:ctrlPr>
                                    <a:rPr lang="en-US" i="1" smtClean="0">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4</m:t>
                                  </m:r>
                                </m:sup>
                              </m:sSup>
                              <m:r>
                                <a:rPr lang="en-US" i="1">
                                  <a:latin typeface="Cambria Math" panose="02040503050406030204" pitchFamily="18" charset="0"/>
                                  <a:ea typeface="Times New Roman" panose="02020603050405020304" pitchFamily="18" charset="0"/>
                                </a:rPr>
                                <m:t>+1</m:t>
                              </m:r>
                            </m:den>
                          </m:f>
                          <m:r>
                            <a:rPr lang="en-US" b="0" i="1" smtClean="0">
                              <a:latin typeface="Cambria Math" panose="02040503050406030204" pitchFamily="18" charset="0"/>
                              <a:ea typeface="Times New Roman" panose="020206030504050203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num>
                            <m:den>
                              <m:sSup>
                                <m:sSupPr>
                                  <m:ctrlPr>
                                    <a:rPr lang="en-US" i="1" smtClean="0">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b="0" i="1" smtClean="0">
                                      <a:latin typeface="Cambria Math" panose="02040503050406030204" pitchFamily="18" charset="0"/>
                                      <a:ea typeface="Times New Roman" panose="02020603050405020304" pitchFamily="18" charset="0"/>
                                    </a:rPr>
                                    <m:t>5</m:t>
                                  </m:r>
                                </m:sup>
                              </m:sSup>
                              <m:r>
                                <a:rPr lang="en-US" i="1">
                                  <a:latin typeface="Cambria Math" panose="02040503050406030204" pitchFamily="18" charset="0"/>
                                  <a:ea typeface="Times New Roman" panose="02020603050405020304" pitchFamily="18" charset="0"/>
                                </a:rPr>
                                <m:t>+1</m:t>
                              </m:r>
                            </m:den>
                          </m:f>
                        </m:e>
                      </m:d>
                    </m:oMath>
                  </m:oMathPara>
                </a14:m>
                <a:endParaRPr lang="en-US" dirty="0"/>
              </a:p>
            </p:txBody>
          </p:sp>
        </mc:Choice>
        <mc:Fallback xmlns="">
          <p:sp>
            <p:nvSpPr>
              <p:cNvPr id="20" name="TextBox 19">
                <a:extLst>
                  <a:ext uri="{FF2B5EF4-FFF2-40B4-BE49-F238E27FC236}">
                    <a16:creationId xmlns:a16="http://schemas.microsoft.com/office/drawing/2014/main" id="{6F335C03-D553-4008-9346-5E97C768452E}"/>
                  </a:ext>
                </a:extLst>
              </p:cNvPr>
              <p:cNvSpPr txBox="1">
                <a:spLocks noRot="1" noChangeAspect="1" noMove="1" noResize="1" noEditPoints="1" noAdjustHandles="1" noChangeArrowheads="1" noChangeShapeType="1" noTextEdit="1"/>
              </p:cNvSpPr>
              <p:nvPr/>
            </p:nvSpPr>
            <p:spPr>
              <a:xfrm>
                <a:off x="5672239" y="5638112"/>
                <a:ext cx="2478627" cy="624979"/>
              </a:xfrm>
              <a:prstGeom prst="rect">
                <a:avLst/>
              </a:prstGeom>
              <a:blipFill>
                <a:blip r:embed="rId11"/>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73A0FEB7-9E69-4F91-8483-F3C859D204BE}"/>
              </a:ext>
            </a:extLst>
          </p:cNvPr>
          <p:cNvSpPr>
            <a:spLocks noGrp="1"/>
          </p:cNvSpPr>
          <p:nvPr>
            <p:ph type="title"/>
          </p:nvPr>
        </p:nvSpPr>
        <p:spPr>
          <a:xfrm>
            <a:off x="335122" y="6211799"/>
            <a:ext cx="402379" cy="336436"/>
          </a:xfrm>
        </p:spPr>
        <p:txBody>
          <a:bodyPr vert="horz" lIns="0" tIns="0" rIns="0" bIns="0" rtlCol="0" anchor="ctr" anchorCtr="0">
            <a:normAutofit/>
          </a:bodyPr>
          <a:lstStyle/>
          <a:p>
            <a:r>
              <a:rPr lang="en-US" sz="1100" b="0" dirty="0">
                <a:solidFill>
                  <a:schemeClr val="tx1"/>
                </a:solidFill>
              </a:rPr>
              <a:t>7)</a:t>
            </a:r>
          </a:p>
        </p:txBody>
      </p:sp>
    </p:spTree>
    <p:extLst>
      <p:ext uri="{BB962C8B-B14F-4D97-AF65-F5344CB8AC3E}">
        <p14:creationId xmlns:p14="http://schemas.microsoft.com/office/powerpoint/2010/main" val="38320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6D08D14-65C8-496C-B959-176C4E36316D}"/>
                  </a:ext>
                </a:extLst>
              </p:cNvPr>
              <p:cNvSpPr/>
              <p:nvPr/>
            </p:nvSpPr>
            <p:spPr>
              <a:xfrm>
                <a:off x="150210" y="481258"/>
                <a:ext cx="29155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Times New Roman" panose="02020603050405020304" pitchFamily="18" charset="0"/>
                        </a:rPr>
                        <m:t>6)  </m:t>
                      </m:r>
                      <m:r>
                        <a:rPr lang="en-US" i="1" smtClean="0">
                          <a:latin typeface="Cambria Math" panose="02040503050406030204" pitchFamily="18" charset="0"/>
                          <a:ea typeface="Times New Roman" panose="02020603050405020304" pitchFamily="18" charset="0"/>
                        </a:rPr>
                        <m:t>𝑦</m:t>
                      </m:r>
                      <m:r>
                        <a:rPr lang="en-US" i="1" smtClean="0">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m:t>
                          </m:r>
                        </m:e>
                      </m:func>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m:t>
                          </m:r>
                        </m:e>
                        <m:sup>
                          <m:r>
                            <a:rPr lang="en-US" i="1">
                              <a:latin typeface="Cambria Math" panose="02040503050406030204" pitchFamily="18" charset="0"/>
                              <a:ea typeface="Times New Roman" panose="02020603050405020304" pitchFamily="18" charset="0"/>
                            </a:rPr>
                            <m:t>3</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m:t>
                          </m:r>
                        </m:e>
                        <m:sup>
                          <m:r>
                            <a:rPr lang="en-US" i="1">
                              <a:latin typeface="Cambria Math" panose="02040503050406030204" pitchFamily="18" charset="0"/>
                              <a:ea typeface="Times New Roman" panose="02020603050405020304" pitchFamily="18" charset="0"/>
                            </a:rPr>
                            <m:t>4</m:t>
                          </m:r>
                        </m:sup>
                      </m:sSup>
                    </m:oMath>
                  </m:oMathPara>
                </a14:m>
                <a:endParaRPr lang="en-US" dirty="0"/>
              </a:p>
            </p:txBody>
          </p:sp>
        </mc:Choice>
        <mc:Fallback xmlns="">
          <p:sp>
            <p:nvSpPr>
              <p:cNvPr id="2" name="Rectangle 1">
                <a:extLst>
                  <a:ext uri="{FF2B5EF4-FFF2-40B4-BE49-F238E27FC236}">
                    <a16:creationId xmlns:a16="http://schemas.microsoft.com/office/drawing/2014/main" id="{B6D08D14-65C8-496C-B959-176C4E36316D}"/>
                  </a:ext>
                </a:extLst>
              </p:cNvPr>
              <p:cNvSpPr>
                <a:spLocks noRot="1" noChangeAspect="1" noMove="1" noResize="1" noEditPoints="1" noAdjustHandles="1" noChangeArrowheads="1" noChangeShapeType="1" noTextEdit="1"/>
              </p:cNvSpPr>
              <p:nvPr/>
            </p:nvSpPr>
            <p:spPr>
              <a:xfrm>
                <a:off x="150210" y="481258"/>
                <a:ext cx="2915542" cy="369332"/>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7021470-5D11-4A82-B060-EDCB1E3734B0}"/>
              </a:ext>
            </a:extLst>
          </p:cNvPr>
          <p:cNvSpPr txBox="1"/>
          <p:nvPr/>
        </p:nvSpPr>
        <p:spPr>
          <a:xfrm>
            <a:off x="868687" y="1140643"/>
            <a:ext cx="1478588" cy="369332"/>
          </a:xfrm>
          <a:prstGeom prst="rect">
            <a:avLst/>
          </a:prstGeom>
          <a:noFill/>
        </p:spPr>
        <p:txBody>
          <a:bodyPr wrap="square" rtlCol="0">
            <a:spAutoFit/>
          </a:bodyPr>
          <a:lstStyle/>
          <a:p>
            <a:r>
              <a:rPr lang="en-US" dirty="0"/>
              <a:t>Simplify first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540F97-B75E-42C3-B904-23C246332FB0}"/>
                  </a:ext>
                </a:extLst>
              </p:cNvPr>
              <p:cNvSpPr txBox="1"/>
              <p:nvPr/>
            </p:nvSpPr>
            <p:spPr>
              <a:xfrm>
                <a:off x="3101418" y="1186809"/>
                <a:ext cx="3107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i="1" smtClean="0">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m:t>
                          </m:r>
                        </m:e>
                      </m:func>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m:t>
                          </m:r>
                        </m:e>
                        <m:sup>
                          <m:r>
                            <a:rPr lang="en-US" i="1">
                              <a:latin typeface="Cambria Math" panose="02040503050406030204" pitchFamily="18" charset="0"/>
                              <a:ea typeface="Times New Roman" panose="02020603050405020304" pitchFamily="18" charset="0"/>
                            </a:rPr>
                            <m:t>3</m:t>
                          </m:r>
                        </m:sup>
                      </m:sSup>
                      <m:r>
                        <a:rPr lang="en-US" b="0" i="0" smtClean="0">
                          <a:latin typeface="Cambria Math" panose="02040503050406030204" pitchFamily="18" charset="0"/>
                          <a:ea typeface="Times New Roman" panose="02020603050405020304" pitchFamily="18" charset="0"/>
                        </a:rPr>
                        <m:t>+</m:t>
                      </m:r>
                      <m:r>
                        <m:rPr>
                          <m:sty m:val="p"/>
                        </m:rPr>
                        <a:rPr lang="en-US" b="0" i="0" smtClean="0">
                          <a:latin typeface="Cambria Math" panose="02040503050406030204" pitchFamily="18" charset="0"/>
                          <a:ea typeface="Times New Roman" panose="02020603050405020304" pitchFamily="18" charset="0"/>
                        </a:rPr>
                        <m:t>ln</m:t>
                      </m:r>
                      <m:r>
                        <a:rPr lang="en-US" i="1" smtClean="0">
                          <a:latin typeface="Cambria Math" panose="02040503050406030204" pitchFamily="18" charset="0"/>
                          <a:ea typeface="Times New Roman" panose="02020603050405020304" pitchFamily="18" charset="0"/>
                        </a:rPr>
                        <m:t>(</m:t>
                      </m:r>
                      <m:r>
                        <a:rPr lang="en-US" i="1" smtClean="0">
                          <a:latin typeface="Cambria Math" panose="02040503050406030204" pitchFamily="18" charset="0"/>
                          <a:ea typeface="Times New Roman" panose="02020603050405020304" pitchFamily="18" charset="0"/>
                        </a:rPr>
                        <m:t>𝑥</m:t>
                      </m:r>
                      <m:r>
                        <a:rPr lang="en-US" i="1" smtClean="0">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m:t>
                          </m:r>
                        </m:e>
                        <m:sup>
                          <m:r>
                            <a:rPr lang="en-US" i="1">
                              <a:latin typeface="Cambria Math" panose="02040503050406030204" pitchFamily="18" charset="0"/>
                              <a:ea typeface="Times New Roman" panose="02020603050405020304" pitchFamily="18" charset="0"/>
                            </a:rPr>
                            <m:t>4</m:t>
                          </m:r>
                        </m:sup>
                      </m:sSup>
                      <m:r>
                        <a:rPr lang="en-US" b="0" i="1" smtClean="0">
                          <a:latin typeface="Cambria Math" panose="02040503050406030204" pitchFamily="18" charset="0"/>
                          <a:ea typeface="Times New Roman" panose="020206030504050203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C1540F97-B75E-42C3-B904-23C246332FB0}"/>
                  </a:ext>
                </a:extLst>
              </p:cNvPr>
              <p:cNvSpPr txBox="1">
                <a:spLocks noRot="1" noChangeAspect="1" noMove="1" noResize="1" noEditPoints="1" noAdjustHandles="1" noChangeArrowheads="1" noChangeShapeType="1" noTextEdit="1"/>
              </p:cNvSpPr>
              <p:nvPr/>
            </p:nvSpPr>
            <p:spPr>
              <a:xfrm>
                <a:off x="3101418" y="1186809"/>
                <a:ext cx="3107582"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041362-BFAE-4C77-9952-11CFF60BD654}"/>
                  </a:ext>
                </a:extLst>
              </p:cNvPr>
              <p:cNvSpPr txBox="1"/>
              <p:nvPr/>
            </p:nvSpPr>
            <p:spPr>
              <a:xfrm>
                <a:off x="6297105" y="1186808"/>
                <a:ext cx="25154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func>
                        <m:funcPr>
                          <m:ctrlPr>
                            <a:rPr lang="en-US" i="1" smtClean="0">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m:t>
                          </m:r>
                        </m:e>
                      </m:func>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+1</m:t>
                      </m:r>
                      <m:r>
                        <a:rPr lang="en-US" b="0" i="0" smtClean="0">
                          <a:latin typeface="Cambria Math" panose="02040503050406030204" pitchFamily="18" charset="0"/>
                          <a:ea typeface="Times New Roman" panose="02020603050405020304" pitchFamily="18" charset="0"/>
                        </a:rPr>
                        <m:t>)+4</m:t>
                      </m:r>
                      <m:r>
                        <m:rPr>
                          <m:sty m:val="p"/>
                        </m:rPr>
                        <a:rPr lang="en-US" b="0" i="0" smtClean="0">
                          <a:latin typeface="Cambria Math" panose="02040503050406030204" pitchFamily="18" charset="0"/>
                          <a:ea typeface="Times New Roman" panose="02020603050405020304" pitchFamily="18" charset="0"/>
                        </a:rPr>
                        <m:t>ln</m:t>
                      </m:r>
                      <m:r>
                        <a:rPr lang="en-US" i="1" smtClean="0">
                          <a:latin typeface="Cambria Math" panose="02040503050406030204" pitchFamily="18" charset="0"/>
                          <a:ea typeface="Times New Roman" panose="02020603050405020304" pitchFamily="18" charset="0"/>
                        </a:rPr>
                        <m:t>(</m:t>
                      </m:r>
                      <m:r>
                        <a:rPr lang="en-US" i="1" smtClean="0">
                          <a:latin typeface="Cambria Math" panose="02040503050406030204" pitchFamily="18" charset="0"/>
                          <a:ea typeface="Times New Roman" panose="02020603050405020304" pitchFamily="18" charset="0"/>
                        </a:rPr>
                        <m:t>𝑥</m:t>
                      </m:r>
                      <m:r>
                        <a:rPr lang="en-US" i="1" smtClean="0">
                          <a:latin typeface="Cambria Math" panose="02040503050406030204" pitchFamily="18" charset="0"/>
                          <a:ea typeface="Times New Roman" panose="02020603050405020304" pitchFamily="18" charset="0"/>
                        </a:rPr>
                        <m:t>−1)</m:t>
                      </m:r>
                    </m:oMath>
                  </m:oMathPara>
                </a14:m>
                <a:endParaRPr lang="en-US" dirty="0"/>
              </a:p>
            </p:txBody>
          </p:sp>
        </mc:Choice>
        <mc:Fallback xmlns="">
          <p:sp>
            <p:nvSpPr>
              <p:cNvPr id="5" name="TextBox 4">
                <a:extLst>
                  <a:ext uri="{FF2B5EF4-FFF2-40B4-BE49-F238E27FC236}">
                    <a16:creationId xmlns:a16="http://schemas.microsoft.com/office/drawing/2014/main" id="{3F041362-BFAE-4C77-9952-11CFF60BD654}"/>
                  </a:ext>
                </a:extLst>
              </p:cNvPr>
              <p:cNvSpPr txBox="1">
                <a:spLocks noRot="1" noChangeAspect="1" noMove="1" noResize="1" noEditPoints="1" noAdjustHandles="1" noChangeArrowheads="1" noChangeShapeType="1" noTextEdit="1"/>
              </p:cNvSpPr>
              <p:nvPr/>
            </p:nvSpPr>
            <p:spPr>
              <a:xfrm>
                <a:off x="6297105" y="1186808"/>
                <a:ext cx="2515432" cy="276999"/>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F36E7F2-983A-4961-A8F0-4C54FAC0B809}"/>
                  </a:ext>
                </a:extLst>
              </p:cNvPr>
              <p:cNvSpPr txBox="1"/>
              <p:nvPr/>
            </p:nvSpPr>
            <p:spPr>
              <a:xfrm>
                <a:off x="1226199" y="1882879"/>
                <a:ext cx="224215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+1</m:t>
                          </m:r>
                        </m:den>
                      </m:f>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−1</m:t>
                          </m:r>
                        </m:den>
                      </m:f>
                    </m:oMath>
                  </m:oMathPara>
                </a14:m>
                <a:endParaRPr lang="en-US" dirty="0"/>
              </a:p>
            </p:txBody>
          </p:sp>
        </mc:Choice>
        <mc:Fallback xmlns="">
          <p:sp>
            <p:nvSpPr>
              <p:cNvPr id="6" name="TextBox 5">
                <a:extLst>
                  <a:ext uri="{FF2B5EF4-FFF2-40B4-BE49-F238E27FC236}">
                    <a16:creationId xmlns:a16="http://schemas.microsoft.com/office/drawing/2014/main" id="{7F36E7F2-983A-4961-A8F0-4C54FAC0B809}"/>
                  </a:ext>
                </a:extLst>
              </p:cNvPr>
              <p:cNvSpPr txBox="1">
                <a:spLocks noRot="1" noChangeAspect="1" noMove="1" noResize="1" noEditPoints="1" noAdjustHandles="1" noChangeArrowheads="1" noChangeShapeType="1" noTextEdit="1"/>
              </p:cNvSpPr>
              <p:nvPr/>
            </p:nvSpPr>
            <p:spPr>
              <a:xfrm>
                <a:off x="1226199" y="1882879"/>
                <a:ext cx="2242152" cy="5250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60713CA-FD56-4F92-8381-83F51B4F1B3E}"/>
                  </a:ext>
                </a:extLst>
              </p:cNvPr>
              <p:cNvSpPr/>
              <p:nvPr/>
            </p:nvSpPr>
            <p:spPr>
              <a:xfrm>
                <a:off x="150210" y="2757023"/>
                <a:ext cx="17665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Times New Roman" panose="02020603050405020304" pitchFamily="18" charset="0"/>
                        </a:rPr>
                        <m:t>7) </m:t>
                      </m:r>
                      <m:r>
                        <a:rPr lang="en-US" i="1" smtClean="0">
                          <a:latin typeface="Cambria Math" panose="02040503050406030204" pitchFamily="18" charset="0"/>
                          <a:ea typeface="Times New Roman" panose="02020603050405020304" pitchFamily="18" charset="0"/>
                        </a:rPr>
                        <m:t>𝑦</m:t>
                      </m:r>
                      <m:r>
                        <a:rPr lang="en-US" i="1" smtClean="0">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m:t>
                          </m:r>
                        </m:e>
                      </m:func>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𝑥</m:t>
                          </m:r>
                        </m:e>
                      </m:func>
                      <m:r>
                        <a:rPr lang="en-US" i="1">
                          <a:latin typeface="Cambria Math" panose="02040503050406030204" pitchFamily="18" charset="0"/>
                          <a:ea typeface="Times New Roman" panose="02020603050405020304" pitchFamily="18" charset="0"/>
                        </a:rPr>
                        <m:t>)</m:t>
                      </m:r>
                    </m:oMath>
                  </m:oMathPara>
                </a14:m>
                <a:endParaRPr lang="en-US" dirty="0"/>
              </a:p>
            </p:txBody>
          </p:sp>
        </mc:Choice>
        <mc:Fallback xmlns="">
          <p:sp>
            <p:nvSpPr>
              <p:cNvPr id="7" name="Rectangle 6">
                <a:extLst>
                  <a:ext uri="{FF2B5EF4-FFF2-40B4-BE49-F238E27FC236}">
                    <a16:creationId xmlns:a16="http://schemas.microsoft.com/office/drawing/2014/main" id="{060713CA-FD56-4F92-8381-83F51B4F1B3E}"/>
                  </a:ext>
                </a:extLst>
              </p:cNvPr>
              <p:cNvSpPr>
                <a:spLocks noRot="1" noChangeAspect="1" noMove="1" noResize="1" noEditPoints="1" noAdjustHandles="1" noChangeArrowheads="1" noChangeShapeType="1" noTextEdit="1"/>
              </p:cNvSpPr>
              <p:nvPr/>
            </p:nvSpPr>
            <p:spPr>
              <a:xfrm>
                <a:off x="150210" y="2757023"/>
                <a:ext cx="176650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0AEEBE-3B10-429E-A84E-99E23FDBB294}"/>
                  </a:ext>
                </a:extLst>
              </p:cNvPr>
              <p:cNvSpPr txBox="1"/>
              <p:nvPr/>
            </p:nvSpPr>
            <p:spPr>
              <a:xfrm>
                <a:off x="1033464" y="3215283"/>
                <a:ext cx="130599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𝑙𝑛𝑥</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en>
                      </m:f>
                      <m:r>
                        <a:rPr lang="en-US"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030AEEBE-3B10-429E-A84E-99E23FDBB294}"/>
                  </a:ext>
                </a:extLst>
              </p:cNvPr>
              <p:cNvSpPr txBox="1">
                <a:spLocks noRot="1" noChangeAspect="1" noMove="1" noResize="1" noEditPoints="1" noAdjustHandles="1" noChangeArrowheads="1" noChangeShapeType="1" noTextEdit="1"/>
              </p:cNvSpPr>
              <p:nvPr/>
            </p:nvSpPr>
            <p:spPr>
              <a:xfrm>
                <a:off x="1033464" y="3215283"/>
                <a:ext cx="1305999" cy="5203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EB2AE1-A35B-416C-B60F-E3BA07497984}"/>
                  </a:ext>
                </a:extLst>
              </p:cNvPr>
              <p:cNvSpPr txBox="1"/>
              <p:nvPr/>
            </p:nvSpPr>
            <p:spPr>
              <a:xfrm>
                <a:off x="2553817" y="3215282"/>
                <a:ext cx="51193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𝑥𝑙𝑛𝑥</m:t>
                          </m:r>
                        </m:den>
                      </m:f>
                    </m:oMath>
                  </m:oMathPara>
                </a14:m>
                <a:endParaRPr lang="en-US" dirty="0"/>
              </a:p>
            </p:txBody>
          </p:sp>
        </mc:Choice>
        <mc:Fallback xmlns="">
          <p:sp>
            <p:nvSpPr>
              <p:cNvPr id="9" name="TextBox 8">
                <a:extLst>
                  <a:ext uri="{FF2B5EF4-FFF2-40B4-BE49-F238E27FC236}">
                    <a16:creationId xmlns:a16="http://schemas.microsoft.com/office/drawing/2014/main" id="{C6EB2AE1-A35B-416C-B60F-E3BA07497984}"/>
                  </a:ext>
                </a:extLst>
              </p:cNvPr>
              <p:cNvSpPr txBox="1">
                <a:spLocks noRot="1" noChangeAspect="1" noMove="1" noResize="1" noEditPoints="1" noAdjustHandles="1" noChangeArrowheads="1" noChangeShapeType="1" noTextEdit="1"/>
              </p:cNvSpPr>
              <p:nvPr/>
            </p:nvSpPr>
            <p:spPr>
              <a:xfrm>
                <a:off x="2553817" y="3215282"/>
                <a:ext cx="511935" cy="5203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61F6F5F-F66E-4489-BD4F-D200E5560D07}"/>
                  </a:ext>
                </a:extLst>
              </p:cNvPr>
              <p:cNvSpPr/>
              <p:nvPr/>
            </p:nvSpPr>
            <p:spPr>
              <a:xfrm>
                <a:off x="133474" y="4189456"/>
                <a:ext cx="1783245" cy="372410"/>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ea typeface="Times New Roman" panose="02020603050405020304" pitchFamily="18" charset="0"/>
                      </a:rPr>
                      <m:t>8) </m:t>
                    </m:r>
                    <m:r>
                      <a:rPr lang="en-US" i="1" smtClean="0">
                        <a:latin typeface="Cambria Math" panose="02040503050406030204" pitchFamily="18" charset="0"/>
                        <a:ea typeface="Times New Roman" panose="02020603050405020304" pitchFamily="18" charset="0"/>
                      </a:rPr>
                      <m:t>𝑦</m:t>
                    </m:r>
                    <m:r>
                      <a:rPr lang="en-US" i="1" smtClean="0">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𝑙𝑜𝑔</m:t>
                        </m:r>
                      </m:fName>
                      <m:e>
                        <m:r>
                          <a:rPr lang="en-US" i="1">
                            <a:latin typeface="Cambria Math" panose="02040503050406030204" pitchFamily="18" charset="0"/>
                            <a:ea typeface="Times New Roman" panose="02020603050405020304" pitchFamily="18" charset="0"/>
                          </a:rPr>
                          <m:t>𝑥</m:t>
                        </m:r>
                      </m:e>
                    </m:func>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oMath>
                </a14:m>
                <a:r>
                  <a:rPr lang="en-US" dirty="0">
                    <a:latin typeface="Times New Roman" panose="02020603050405020304" pitchFamily="18" charset="0"/>
                    <a:ea typeface="Times New Roman" panose="02020603050405020304" pitchFamily="18" charset="0"/>
                  </a:rPr>
                  <a:t>.</a:t>
                </a:r>
                <a:endParaRPr lang="en-US" dirty="0"/>
              </a:p>
            </p:txBody>
          </p:sp>
        </mc:Choice>
        <mc:Fallback xmlns="">
          <p:sp>
            <p:nvSpPr>
              <p:cNvPr id="10" name="Rectangle 9">
                <a:extLst>
                  <a:ext uri="{FF2B5EF4-FFF2-40B4-BE49-F238E27FC236}">
                    <a16:creationId xmlns:a16="http://schemas.microsoft.com/office/drawing/2014/main" id="{D61F6F5F-F66E-4489-BD4F-D200E5560D07}"/>
                  </a:ext>
                </a:extLst>
              </p:cNvPr>
              <p:cNvSpPr>
                <a:spLocks noRot="1" noChangeAspect="1" noMove="1" noResize="1" noEditPoints="1" noAdjustHandles="1" noChangeArrowheads="1" noChangeShapeType="1" noTextEdit="1"/>
              </p:cNvSpPr>
              <p:nvPr/>
            </p:nvSpPr>
            <p:spPr>
              <a:xfrm>
                <a:off x="133474" y="4189456"/>
                <a:ext cx="1783245" cy="372410"/>
              </a:xfrm>
              <a:prstGeom prst="rect">
                <a:avLst/>
              </a:prstGeom>
              <a:blipFill>
                <a:blip r:embed="rId9"/>
                <a:stretch>
                  <a:fillRect t="-1639"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985A98-99DD-4829-88B2-0C5704193EFE}"/>
                  </a:ext>
                </a:extLst>
              </p:cNvPr>
              <p:cNvSpPr txBox="1"/>
              <p:nvPr/>
            </p:nvSpPr>
            <p:spPr>
              <a:xfrm>
                <a:off x="1025096" y="5445507"/>
                <a:ext cx="1879297" cy="742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1/2</m:t>
                              </m:r>
                            </m:sup>
                          </m:sSup>
                        </m:num>
                        <m:den>
                          <m:d>
                            <m:dPr>
                              <m:ctrlPr>
                                <a:rPr lang="en-US" b="0" i="1" smtClean="0">
                                  <a:latin typeface="Cambria Math" panose="02040503050406030204" pitchFamily="18" charset="0"/>
                                </a:rPr>
                              </m:ctrlPr>
                            </m:dPr>
                            <m:e>
                              <m:r>
                                <a:rPr lang="en-US" b="0" i="1" smtClean="0">
                                  <a:latin typeface="Cambria Math" panose="02040503050406030204" pitchFamily="18" charset="0"/>
                                </a:rPr>
                                <m:t>𝑙𝑛</m:t>
                              </m:r>
                              <m:r>
                                <a:rPr lang="en-US" b="0" i="1" smtClean="0">
                                  <a:latin typeface="Cambria Math" panose="02040503050406030204" pitchFamily="18" charset="0"/>
                                </a:rPr>
                                <m:t>10</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3/2</m:t>
                              </m:r>
                            </m:sup>
                          </m:sSup>
                        </m:den>
                      </m:f>
                      <m:r>
                        <a:rPr lang="en-US" b="0" i="1"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C0985A98-99DD-4829-88B2-0C5704193EFE}"/>
                  </a:ext>
                </a:extLst>
              </p:cNvPr>
              <p:cNvSpPr txBox="1">
                <a:spLocks noRot="1" noChangeAspect="1" noMove="1" noResize="1" noEditPoints="1" noAdjustHandles="1" noChangeArrowheads="1" noChangeShapeType="1" noTextEdit="1"/>
              </p:cNvSpPr>
              <p:nvPr/>
            </p:nvSpPr>
            <p:spPr>
              <a:xfrm>
                <a:off x="1025096" y="5445507"/>
                <a:ext cx="1879297" cy="742511"/>
              </a:xfrm>
              <a:prstGeom prst="rect">
                <a:avLst/>
              </a:prstGeom>
              <a:blipFill>
                <a:blip r:embed="rId10"/>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9BF7A511-C4CA-453E-ABB1-8A86F1A3D0E2}"/>
              </a:ext>
            </a:extLst>
          </p:cNvPr>
          <p:cNvSpPr txBox="1"/>
          <p:nvPr/>
        </p:nvSpPr>
        <p:spPr>
          <a:xfrm>
            <a:off x="602584" y="4798783"/>
            <a:ext cx="1478588" cy="369332"/>
          </a:xfrm>
          <a:prstGeom prst="rect">
            <a:avLst/>
          </a:prstGeom>
          <a:noFill/>
        </p:spPr>
        <p:txBody>
          <a:bodyPr wrap="square" rtlCol="0">
            <a:spAutoFit/>
          </a:bodyPr>
          <a:lstStyle/>
          <a:p>
            <a:r>
              <a:rPr lang="en-US" dirty="0"/>
              <a:t>Simplify first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467033-8099-4A31-9A57-423A349B7603}"/>
                  </a:ext>
                </a:extLst>
              </p:cNvPr>
              <p:cNvSpPr txBox="1"/>
              <p:nvPr/>
            </p:nvSpPr>
            <p:spPr>
              <a:xfrm>
                <a:off x="2643505" y="5619464"/>
                <a:ext cx="1649691" cy="56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𝑙𝑛</m:t>
                              </m:r>
                              <m:r>
                                <a:rPr lang="en-US" b="0" i="1" smtClean="0">
                                  <a:latin typeface="Cambria Math" panose="02040503050406030204" pitchFamily="18" charset="0"/>
                                </a:rPr>
                                <m:t>10</m:t>
                              </m:r>
                            </m:e>
                          </m:d>
                          <m:r>
                            <a:rPr lang="en-US" b="0" i="1" smtClean="0">
                              <a:latin typeface="Cambria Math" panose="02040503050406030204" pitchFamily="18" charset="0"/>
                            </a:rPr>
                            <m:t>𝑥</m:t>
                          </m:r>
                        </m:den>
                      </m:f>
                    </m:oMath>
                  </m:oMathPara>
                </a14:m>
                <a:endParaRPr lang="en-US" dirty="0"/>
              </a:p>
            </p:txBody>
          </p:sp>
        </mc:Choice>
        <mc:Fallback xmlns="">
          <p:sp>
            <p:nvSpPr>
              <p:cNvPr id="13" name="TextBox 12">
                <a:extLst>
                  <a:ext uri="{FF2B5EF4-FFF2-40B4-BE49-F238E27FC236}">
                    <a16:creationId xmlns:a16="http://schemas.microsoft.com/office/drawing/2014/main" id="{A0467033-8099-4A31-9A57-423A349B7603}"/>
                  </a:ext>
                </a:extLst>
              </p:cNvPr>
              <p:cNvSpPr txBox="1">
                <a:spLocks noRot="1" noChangeAspect="1" noMove="1" noResize="1" noEditPoints="1" noAdjustHandles="1" noChangeArrowheads="1" noChangeShapeType="1" noTextEdit="1"/>
              </p:cNvSpPr>
              <p:nvPr/>
            </p:nvSpPr>
            <p:spPr>
              <a:xfrm>
                <a:off x="2643505" y="5619464"/>
                <a:ext cx="1649691" cy="56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5E10AF-9ACD-4A8F-A7C1-F106BCCFA332}"/>
                  </a:ext>
                </a:extLst>
              </p:cNvPr>
              <p:cNvSpPr txBox="1"/>
              <p:nvPr/>
            </p:nvSpPr>
            <p:spPr>
              <a:xfrm>
                <a:off x="2081172" y="4818690"/>
                <a:ext cx="119398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log</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3/2</m:t>
                          </m:r>
                        </m:sup>
                      </m:sSup>
                    </m:oMath>
                  </m:oMathPara>
                </a14:m>
                <a:endParaRPr lang="en-US" dirty="0"/>
              </a:p>
            </p:txBody>
          </p:sp>
        </mc:Choice>
        <mc:Fallback xmlns="">
          <p:sp>
            <p:nvSpPr>
              <p:cNvPr id="14" name="TextBox 13">
                <a:extLst>
                  <a:ext uri="{FF2B5EF4-FFF2-40B4-BE49-F238E27FC236}">
                    <a16:creationId xmlns:a16="http://schemas.microsoft.com/office/drawing/2014/main" id="{2C5E10AF-9ACD-4A8F-A7C1-F106BCCFA332}"/>
                  </a:ext>
                </a:extLst>
              </p:cNvPr>
              <p:cNvSpPr txBox="1">
                <a:spLocks noRot="1" noChangeAspect="1" noMove="1" noResize="1" noEditPoints="1" noAdjustHandles="1" noChangeArrowheads="1" noChangeShapeType="1" noTextEdit="1"/>
              </p:cNvSpPr>
              <p:nvPr/>
            </p:nvSpPr>
            <p:spPr>
              <a:xfrm>
                <a:off x="2081172" y="4818690"/>
                <a:ext cx="1193981" cy="287323"/>
              </a:xfrm>
              <a:prstGeom prst="rect">
                <a:avLst/>
              </a:prstGeom>
              <a:blipFill>
                <a:blip r:embed="rId12"/>
                <a:stretch>
                  <a:fillRect t="-2083"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2D73B0D-2642-43B1-953B-C71E3AD60AB0}"/>
                  </a:ext>
                </a:extLst>
              </p:cNvPr>
              <p:cNvSpPr/>
              <p:nvPr/>
            </p:nvSpPr>
            <p:spPr>
              <a:xfrm>
                <a:off x="3582524" y="2447489"/>
                <a:ext cx="5230013" cy="2171364"/>
              </a:xfrm>
              <a:prstGeom prst="rect">
                <a:avLst/>
              </a:prstGeom>
            </p:spPr>
            <p:txBody>
              <a:bodyPr wrap="square">
                <a:spAutoFit/>
              </a:bodyPr>
              <a:lstStyle/>
              <a:p>
                <a:pPr algn="just"/>
                <a:r>
                  <a:rPr lang="en-US" sz="2800" dirty="0">
                    <a:solidFill>
                      <a:srgbClr val="C00000"/>
                    </a:solidFill>
                    <a:latin typeface="Times New Roman" panose="02020603050405020304" pitchFamily="18" charset="0"/>
                    <a:ea typeface="Times New Roman" panose="02020603050405020304" pitchFamily="18" charset="0"/>
                  </a:rPr>
                  <a:t>Reminder</a:t>
                </a:r>
                <a:r>
                  <a:rPr lang="en-US" dirty="0">
                    <a:latin typeface="Times New Roman" panose="02020603050405020304" pitchFamily="18" charset="0"/>
                    <a:ea typeface="Times New Roman" panose="02020603050405020304" pitchFamily="18" charset="0"/>
                  </a:rPr>
                  <a:t> </a:t>
                </a:r>
              </a:p>
              <a:p>
                <a:pPr algn="just"/>
                <a:r>
                  <a:rPr lang="en-US" dirty="0">
                    <a:latin typeface="Times New Roman" panose="02020603050405020304" pitchFamily="18" charset="0"/>
                    <a:ea typeface="Times New Roman" panose="02020603050405020304" pitchFamily="18" charset="0"/>
                  </a:rPr>
                  <a:t>The </a:t>
                </a:r>
                <a:r>
                  <a:rPr lang="en-US" i="1" dirty="0">
                    <a:solidFill>
                      <a:srgbClr val="FF0000"/>
                    </a:solidFill>
                    <a:latin typeface="Times New Roman" panose="02020603050405020304" pitchFamily="18" charset="0"/>
                    <a:ea typeface="Times New Roman" panose="02020603050405020304" pitchFamily="18" charset="0"/>
                  </a:rPr>
                  <a:t>marginal cost</a:t>
                </a:r>
                <a:r>
                  <a:rPr lang="en-US"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𝐶</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m:t>
                        </m:r>
                      </m:num>
                      <m:den>
                        <m:r>
                          <a:rPr lang="en-US" i="1">
                            <a:latin typeface="Cambria Math" panose="02040503050406030204" pitchFamily="18" charset="0"/>
                            <a:ea typeface="Times New Roman" panose="02020603050405020304" pitchFamily="18" charset="0"/>
                          </a:rPr>
                          <m:t>𝑑𝑞</m:t>
                        </m:r>
                      </m:den>
                    </m:f>
                    <m:r>
                      <a:rPr lang="en-US" i="1">
                        <a:latin typeface="Cambria Math" panose="02040503050406030204" pitchFamily="18" charset="0"/>
                        <a:ea typeface="Times New Roman" panose="02020603050405020304" pitchFamily="18" charset="0"/>
                      </a:rPr>
                      <m:t>𝐶</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is the instantaneous rate of change in </a:t>
                </a:r>
                <a14:m>
                  <m:oMath xmlns:m="http://schemas.openxmlformats.org/officeDocument/2006/math">
                    <m:r>
                      <a:rPr lang="en-US" i="1">
                        <a:latin typeface="Cambria Math" panose="02040503050406030204" pitchFamily="18" charset="0"/>
                        <a:ea typeface="Times New Roman" panose="02020603050405020304" pitchFamily="18" charset="0"/>
                      </a:rPr>
                      <m:t>𝐶</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w.r.t.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q. </a:t>
                </a:r>
                <a:endParaRPr lang="en-US"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The </a:t>
                </a:r>
                <a:r>
                  <a:rPr lang="en-US" i="1" dirty="0">
                    <a:solidFill>
                      <a:srgbClr val="FF0000"/>
                    </a:solidFill>
                    <a:latin typeface="Times New Roman" panose="02020603050405020304" pitchFamily="18" charset="0"/>
                    <a:ea typeface="Times New Roman" panose="02020603050405020304" pitchFamily="18" charset="0"/>
                  </a:rPr>
                  <a:t>marginal revenue</a:t>
                </a:r>
                <a:r>
                  <a:rPr lang="en-US"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𝑅</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m:t>
                        </m:r>
                      </m:num>
                      <m:den>
                        <m:r>
                          <a:rPr lang="en-US" i="1">
                            <a:latin typeface="Cambria Math" panose="02040503050406030204" pitchFamily="18" charset="0"/>
                            <a:ea typeface="Times New Roman" panose="02020603050405020304" pitchFamily="18" charset="0"/>
                          </a:rPr>
                          <m:t>𝑑𝑞</m:t>
                        </m:r>
                      </m:den>
                    </m:f>
                    <m:r>
                      <a:rPr lang="en-US" b="0" i="1" smtClean="0">
                        <a:latin typeface="Cambria Math" panose="02040503050406030204" pitchFamily="18" charset="0"/>
                        <a:ea typeface="Times New Roman" panose="02020603050405020304" pitchFamily="18" charset="0"/>
                      </a:rPr>
                      <m:t>𝑟</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is the instantaneous rate of change in </a:t>
                </a:r>
                <a14:m>
                  <m:oMath xmlns:m="http://schemas.openxmlformats.org/officeDocument/2006/math">
                    <m:r>
                      <a:rPr lang="en-US" i="1">
                        <a:latin typeface="Cambria Math" panose="02040503050406030204" pitchFamily="18" charset="0"/>
                        <a:ea typeface="Times New Roman" panose="02020603050405020304" pitchFamily="18" charset="0"/>
                      </a:rPr>
                      <m:t>𝑅</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w.r.t.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q. </a:t>
                </a:r>
                <a:r>
                  <a:rPr lang="en-US" dirty="0">
                    <a:latin typeface="Times New Roman" panose="02020603050405020304" pitchFamily="18" charset="0"/>
                    <a:ea typeface="Times New Roman" panose="02020603050405020304" pitchFamily="18" charset="0"/>
                  </a:rPr>
                  <a:t> </a:t>
                </a:r>
              </a:p>
              <a:p>
                <a:pPr algn="just"/>
                <a:r>
                  <a:rPr lang="en-US" dirty="0">
                    <a:latin typeface="Times New Roman" panose="02020603050405020304" pitchFamily="18" charset="0"/>
                    <a:ea typeface="Times New Roman" panose="02020603050405020304" pitchFamily="18" charset="0"/>
                  </a:rPr>
                  <a:t>The </a:t>
                </a:r>
                <a:r>
                  <a:rPr lang="en-US" i="1" dirty="0">
                    <a:solidFill>
                      <a:srgbClr val="FF0000"/>
                    </a:solidFill>
                    <a:latin typeface="Times New Roman" panose="02020603050405020304" pitchFamily="18" charset="0"/>
                    <a:ea typeface="Times New Roman" panose="02020603050405020304" pitchFamily="18" charset="0"/>
                  </a:rPr>
                  <a:t>marginal profit</a:t>
                </a:r>
                <a:r>
                  <a:rPr lang="en-US"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𝑃</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m:t>
                        </m:r>
                      </m:num>
                      <m:den>
                        <m:r>
                          <a:rPr lang="en-US" i="1">
                            <a:latin typeface="Cambria Math" panose="02040503050406030204" pitchFamily="18" charset="0"/>
                            <a:ea typeface="Times New Roman" panose="02020603050405020304" pitchFamily="18" charset="0"/>
                          </a:rPr>
                          <m:t>𝑑𝑞</m:t>
                        </m:r>
                      </m:den>
                    </m:f>
                    <m:r>
                      <a:rPr lang="en-US" i="1">
                        <a:latin typeface="Cambria Math" panose="02040503050406030204" pitchFamily="18" charset="0"/>
                        <a:ea typeface="Times New Roman" panose="02020603050405020304" pitchFamily="18" charset="0"/>
                      </a:rPr>
                      <m:t>𝑃</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is the instantaneous rate of change in </a:t>
                </a:r>
                <a14:m>
                  <m:oMath xmlns:m="http://schemas.openxmlformats.org/officeDocument/2006/math">
                    <m:r>
                      <a:rPr lang="en-US" i="1">
                        <a:latin typeface="Cambria Math" panose="02040503050406030204" pitchFamily="18" charset="0"/>
                        <a:ea typeface="Times New Roman" panose="02020603050405020304" pitchFamily="18" charset="0"/>
                      </a:rPr>
                      <m:t>𝑃</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𝑞</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w.r.t.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q. </a:t>
                </a:r>
                <a:endParaRPr lang="en-US" dirty="0">
                  <a:latin typeface="Times New Roman" panose="02020603050405020304" pitchFamily="18" charset="0"/>
                  <a:ea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F2D73B0D-2642-43B1-953B-C71E3AD60AB0}"/>
                  </a:ext>
                </a:extLst>
              </p:cNvPr>
              <p:cNvSpPr>
                <a:spLocks noRot="1" noChangeAspect="1" noMove="1" noResize="1" noEditPoints="1" noAdjustHandles="1" noChangeArrowheads="1" noChangeShapeType="1" noTextEdit="1"/>
              </p:cNvSpPr>
              <p:nvPr/>
            </p:nvSpPr>
            <p:spPr>
              <a:xfrm>
                <a:off x="3582524" y="2447489"/>
                <a:ext cx="5230013" cy="2171364"/>
              </a:xfrm>
              <a:prstGeom prst="rect">
                <a:avLst/>
              </a:prstGeom>
              <a:blipFill>
                <a:blip r:embed="rId13"/>
                <a:stretch>
                  <a:fillRect l="-2448" t="-2801" r="-350" b="-1961"/>
                </a:stretch>
              </a:blipFill>
            </p:spPr>
            <p:txBody>
              <a:bodyPr/>
              <a:lstStyle/>
              <a:p>
                <a:r>
                  <a:rPr lang="en-US">
                    <a:noFill/>
                  </a:rPr>
                  <a:t> </a:t>
                </a:r>
              </a:p>
            </p:txBody>
          </p:sp>
        </mc:Fallback>
      </mc:AlternateContent>
    </p:spTree>
    <p:extLst>
      <p:ext uri="{BB962C8B-B14F-4D97-AF65-F5344CB8AC3E}">
        <p14:creationId xmlns:p14="http://schemas.microsoft.com/office/powerpoint/2010/main" val="13665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C05CB3-C755-4011-B9EF-B929AFF05609}"/>
                  </a:ext>
                </a:extLst>
              </p:cNvPr>
              <p:cNvSpPr/>
              <p:nvPr/>
            </p:nvSpPr>
            <p:spPr>
              <a:xfrm>
                <a:off x="543791" y="509691"/>
                <a:ext cx="1525995" cy="372410"/>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9)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rPr>
                        </m:ctrlPr>
                      </m:funcPr>
                      <m:fName>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𝑙𝑛</m:t>
                            </m:r>
                          </m:e>
                          <m:sup>
                            <m:r>
                              <a:rPr lang="en-US" i="1">
                                <a:latin typeface="Cambria Math" panose="02040503050406030204" pitchFamily="18" charset="0"/>
                                <a:ea typeface="Times New Roman" panose="02020603050405020304" pitchFamily="18" charset="0"/>
                              </a:rPr>
                              <m:t>3</m:t>
                            </m:r>
                          </m:sup>
                        </m:sSup>
                      </m:fName>
                      <m:e>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𝑥</m:t>
                            </m:r>
                          </m:e>
                          <m:sup>
                            <m:r>
                              <a:rPr lang="en-US" i="1">
                                <a:latin typeface="Cambria Math" panose="02040503050406030204" pitchFamily="18" charset="0"/>
                                <a:ea typeface="Times New Roman" panose="02020603050405020304" pitchFamily="18" charset="0"/>
                              </a:rPr>
                              <m:t>5</m:t>
                            </m:r>
                          </m:sup>
                        </m:sSup>
                      </m:e>
                    </m:func>
                  </m:oMath>
                </a14:m>
                <a:endParaRPr lang="en-US" dirty="0"/>
              </a:p>
            </p:txBody>
          </p:sp>
        </mc:Choice>
        <mc:Fallback xmlns="">
          <p:sp>
            <p:nvSpPr>
              <p:cNvPr id="2" name="Rectangle 1">
                <a:extLst>
                  <a:ext uri="{FF2B5EF4-FFF2-40B4-BE49-F238E27FC236}">
                    <a16:creationId xmlns:a16="http://schemas.microsoft.com/office/drawing/2014/main" id="{2BC05CB3-C755-4011-B9EF-B929AFF05609}"/>
                  </a:ext>
                </a:extLst>
              </p:cNvPr>
              <p:cNvSpPr>
                <a:spLocks noRot="1" noChangeAspect="1" noMove="1" noResize="1" noEditPoints="1" noAdjustHandles="1" noChangeArrowheads="1" noChangeShapeType="1" noTextEdit="1"/>
              </p:cNvSpPr>
              <p:nvPr/>
            </p:nvSpPr>
            <p:spPr>
              <a:xfrm>
                <a:off x="543791" y="509691"/>
                <a:ext cx="1525995" cy="372410"/>
              </a:xfrm>
              <a:prstGeom prst="rect">
                <a:avLst/>
              </a:prstGeom>
              <a:blipFill>
                <a:blip r:embed="rId3"/>
                <a:stretch>
                  <a:fillRect l="-1195" t="-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0CD742-8493-4104-8B18-4D835B745BFD}"/>
                  </a:ext>
                </a:extLst>
              </p:cNvPr>
              <p:cNvSpPr txBox="1"/>
              <p:nvPr/>
            </p:nvSpPr>
            <p:spPr>
              <a:xfrm>
                <a:off x="1218531" y="1089464"/>
                <a:ext cx="1240340"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𝑙𝑛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r>
                            <a:rPr lang="en-US" b="0" i="1" smtClean="0">
                              <a:latin typeface="Cambria Math" panose="02040503050406030204" pitchFamily="18" charset="0"/>
                            </a:rPr>
                            <m:t>)</m:t>
                          </m:r>
                        </m:e>
                        <m:sup>
                          <m:r>
                            <a:rPr lang="en-US" b="0" i="1" smtClean="0">
                              <a:latin typeface="Cambria Math" panose="02040503050406030204" pitchFamily="18" charset="0"/>
                            </a:rPr>
                            <m:t>3</m:t>
                          </m:r>
                        </m:sup>
                      </m:sSup>
                    </m:oMath>
                  </m:oMathPara>
                </a14:m>
                <a:endParaRPr lang="en-US" dirty="0"/>
              </a:p>
            </p:txBody>
          </p:sp>
        </mc:Choice>
        <mc:Fallback xmlns="">
          <p:sp>
            <p:nvSpPr>
              <p:cNvPr id="3" name="TextBox 2">
                <a:extLst>
                  <a:ext uri="{FF2B5EF4-FFF2-40B4-BE49-F238E27FC236}">
                    <a16:creationId xmlns:a16="http://schemas.microsoft.com/office/drawing/2014/main" id="{C10CD742-8493-4104-8B18-4D835B745BFD}"/>
                  </a:ext>
                </a:extLst>
              </p:cNvPr>
              <p:cNvSpPr txBox="1">
                <a:spLocks noRot="1" noChangeAspect="1" noMove="1" noResize="1" noEditPoints="1" noAdjustHandles="1" noChangeArrowheads="1" noChangeShapeType="1" noTextEdit="1"/>
              </p:cNvSpPr>
              <p:nvPr/>
            </p:nvSpPr>
            <p:spPr>
              <a:xfrm>
                <a:off x="1218531" y="1089464"/>
                <a:ext cx="1240340" cy="280077"/>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92F5B7-EA69-420F-97C5-B904579F5A81}"/>
                  </a:ext>
                </a:extLst>
              </p:cNvPr>
              <p:cNvSpPr txBox="1"/>
              <p:nvPr/>
            </p:nvSpPr>
            <p:spPr>
              <a:xfrm>
                <a:off x="876001" y="1576904"/>
                <a:ext cx="1925399" cy="554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𝑙𝑛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den>
                      </m:f>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DA92F5B7-EA69-420F-97C5-B904579F5A81}"/>
                  </a:ext>
                </a:extLst>
              </p:cNvPr>
              <p:cNvSpPr txBox="1">
                <a:spLocks noRot="1" noChangeAspect="1" noMove="1" noResize="1" noEditPoints="1" noAdjustHandles="1" noChangeArrowheads="1" noChangeShapeType="1" noTextEdit="1"/>
              </p:cNvSpPr>
              <p:nvPr/>
            </p:nvSpPr>
            <p:spPr>
              <a:xfrm>
                <a:off x="876001" y="1576904"/>
                <a:ext cx="1925399" cy="5546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D4C8B8-8302-4728-86D4-C6D81B89EBBB}"/>
                  </a:ext>
                </a:extLst>
              </p:cNvPr>
              <p:cNvSpPr txBox="1"/>
              <p:nvPr/>
            </p:nvSpPr>
            <p:spPr>
              <a:xfrm>
                <a:off x="2981344" y="1576904"/>
                <a:ext cx="933397" cy="557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𝑙𝑛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𝑥</m:t>
                          </m:r>
                        </m:den>
                      </m:f>
                    </m:oMath>
                  </m:oMathPara>
                </a14:m>
                <a:endParaRPr lang="en-US" dirty="0"/>
              </a:p>
            </p:txBody>
          </p:sp>
        </mc:Choice>
        <mc:Fallback xmlns="">
          <p:sp>
            <p:nvSpPr>
              <p:cNvPr id="5" name="TextBox 4">
                <a:extLst>
                  <a:ext uri="{FF2B5EF4-FFF2-40B4-BE49-F238E27FC236}">
                    <a16:creationId xmlns:a16="http://schemas.microsoft.com/office/drawing/2014/main" id="{73D4C8B8-8302-4728-86D4-C6D81B89EBBB}"/>
                  </a:ext>
                </a:extLst>
              </p:cNvPr>
              <p:cNvSpPr txBox="1">
                <a:spLocks noRot="1" noChangeAspect="1" noMove="1" noResize="1" noEditPoints="1" noAdjustHandles="1" noChangeArrowheads="1" noChangeShapeType="1" noTextEdit="1"/>
              </p:cNvSpPr>
              <p:nvPr/>
            </p:nvSpPr>
            <p:spPr>
              <a:xfrm>
                <a:off x="2981344" y="1576904"/>
                <a:ext cx="933397" cy="557910"/>
              </a:xfrm>
              <a:prstGeom prst="rect">
                <a:avLst/>
              </a:prstGeom>
              <a:blipFill>
                <a:blip r:embed="rId6"/>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2EB8633-CF64-4184-A1A4-693AC02F47C8}"/>
              </a:ext>
            </a:extLst>
          </p:cNvPr>
          <p:cNvPicPr>
            <a:picLocks noChangeAspect="1"/>
          </p:cNvPicPr>
          <p:nvPr/>
        </p:nvPicPr>
        <p:blipFill>
          <a:blip r:embed="rId7"/>
          <a:stretch>
            <a:fillRect/>
          </a:stretch>
        </p:blipFill>
        <p:spPr>
          <a:xfrm>
            <a:off x="440013" y="3496343"/>
            <a:ext cx="1733550" cy="581025"/>
          </a:xfrm>
          <a:prstGeom prst="rect">
            <a:avLst/>
          </a:prstGeom>
        </p:spPr>
      </p:pic>
      <p:pic>
        <p:nvPicPr>
          <p:cNvPr id="7" name="Picture 6">
            <a:extLst>
              <a:ext uri="{FF2B5EF4-FFF2-40B4-BE49-F238E27FC236}">
                <a16:creationId xmlns:a16="http://schemas.microsoft.com/office/drawing/2014/main" id="{95015790-D270-4305-91F9-AED6571112DC}"/>
              </a:ext>
            </a:extLst>
          </p:cNvPr>
          <p:cNvPicPr>
            <a:picLocks noChangeAspect="1"/>
          </p:cNvPicPr>
          <p:nvPr/>
        </p:nvPicPr>
        <p:blipFill>
          <a:blip r:embed="rId8"/>
          <a:stretch>
            <a:fillRect/>
          </a:stretch>
        </p:blipFill>
        <p:spPr>
          <a:xfrm>
            <a:off x="363000" y="4219058"/>
            <a:ext cx="4876800" cy="2124075"/>
          </a:xfrm>
          <a:prstGeom prst="rect">
            <a:avLst/>
          </a:prstGeom>
        </p:spPr>
      </p:pic>
      <p:graphicFrame>
        <p:nvGraphicFramePr>
          <p:cNvPr id="8" name="Object 7" descr="y equals l n x over x squared. ">
            <a:extLst>
              <a:ext uri="{FF2B5EF4-FFF2-40B4-BE49-F238E27FC236}">
                <a16:creationId xmlns:a16="http://schemas.microsoft.com/office/drawing/2014/main" id="{6B29A727-59A8-4732-88D9-B9F9E95A3D9E}"/>
              </a:ext>
            </a:extLst>
          </p:cNvPr>
          <p:cNvGraphicFramePr>
            <a:graphicFrameLocks noChangeAspect="1"/>
          </p:cNvGraphicFramePr>
          <p:nvPr>
            <p:extLst>
              <p:ext uri="{D42A27DB-BD31-4B8C-83A1-F6EECF244321}">
                <p14:modId xmlns:p14="http://schemas.microsoft.com/office/powerpoint/2010/main" val="879929433"/>
              </p:ext>
            </p:extLst>
          </p:nvPr>
        </p:nvGraphicFramePr>
        <p:xfrm>
          <a:off x="993134" y="2400680"/>
          <a:ext cx="961826" cy="691841"/>
        </p:xfrm>
        <a:graphic>
          <a:graphicData uri="http://schemas.openxmlformats.org/presentationml/2006/ole">
            <mc:AlternateContent xmlns:mc="http://schemas.openxmlformats.org/markup-compatibility/2006">
              <mc:Choice xmlns:v="urn:schemas-microsoft-com:vml" Requires="v">
                <p:oleObj spid="_x0000_s77835" name="Equation" r:id="rId9" imgW="545863" imgH="393529" progId="Equation.DSMT4">
                  <p:embed/>
                </p:oleObj>
              </mc:Choice>
              <mc:Fallback>
                <p:oleObj name="Equation" r:id="rId9" imgW="545863" imgH="393529" progId="Equation.DSMT4">
                  <p:embed/>
                  <p:pic>
                    <p:nvPicPr>
                      <p:cNvPr id="4" name="Object 3" descr="y equals l n x over x squared. ">
                        <a:extLst>
                          <a:ext uri="{FF2B5EF4-FFF2-40B4-BE49-F238E27FC236}">
                            <a16:creationId xmlns:a16="http://schemas.microsoft.com/office/drawing/2014/main" id="{9F40A262-5EE9-4738-9384-340E32048C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134" y="2400680"/>
                        <a:ext cx="961826" cy="69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a:extLst>
              <a:ext uri="{FF2B5EF4-FFF2-40B4-BE49-F238E27FC236}">
                <a16:creationId xmlns:a16="http://schemas.microsoft.com/office/drawing/2014/main" id="{95D561FF-9438-46A9-B923-4A6018E73226}"/>
              </a:ext>
            </a:extLst>
          </p:cNvPr>
          <p:cNvSpPr>
            <a:spLocks noGrp="1"/>
          </p:cNvSpPr>
          <p:nvPr>
            <p:ph type="title"/>
          </p:nvPr>
        </p:nvSpPr>
        <p:spPr>
          <a:xfrm>
            <a:off x="590755" y="2611120"/>
            <a:ext cx="402379" cy="336436"/>
          </a:xfrm>
        </p:spPr>
        <p:txBody>
          <a:bodyPr vert="horz" lIns="0" tIns="0" rIns="0" bIns="0" rtlCol="0" anchor="ctr" anchorCtr="0">
            <a:normAutofit/>
          </a:bodyPr>
          <a:lstStyle/>
          <a:p>
            <a:r>
              <a:rPr lang="en-US" sz="1100" b="0" dirty="0">
                <a:solidFill>
                  <a:schemeClr val="tx1"/>
                </a:solidFill>
              </a:rPr>
              <a:t>10)</a:t>
            </a:r>
          </a:p>
        </p:txBody>
      </p:sp>
    </p:spTree>
    <p:extLst>
      <p:ext uri="{BB962C8B-B14F-4D97-AF65-F5344CB8AC3E}">
        <p14:creationId xmlns:p14="http://schemas.microsoft.com/office/powerpoint/2010/main" val="16071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descr="The inverse function rule.&#10;Long Description is available in notes, press F6.">
            <a:extLst>
              <a:ext uri="{FF2B5EF4-FFF2-40B4-BE49-F238E27FC236}">
                <a16:creationId xmlns:a16="http://schemas.microsoft.com/office/drawing/2014/main" id="{D6E1D9D0-6336-4069-938E-24AFFBAEB24D}"/>
              </a:ext>
            </a:extLst>
          </p:cNvPr>
          <p:cNvGraphicFramePr>
            <a:graphicFrameLocks noChangeAspect="1"/>
          </p:cNvGraphicFramePr>
          <p:nvPr>
            <p:extLst>
              <p:ext uri="{D42A27DB-BD31-4B8C-83A1-F6EECF244321}">
                <p14:modId xmlns:p14="http://schemas.microsoft.com/office/powerpoint/2010/main" val="444620607"/>
              </p:ext>
            </p:extLst>
          </p:nvPr>
        </p:nvGraphicFramePr>
        <p:xfrm>
          <a:off x="3167000" y="3759646"/>
          <a:ext cx="3862920" cy="613604"/>
        </p:xfrm>
        <a:graphic>
          <a:graphicData uri="http://schemas.openxmlformats.org/presentationml/2006/ole">
            <mc:AlternateContent xmlns:mc="http://schemas.openxmlformats.org/markup-compatibility/2006">
              <mc:Choice xmlns:v="urn:schemas-microsoft-com:vml" Requires="v">
                <p:oleObj spid="_x0000_s81943" name="Equation" r:id="rId3" imgW="2641600" imgH="419100" progId="Equation.DSMT4">
                  <p:embed/>
                </p:oleObj>
              </mc:Choice>
              <mc:Fallback>
                <p:oleObj name="Equation" r:id="rId3" imgW="2641600" imgH="419100" progId="Equation.DSMT4">
                  <p:embed/>
                  <p:pic>
                    <p:nvPicPr>
                      <p:cNvPr id="3" name="Object 2" descr="The inverse function rule.&#10;Long Description is available in notes, press F6.">
                        <a:extLst>
                          <a:ext uri="{FF2B5EF4-FFF2-40B4-BE49-F238E27FC236}">
                            <a16:creationId xmlns:a16="http://schemas.microsoft.com/office/drawing/2014/main" id="{D6E1D9D0-6336-4069-938E-24AFFBAEB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00" y="3759646"/>
                        <a:ext cx="3862920" cy="613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8">
            <a:extLst>
              <a:ext uri="{FF2B5EF4-FFF2-40B4-BE49-F238E27FC236}">
                <a16:creationId xmlns:a16="http://schemas.microsoft.com/office/drawing/2014/main" id="{587BC3AD-5E49-42CB-A82A-84875E97A1C5}"/>
              </a:ext>
            </a:extLst>
          </p:cNvPr>
          <p:cNvSpPr>
            <a:spLocks noGrp="1"/>
          </p:cNvSpPr>
          <p:nvPr>
            <p:ph sz="quarter" idx="15"/>
          </p:nvPr>
        </p:nvSpPr>
        <p:spPr>
          <a:xfrm>
            <a:off x="381001" y="4467474"/>
            <a:ext cx="6995554" cy="434541"/>
          </a:xfrm>
        </p:spPr>
        <p:txBody>
          <a:bodyPr lIns="0" rIns="0" anchor="ctr"/>
          <a:lstStyle/>
          <a:p>
            <a:pPr marL="0">
              <a:spcBef>
                <a:spcPts val="1000"/>
              </a:spcBef>
            </a:pPr>
            <a:r>
              <a:rPr lang="en-US" altLang="en-US" sz="1800" dirty="0">
                <a:solidFill>
                  <a:schemeClr val="tx1"/>
                </a:solidFill>
              </a:rPr>
              <a:t> It allows us to differentiate exponential function when rewritten as</a:t>
            </a:r>
            <a:endParaRPr lang="en-US" sz="1800" dirty="0"/>
          </a:p>
        </p:txBody>
      </p:sp>
      <p:graphicFrame>
        <p:nvGraphicFramePr>
          <p:cNvPr id="6" name="Object 5" descr="dy over dx equals start fraction 1 over start fraction dx over dy end fraction end fraction.">
            <a:extLst>
              <a:ext uri="{FF2B5EF4-FFF2-40B4-BE49-F238E27FC236}">
                <a16:creationId xmlns:a16="http://schemas.microsoft.com/office/drawing/2014/main" id="{BFC4393C-63B7-4D9E-BA6E-D5A84B873EED}"/>
              </a:ext>
            </a:extLst>
          </p:cNvPr>
          <p:cNvGraphicFramePr>
            <a:graphicFrameLocks noChangeAspect="1"/>
          </p:cNvGraphicFramePr>
          <p:nvPr>
            <p:extLst>
              <p:ext uri="{D42A27DB-BD31-4B8C-83A1-F6EECF244321}">
                <p14:modId xmlns:p14="http://schemas.microsoft.com/office/powerpoint/2010/main" val="1084805556"/>
              </p:ext>
            </p:extLst>
          </p:nvPr>
        </p:nvGraphicFramePr>
        <p:xfrm>
          <a:off x="7277100" y="4360372"/>
          <a:ext cx="654050" cy="580025"/>
        </p:xfrm>
        <a:graphic>
          <a:graphicData uri="http://schemas.openxmlformats.org/presentationml/2006/ole">
            <mc:AlternateContent xmlns:mc="http://schemas.openxmlformats.org/markup-compatibility/2006">
              <mc:Choice xmlns:v="urn:schemas-microsoft-com:vml" Requires="v">
                <p:oleObj spid="_x0000_s81944" r:id="rId5" imgW="507780" imgH="444307" progId="Unknown">
                  <p:embed/>
                </p:oleObj>
              </mc:Choice>
              <mc:Fallback>
                <p:oleObj r:id="rId5" imgW="507780" imgH="444307" progId="Unknown">
                  <p:embed/>
                  <p:pic>
                    <p:nvPicPr>
                      <p:cNvPr id="6" name="Object 5" descr="dy over dx equals start fraction 1 over start fraction dx over dy end fraction end fraction.">
                        <a:extLst>
                          <a:ext uri="{FF2B5EF4-FFF2-40B4-BE49-F238E27FC236}">
                            <a16:creationId xmlns:a16="http://schemas.microsoft.com/office/drawing/2014/main" id="{BFC4393C-63B7-4D9E-BA6E-D5A84B873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7100" y="4360372"/>
                        <a:ext cx="654050" cy="580025"/>
                      </a:xfrm>
                      <a:prstGeom prst="rect">
                        <a:avLst/>
                      </a:prstGeom>
                      <a:noFill/>
                      <a:extLst/>
                    </p:spPr>
                  </p:pic>
                </p:oleObj>
              </mc:Fallback>
            </mc:AlternateContent>
          </a:graphicData>
        </a:graphic>
      </p:graphicFrame>
      <p:sp>
        <p:nvSpPr>
          <p:cNvPr id="7" name="Content Placeholder 5">
            <a:extLst>
              <a:ext uri="{FF2B5EF4-FFF2-40B4-BE49-F238E27FC236}">
                <a16:creationId xmlns:a16="http://schemas.microsoft.com/office/drawing/2014/main" id="{9AC0ABC5-ABE6-4D86-A79F-033C9DA9ACC5}"/>
              </a:ext>
            </a:extLst>
          </p:cNvPr>
          <p:cNvSpPr txBox="1">
            <a:spLocks/>
          </p:cNvSpPr>
          <p:nvPr/>
        </p:nvSpPr>
        <p:spPr>
          <a:xfrm>
            <a:off x="424861" y="5047499"/>
            <a:ext cx="8389939" cy="431225"/>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sz="1800" dirty="0">
                <a:latin typeface="+mn-lt"/>
              </a:rPr>
              <a:t>Consequently, for</a:t>
            </a:r>
            <a:r>
              <a:rPr lang="en-US" sz="1800" i="1" dirty="0">
                <a:latin typeface="+mn-lt"/>
              </a:rPr>
              <a:t> u </a:t>
            </a:r>
            <a:r>
              <a:rPr lang="en-US" sz="1800" dirty="0">
                <a:latin typeface="+mn-lt"/>
              </a:rPr>
              <a:t>a differentiable function of</a:t>
            </a:r>
            <a:r>
              <a:rPr lang="en-US" sz="1800" i="1" dirty="0">
                <a:latin typeface="+mn-lt"/>
              </a:rPr>
              <a:t> x</a:t>
            </a:r>
            <a:r>
              <a:rPr lang="en-US" sz="1800" dirty="0">
                <a:latin typeface="+mn-lt"/>
              </a:rPr>
              <a:t>, we have</a:t>
            </a:r>
          </a:p>
        </p:txBody>
      </p:sp>
      <p:graphicFrame>
        <p:nvGraphicFramePr>
          <p:cNvPr id="8" name="Object 7" descr="d over dx left parenthesis e super u baseline right parenthesis equals e super u start fraction du over dx end fraction.">
            <a:extLst>
              <a:ext uri="{FF2B5EF4-FFF2-40B4-BE49-F238E27FC236}">
                <a16:creationId xmlns:a16="http://schemas.microsoft.com/office/drawing/2014/main" id="{CC3CB4E6-35EC-4EE4-A15D-C7104D7B6CB1}"/>
              </a:ext>
            </a:extLst>
          </p:cNvPr>
          <p:cNvGraphicFramePr>
            <a:graphicFrameLocks noChangeAspect="1"/>
          </p:cNvGraphicFramePr>
          <p:nvPr>
            <p:extLst>
              <p:ext uri="{D42A27DB-BD31-4B8C-83A1-F6EECF244321}">
                <p14:modId xmlns:p14="http://schemas.microsoft.com/office/powerpoint/2010/main" val="2074593376"/>
              </p:ext>
            </p:extLst>
          </p:nvPr>
        </p:nvGraphicFramePr>
        <p:xfrm>
          <a:off x="6560549" y="5034621"/>
          <a:ext cx="1355756" cy="573053"/>
        </p:xfrm>
        <a:graphic>
          <a:graphicData uri="http://schemas.openxmlformats.org/presentationml/2006/ole">
            <mc:AlternateContent xmlns:mc="http://schemas.openxmlformats.org/markup-compatibility/2006">
              <mc:Choice xmlns:v="urn:schemas-microsoft-com:vml" Requires="v">
                <p:oleObj spid="_x0000_s81945" r:id="rId7" imgW="926698" imgH="393529" progId="Unknown">
                  <p:embed/>
                </p:oleObj>
              </mc:Choice>
              <mc:Fallback>
                <p:oleObj r:id="rId7" imgW="926698" imgH="393529" progId="Unknown">
                  <p:embed/>
                  <p:pic>
                    <p:nvPicPr>
                      <p:cNvPr id="8" name="Object 7" descr="d over dx left parenthesis e super u baseline right parenthesis equals e super u start fraction du over dx end fraction.">
                        <a:extLst>
                          <a:ext uri="{FF2B5EF4-FFF2-40B4-BE49-F238E27FC236}">
                            <a16:creationId xmlns:a16="http://schemas.microsoft.com/office/drawing/2014/main" id="{CC3CB4E6-35EC-4EE4-A15D-C7104D7B6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0549" y="5034621"/>
                        <a:ext cx="1355756" cy="573053"/>
                      </a:xfrm>
                      <a:prstGeom prst="rect">
                        <a:avLst/>
                      </a:prstGeom>
                      <a:noFill/>
                      <a:extLst/>
                    </p:spPr>
                  </p:pic>
                </p:oleObj>
              </mc:Fallback>
            </mc:AlternateContent>
          </a:graphicData>
        </a:graphic>
      </p:graphicFrame>
      <p:sp>
        <p:nvSpPr>
          <p:cNvPr id="11" name="Rectangle 10">
            <a:extLst>
              <a:ext uri="{FF2B5EF4-FFF2-40B4-BE49-F238E27FC236}">
                <a16:creationId xmlns:a16="http://schemas.microsoft.com/office/drawing/2014/main" id="{733F2B7D-C786-4656-8A77-C85B5696CAFB}"/>
              </a:ext>
            </a:extLst>
          </p:cNvPr>
          <p:cNvSpPr/>
          <p:nvPr/>
        </p:nvSpPr>
        <p:spPr>
          <a:xfrm>
            <a:off x="964934" y="1719859"/>
            <a:ext cx="2838716" cy="307777"/>
          </a:xfrm>
          <a:prstGeom prst="rect">
            <a:avLst/>
          </a:prstGeom>
        </p:spPr>
        <p:txBody>
          <a:bodyPr wrap="square">
            <a:spAutoFit/>
          </a:bodyPr>
          <a:lstStyle/>
          <a:p>
            <a:r>
              <a:rPr lang="en-US" b="1" dirty="0">
                <a:solidFill>
                  <a:srgbClr val="0000CC"/>
                </a:solidFill>
                <a:latin typeface="Times New Roman" panose="02020603050405020304" pitchFamily="18" charset="0"/>
                <a:ea typeface="Times New Roman" panose="02020603050405020304" pitchFamily="18" charset="0"/>
              </a:rPr>
              <a:t>Derivative of inverse functions:</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7CBC4F3-2E44-4052-9BE1-EE1AD0CB5E70}"/>
                  </a:ext>
                </a:extLst>
              </p:cNvPr>
              <p:cNvSpPr/>
              <p:nvPr/>
            </p:nvSpPr>
            <p:spPr>
              <a:xfrm>
                <a:off x="749160" y="2156584"/>
                <a:ext cx="7480845" cy="1266372"/>
              </a:xfrm>
              <a:prstGeom prst="rect">
                <a:avLst/>
              </a:prstGeom>
            </p:spPr>
            <p:txBody>
              <a:bodyPr wrap="square">
                <a:spAutoFit/>
              </a:bodyPr>
              <a:lstStyle/>
              <a:p>
                <a:pPr algn="just"/>
                <a:r>
                  <a:rPr lang="en-US" dirty="0">
                    <a:latin typeface="Times New Roman" panose="02020603050405020304" pitchFamily="18" charset="0"/>
                    <a:ea typeface="Times New Roman" panose="02020603050405020304" pitchFamily="18" charset="0"/>
                  </a:rPr>
                  <a:t>Let </a:t>
                </a:r>
                <a14:m>
                  <m:oMath xmlns:m="http://schemas.openxmlformats.org/officeDocument/2006/math">
                    <m:r>
                      <a:rPr lang="en-US" i="1">
                        <a:latin typeface="Cambria Math" panose="02040503050406030204" pitchFamily="18" charset="0"/>
                        <a:ea typeface="Times New Roman" panose="02020603050405020304" pitchFamily="18" charset="0"/>
                      </a:rPr>
                      <m:t>𝑓</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be a differentiable function which has an inverse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oMath>
                </a14:m>
                <a:r>
                  <a:rPr lang="en-US" dirty="0">
                    <a:latin typeface="Times New Roman" panose="02020603050405020304" pitchFamily="18" charset="0"/>
                    <a:ea typeface="Times New Roman" panose="02020603050405020304" pitchFamily="18" charset="0"/>
                  </a:rPr>
                  <a:t>. We may use the derivative of </a:t>
                </a:r>
                <a14:m>
                  <m:oMath xmlns:m="http://schemas.openxmlformats.org/officeDocument/2006/math">
                    <m:r>
                      <a:rPr lang="en-US" i="1">
                        <a:latin typeface="Cambria Math" panose="02040503050406030204" pitchFamily="18" charset="0"/>
                        <a:ea typeface="Times New Roman" panose="02020603050405020304" pitchFamily="18" charset="0"/>
                      </a:rPr>
                      <m:t>𝑓</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to find the derivative of the inverse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Let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be the inverse of </a:t>
                </a:r>
                <a14:m>
                  <m:oMath xmlns:m="http://schemas.openxmlformats.org/officeDocument/2006/math">
                    <m:r>
                      <a:rPr lang="en-US" i="1">
                        <a:latin typeface="Cambria Math" panose="02040503050406030204" pitchFamily="18" charset="0"/>
                        <a:ea typeface="Times New Roman" panose="02020603050405020304" pitchFamily="18" charset="0"/>
                      </a:rPr>
                      <m:t>𝑓</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We need to find </a:t>
                </a:r>
                <a14:m>
                  <m:oMath xmlns:m="http://schemas.openxmlformats.org/officeDocument/2006/math">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𝑑𝑦</m:t>
                        </m:r>
                      </m:num>
                      <m:den>
                        <m:r>
                          <a:rPr lang="en-US" i="1">
                            <a:latin typeface="Cambria Math" panose="02040503050406030204" pitchFamily="18" charset="0"/>
                            <a:ea typeface="Times New Roman" panose="02020603050405020304" pitchFamily="18" charset="0"/>
                          </a:rPr>
                          <m:t>𝑑𝑥</m:t>
                        </m:r>
                      </m:den>
                    </m:f>
                  </m:oMath>
                </a14:m>
                <a:r>
                  <a:rPr lang="en-US" dirty="0">
                    <a:latin typeface="Times New Roman" panose="02020603050405020304" pitchFamily="18" charset="0"/>
                    <a:ea typeface="Times New Roman" panose="02020603050405020304" pitchFamily="18" charset="0"/>
                  </a:rPr>
                  <a:t>. Now since </a:t>
                </a:r>
                <a14:m>
                  <m:oMath xmlns:m="http://schemas.openxmlformats.org/officeDocument/2006/math">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we have </a:t>
                </a:r>
                <a14:m>
                  <m:oMath xmlns:m="http://schemas.openxmlformats.org/officeDocument/2006/math">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𝑓</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Differentiate both sides </a:t>
                </a:r>
                <a:r>
                  <a:rPr lang="en-US" dirty="0" err="1">
                    <a:latin typeface="Times New Roman" panose="02020603050405020304" pitchFamily="18" charset="0"/>
                    <a:ea typeface="Times New Roman" panose="02020603050405020304" pitchFamily="18" charset="0"/>
                  </a:rPr>
                  <a:t>w.r.t.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x</a:t>
                </a:r>
                <a:r>
                  <a:rPr lang="en-US" dirty="0">
                    <a:latin typeface="Times New Roman" panose="02020603050405020304" pitchFamily="18" charset="0"/>
                    <a:ea typeface="Times New Roman" panose="02020603050405020304" pitchFamily="18" charset="0"/>
                  </a:rPr>
                  <a:t>, we get: </a:t>
                </a:r>
                <a14:m>
                  <m:oMath xmlns:m="http://schemas.openxmlformats.org/officeDocument/2006/math">
                    <m:r>
                      <a:rPr lang="en-US" i="1">
                        <a:latin typeface="Cambria Math" panose="02040503050406030204" pitchFamily="18" charset="0"/>
                        <a:ea typeface="Times New Roman" panose="02020603050405020304" pitchFamily="18" charset="0"/>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𝑑𝑦</m:t>
                        </m:r>
                      </m:num>
                      <m:den>
                        <m:r>
                          <a:rPr lang="en-US" i="1">
                            <a:latin typeface="Cambria Math" panose="02040503050406030204" pitchFamily="18" charset="0"/>
                            <a:ea typeface="Times New Roman" panose="02020603050405020304" pitchFamily="18" charset="0"/>
                          </a:rPr>
                          <m:t>𝑑𝑥</m:t>
                        </m:r>
                      </m:den>
                    </m:f>
                  </m:oMath>
                </a14:m>
                <a:r>
                  <a:rPr lang="en-US" dirty="0">
                    <a:latin typeface="Times New Roman" panose="02020603050405020304" pitchFamily="18" charset="0"/>
                    <a:ea typeface="Times New Roman" panose="02020603050405020304" pitchFamily="18" charset="0"/>
                  </a:rPr>
                  <a:t>  or </a:t>
                </a:r>
              </a:p>
              <a:p>
                <a:r>
                  <a:rPr lang="en-US"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𝑑𝑦</m:t>
                        </m:r>
                      </m:num>
                      <m:den>
                        <m:r>
                          <a:rPr lang="en-US" i="1">
                            <a:latin typeface="Cambria Math" panose="02040503050406030204" pitchFamily="18" charset="0"/>
                            <a:ea typeface="Times New Roman" panose="02020603050405020304" pitchFamily="18" charset="0"/>
                          </a:rPr>
                          <m:t>𝑑𝑥</m:t>
                        </m:r>
                      </m:den>
                    </m:f>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1</m:t>
                        </m:r>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r>
                          <a:rPr lang="en-US" i="1">
                            <a:latin typeface="Cambria Math" panose="02040503050406030204" pitchFamily="18" charset="0"/>
                            <a:ea typeface="Times New Roman" panose="02020603050405020304" pitchFamily="18" charset="0"/>
                          </a:rPr>
                          <m:t>)</m:t>
                        </m:r>
                      </m:den>
                    </m:f>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1</m:t>
                        </m:r>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m:t>
                            </m:r>
                          </m:sup>
                        </m:sSup>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𝑓</m:t>
                            </m:r>
                          </m:e>
                          <m:sup>
                            <m:r>
                              <a:rPr lang="en-US" i="1">
                                <a:latin typeface="Cambria Math" panose="02040503050406030204" pitchFamily="18" charset="0"/>
                                <a:ea typeface="Times New Roman" panose="02020603050405020304" pitchFamily="18" charset="0"/>
                              </a:rPr>
                              <m:t>−1</m:t>
                            </m:r>
                          </m:sup>
                        </m:s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den>
                    </m:f>
                  </m:oMath>
                </a14:m>
                <a:r>
                  <a:rPr lang="en-US" dirty="0">
                    <a:latin typeface="Times New Roman" panose="02020603050405020304" pitchFamily="18" charset="0"/>
                    <a:ea typeface="Times New Roman" panose="02020603050405020304" pitchFamily="18" charset="0"/>
                  </a:rPr>
                  <a:t>. </a:t>
                </a:r>
              </a:p>
            </p:txBody>
          </p:sp>
        </mc:Choice>
        <mc:Fallback xmlns="">
          <p:sp>
            <p:nvSpPr>
              <p:cNvPr id="12" name="Rectangle 11">
                <a:extLst>
                  <a:ext uri="{FF2B5EF4-FFF2-40B4-BE49-F238E27FC236}">
                    <a16:creationId xmlns:a16="http://schemas.microsoft.com/office/drawing/2014/main" id="{07CBC4F3-2E44-4052-9BE1-EE1AD0CB5E70}"/>
                  </a:ext>
                </a:extLst>
              </p:cNvPr>
              <p:cNvSpPr>
                <a:spLocks noRot="1" noChangeAspect="1" noMove="1" noResize="1" noEditPoints="1" noAdjustHandles="1" noChangeArrowheads="1" noChangeShapeType="1" noTextEdit="1"/>
              </p:cNvSpPr>
              <p:nvPr/>
            </p:nvSpPr>
            <p:spPr>
              <a:xfrm>
                <a:off x="749160" y="2156584"/>
                <a:ext cx="7480845" cy="1266372"/>
              </a:xfrm>
              <a:prstGeom prst="rect">
                <a:avLst/>
              </a:prstGeom>
              <a:blipFill>
                <a:blip r:embed="rId9"/>
                <a:stretch>
                  <a:fillRect l="-244" t="-962" r="-244" b="-481"/>
                </a:stretch>
              </a:blipFill>
            </p:spPr>
            <p:txBody>
              <a:bodyPr/>
              <a:lstStyle/>
              <a:p>
                <a:r>
                  <a:rPr lang="en-US">
                    <a:noFill/>
                  </a:rPr>
                  <a:t> </a:t>
                </a:r>
              </a:p>
            </p:txBody>
          </p:sp>
        </mc:Fallback>
      </mc:AlternateContent>
      <p:sp>
        <p:nvSpPr>
          <p:cNvPr id="13" name="Content Placeholder 8">
            <a:extLst>
              <a:ext uri="{FF2B5EF4-FFF2-40B4-BE49-F238E27FC236}">
                <a16:creationId xmlns:a16="http://schemas.microsoft.com/office/drawing/2014/main" id="{152D9968-9229-4A24-89A2-7CBBB7A547DE}"/>
              </a:ext>
            </a:extLst>
          </p:cNvPr>
          <p:cNvSpPr txBox="1">
            <a:spLocks/>
          </p:cNvSpPr>
          <p:nvPr/>
        </p:nvSpPr>
        <p:spPr>
          <a:xfrm>
            <a:off x="793751" y="3431493"/>
            <a:ext cx="6995554" cy="434541"/>
          </a:xfrm>
          <a:prstGeom prst="rect">
            <a:avLst/>
          </a:prstGeom>
          <a:noFill/>
          <a:ln>
            <a:noFill/>
          </a:ln>
        </p:spPr>
        <p:txBody>
          <a:bodyPr lIns="0" tIns="91425" rIns="0" bIns="91425" anchor="ctr" anchorCtr="0"/>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spcBef>
                <a:spcPts val="1000"/>
              </a:spcBef>
            </a:pPr>
            <a:r>
              <a:rPr lang="en-US" altLang="en-US" sz="1800" dirty="0">
                <a:solidFill>
                  <a:schemeClr val="tx1"/>
                </a:solidFill>
              </a:rPr>
              <a:t>Therefore,</a:t>
            </a:r>
            <a:endParaRPr lang="en-US" sz="1800" dirty="0"/>
          </a:p>
        </p:txBody>
      </p:sp>
      <p:sp>
        <p:nvSpPr>
          <p:cNvPr id="10" name="Title 1">
            <a:extLst>
              <a:ext uri="{FF2B5EF4-FFF2-40B4-BE49-F238E27FC236}">
                <a16:creationId xmlns:a16="http://schemas.microsoft.com/office/drawing/2014/main" id="{72524705-DC53-4562-80A5-5459487B9CCD}"/>
              </a:ext>
            </a:extLst>
          </p:cNvPr>
          <p:cNvSpPr>
            <a:spLocks noGrp="1"/>
          </p:cNvSpPr>
          <p:nvPr>
            <p:ph type="title"/>
          </p:nvPr>
        </p:nvSpPr>
        <p:spPr>
          <a:xfrm>
            <a:off x="242889" y="220758"/>
            <a:ext cx="8389936" cy="547436"/>
          </a:xfrm>
        </p:spPr>
        <p:txBody>
          <a:bodyPr lIns="0" tIns="0" rIns="0" bIns="0" anchor="ctr"/>
          <a:lstStyle/>
          <a:p>
            <a:r>
              <a:rPr lang="en-US" sz="2800" dirty="0">
                <a:solidFill>
                  <a:srgbClr val="0070C0"/>
                </a:solidFill>
              </a:rPr>
              <a:t>12.2 Derivatives of Exponential Functions </a:t>
            </a:r>
            <a:r>
              <a:rPr lang="en-US" sz="2000" dirty="0">
                <a:solidFill>
                  <a:srgbClr val="0070C0"/>
                </a:solidFill>
              </a:rPr>
              <a:t> </a:t>
            </a:r>
            <a:endParaRPr lang="en-US" sz="2800" dirty="0">
              <a:solidFill>
                <a:srgbClr val="0070C0"/>
              </a:solidFill>
            </a:endParaRPr>
          </a:p>
        </p:txBody>
      </p:sp>
    </p:spTree>
    <p:extLst>
      <p:ext uri="{BB962C8B-B14F-4D97-AF65-F5344CB8AC3E}">
        <p14:creationId xmlns:p14="http://schemas.microsoft.com/office/powerpoint/2010/main" val="40559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D405-EA59-4AC0-9A8D-DB72C0A36E9F}"/>
              </a:ext>
            </a:extLst>
          </p:cNvPr>
          <p:cNvSpPr>
            <a:spLocks noGrp="1"/>
          </p:cNvSpPr>
          <p:nvPr>
            <p:ph type="title"/>
          </p:nvPr>
        </p:nvSpPr>
        <p:spPr>
          <a:xfrm>
            <a:off x="242889" y="220758"/>
            <a:ext cx="8389936" cy="547436"/>
          </a:xfrm>
        </p:spPr>
        <p:txBody>
          <a:bodyPr lIns="0" tIns="0" rIns="0" bIns="0" anchor="ctr"/>
          <a:lstStyle/>
          <a:p>
            <a:r>
              <a:rPr lang="en-US" sz="2800" dirty="0">
                <a:solidFill>
                  <a:srgbClr val="002060"/>
                </a:solidFill>
                <a:latin typeface="Times New Roman" panose="02020603050405020304" pitchFamily="18" charset="0"/>
                <a:ea typeface="Times New Roman" panose="02020603050405020304" pitchFamily="18" charset="0"/>
              </a:rPr>
              <a:t>Properties </a:t>
            </a:r>
            <a:r>
              <a:rPr lang="en-US" sz="2800" dirty="0">
                <a:solidFill>
                  <a:srgbClr val="002060"/>
                </a:solidFill>
              </a:rPr>
              <a:t>Exponential Functions </a:t>
            </a:r>
            <a:r>
              <a:rPr lang="en-US" sz="2000" dirty="0">
                <a:solidFill>
                  <a:srgbClr val="002060"/>
                </a:solidFill>
              </a:rPr>
              <a:t> </a:t>
            </a:r>
            <a:endParaRPr lang="en-US" sz="2800" dirty="0">
              <a:solidFill>
                <a:srgbClr val="002060"/>
              </a:solidFill>
            </a:endParaRPr>
          </a:p>
        </p:txBody>
      </p:sp>
      <p:pic>
        <p:nvPicPr>
          <p:cNvPr id="10" name="Picture 9">
            <a:extLst>
              <a:ext uri="{FF2B5EF4-FFF2-40B4-BE49-F238E27FC236}">
                <a16:creationId xmlns:a16="http://schemas.microsoft.com/office/drawing/2014/main" id="{54761951-0B5C-4DAF-97CE-9819A4406338}"/>
              </a:ext>
            </a:extLst>
          </p:cNvPr>
          <p:cNvPicPr>
            <a:picLocks noChangeAspect="1"/>
          </p:cNvPicPr>
          <p:nvPr/>
        </p:nvPicPr>
        <p:blipFill>
          <a:blip r:embed="rId2"/>
          <a:stretch>
            <a:fillRect/>
          </a:stretch>
        </p:blipFill>
        <p:spPr>
          <a:xfrm>
            <a:off x="18255" y="841960"/>
            <a:ext cx="9144000" cy="362984"/>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C345EE8-87E1-43F6-A5A4-381CB74F62B8}"/>
                  </a:ext>
                </a:extLst>
              </p:cNvPr>
              <p:cNvSpPr/>
              <p:nvPr/>
            </p:nvSpPr>
            <p:spPr>
              <a:xfrm>
                <a:off x="116983" y="1457178"/>
                <a:ext cx="7255097" cy="1327864"/>
              </a:xfrm>
              <a:prstGeom prst="rect">
                <a:avLst/>
              </a:prstGeom>
            </p:spPr>
            <p:txBody>
              <a:bodyPr wrap="square">
                <a:spAutoFit/>
              </a:bodyPr>
              <a:lstStyle/>
              <a:p>
                <a:pPr algn="just"/>
                <a:r>
                  <a:rPr lang="en-US" sz="1600" dirty="0">
                    <a:latin typeface="Times New Roman" panose="02020603050405020304" pitchFamily="18" charset="0"/>
                    <a:ea typeface="Times New Roman" panose="02020603050405020304" pitchFamily="18" charset="0"/>
                  </a:rPr>
                  <a:t>Note that the exponential function and the logarithmic functions are the inverses of each other’s. </a:t>
                </a:r>
              </a:p>
              <a:p>
                <a:pPr algn="just"/>
                <a:r>
                  <a:rPr lang="en-US" sz="1600" dirty="0">
                    <a:latin typeface="Times New Roman" panose="02020603050405020304" pitchFamily="18" charset="0"/>
                    <a:ea typeface="Times New Roman" panose="02020603050405020304" pitchFamily="18" charset="0"/>
                  </a:rPr>
                  <a:t>That is for all positive </a:t>
                </a:r>
                <a:r>
                  <a:rPr lang="en-US" sz="1600" i="1"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 which is different from 1, we have</a:t>
                </a:r>
              </a:p>
              <a:p>
                <a:pPr marL="457200" marR="0">
                  <a:spcBef>
                    <a:spcPts val="0"/>
                  </a:spcBef>
                  <a:spcAft>
                    <a:spcPts val="0"/>
                  </a:spcAft>
                </a:pPr>
                <a:r>
                  <a:rPr lang="en-US" sz="1600" dirty="0">
                    <a:latin typeface="Times New Roman" panose="02020603050405020304" pitchFamily="18" charset="0"/>
                    <a:ea typeface="Times New Roman" panose="02020603050405020304" pitchFamily="18" charset="0"/>
                  </a:rPr>
                  <a:t>(</a:t>
                </a:r>
                <a:r>
                  <a:rPr lang="en-US" sz="1600" dirty="0" err="1">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𝑎</m:t>
                        </m:r>
                      </m:e>
                      <m:sup>
                        <m:func>
                          <m:funcPr>
                            <m:ctrlPr>
                              <a:rPr lang="en-US" sz="1600" i="1">
                                <a:latin typeface="Cambria Math" panose="02040503050406030204" pitchFamily="18" charset="0"/>
                                <a:ea typeface="Times New Roman" panose="02020603050405020304" pitchFamily="18" charset="0"/>
                              </a:rPr>
                            </m:ctrlPr>
                          </m:funcPr>
                          <m:fNa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𝑙𝑜𝑔</m:t>
                                </m:r>
                              </m:e>
                              <m:sub>
                                <m:r>
                                  <a:rPr lang="en-US" sz="1600" i="1">
                                    <a:latin typeface="Cambria Math" panose="02040503050406030204" pitchFamily="18" charset="0"/>
                                    <a:ea typeface="Times New Roman" panose="02020603050405020304" pitchFamily="18" charset="0"/>
                                  </a:rPr>
                                  <m:t>𝑎</m:t>
                                </m:r>
                              </m:sub>
                            </m:sSub>
                          </m:fName>
                          <m:e>
                            <m:r>
                              <a:rPr lang="en-US" sz="1600" i="1">
                                <a:latin typeface="Cambria Math" panose="02040503050406030204" pitchFamily="18" charset="0"/>
                                <a:ea typeface="Times New Roman" panose="02020603050405020304" pitchFamily="18" charset="0"/>
                              </a:rPr>
                              <m:t>𝑥</m:t>
                            </m:r>
                          </m:e>
                        </m:func>
                      </m:sup>
                    </m:sSup>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oMath>
                </a14:m>
                <a:r>
                  <a:rPr lang="en-US" sz="1600" dirty="0">
                    <a:latin typeface="Times New Roman" panose="02020603050405020304" pitchFamily="18" charset="0"/>
                    <a:ea typeface="Times New Roman" panose="02020603050405020304" pitchFamily="18" charset="0"/>
                  </a:rPr>
                  <a:t>, and  </a:t>
                </a:r>
              </a:p>
              <a:p>
                <a:pPr marL="457200" marR="0">
                  <a:spcBef>
                    <a:spcPts val="0"/>
                  </a:spcBef>
                  <a:spcAft>
                    <a:spcPts val="0"/>
                  </a:spcAft>
                </a:pPr>
                <a:r>
                  <a:rPr lang="en-US" sz="1600" dirty="0">
                    <a:latin typeface="Times New Roman" panose="02020603050405020304" pitchFamily="18" charset="0"/>
                    <a:ea typeface="Times New Roman" panose="02020603050405020304" pitchFamily="18" charset="0"/>
                  </a:rPr>
                  <a:t>(ii) </a:t>
                </a:r>
                <a14:m>
                  <m:oMath xmlns:m="http://schemas.openxmlformats.org/officeDocument/2006/math">
                    <m:func>
                      <m:funcPr>
                        <m:ctrlPr>
                          <a:rPr lang="en-US" sz="1600" i="1">
                            <a:latin typeface="Cambria Math" panose="02040503050406030204" pitchFamily="18" charset="0"/>
                            <a:ea typeface="Times New Roman" panose="02020603050405020304" pitchFamily="18" charset="0"/>
                          </a:rPr>
                        </m:ctrlPr>
                      </m:funcPr>
                      <m:fNa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𝑙𝑜𝑔</m:t>
                            </m:r>
                          </m:e>
                          <m:sub>
                            <m:r>
                              <a:rPr lang="en-US" sz="1600" i="1">
                                <a:latin typeface="Cambria Math" panose="02040503050406030204" pitchFamily="18" charset="0"/>
                                <a:ea typeface="Times New Roman" panose="02020603050405020304" pitchFamily="18" charset="0"/>
                              </a:rPr>
                              <m:t>𝑎</m:t>
                            </m:r>
                          </m:sub>
                        </m:sSub>
                      </m:fName>
                      <m:e>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𝑎</m:t>
                            </m:r>
                          </m:e>
                          <m:sup>
                            <m:r>
                              <a:rPr lang="en-US" sz="1600" i="1">
                                <a:latin typeface="Cambria Math" panose="02040503050406030204" pitchFamily="18" charset="0"/>
                                <a:ea typeface="Times New Roman" panose="02020603050405020304" pitchFamily="18" charset="0"/>
                              </a:rPr>
                              <m:t>𝑥</m:t>
                            </m:r>
                          </m:sup>
                        </m:sSup>
                      </m:e>
                    </m:func>
                    <m:r>
                      <a:rPr lang="en-US" sz="1600" i="1">
                        <a:latin typeface="Cambria Math" panose="02040503050406030204" pitchFamily="18" charset="0"/>
                        <a:ea typeface="Times New Roman" panose="02020603050405020304" pitchFamily="18" charset="0"/>
                      </a:rPr>
                      <m:t>=</m:t>
                    </m:r>
                    <m:r>
                      <a:rPr lang="en-US" sz="1600" i="1">
                        <a:latin typeface="Cambria Math" panose="02040503050406030204" pitchFamily="18" charset="0"/>
                        <a:ea typeface="Times New Roman" panose="02020603050405020304" pitchFamily="18" charset="0"/>
                      </a:rPr>
                      <m:t>𝑥</m:t>
                    </m:r>
                  </m:oMath>
                </a14:m>
                <a:r>
                  <a:rPr lang="en-US" sz="1600" dirty="0">
                    <a:latin typeface="Times New Roman" panose="02020603050405020304" pitchFamily="18" charset="0"/>
                    <a:ea typeface="Times New Roman" panose="02020603050405020304" pitchFamily="18" charset="0"/>
                  </a:rPr>
                  <a:t>, for all positive </a:t>
                </a:r>
                <a:r>
                  <a:rPr lang="en-US" sz="1600" i="1"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 which is different than 1.</a:t>
                </a:r>
              </a:p>
            </p:txBody>
          </p:sp>
        </mc:Choice>
        <mc:Fallback xmlns="">
          <p:sp>
            <p:nvSpPr>
              <p:cNvPr id="14" name="Rectangle 13">
                <a:extLst>
                  <a:ext uri="{FF2B5EF4-FFF2-40B4-BE49-F238E27FC236}">
                    <a16:creationId xmlns:a16="http://schemas.microsoft.com/office/drawing/2014/main" id="{EC345EE8-87E1-43F6-A5A4-381CB74F62B8}"/>
                  </a:ext>
                </a:extLst>
              </p:cNvPr>
              <p:cNvSpPr>
                <a:spLocks noRot="1" noChangeAspect="1" noMove="1" noResize="1" noEditPoints="1" noAdjustHandles="1" noChangeArrowheads="1" noChangeShapeType="1" noTextEdit="1"/>
              </p:cNvSpPr>
              <p:nvPr/>
            </p:nvSpPr>
            <p:spPr>
              <a:xfrm>
                <a:off x="116983" y="1457178"/>
                <a:ext cx="7255097" cy="1327864"/>
              </a:xfrm>
              <a:prstGeom prst="rect">
                <a:avLst/>
              </a:prstGeom>
              <a:blipFill>
                <a:blip r:embed="rId3"/>
                <a:stretch>
                  <a:fillRect l="-420" t="-1376" r="-504" b="-5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DFD3571-030E-42DD-BDDB-3E85597599F2}"/>
                  </a:ext>
                </a:extLst>
              </p:cNvPr>
              <p:cNvSpPr/>
              <p:nvPr/>
            </p:nvSpPr>
            <p:spPr>
              <a:xfrm>
                <a:off x="385976" y="3006832"/>
                <a:ext cx="6265682" cy="1342612"/>
              </a:xfrm>
              <a:prstGeom prst="rect">
                <a:avLst/>
              </a:prstGeom>
            </p:spPr>
            <p:txBody>
              <a:bodyPr wrap="square">
                <a:spAutoFit/>
              </a:bodyPr>
              <a:lstStyle/>
              <a:p>
                <a:r>
                  <a:rPr lang="en-US" b="1" dirty="0">
                    <a:solidFill>
                      <a:srgbClr val="2105CB"/>
                    </a:solidFill>
                    <a:latin typeface="Times New Roman" panose="02020603050405020304" pitchFamily="18" charset="0"/>
                    <a:ea typeface="Times New Roman" panose="02020603050405020304" pitchFamily="18" charset="0"/>
                  </a:rPr>
                  <a:t>Properties of the exponents: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(1)</a:t>
                </a:r>
                <a:r>
                  <a:rPr lang="en-US" b="1"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𝑦</m:t>
                        </m:r>
                      </m:sup>
                    </m:sSup>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sup>
                    </m:sSup>
                  </m:oMath>
                </a14:m>
                <a:r>
                  <a:rPr lang="en-US" dirty="0">
                    <a:latin typeface="Times New Roman" panose="02020603050405020304" pitchFamily="18" charset="0"/>
                    <a:ea typeface="Times New Roman" panose="02020603050405020304" pitchFamily="18" charset="0"/>
                  </a:rPr>
                  <a:t>		(4)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0</m:t>
                        </m:r>
                      </m:sup>
                    </m:sSup>
                    <m:r>
                      <a:rPr lang="en-US" i="1">
                        <a:latin typeface="Cambria Math" panose="02040503050406030204" pitchFamily="18" charset="0"/>
                        <a:ea typeface="Times New Roman" panose="02020603050405020304" pitchFamily="18" charset="0"/>
                      </a:rPr>
                      <m:t>=1</m:t>
                    </m:r>
                  </m:oMath>
                </a14:m>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(2) </a:t>
                </a:r>
                <a14:m>
                  <m:oMath xmlns:m="http://schemas.openxmlformats.org/officeDocument/2006/math">
                    <m:f>
                      <m:fPr>
                        <m:ctrlPr>
                          <a:rPr lang="en-US" i="1">
                            <a:latin typeface="Cambria Math" panose="02040503050406030204" pitchFamily="18" charset="0"/>
                            <a:ea typeface="Times New Roman" panose="02020603050405020304" pitchFamily="18" charset="0"/>
                          </a:rPr>
                        </m:ctrlPr>
                      </m:fPr>
                      <m:num>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𝑦</m:t>
                            </m:r>
                          </m:sup>
                        </m:sSup>
                      </m:den>
                    </m:f>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𝑦</m:t>
                        </m:r>
                      </m:sup>
                    </m:sSup>
                  </m:oMath>
                </a14:m>
                <a:r>
                  <a:rPr lang="en-US" dirty="0">
                    <a:latin typeface="Times New Roman" panose="02020603050405020304" pitchFamily="18" charset="0"/>
                    <a:ea typeface="Times New Roman" panose="02020603050405020304" pitchFamily="18" charset="0"/>
                  </a:rPr>
                  <a:t>			(5)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r>
                      <a:rPr lang="en-U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1</m:t>
                        </m:r>
                      </m:num>
                      <m:den>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𝑥</m:t>
                            </m:r>
                          </m:sup>
                        </m:sSup>
                      </m:den>
                    </m:f>
                  </m:oMath>
                </a14:m>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(3) </a:t>
                </a:r>
                <a14:m>
                  <m:oMath xmlns:m="http://schemas.openxmlformats.org/officeDocument/2006/math">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m:t>
                        </m:r>
                      </m:e>
                      <m:sup>
                        <m:r>
                          <a:rPr lang="en-US" i="1">
                            <a:latin typeface="Cambria Math" panose="02040503050406030204" pitchFamily="18" charset="0"/>
                            <a:ea typeface="Times New Roman" panose="02020603050405020304" pitchFamily="18" charset="0"/>
                          </a:rPr>
                          <m:t>𝑦</m:t>
                        </m:r>
                      </m:sup>
                    </m:sSup>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𝑥𝑦</m:t>
                        </m:r>
                      </m:sup>
                    </m:sSup>
                  </m:oMath>
                </a14:m>
                <a:endParaRPr lang="en-US" dirty="0">
                  <a:latin typeface="Times New Roman" panose="02020603050405020304" pitchFamily="18" charset="0"/>
                  <a:ea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1DFD3571-030E-42DD-BDDB-3E85597599F2}"/>
                  </a:ext>
                </a:extLst>
              </p:cNvPr>
              <p:cNvSpPr>
                <a:spLocks noRot="1" noChangeAspect="1" noMove="1" noResize="1" noEditPoints="1" noAdjustHandles="1" noChangeArrowheads="1" noChangeShapeType="1" noTextEdit="1"/>
              </p:cNvSpPr>
              <p:nvPr/>
            </p:nvSpPr>
            <p:spPr>
              <a:xfrm>
                <a:off x="385976" y="3006832"/>
                <a:ext cx="6265682" cy="1342612"/>
              </a:xfrm>
              <a:prstGeom prst="rect">
                <a:avLst/>
              </a:prstGeom>
              <a:blipFill>
                <a:blip r:embed="rId4"/>
                <a:stretch>
                  <a:fillRect l="-292" t="-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03889DF-AA6C-4C3C-AA4F-78734C7E643C}"/>
                  </a:ext>
                </a:extLst>
              </p:cNvPr>
              <p:cNvSpPr/>
              <p:nvPr/>
            </p:nvSpPr>
            <p:spPr>
              <a:xfrm>
                <a:off x="5569983" y="3312740"/>
                <a:ext cx="3729872" cy="712887"/>
              </a:xfrm>
              <a:prstGeom prst="rect">
                <a:avLst/>
              </a:prstGeom>
            </p:spPr>
            <p:txBody>
              <a:bodyPr wrap="square">
                <a:spAutoFit/>
              </a:bodyPr>
              <a:lstStyle/>
              <a:p>
                <a:r>
                  <a:rPr lang="en-US" sz="2000" b="1" dirty="0">
                    <a:solidFill>
                      <a:srgbClr val="2105CB"/>
                    </a:solidFill>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(6)	</a:t>
                </a:r>
                <a14:m>
                  <m:oMath xmlns:m="http://schemas.openxmlformats.org/officeDocument/2006/math">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m:t>
                        </m:r>
                      </m:num>
                      <m:den>
                        <m:r>
                          <a:rPr lang="en-US" i="1">
                            <a:latin typeface="Cambria Math" panose="02040503050406030204" pitchFamily="18" charset="0"/>
                            <a:ea typeface="Times New Roman" panose="02020603050405020304" pitchFamily="18" charset="0"/>
                          </a:rPr>
                          <m:t>𝑑𝑥</m:t>
                        </m:r>
                      </m:den>
                    </m:f>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𝑒</m:t>
                        </m:r>
                      </m:e>
                      <m:sup>
                        <m:r>
                          <a:rPr lang="en-US" i="1">
                            <a:latin typeface="Cambria Math" panose="02040503050406030204" pitchFamily="18" charset="0"/>
                            <a:ea typeface="Times New Roman" panose="02020603050405020304" pitchFamily="18" charset="0"/>
                          </a:rPr>
                          <m:t>𝑥</m:t>
                        </m:r>
                      </m:sup>
                    </m:sSup>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𝑒</m:t>
                        </m:r>
                      </m:e>
                      <m:sup>
                        <m:r>
                          <a:rPr lang="en-US" i="1">
                            <a:latin typeface="Cambria Math" panose="02040503050406030204" pitchFamily="18" charset="0"/>
                            <a:ea typeface="Times New Roman" panose="02020603050405020304" pitchFamily="18" charset="0"/>
                          </a:rPr>
                          <m:t>𝑥</m:t>
                        </m:r>
                      </m:sup>
                    </m:sSup>
                  </m:oMath>
                </a14:m>
                <a:r>
                  <a:rPr lang="en-US" dirty="0">
                    <a:latin typeface="Times New Roman" panose="02020603050405020304" pitchFamily="18" charset="0"/>
                    <a:ea typeface="Times New Roman" panose="02020603050405020304" pitchFamily="18" charset="0"/>
                  </a:rPr>
                  <a:t>                      </a:t>
                </a:r>
              </a:p>
              <a:p>
                <a:pPr indent="457200"/>
                <a:r>
                  <a:rPr lang="en-US" dirty="0">
                    <a:latin typeface="Times New Roman" panose="02020603050405020304" pitchFamily="18" charset="0"/>
                    <a:ea typeface="Times New Roman" panose="02020603050405020304" pitchFamily="18" charset="0"/>
                  </a:rPr>
                  <a:t>(7)	</a:t>
                </a:r>
                <a14:m>
                  <m:oMath xmlns:m="http://schemas.openxmlformats.org/officeDocument/2006/math">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𝑑</m:t>
                        </m:r>
                      </m:num>
                      <m:den>
                        <m:r>
                          <a:rPr lang="en-US" i="1">
                            <a:latin typeface="Cambria Math" panose="02040503050406030204" pitchFamily="18" charset="0"/>
                            <a:ea typeface="Times New Roman" panose="02020603050405020304" pitchFamily="18" charset="0"/>
                          </a:rPr>
                          <m:t>𝑑𝑥</m:t>
                        </m:r>
                      </m:den>
                    </m:f>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𝑎</m:t>
                        </m:r>
                      </m:e>
                      <m:sup>
                        <m:r>
                          <a:rPr lang="en-US" i="1">
                            <a:latin typeface="Cambria Math" panose="02040503050406030204" pitchFamily="18" charset="0"/>
                            <a:ea typeface="Times New Roman" panose="02020603050405020304" pitchFamily="18" charset="0"/>
                          </a:rPr>
                          <m:t>𝑥</m:t>
                        </m:r>
                      </m:sup>
                    </m:sSup>
                    <m:func>
                      <m:funcPr>
                        <m:ctrlPr>
                          <a:rPr lang="en-US" i="1">
                            <a:latin typeface="Cambria Math" panose="02040503050406030204" pitchFamily="18" charset="0"/>
                            <a:ea typeface="Times New Roman" panose="02020603050405020304" pitchFamily="18" charset="0"/>
                          </a:rPr>
                        </m:ctrlPr>
                      </m:funcPr>
                      <m:fName>
                        <m:r>
                          <a:rPr lang="en-US" i="1">
                            <a:latin typeface="Cambria Math" panose="02040503050406030204" pitchFamily="18" charset="0"/>
                            <a:ea typeface="Times New Roman" panose="02020603050405020304" pitchFamily="18" charset="0"/>
                          </a:rPr>
                          <m:t>𝑙𝑛</m:t>
                        </m:r>
                      </m:fName>
                      <m:e>
                        <m:r>
                          <a:rPr lang="en-US" i="1">
                            <a:latin typeface="Cambria Math" panose="02040503050406030204" pitchFamily="18" charset="0"/>
                            <a:ea typeface="Times New Roman" panose="02020603050405020304" pitchFamily="18" charset="0"/>
                          </a:rPr>
                          <m:t>𝑎</m:t>
                        </m:r>
                      </m:e>
                    </m:func>
                  </m:oMath>
                </a14:m>
                <a:endParaRPr lang="en-US" dirty="0">
                  <a:latin typeface="Times New Roman" panose="02020603050405020304" pitchFamily="18" charset="0"/>
                  <a:ea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303889DF-AA6C-4C3C-AA4F-78734C7E643C}"/>
                  </a:ext>
                </a:extLst>
              </p:cNvPr>
              <p:cNvSpPr>
                <a:spLocks noRot="1" noChangeAspect="1" noMove="1" noResize="1" noEditPoints="1" noAdjustHandles="1" noChangeArrowheads="1" noChangeShapeType="1" noTextEdit="1"/>
              </p:cNvSpPr>
              <p:nvPr/>
            </p:nvSpPr>
            <p:spPr>
              <a:xfrm>
                <a:off x="5569983" y="3312740"/>
                <a:ext cx="3729872" cy="712887"/>
              </a:xfrm>
              <a:prstGeom prst="rect">
                <a:avLst/>
              </a:prstGeom>
              <a:blipFill>
                <a:blip r:embed="rId5"/>
                <a:stretch>
                  <a:fillRect b="-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F0B45F8-C6C8-4E20-BCC5-2BF25A52508A}"/>
                  </a:ext>
                </a:extLst>
              </p:cNvPr>
              <p:cNvSpPr/>
              <p:nvPr/>
            </p:nvSpPr>
            <p:spPr>
              <a:xfrm>
                <a:off x="1058748" y="4553326"/>
                <a:ext cx="6096000" cy="1047723"/>
              </a:xfrm>
              <a:prstGeom prst="rect">
                <a:avLst/>
              </a:prstGeom>
            </p:spPr>
            <p:txBody>
              <a:bodyPr>
                <a:spAutoFit/>
              </a:bodyPr>
              <a:lstStyle/>
              <a:p>
                <a:r>
                  <a:rPr lang="en-US" sz="1600" dirty="0">
                    <a:latin typeface="Times New Roman" panose="02020603050405020304" pitchFamily="18" charset="0"/>
                    <a:ea typeface="Times New Roman" panose="02020603050405020304" pitchFamily="18" charset="0"/>
                  </a:rPr>
                  <a:t>if </a:t>
                </a:r>
                <a:r>
                  <a:rPr lang="en-US" sz="1600" i="1" dirty="0">
                    <a:latin typeface="Times New Roman" panose="02020603050405020304" pitchFamily="18" charset="0"/>
                    <a:ea typeface="Times New Roman" panose="02020603050405020304" pitchFamily="18" charset="0"/>
                  </a:rPr>
                  <a:t>u</a:t>
                </a:r>
                <a:r>
                  <a:rPr lang="en-US" sz="1600" dirty="0">
                    <a:latin typeface="Times New Roman" panose="02020603050405020304" pitchFamily="18" charset="0"/>
                    <a:ea typeface="Times New Roman" panose="02020603050405020304" pitchFamily="18" charset="0"/>
                  </a:rPr>
                  <a:t> is a function of </a:t>
                </a:r>
                <a:r>
                  <a:rPr lang="en-US" sz="1600" i="1"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 we can use the chain rule to show that:</a:t>
                </a:r>
              </a:p>
              <a:p>
                <a:pPr indent="457200"/>
                <a:r>
                  <a:rPr lang="en-US" sz="1600" dirty="0">
                    <a:latin typeface="Times New Roman" panose="02020603050405020304" pitchFamily="18" charset="0"/>
                    <a:ea typeface="Times New Roman" panose="02020603050405020304" pitchFamily="18" charset="0"/>
                  </a:rPr>
                  <a:t>(8)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𝑒</m:t>
                        </m:r>
                      </m:e>
                      <m:sup>
                        <m:r>
                          <a:rPr lang="en-US" sz="1600" i="1">
                            <a:latin typeface="Cambria Math" panose="02040503050406030204" pitchFamily="18" charset="0"/>
                            <a:ea typeface="Times New Roman" panose="02020603050405020304" pitchFamily="18" charset="0"/>
                          </a:rPr>
                          <m:t>𝑢</m:t>
                        </m:r>
                      </m:sup>
                    </m:sSup>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𝑒</m:t>
                        </m:r>
                      </m:e>
                      <m:sup>
                        <m:r>
                          <a:rPr lang="en-US" sz="1600" i="1">
                            <a:latin typeface="Cambria Math" panose="02040503050406030204" pitchFamily="18" charset="0"/>
                            <a:ea typeface="Times New Roman" panose="02020603050405020304" pitchFamily="18" charset="0"/>
                          </a:rPr>
                          <m:t>𝑢</m:t>
                        </m:r>
                      </m:sup>
                    </m:sSup>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𝑑𝑢</m:t>
                        </m:r>
                      </m:num>
                      <m:den>
                        <m:r>
                          <a:rPr lang="en-US" sz="1600" i="1">
                            <a:latin typeface="Cambria Math" panose="02040503050406030204" pitchFamily="18" charset="0"/>
                            <a:ea typeface="Times New Roman" panose="02020603050405020304" pitchFamily="18" charset="0"/>
                          </a:rPr>
                          <m:t>𝑑𝑥</m:t>
                        </m:r>
                      </m:den>
                    </m:f>
                  </m:oMath>
                </a14:m>
                <a:r>
                  <a:rPr lang="en-US" sz="1600" dirty="0">
                    <a:latin typeface="Times New Roman" panose="02020603050405020304" pitchFamily="18" charset="0"/>
                    <a:ea typeface="Times New Roman" panose="02020603050405020304" pitchFamily="18" charset="0"/>
                  </a:rPr>
                  <a:t>              </a:t>
                </a:r>
              </a:p>
              <a:p>
                <a:pPr indent="457200"/>
                <a:r>
                  <a:rPr lang="en-US" sz="1600" dirty="0">
                    <a:latin typeface="Times New Roman" panose="02020603050405020304" pitchFamily="18" charset="0"/>
                    <a:ea typeface="Times New Roman" panose="02020603050405020304" pitchFamily="18" charset="0"/>
                  </a:rPr>
                  <a:t> (9)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𝑎</m:t>
                        </m:r>
                      </m:e>
                      <m:sup>
                        <m:r>
                          <a:rPr lang="en-US" sz="1600" i="1">
                            <a:latin typeface="Cambria Math" panose="02040503050406030204" pitchFamily="18" charset="0"/>
                            <a:ea typeface="Times New Roman" panose="02020603050405020304" pitchFamily="18" charset="0"/>
                          </a:rPr>
                          <m:t>𝑢</m:t>
                        </m:r>
                      </m:sup>
                    </m:sSup>
                    <m:r>
                      <a:rPr lang="en-US" sz="1600" i="1">
                        <a:latin typeface="Cambria Math" panose="02040503050406030204" pitchFamily="18" charset="0"/>
                        <a:ea typeface="Times New Roman" panose="02020603050405020304" pitchFamily="18" charset="0"/>
                      </a:rPr>
                      <m:t>)=</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𝑎</m:t>
                        </m:r>
                      </m:e>
                      <m:sup>
                        <m:r>
                          <a:rPr lang="en-US" sz="1600" i="1">
                            <a:latin typeface="Cambria Math" panose="02040503050406030204" pitchFamily="18" charset="0"/>
                            <a:ea typeface="Times New Roman" panose="02020603050405020304" pitchFamily="18" charset="0"/>
                          </a:rPr>
                          <m:t>𝑢</m:t>
                        </m:r>
                      </m:sup>
                    </m:sSup>
                    <m:func>
                      <m:funcPr>
                        <m:ctrlPr>
                          <a:rPr lang="en-US" sz="1600" i="1">
                            <a:latin typeface="Cambria Math" panose="02040503050406030204" pitchFamily="18" charset="0"/>
                            <a:ea typeface="Times New Roman" panose="02020603050405020304" pitchFamily="18" charset="0"/>
                          </a:rPr>
                        </m:ctrlPr>
                      </m:funcPr>
                      <m:fName>
                        <m:r>
                          <a:rPr lang="en-US" sz="1600" i="1">
                            <a:latin typeface="Cambria Math" panose="02040503050406030204" pitchFamily="18" charset="0"/>
                            <a:ea typeface="Times New Roman" panose="02020603050405020304" pitchFamily="18" charset="0"/>
                          </a:rPr>
                          <m:t>𝑙𝑛</m:t>
                        </m:r>
                      </m:fName>
                      <m:e>
                        <m:r>
                          <a:rPr lang="en-US" sz="1600" i="1">
                            <a:latin typeface="Cambria Math" panose="02040503050406030204" pitchFamily="18" charset="0"/>
                            <a:ea typeface="Times New Roman" panose="02020603050405020304" pitchFamily="18" charset="0"/>
                          </a:rPr>
                          <m:t>𝑎</m:t>
                        </m:r>
                      </m:e>
                    </m:func>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𝑑𝑢</m:t>
                        </m:r>
                      </m:num>
                      <m:den>
                        <m:r>
                          <a:rPr lang="en-US" sz="1600" i="1">
                            <a:latin typeface="Cambria Math" panose="02040503050406030204" pitchFamily="18" charset="0"/>
                            <a:ea typeface="Times New Roman" panose="02020603050405020304" pitchFamily="18" charset="0"/>
                          </a:rPr>
                          <m:t>𝑑𝑥</m:t>
                        </m:r>
                      </m:den>
                    </m:f>
                  </m:oMath>
                </a14:m>
                <a:endParaRPr lang="en-US" sz="1600" dirty="0">
                  <a:latin typeface="Times New Roman" panose="02020603050405020304" pitchFamily="18" charset="0"/>
                  <a:ea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DF0B45F8-C6C8-4E20-BCC5-2BF25A52508A}"/>
                  </a:ext>
                </a:extLst>
              </p:cNvPr>
              <p:cNvSpPr>
                <a:spLocks noRot="1" noChangeAspect="1" noMove="1" noResize="1" noEditPoints="1" noAdjustHandles="1" noChangeArrowheads="1" noChangeShapeType="1" noTextEdit="1"/>
              </p:cNvSpPr>
              <p:nvPr/>
            </p:nvSpPr>
            <p:spPr>
              <a:xfrm>
                <a:off x="1058748" y="4553326"/>
                <a:ext cx="6096000" cy="1047723"/>
              </a:xfrm>
              <a:prstGeom prst="rect">
                <a:avLst/>
              </a:prstGeom>
              <a:blipFill>
                <a:blip r:embed="rId6"/>
                <a:stretch>
                  <a:fillRect l="-600" t="-1744" b="-1163"/>
                </a:stretch>
              </a:blipFill>
            </p:spPr>
            <p:txBody>
              <a:bodyPr/>
              <a:lstStyle/>
              <a:p>
                <a:r>
                  <a:rPr lang="en-US">
                    <a:noFill/>
                  </a:rPr>
                  <a:t> </a:t>
                </a:r>
              </a:p>
            </p:txBody>
          </p:sp>
        </mc:Fallback>
      </mc:AlternateContent>
    </p:spTree>
    <p:extLst>
      <p:ext uri="{BB962C8B-B14F-4D97-AF65-F5344CB8AC3E}">
        <p14:creationId xmlns:p14="http://schemas.microsoft.com/office/powerpoint/2010/main" val="149429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D8B347DD-0DDE-45AE-93C2-693C9562B2C9}"/>
              </a:ext>
            </a:extLst>
          </p:cNvPr>
          <p:cNvSpPr>
            <a:spLocks noGrp="1"/>
          </p:cNvSpPr>
          <p:nvPr>
            <p:ph sz="quarter" idx="14"/>
          </p:nvPr>
        </p:nvSpPr>
        <p:spPr>
          <a:xfrm>
            <a:off x="356561" y="99493"/>
            <a:ext cx="958503" cy="399716"/>
          </a:xfrm>
        </p:spPr>
        <p:txBody>
          <a:bodyPr lIns="0" rIns="0" anchor="ctr"/>
          <a:lstStyle/>
          <a:p>
            <a:pPr marL="0" lvl="1" indent="0">
              <a:spcBef>
                <a:spcPct val="50000"/>
              </a:spcBef>
              <a:buNone/>
            </a:pPr>
            <a:r>
              <a:rPr lang="en-US" altLang="en-US" sz="2400" dirty="0">
                <a:solidFill>
                  <a:schemeClr val="tx1"/>
                </a:solidFill>
              </a:rPr>
              <a:t>a. Find</a:t>
            </a:r>
            <a:endParaRPr lang="en-US" sz="2400" dirty="0">
              <a:solidFill>
                <a:schemeClr val="tx1"/>
              </a:solidFill>
            </a:endParaRPr>
          </a:p>
        </p:txBody>
      </p:sp>
      <p:graphicFrame>
        <p:nvGraphicFramePr>
          <p:cNvPr id="3" name="Object 2" descr="Solution: d over dx left parenthesis 3 e super x baseline right parenthesis equals 3 d over dx e super x baseline 3 e super x.">
            <a:extLst>
              <a:ext uri="{FF2B5EF4-FFF2-40B4-BE49-F238E27FC236}">
                <a16:creationId xmlns:a16="http://schemas.microsoft.com/office/drawing/2014/main" id="{C2B5E40F-24DA-4D56-8995-7FE2B96D8F05}"/>
              </a:ext>
            </a:extLst>
          </p:cNvPr>
          <p:cNvGraphicFramePr>
            <a:graphicFrameLocks noChangeAspect="1"/>
          </p:cNvGraphicFramePr>
          <p:nvPr>
            <p:extLst>
              <p:ext uri="{D42A27DB-BD31-4B8C-83A1-F6EECF244321}">
                <p14:modId xmlns:p14="http://schemas.microsoft.com/office/powerpoint/2010/main" val="1228287061"/>
              </p:ext>
            </p:extLst>
          </p:nvPr>
        </p:nvGraphicFramePr>
        <p:xfrm>
          <a:off x="2516188" y="115797"/>
          <a:ext cx="2955925" cy="571500"/>
        </p:xfrm>
        <a:graphic>
          <a:graphicData uri="http://schemas.openxmlformats.org/presentationml/2006/ole">
            <mc:AlternateContent xmlns:mc="http://schemas.openxmlformats.org/markup-compatibility/2006">
              <mc:Choice xmlns:v="urn:schemas-microsoft-com:vml" Requires="v">
                <p:oleObj spid="_x0000_s80976" r:id="rId3" imgW="2019300" imgH="393700" progId="Unknown">
                  <p:embed/>
                </p:oleObj>
              </mc:Choice>
              <mc:Fallback>
                <p:oleObj r:id="rId3" imgW="2019300" imgH="393700" progId="Unknown">
                  <p:embed/>
                  <p:pic>
                    <p:nvPicPr>
                      <p:cNvPr id="7" name="Object 6" descr="Solution: d over dx left parenthesis 3 e super x baseline right parenthesis equals 3 d over dx e super x baseline 3 e super x.">
                        <a:extLst>
                          <a:ext uri="{FF2B5EF4-FFF2-40B4-BE49-F238E27FC236}">
                            <a16:creationId xmlns:a16="http://schemas.microsoft.com/office/drawing/2014/main" id="{B91349DE-C865-4FFD-BBFB-9D73C6A7C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115797"/>
                        <a:ext cx="29559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8">
            <a:extLst>
              <a:ext uri="{FF2B5EF4-FFF2-40B4-BE49-F238E27FC236}">
                <a16:creationId xmlns:a16="http://schemas.microsoft.com/office/drawing/2014/main" id="{B529838E-9BC3-43A6-AD2F-B0F9031600B3}"/>
              </a:ext>
            </a:extLst>
          </p:cNvPr>
          <p:cNvSpPr>
            <a:spLocks noGrp="1"/>
          </p:cNvSpPr>
          <p:nvPr>
            <p:ph sz="quarter" idx="15"/>
          </p:nvPr>
        </p:nvSpPr>
        <p:spPr>
          <a:xfrm>
            <a:off x="356652" y="748214"/>
            <a:ext cx="634037" cy="434541"/>
          </a:xfrm>
        </p:spPr>
        <p:txBody>
          <a:bodyPr lIns="0" rIns="0" anchor="ctr"/>
          <a:lstStyle/>
          <a:p>
            <a:pPr marL="0" indent="0">
              <a:spcBef>
                <a:spcPts val="1000"/>
              </a:spcBef>
              <a:buNone/>
            </a:pPr>
            <a:r>
              <a:rPr lang="en-US" altLang="en-US" sz="2400" dirty="0">
                <a:solidFill>
                  <a:schemeClr val="tx1"/>
                </a:solidFill>
              </a:rPr>
              <a:t>b. If</a:t>
            </a:r>
            <a:endParaRPr lang="en-US" sz="2400" dirty="0"/>
          </a:p>
        </p:txBody>
      </p:sp>
      <p:graphicFrame>
        <p:nvGraphicFramePr>
          <p:cNvPr id="5" name="Object 4" descr="y equals x over e super x baseline comma find dy over dx.">
            <a:extLst>
              <a:ext uri="{FF2B5EF4-FFF2-40B4-BE49-F238E27FC236}">
                <a16:creationId xmlns:a16="http://schemas.microsoft.com/office/drawing/2014/main" id="{EF4CDC98-8DAE-4134-94C8-3A01B77061F8}"/>
              </a:ext>
            </a:extLst>
          </p:cNvPr>
          <p:cNvGraphicFramePr>
            <a:graphicFrameLocks noChangeAspect="1"/>
          </p:cNvGraphicFramePr>
          <p:nvPr>
            <p:extLst>
              <p:ext uri="{D42A27DB-BD31-4B8C-83A1-F6EECF244321}">
                <p14:modId xmlns:p14="http://schemas.microsoft.com/office/powerpoint/2010/main" val="3674149156"/>
              </p:ext>
            </p:extLst>
          </p:nvPr>
        </p:nvGraphicFramePr>
        <p:xfrm>
          <a:off x="1094398" y="663997"/>
          <a:ext cx="1520066" cy="571769"/>
        </p:xfrm>
        <a:graphic>
          <a:graphicData uri="http://schemas.openxmlformats.org/presentationml/2006/ole">
            <mc:AlternateContent xmlns:mc="http://schemas.openxmlformats.org/markup-compatibility/2006">
              <mc:Choice xmlns:v="urn:schemas-microsoft-com:vml" Requires="v">
                <p:oleObj spid="_x0000_s80977" r:id="rId5" imgW="1040948" imgH="393529" progId="Unknown">
                  <p:embed/>
                </p:oleObj>
              </mc:Choice>
              <mc:Fallback>
                <p:oleObj r:id="rId5" imgW="1040948" imgH="393529" progId="Unknown">
                  <p:embed/>
                  <p:pic>
                    <p:nvPicPr>
                      <p:cNvPr id="9" name="Object 8" descr="y equals x over e super x baseline comma find dy over dx.">
                        <a:extLst>
                          <a:ext uri="{FF2B5EF4-FFF2-40B4-BE49-F238E27FC236}">
                            <a16:creationId xmlns:a16="http://schemas.microsoft.com/office/drawing/2014/main" id="{47396487-DE3A-435D-B693-58A68018C9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398" y="663997"/>
                        <a:ext cx="1520066" cy="571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Calculation to simplify dy over dx.&#10;Long Description is available in notes, press F6.">
            <a:extLst>
              <a:ext uri="{FF2B5EF4-FFF2-40B4-BE49-F238E27FC236}">
                <a16:creationId xmlns:a16="http://schemas.microsoft.com/office/drawing/2014/main" id="{B8E99180-8274-4763-9A52-BAF4665C3113}"/>
              </a:ext>
            </a:extLst>
          </p:cNvPr>
          <p:cNvGraphicFramePr>
            <a:graphicFrameLocks noChangeAspect="1"/>
          </p:cNvGraphicFramePr>
          <p:nvPr>
            <p:extLst>
              <p:ext uri="{D42A27DB-BD31-4B8C-83A1-F6EECF244321}">
                <p14:modId xmlns:p14="http://schemas.microsoft.com/office/powerpoint/2010/main" val="2046879415"/>
              </p:ext>
            </p:extLst>
          </p:nvPr>
        </p:nvGraphicFramePr>
        <p:xfrm>
          <a:off x="2812639" y="748214"/>
          <a:ext cx="4786312" cy="636587"/>
        </p:xfrm>
        <a:graphic>
          <a:graphicData uri="http://schemas.openxmlformats.org/presentationml/2006/ole">
            <mc:AlternateContent xmlns:mc="http://schemas.openxmlformats.org/markup-compatibility/2006">
              <mc:Choice xmlns:v="urn:schemas-microsoft-com:vml" Requires="v">
                <p:oleObj spid="_x0000_s80978" name="Equation" r:id="rId7" imgW="2971800" imgH="393480" progId="Equation.DSMT4">
                  <p:embed/>
                </p:oleObj>
              </mc:Choice>
              <mc:Fallback>
                <p:oleObj name="Equation" r:id="rId7" imgW="2971800" imgH="393480" progId="Equation.DSMT4">
                  <p:embed/>
                  <p:pic>
                    <p:nvPicPr>
                      <p:cNvPr id="10" name="Object 9" descr="Calculation to simplify dy over dx.&#10;Long Description is available in notes, press F6.">
                        <a:extLst>
                          <a:ext uri="{FF2B5EF4-FFF2-40B4-BE49-F238E27FC236}">
                            <a16:creationId xmlns:a16="http://schemas.microsoft.com/office/drawing/2014/main" id="{FB1263C0-3423-4136-AD4B-FB67052902ED}"/>
                          </a:ext>
                        </a:extLst>
                      </p:cNvPr>
                      <p:cNvPicPr>
                        <a:picLocks noChangeAspect="1" noChangeArrowheads="1"/>
                      </p:cNvPicPr>
                      <p:nvPr/>
                    </p:nvPicPr>
                    <p:blipFill>
                      <a:blip r:embed="rId8"/>
                      <a:srcRect/>
                      <a:stretch>
                        <a:fillRect/>
                      </a:stretch>
                    </p:blipFill>
                    <p:spPr bwMode="auto">
                      <a:xfrm>
                        <a:off x="2812639" y="748214"/>
                        <a:ext cx="4786312"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Calculation to simplify dy over dx.&#10;Long Description is available in notes, press F6.">
            <a:extLst>
              <a:ext uri="{FF2B5EF4-FFF2-40B4-BE49-F238E27FC236}">
                <a16:creationId xmlns:a16="http://schemas.microsoft.com/office/drawing/2014/main" id="{E46DCCE7-0CB7-4B88-94BC-2A8994BB1F5D}"/>
              </a:ext>
            </a:extLst>
          </p:cNvPr>
          <p:cNvGraphicFramePr>
            <a:graphicFrameLocks noChangeAspect="1"/>
          </p:cNvGraphicFramePr>
          <p:nvPr>
            <p:extLst>
              <p:ext uri="{D42A27DB-BD31-4B8C-83A1-F6EECF244321}">
                <p14:modId xmlns:p14="http://schemas.microsoft.com/office/powerpoint/2010/main" val="656431871"/>
              </p:ext>
            </p:extLst>
          </p:nvPr>
        </p:nvGraphicFramePr>
        <p:xfrm>
          <a:off x="3994150" y="1384801"/>
          <a:ext cx="3763962" cy="636588"/>
        </p:xfrm>
        <a:graphic>
          <a:graphicData uri="http://schemas.openxmlformats.org/presentationml/2006/ole">
            <mc:AlternateContent xmlns:mc="http://schemas.openxmlformats.org/markup-compatibility/2006">
              <mc:Choice xmlns:v="urn:schemas-microsoft-com:vml" Requires="v">
                <p:oleObj spid="_x0000_s80979" name="Equation" r:id="rId9" imgW="2336760" imgH="393480" progId="Equation.DSMT4">
                  <p:embed/>
                </p:oleObj>
              </mc:Choice>
              <mc:Fallback>
                <p:oleObj name="Equation" r:id="rId9" imgW="2336760" imgH="393480" progId="Equation.DSMT4">
                  <p:embed/>
                  <p:pic>
                    <p:nvPicPr>
                      <p:cNvPr id="11" name="Object 10" descr="Calculation to simplify dy over dx.&#10;Long Description is available in notes, press F6.">
                        <a:extLst>
                          <a:ext uri="{FF2B5EF4-FFF2-40B4-BE49-F238E27FC236}">
                            <a16:creationId xmlns:a16="http://schemas.microsoft.com/office/drawing/2014/main" id="{6FFA26CC-499C-4555-9CE1-5B741ADE8437}"/>
                          </a:ext>
                        </a:extLst>
                      </p:cNvPr>
                      <p:cNvPicPr>
                        <a:picLocks noChangeAspect="1" noChangeArrowheads="1"/>
                      </p:cNvPicPr>
                      <p:nvPr/>
                    </p:nvPicPr>
                    <p:blipFill>
                      <a:blip r:embed="rId10"/>
                      <a:srcRect/>
                      <a:stretch>
                        <a:fillRect/>
                      </a:stretch>
                    </p:blipFill>
                    <p:spPr bwMode="auto">
                      <a:xfrm>
                        <a:off x="3994150" y="1384801"/>
                        <a:ext cx="3763962"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5">
            <a:extLst>
              <a:ext uri="{FF2B5EF4-FFF2-40B4-BE49-F238E27FC236}">
                <a16:creationId xmlns:a16="http://schemas.microsoft.com/office/drawing/2014/main" id="{B4B8AC05-4A2B-4A3E-AB98-FDCD4415A8E9}"/>
              </a:ext>
            </a:extLst>
          </p:cNvPr>
          <p:cNvSpPr txBox="1">
            <a:spLocks/>
          </p:cNvSpPr>
          <p:nvPr/>
        </p:nvSpPr>
        <p:spPr>
          <a:xfrm>
            <a:off x="304849" y="1885088"/>
            <a:ext cx="636866" cy="458425"/>
          </a:xfrm>
          <a:prstGeom prst="rect">
            <a:avLst/>
          </a:prstGeom>
        </p:spPr>
        <p:txBody>
          <a:bodyPr lIns="0" rIns="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sz="2400">
                <a:latin typeface="+mn-lt"/>
              </a:rPr>
              <a:t>c. If</a:t>
            </a:r>
            <a:endParaRPr lang="en-US" sz="2400" dirty="0">
              <a:latin typeface="+mn-lt"/>
              <a:sym typeface="Symbol" panose="05050102010706020507" pitchFamily="18" charset="2"/>
            </a:endParaRPr>
          </a:p>
        </p:txBody>
      </p:sp>
      <p:graphicFrame>
        <p:nvGraphicFramePr>
          <p:cNvPr id="9" name="Object 8" descr="y equals e super 2 plus e super x plus In 3, find y dash.">
            <a:extLst>
              <a:ext uri="{FF2B5EF4-FFF2-40B4-BE49-F238E27FC236}">
                <a16:creationId xmlns:a16="http://schemas.microsoft.com/office/drawing/2014/main" id="{22DB60B6-B8B4-4422-8280-DDD1B349667C}"/>
              </a:ext>
            </a:extLst>
          </p:cNvPr>
          <p:cNvGraphicFramePr>
            <a:graphicFrameLocks noChangeAspect="1"/>
          </p:cNvGraphicFramePr>
          <p:nvPr>
            <p:extLst>
              <p:ext uri="{D42A27DB-BD31-4B8C-83A1-F6EECF244321}">
                <p14:modId xmlns:p14="http://schemas.microsoft.com/office/powerpoint/2010/main" val="3953654516"/>
              </p:ext>
            </p:extLst>
          </p:nvPr>
        </p:nvGraphicFramePr>
        <p:xfrm>
          <a:off x="990690" y="1914418"/>
          <a:ext cx="2790825" cy="404813"/>
        </p:xfrm>
        <a:graphic>
          <a:graphicData uri="http://schemas.openxmlformats.org/presentationml/2006/ole">
            <mc:AlternateContent xmlns:mc="http://schemas.openxmlformats.org/markup-compatibility/2006">
              <mc:Choice xmlns:v="urn:schemas-microsoft-com:vml" Requires="v">
                <p:oleObj spid="_x0000_s80980" name="Equation" r:id="rId11" imgW="1574640" imgH="228600" progId="Equation.DSMT4">
                  <p:embed/>
                </p:oleObj>
              </mc:Choice>
              <mc:Fallback>
                <p:oleObj name="Equation" r:id="rId11" imgW="1574640" imgH="228600" progId="Equation.DSMT4">
                  <p:embed/>
                  <p:pic>
                    <p:nvPicPr>
                      <p:cNvPr id="13" name="Object 12" descr="y equals e super 2 plus e super x plus In 3, find y dash.">
                        <a:extLst>
                          <a:ext uri="{FF2B5EF4-FFF2-40B4-BE49-F238E27FC236}">
                            <a16:creationId xmlns:a16="http://schemas.microsoft.com/office/drawing/2014/main" id="{D6028056-065C-429C-9064-B02570F37344}"/>
                          </a:ext>
                        </a:extLst>
                      </p:cNvPr>
                      <p:cNvPicPr/>
                      <p:nvPr/>
                    </p:nvPicPr>
                    <p:blipFill>
                      <a:blip r:embed="rId12"/>
                      <a:stretch>
                        <a:fillRect/>
                      </a:stretch>
                    </p:blipFill>
                    <p:spPr>
                      <a:xfrm>
                        <a:off x="990690" y="1914418"/>
                        <a:ext cx="2790825" cy="404813"/>
                      </a:xfrm>
                      <a:prstGeom prst="rect">
                        <a:avLst/>
                      </a:prstGeom>
                    </p:spPr>
                  </p:pic>
                </p:oleObj>
              </mc:Fallback>
            </mc:AlternateContent>
          </a:graphicData>
        </a:graphic>
      </p:graphicFrame>
      <p:graphicFrame>
        <p:nvGraphicFramePr>
          <p:cNvPr id="10" name="Object 9" descr="Solution y dash equals 0 plus e super x plus 0 equals e super x.">
            <a:extLst>
              <a:ext uri="{FF2B5EF4-FFF2-40B4-BE49-F238E27FC236}">
                <a16:creationId xmlns:a16="http://schemas.microsoft.com/office/drawing/2014/main" id="{A7F1EA25-6FE5-473A-8FED-6A2D26D38E3D}"/>
              </a:ext>
            </a:extLst>
          </p:cNvPr>
          <p:cNvGraphicFramePr>
            <a:graphicFrameLocks noChangeAspect="1"/>
          </p:cNvGraphicFramePr>
          <p:nvPr>
            <p:extLst>
              <p:ext uri="{D42A27DB-BD31-4B8C-83A1-F6EECF244321}">
                <p14:modId xmlns:p14="http://schemas.microsoft.com/office/powerpoint/2010/main" val="1855481847"/>
              </p:ext>
            </p:extLst>
          </p:nvPr>
        </p:nvGraphicFramePr>
        <p:xfrm>
          <a:off x="279011" y="2458876"/>
          <a:ext cx="3089275" cy="369887"/>
        </p:xfrm>
        <a:graphic>
          <a:graphicData uri="http://schemas.openxmlformats.org/presentationml/2006/ole">
            <mc:AlternateContent xmlns:mc="http://schemas.openxmlformats.org/markup-compatibility/2006">
              <mc:Choice xmlns:v="urn:schemas-microsoft-com:vml" Requires="v">
                <p:oleObj spid="_x0000_s80981" name="Equation" r:id="rId13" imgW="1917360" imgH="228600" progId="Equation.DSMT4">
                  <p:embed/>
                </p:oleObj>
              </mc:Choice>
              <mc:Fallback>
                <p:oleObj name="Equation" r:id="rId13" imgW="1917360" imgH="228600" progId="Equation.DSMT4">
                  <p:embed/>
                  <p:pic>
                    <p:nvPicPr>
                      <p:cNvPr id="14" name="Object 13" descr="Solution y dash equals 0 plus e super x plus 0 equals e super x.">
                        <a:extLst>
                          <a:ext uri="{FF2B5EF4-FFF2-40B4-BE49-F238E27FC236}">
                            <a16:creationId xmlns:a16="http://schemas.microsoft.com/office/drawing/2014/main" id="{07419797-C5C6-4C67-BD56-4067A6A08256}"/>
                          </a:ext>
                        </a:extLst>
                      </p:cNvPr>
                      <p:cNvPicPr>
                        <a:picLocks noChangeAspect="1" noChangeArrowheads="1"/>
                      </p:cNvPicPr>
                      <p:nvPr/>
                    </p:nvPicPr>
                    <p:blipFill>
                      <a:blip r:embed="rId14"/>
                      <a:srcRect/>
                      <a:stretch>
                        <a:fillRect/>
                      </a:stretch>
                    </p:blipFill>
                    <p:spPr bwMode="auto">
                      <a:xfrm>
                        <a:off x="279011" y="2458876"/>
                        <a:ext cx="3089275"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d over dx left parenthesis 3 e super x baseline right parenthesis.">
            <a:extLst>
              <a:ext uri="{FF2B5EF4-FFF2-40B4-BE49-F238E27FC236}">
                <a16:creationId xmlns:a16="http://schemas.microsoft.com/office/drawing/2014/main" id="{3BC022B0-70F6-4B6C-8801-C148D3F0B917}"/>
              </a:ext>
            </a:extLst>
          </p:cNvPr>
          <p:cNvGraphicFramePr>
            <a:graphicFrameLocks noChangeAspect="1"/>
          </p:cNvGraphicFramePr>
          <p:nvPr>
            <p:extLst>
              <p:ext uri="{D42A27DB-BD31-4B8C-83A1-F6EECF244321}">
                <p14:modId xmlns:p14="http://schemas.microsoft.com/office/powerpoint/2010/main" val="926652748"/>
              </p:ext>
            </p:extLst>
          </p:nvPr>
        </p:nvGraphicFramePr>
        <p:xfrm>
          <a:off x="1548339" y="43585"/>
          <a:ext cx="794897" cy="571769"/>
        </p:xfrm>
        <a:graphic>
          <a:graphicData uri="http://schemas.openxmlformats.org/presentationml/2006/ole">
            <mc:AlternateContent xmlns:mc="http://schemas.openxmlformats.org/markup-compatibility/2006">
              <mc:Choice xmlns:v="urn:schemas-microsoft-com:vml" Requires="v">
                <p:oleObj spid="_x0000_s80982" r:id="rId15" imgW="545863" imgH="393529" progId="Unknown">
                  <p:embed/>
                </p:oleObj>
              </mc:Choice>
              <mc:Fallback>
                <p:oleObj r:id="rId15" imgW="545863" imgH="393529" progId="Unknown">
                  <p:embed/>
                  <p:pic>
                    <p:nvPicPr>
                      <p:cNvPr id="6" name="Object 5" descr="d over dx left parenthesis 3 e super x baseline right parenthesis.">
                        <a:extLst>
                          <a:ext uri="{FF2B5EF4-FFF2-40B4-BE49-F238E27FC236}">
                            <a16:creationId xmlns:a16="http://schemas.microsoft.com/office/drawing/2014/main" id="{5B8D4325-1862-41EE-B72F-49325BF2D4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8339" y="43585"/>
                        <a:ext cx="794897" cy="571769"/>
                      </a:xfrm>
                      <a:prstGeom prst="rect">
                        <a:avLst/>
                      </a:prstGeom>
                      <a:noFill/>
                      <a:extLst/>
                    </p:spPr>
                  </p:pic>
                </p:oleObj>
              </mc:Fallback>
            </mc:AlternateContent>
          </a:graphicData>
        </a:graphic>
      </p:graphicFrame>
      <p:graphicFrame>
        <p:nvGraphicFramePr>
          <p:cNvPr id="12" name="Object 11" descr="Find d over d x left parenthesis e squared plus x super e baseline plus 2 super square root x baseline right parenthesis.">
            <a:extLst>
              <a:ext uri="{FF2B5EF4-FFF2-40B4-BE49-F238E27FC236}">
                <a16:creationId xmlns:a16="http://schemas.microsoft.com/office/drawing/2014/main" id="{ABCFB844-5F7A-4587-913D-2189AF03FCED}"/>
              </a:ext>
            </a:extLst>
          </p:cNvPr>
          <p:cNvGraphicFramePr>
            <a:graphicFrameLocks noChangeAspect="1"/>
          </p:cNvGraphicFramePr>
          <p:nvPr>
            <p:extLst>
              <p:ext uri="{D42A27DB-BD31-4B8C-83A1-F6EECF244321}">
                <p14:modId xmlns:p14="http://schemas.microsoft.com/office/powerpoint/2010/main" val="251119925"/>
              </p:ext>
            </p:extLst>
          </p:nvPr>
        </p:nvGraphicFramePr>
        <p:xfrm>
          <a:off x="279011" y="2836765"/>
          <a:ext cx="2660650" cy="731838"/>
        </p:xfrm>
        <a:graphic>
          <a:graphicData uri="http://schemas.openxmlformats.org/presentationml/2006/ole">
            <mc:AlternateContent xmlns:mc="http://schemas.openxmlformats.org/markup-compatibility/2006">
              <mc:Choice xmlns:v="urn:schemas-microsoft-com:vml" Requires="v">
                <p:oleObj spid="_x0000_s80983" name="Equation" r:id="rId17" imgW="1434960" imgH="393480" progId="Equation.DSMT4">
                  <p:embed/>
                </p:oleObj>
              </mc:Choice>
              <mc:Fallback>
                <p:oleObj name="Equation" r:id="rId17" imgW="1434960" imgH="393480" progId="Equation.DSMT4">
                  <p:embed/>
                  <p:pic>
                    <p:nvPicPr>
                      <p:cNvPr id="4" name="Object 3" descr="Find d over d x left parenthesis e squared plus x super e baseline plus 2 super square root x baseline right parenthesis.">
                        <a:extLst>
                          <a:ext uri="{FF2B5EF4-FFF2-40B4-BE49-F238E27FC236}">
                            <a16:creationId xmlns:a16="http://schemas.microsoft.com/office/drawing/2014/main" id="{D5017F9F-172A-42B4-910A-C15ECED0FB95}"/>
                          </a:ext>
                        </a:extLst>
                      </p:cNvPr>
                      <p:cNvPicPr>
                        <a:picLocks noChangeAspect="1" noChangeArrowheads="1"/>
                      </p:cNvPicPr>
                      <p:nvPr/>
                    </p:nvPicPr>
                    <p:blipFill>
                      <a:blip r:embed="rId18"/>
                      <a:srcRect/>
                      <a:stretch>
                        <a:fillRect/>
                      </a:stretch>
                    </p:blipFill>
                    <p:spPr bwMode="auto">
                      <a:xfrm>
                        <a:off x="279011" y="2836765"/>
                        <a:ext cx="266065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descr="Solution to the derivative.&#10;Long Description is available in notes, press F6.">
            <a:extLst>
              <a:ext uri="{FF2B5EF4-FFF2-40B4-BE49-F238E27FC236}">
                <a16:creationId xmlns:a16="http://schemas.microsoft.com/office/drawing/2014/main" id="{7A959C3A-17C2-4B9D-87FF-A300397D8591}"/>
              </a:ext>
            </a:extLst>
          </p:cNvPr>
          <p:cNvGraphicFramePr>
            <a:graphicFrameLocks noChangeAspect="1"/>
          </p:cNvGraphicFramePr>
          <p:nvPr>
            <p:extLst>
              <p:ext uri="{D42A27DB-BD31-4B8C-83A1-F6EECF244321}">
                <p14:modId xmlns:p14="http://schemas.microsoft.com/office/powerpoint/2010/main" val="1594316121"/>
              </p:ext>
            </p:extLst>
          </p:nvPr>
        </p:nvGraphicFramePr>
        <p:xfrm>
          <a:off x="279011" y="3576090"/>
          <a:ext cx="5722938" cy="731838"/>
        </p:xfrm>
        <a:graphic>
          <a:graphicData uri="http://schemas.openxmlformats.org/presentationml/2006/ole">
            <mc:AlternateContent xmlns:mc="http://schemas.openxmlformats.org/markup-compatibility/2006">
              <mc:Choice xmlns:v="urn:schemas-microsoft-com:vml" Requires="v">
                <p:oleObj spid="_x0000_s80984" name="Equation" r:id="rId19" imgW="3085920" imgH="393480" progId="Equation.DSMT4">
                  <p:embed/>
                </p:oleObj>
              </mc:Choice>
              <mc:Fallback>
                <p:oleObj name="Equation" r:id="rId19" imgW="3085920" imgH="393480" progId="Equation.DSMT4">
                  <p:embed/>
                  <p:pic>
                    <p:nvPicPr>
                      <p:cNvPr id="5" name="Object 4" descr="Solution to the derivative.&#10;Long Description is available in notes, press F6.">
                        <a:extLst>
                          <a:ext uri="{FF2B5EF4-FFF2-40B4-BE49-F238E27FC236}">
                            <a16:creationId xmlns:a16="http://schemas.microsoft.com/office/drawing/2014/main" id="{8EBB91B7-DACD-431B-9D4D-483BA6907800}"/>
                          </a:ext>
                        </a:extLst>
                      </p:cNvPr>
                      <p:cNvPicPr>
                        <a:picLocks noChangeAspect="1" noChangeArrowheads="1"/>
                      </p:cNvPicPr>
                      <p:nvPr/>
                    </p:nvPicPr>
                    <p:blipFill>
                      <a:blip r:embed="rId20"/>
                      <a:srcRect/>
                      <a:stretch>
                        <a:fillRect/>
                      </a:stretch>
                    </p:blipFill>
                    <p:spPr bwMode="auto">
                      <a:xfrm>
                        <a:off x="279011" y="3576090"/>
                        <a:ext cx="5722938"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descr="RHS of an equation.&#10;Long Description is available in notes, press F6.">
            <a:extLst>
              <a:ext uri="{FF2B5EF4-FFF2-40B4-BE49-F238E27FC236}">
                <a16:creationId xmlns:a16="http://schemas.microsoft.com/office/drawing/2014/main" id="{8FA0A349-278D-406E-8A29-D2C63A58920F}"/>
              </a:ext>
            </a:extLst>
          </p:cNvPr>
          <p:cNvGraphicFramePr>
            <a:graphicFrameLocks noChangeAspect="1"/>
          </p:cNvGraphicFramePr>
          <p:nvPr>
            <p:extLst>
              <p:ext uri="{D42A27DB-BD31-4B8C-83A1-F6EECF244321}">
                <p14:modId xmlns:p14="http://schemas.microsoft.com/office/powerpoint/2010/main" val="2268000424"/>
              </p:ext>
            </p:extLst>
          </p:nvPr>
        </p:nvGraphicFramePr>
        <p:xfrm>
          <a:off x="1371328" y="4323740"/>
          <a:ext cx="5275262" cy="849312"/>
        </p:xfrm>
        <a:graphic>
          <a:graphicData uri="http://schemas.openxmlformats.org/presentationml/2006/ole">
            <mc:AlternateContent xmlns:mc="http://schemas.openxmlformats.org/markup-compatibility/2006">
              <mc:Choice xmlns:v="urn:schemas-microsoft-com:vml" Requires="v">
                <p:oleObj spid="_x0000_s80985" name="Equation" r:id="rId21" imgW="2844720" imgH="457200" progId="Equation.DSMT4">
                  <p:embed/>
                </p:oleObj>
              </mc:Choice>
              <mc:Fallback>
                <p:oleObj name="Equation" r:id="rId21" imgW="2844720" imgH="457200" progId="Equation.DSMT4">
                  <p:embed/>
                  <p:pic>
                    <p:nvPicPr>
                      <p:cNvPr id="6" name="Object 5" descr="RHS of an equation.&#10;Long Description is available in notes, press F6.">
                        <a:extLst>
                          <a:ext uri="{FF2B5EF4-FFF2-40B4-BE49-F238E27FC236}">
                            <a16:creationId xmlns:a16="http://schemas.microsoft.com/office/drawing/2014/main" id="{BD292EB8-635F-4817-9C54-B78CC130436F}"/>
                          </a:ext>
                        </a:extLst>
                      </p:cNvPr>
                      <p:cNvPicPr>
                        <a:picLocks noChangeAspect="1" noChangeArrowheads="1"/>
                      </p:cNvPicPr>
                      <p:nvPr/>
                    </p:nvPicPr>
                    <p:blipFill>
                      <a:blip r:embed="rId22"/>
                      <a:srcRect/>
                      <a:stretch>
                        <a:fillRect/>
                      </a:stretch>
                    </p:blipFill>
                    <p:spPr bwMode="auto">
                      <a:xfrm>
                        <a:off x="1371328" y="4323740"/>
                        <a:ext cx="5275262"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ontent Placeholder 8">
            <a:extLst>
              <a:ext uri="{FF2B5EF4-FFF2-40B4-BE49-F238E27FC236}">
                <a16:creationId xmlns:a16="http://schemas.microsoft.com/office/drawing/2014/main" id="{3B37F816-05F9-4D33-ADE7-B5977F4F0778}"/>
              </a:ext>
            </a:extLst>
          </p:cNvPr>
          <p:cNvSpPr txBox="1">
            <a:spLocks/>
          </p:cNvSpPr>
          <p:nvPr/>
        </p:nvSpPr>
        <p:spPr>
          <a:xfrm>
            <a:off x="309097" y="5388002"/>
            <a:ext cx="509493" cy="553968"/>
          </a:xfrm>
          <a:prstGeom prst="rect">
            <a:avLst/>
          </a:prstGeom>
          <a:noFill/>
          <a:ln>
            <a:noFill/>
          </a:ln>
        </p:spPr>
        <p:txBody>
          <a:bodyPr wrap="square" lIns="0" tIns="91425" rIns="0" bIns="91425"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spcBef>
                <a:spcPts val="1000"/>
              </a:spcBef>
            </a:pPr>
            <a:r>
              <a:rPr lang="en-US" altLang="en-US" sz="2400">
                <a:solidFill>
                  <a:schemeClr val="tx1"/>
                </a:solidFill>
              </a:rPr>
              <a:t>For</a:t>
            </a:r>
            <a:endParaRPr lang="en-US" sz="2400" dirty="0"/>
          </a:p>
        </p:txBody>
      </p:sp>
      <p:graphicFrame>
        <p:nvGraphicFramePr>
          <p:cNvPr id="17" name="Object 16" descr="x greater than 0.">
            <a:extLst>
              <a:ext uri="{FF2B5EF4-FFF2-40B4-BE49-F238E27FC236}">
                <a16:creationId xmlns:a16="http://schemas.microsoft.com/office/drawing/2014/main" id="{4DEEF08E-A37B-4625-8F55-E28833319F93}"/>
              </a:ext>
            </a:extLst>
          </p:cNvPr>
          <p:cNvGraphicFramePr>
            <a:graphicFrameLocks noChangeAspect="1"/>
          </p:cNvGraphicFramePr>
          <p:nvPr>
            <p:extLst>
              <p:ext uri="{D42A27DB-BD31-4B8C-83A1-F6EECF244321}">
                <p14:modId xmlns:p14="http://schemas.microsoft.com/office/powerpoint/2010/main" val="3454469691"/>
              </p:ext>
            </p:extLst>
          </p:nvPr>
        </p:nvGraphicFramePr>
        <p:xfrm>
          <a:off x="859534" y="5511792"/>
          <a:ext cx="635000" cy="306388"/>
        </p:xfrm>
        <a:graphic>
          <a:graphicData uri="http://schemas.openxmlformats.org/presentationml/2006/ole">
            <mc:AlternateContent xmlns:mc="http://schemas.openxmlformats.org/markup-compatibility/2006">
              <mc:Choice xmlns:v="urn:schemas-microsoft-com:vml" Requires="v">
                <p:oleObj spid="_x0000_s80986" name="Equation" r:id="rId23" imgW="342720" imgH="164880" progId="Equation.DSMT4">
                  <p:embed/>
                </p:oleObj>
              </mc:Choice>
              <mc:Fallback>
                <p:oleObj name="Equation" r:id="rId23" imgW="342720" imgH="164880" progId="Equation.DSMT4">
                  <p:embed/>
                  <p:pic>
                    <p:nvPicPr>
                      <p:cNvPr id="9" name="Object 8" descr="x greater than 0.">
                        <a:extLst>
                          <a:ext uri="{FF2B5EF4-FFF2-40B4-BE49-F238E27FC236}">
                            <a16:creationId xmlns:a16="http://schemas.microsoft.com/office/drawing/2014/main" id="{1252F62F-C054-42BB-902E-7C5EBCBBFC30}"/>
                          </a:ext>
                        </a:extLst>
                      </p:cNvPr>
                      <p:cNvPicPr>
                        <a:picLocks noChangeAspect="1" noChangeArrowheads="1"/>
                      </p:cNvPicPr>
                      <p:nvPr/>
                    </p:nvPicPr>
                    <p:blipFill>
                      <a:blip r:embed="rId24"/>
                      <a:srcRect/>
                      <a:stretch>
                        <a:fillRect/>
                      </a:stretch>
                    </p:blipFill>
                    <p:spPr bwMode="auto">
                      <a:xfrm>
                        <a:off x="859534" y="5511792"/>
                        <a:ext cx="635000"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Content Placeholder 8">
            <a:extLst>
              <a:ext uri="{FF2B5EF4-FFF2-40B4-BE49-F238E27FC236}">
                <a16:creationId xmlns:a16="http://schemas.microsoft.com/office/drawing/2014/main" id="{399CB6AA-8E7E-495C-A335-32E7A501DD7D}"/>
              </a:ext>
            </a:extLst>
          </p:cNvPr>
          <p:cNvSpPr txBox="1">
            <a:spLocks/>
          </p:cNvSpPr>
          <p:nvPr/>
        </p:nvSpPr>
        <p:spPr>
          <a:xfrm>
            <a:off x="1516679" y="5388002"/>
            <a:ext cx="1908646" cy="553968"/>
          </a:xfrm>
          <a:prstGeom prst="rect">
            <a:avLst/>
          </a:prstGeom>
          <a:noFill/>
          <a:ln>
            <a:noFill/>
          </a:ln>
        </p:spPr>
        <p:txBody>
          <a:bodyPr wrap="square" lIns="0" tIns="91425" rIns="0" bIns="91425" anchor="ctr"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spcBef>
                <a:spcPts val="1000"/>
              </a:spcBef>
            </a:pPr>
            <a:r>
              <a:rPr lang="en-US" altLang="en-US" sz="2400">
                <a:solidFill>
                  <a:schemeClr val="tx1"/>
                </a:solidFill>
              </a:rPr>
              <a:t>, we can write</a:t>
            </a:r>
            <a:endParaRPr lang="en-US" sz="2400" dirty="0"/>
          </a:p>
        </p:txBody>
      </p:sp>
      <p:graphicFrame>
        <p:nvGraphicFramePr>
          <p:cNvPr id="19" name="Object 18" descr="x super a baseline equals e super a l n x.">
            <a:extLst>
              <a:ext uri="{FF2B5EF4-FFF2-40B4-BE49-F238E27FC236}">
                <a16:creationId xmlns:a16="http://schemas.microsoft.com/office/drawing/2014/main" id="{F4521CA2-C9FA-4B94-91B1-85E211FFF5E9}"/>
              </a:ext>
            </a:extLst>
          </p:cNvPr>
          <p:cNvGraphicFramePr>
            <a:graphicFrameLocks noChangeAspect="1"/>
          </p:cNvGraphicFramePr>
          <p:nvPr>
            <p:extLst>
              <p:ext uri="{D42A27DB-BD31-4B8C-83A1-F6EECF244321}">
                <p14:modId xmlns:p14="http://schemas.microsoft.com/office/powerpoint/2010/main" val="358948987"/>
              </p:ext>
            </p:extLst>
          </p:nvPr>
        </p:nvGraphicFramePr>
        <p:xfrm>
          <a:off x="3521090" y="5467342"/>
          <a:ext cx="1312863" cy="395287"/>
        </p:xfrm>
        <a:graphic>
          <a:graphicData uri="http://schemas.openxmlformats.org/presentationml/2006/ole">
            <mc:AlternateContent xmlns:mc="http://schemas.openxmlformats.org/markup-compatibility/2006">
              <mc:Choice xmlns:v="urn:schemas-microsoft-com:vml" Requires="v">
                <p:oleObj spid="_x0000_s80987" name="Equation" r:id="rId25" imgW="672840" imgH="203040" progId="Equation.DSMT4">
                  <p:embed/>
                </p:oleObj>
              </mc:Choice>
              <mc:Fallback>
                <p:oleObj name="Equation" r:id="rId25" imgW="672840" imgH="203040" progId="Equation.DSMT4">
                  <p:embed/>
                  <p:pic>
                    <p:nvPicPr>
                      <p:cNvPr id="11" name="Object 10" descr="x super a baseline equals e super a l n x.">
                        <a:extLst>
                          <a:ext uri="{FF2B5EF4-FFF2-40B4-BE49-F238E27FC236}">
                            <a16:creationId xmlns:a16="http://schemas.microsoft.com/office/drawing/2014/main" id="{26F77D7B-2F80-4F9E-98B5-4028D17A3A55}"/>
                          </a:ext>
                        </a:extLst>
                      </p:cNvPr>
                      <p:cNvPicPr/>
                      <p:nvPr/>
                    </p:nvPicPr>
                    <p:blipFill>
                      <a:blip r:embed="rId26"/>
                      <a:stretch>
                        <a:fillRect/>
                      </a:stretch>
                    </p:blipFill>
                    <p:spPr>
                      <a:xfrm>
                        <a:off x="3521090" y="5467342"/>
                        <a:ext cx="1312863" cy="395287"/>
                      </a:xfrm>
                      <a:prstGeom prst="rect">
                        <a:avLst/>
                      </a:prstGeom>
                    </p:spPr>
                  </p:pic>
                </p:oleObj>
              </mc:Fallback>
            </mc:AlternateContent>
          </a:graphicData>
        </a:graphic>
      </p:graphicFrame>
      <p:sp>
        <p:nvSpPr>
          <p:cNvPr id="20" name="Content Placeholder 6">
            <a:extLst>
              <a:ext uri="{FF2B5EF4-FFF2-40B4-BE49-F238E27FC236}">
                <a16:creationId xmlns:a16="http://schemas.microsoft.com/office/drawing/2014/main" id="{77C1247C-B584-4D2E-BA90-0D85348ACE85}"/>
              </a:ext>
            </a:extLst>
          </p:cNvPr>
          <p:cNvSpPr txBox="1">
            <a:spLocks/>
          </p:cNvSpPr>
          <p:nvPr/>
        </p:nvSpPr>
        <p:spPr>
          <a:xfrm>
            <a:off x="4909022" y="5496709"/>
            <a:ext cx="2164950" cy="338554"/>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200">
                <a:solidFill>
                  <a:schemeClr val="tx1"/>
                </a:solidFill>
              </a:rPr>
              <a:t>So we have</a:t>
            </a:r>
            <a:endParaRPr lang="en-IN" sz="2200" dirty="0">
              <a:solidFill>
                <a:schemeClr val="tx1"/>
              </a:solidFill>
            </a:endParaRPr>
          </a:p>
        </p:txBody>
      </p:sp>
      <p:graphicFrame>
        <p:nvGraphicFramePr>
          <p:cNvPr id="21" name="Object 20" descr="Equation to show the derivative of x super a.&#10;Long Description is available in notes, press F6.">
            <a:extLst>
              <a:ext uri="{FF2B5EF4-FFF2-40B4-BE49-F238E27FC236}">
                <a16:creationId xmlns:a16="http://schemas.microsoft.com/office/drawing/2014/main" id="{19261B4C-35C1-422A-9FB9-75AD2788506E}"/>
              </a:ext>
            </a:extLst>
          </p:cNvPr>
          <p:cNvGraphicFramePr>
            <a:graphicFrameLocks noChangeAspect="1"/>
          </p:cNvGraphicFramePr>
          <p:nvPr>
            <p:extLst>
              <p:ext uri="{D42A27DB-BD31-4B8C-83A1-F6EECF244321}">
                <p14:modId xmlns:p14="http://schemas.microsoft.com/office/powerpoint/2010/main" val="2172818265"/>
              </p:ext>
            </p:extLst>
          </p:nvPr>
        </p:nvGraphicFramePr>
        <p:xfrm>
          <a:off x="246918" y="6015446"/>
          <a:ext cx="4671761" cy="571769"/>
        </p:xfrm>
        <a:graphic>
          <a:graphicData uri="http://schemas.openxmlformats.org/presentationml/2006/ole">
            <mc:AlternateContent xmlns:mc="http://schemas.openxmlformats.org/markup-compatibility/2006">
              <mc:Choice xmlns:v="urn:schemas-microsoft-com:vml" Requires="v">
                <p:oleObj spid="_x0000_s80988" name="Equation" r:id="rId27" imgW="3187700" imgH="393700" progId="Equation.DSMT4">
                  <p:embed/>
                </p:oleObj>
              </mc:Choice>
              <mc:Fallback>
                <p:oleObj name="Equation" r:id="rId27" imgW="3187700" imgH="393700" progId="Equation.DSMT4">
                  <p:embed/>
                  <p:pic>
                    <p:nvPicPr>
                      <p:cNvPr id="13" name="Object 12" descr="Equation to show the derivative of x super a.&#10;Long Description is available in notes, press F6.">
                        <a:extLst>
                          <a:ext uri="{FF2B5EF4-FFF2-40B4-BE49-F238E27FC236}">
                            <a16:creationId xmlns:a16="http://schemas.microsoft.com/office/drawing/2014/main" id="{FDD951B5-330C-4958-9EA7-D2C7AD6C39B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6918" y="6015446"/>
                        <a:ext cx="4671761" cy="571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9594327"/>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2" ma:contentTypeDescription="Create a new document." ma:contentTypeScope="" ma:versionID="9ee3781bcb6633d132c89161492bb118">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052C4-6F29-46DC-9113-1B1D8BBA1238}">
  <ds:schemaRefs>
    <ds:schemaRef ds:uri="6125ffc9-2c56-435e-8267-1393444907b2"/>
    <ds:schemaRef ds:uri="http://schemas.microsoft.com/office/2006/metadata/properties"/>
    <ds:schemaRef ds:uri="http://schemas.microsoft.com/office/2006/documentManagement/types"/>
    <ds:schemaRef ds:uri="http://www.w3.org/XML/1998/namespace"/>
    <ds:schemaRef ds:uri="7c1bd8dc-4e40-424f-a15f-9ffcd522197f"/>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90ADEF7-6379-40D1-BC98-899DA66279A2}">
  <ds:schemaRefs>
    <ds:schemaRef ds:uri="http://schemas.microsoft.com/sharepoint/v3/contenttype/forms"/>
  </ds:schemaRefs>
</ds:datastoreItem>
</file>

<file path=customXml/itemProps3.xml><?xml version="1.0" encoding="utf-8"?>
<ds:datastoreItem xmlns:ds="http://schemas.openxmlformats.org/officeDocument/2006/customXml" ds:itemID="{E92619C5-D390-4089-99FA-A01EC1A4E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151098</TotalTime>
  <Words>1763</Words>
  <Application>Microsoft Office PowerPoint</Application>
  <PresentationFormat>On-screen Show (4:3)</PresentationFormat>
  <Paragraphs>201</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7" baseType="lpstr">
      <vt:lpstr>Arial</vt:lpstr>
      <vt:lpstr>Arial Black</vt:lpstr>
      <vt:lpstr>Cambria Math</vt:lpstr>
      <vt:lpstr>Noto Sans Symbols</vt:lpstr>
      <vt:lpstr>Symbol</vt:lpstr>
      <vt:lpstr>Times New Roman</vt:lpstr>
      <vt:lpstr>Verdana</vt:lpstr>
      <vt:lpstr>USHE</vt:lpstr>
      <vt:lpstr>Equation</vt:lpstr>
      <vt:lpstr>Unknown</vt:lpstr>
      <vt:lpstr>Chapter Objectives</vt:lpstr>
      <vt:lpstr>Chapter Objectives </vt:lpstr>
      <vt:lpstr>12.1 Derivatives of Logarithmic Functions  </vt:lpstr>
      <vt:lpstr>7)</vt:lpstr>
      <vt:lpstr>PowerPoint Presentation</vt:lpstr>
      <vt:lpstr>10)</vt:lpstr>
      <vt:lpstr>12.2 Derivatives of Exponential Functions  </vt:lpstr>
      <vt:lpstr>Properties Exponential Functions  </vt:lpstr>
      <vt:lpstr>PowerPoint Presentation</vt:lpstr>
      <vt:lpstr>PowerPoint Presentation</vt:lpstr>
      <vt:lpstr>12.4 Implicit Differentiation</vt:lpstr>
      <vt:lpstr>PowerPoint Presentation</vt:lpstr>
      <vt:lpstr>12.5 Logarithmic Differentiation  </vt:lpstr>
      <vt:lpstr>PowerPoint Presentation</vt:lpstr>
      <vt:lpstr>12.7 Higher-Order Derivatives  </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Mathematical Analysis For Business, Economics, and The Life and Social Sciences</dc:title>
  <dc:subject/>
  <dc:creator>Ernest F. Haeussler JR. Richard s. Paul Richard J.wood</dc:creator>
  <cp:keywords/>
  <dc:description/>
  <cp:lastModifiedBy>Suliman Saleh Al-Homidan</cp:lastModifiedBy>
  <cp:revision>1172</cp:revision>
  <dcterms:modified xsi:type="dcterms:W3CDTF">2024-09-02T18:39:31Z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4350300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