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4"/>
  </p:sldMasterIdLst>
  <p:notesMasterIdLst>
    <p:notesMasterId r:id="rId7"/>
  </p:notesMasterIdLst>
  <p:handoutMasterIdLst>
    <p:handoutMasterId r:id="rId8"/>
  </p:handoutMasterIdLst>
  <p:sldIdLst>
    <p:sldId id="670" r:id="rId5"/>
    <p:sldId id="653"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74" userDrawn="1">
          <p15:clr>
            <a:srgbClr val="A4A3A4"/>
          </p15:clr>
        </p15:guide>
        <p15:guide id="3" orient="horz" pos="414" userDrawn="1">
          <p15:clr>
            <a:srgbClr val="A4A3A4"/>
          </p15:clr>
        </p15:guide>
        <p15:guide id="4" pos="249" userDrawn="1">
          <p15:clr>
            <a:srgbClr val="A4A3A4"/>
          </p15:clr>
        </p15:guide>
        <p15:guide id="5" pos="2880" userDrawn="1">
          <p15:clr>
            <a:srgbClr val="A4A3A4"/>
          </p15:clr>
        </p15:guide>
        <p15:guide id="6" orient="horz" pos="2228" userDrawn="1">
          <p15:clr>
            <a:srgbClr val="A4A3A4"/>
          </p15:clr>
        </p15:guide>
        <p15:guide id="7" pos="5534" userDrawn="1">
          <p15:clr>
            <a:srgbClr val="A4A3A4"/>
          </p15:clr>
        </p15:guide>
        <p15:guide id="8" orient="horz" pos="777" userDrawn="1">
          <p15:clr>
            <a:srgbClr val="A4A3A4"/>
          </p15:clr>
        </p15:guide>
        <p15:guide id="9" orient="horz" pos="958" userDrawn="1">
          <p15:clr>
            <a:srgbClr val="A4A3A4"/>
          </p15:clr>
        </p15:guide>
        <p15:guide id="10" pos="2109" userDrawn="1">
          <p15:clr>
            <a:srgbClr val="A4A3A4"/>
          </p15:clr>
        </p15:guide>
        <p15:guide id="11" pos="22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AnnMarie Short" initials="AS" lastIdx="3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18" autoAdjust="0"/>
    <p:restoredTop sz="95856" autoAdjust="0"/>
  </p:normalViewPr>
  <p:slideViewPr>
    <p:cSldViewPr snapToGrid="0" snapToObjects="1">
      <p:cViewPr varScale="1">
        <p:scale>
          <a:sx n="86" d="100"/>
          <a:sy n="86" d="100"/>
        </p:scale>
        <p:origin x="1642" y="72"/>
      </p:cViewPr>
      <p:guideLst>
        <p:guide orient="horz" pos="3974"/>
        <p:guide orient="horz" pos="414"/>
        <p:guide pos="249"/>
        <p:guide pos="2880"/>
        <p:guide orient="horz" pos="2228"/>
        <p:guide pos="5534"/>
        <p:guide orient="horz" pos="777"/>
        <p:guide orient="horz" pos="958"/>
        <p:guide pos="2109"/>
        <p:guide pos="2268"/>
      </p:guideLst>
    </p:cSldViewPr>
  </p:slideViewPr>
  <p:outlineViewPr>
    <p:cViewPr>
      <p:scale>
        <a:sx n="33" d="100"/>
        <a:sy n="33" d="100"/>
      </p:scale>
      <p:origin x="0" y="-13374"/>
    </p:cViewPr>
  </p:outlineViewPr>
  <p:notesTextViewPr>
    <p:cViewPr>
      <p:scale>
        <a:sx n="125" d="100"/>
        <a:sy n="125" d="100"/>
      </p:scale>
      <p:origin x="0" y="0"/>
    </p:cViewPr>
  </p:notesTextViewPr>
  <p:sorterViewPr>
    <p:cViewPr>
      <p:scale>
        <a:sx n="100" d="100"/>
        <a:sy n="100" d="100"/>
      </p:scale>
      <p:origin x="0" y="-15030"/>
    </p:cViewPr>
  </p:sorterViewPr>
  <p:notesViewPr>
    <p:cSldViewPr snapToGrid="0" snapToObjects="1">
      <p:cViewPr varScale="1">
        <p:scale>
          <a:sx n="53" d="100"/>
          <a:sy n="53" d="100"/>
        </p:scale>
        <p:origin x="284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9/6/2024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Opener-add copyright">
    <p:spTree>
      <p:nvGrpSpPr>
        <p:cNvPr id="1" name="Shape 37"/>
        <p:cNvGrpSpPr/>
        <p:nvPr/>
      </p:nvGrpSpPr>
      <p:grpSpPr>
        <a:xfrm>
          <a:off x="0" y="0"/>
          <a:ext cx="0" cy="0"/>
          <a:chOff x="0" y="0"/>
          <a:chExt cx="0" cy="0"/>
        </a:xfrm>
      </p:grpSpPr>
      <p:sp>
        <p:nvSpPr>
          <p:cNvPr id="39" name="Content Placeholder"/>
          <p:cNvSpPr txBox="1">
            <a:spLocks noGrp="1"/>
          </p:cNvSpPr>
          <p:nvPr>
            <p:ph type="body" idx="1"/>
          </p:nvPr>
        </p:nvSpPr>
        <p:spPr>
          <a:xfrm>
            <a:off x="457200" y="816429"/>
            <a:ext cx="8229600" cy="478970"/>
          </a:xfrm>
          <a:prstGeom prst="rect">
            <a:avLst/>
          </a:prstGeom>
          <a:noFill/>
          <a:ln>
            <a:noFill/>
          </a:ln>
        </p:spPr>
        <p:txBody>
          <a:bodyPr lIns="0" tIns="0" rIns="0" bIns="0"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6" name="Content Placeholder 5">
            <a:extLst>
              <a:ext uri="{FF2B5EF4-FFF2-40B4-BE49-F238E27FC236}">
                <a16:creationId xmlns:a16="http://schemas.microsoft.com/office/drawing/2014/main" id="{F4ED3915-2147-4382-A599-2376CC8854D1}"/>
              </a:ext>
            </a:extLst>
          </p:cNvPr>
          <p:cNvSpPr>
            <a:spLocks noGrp="1"/>
          </p:cNvSpPr>
          <p:nvPr>
            <p:ph sz="quarter" idx="14" hasCustomPrompt="1"/>
          </p:nvPr>
        </p:nvSpPr>
        <p:spPr>
          <a:xfrm>
            <a:off x="5029200" y="1600200"/>
            <a:ext cx="3657600" cy="1492250"/>
          </a:xfrm>
        </p:spPr>
        <p:txBody>
          <a:bodyPr lIns="0" tIns="0" rIns="0" bIns="0" anchor="b"/>
          <a:lstStyle>
            <a:lvl1pPr marL="101600" indent="0">
              <a:buNone/>
              <a:defRPr sz="3000"/>
            </a:lvl1pPr>
            <a:lvl2pPr marL="558800" indent="0">
              <a:buNone/>
              <a:defRPr/>
            </a:lvl2pPr>
          </a:lstStyle>
          <a:p>
            <a:pPr lvl="0"/>
            <a:r>
              <a:rPr lang="en-US" dirty="0"/>
              <a:t>Chapter #</a:t>
            </a:r>
          </a:p>
        </p:txBody>
      </p:sp>
      <p:sp>
        <p:nvSpPr>
          <p:cNvPr id="8" name="Content Placeholder 7">
            <a:extLst>
              <a:ext uri="{FF2B5EF4-FFF2-40B4-BE49-F238E27FC236}">
                <a16:creationId xmlns:a16="http://schemas.microsoft.com/office/drawing/2014/main" id="{3B38FD8D-0DB0-4A1A-A3F1-E26B606AC837}"/>
              </a:ext>
            </a:extLst>
          </p:cNvPr>
          <p:cNvSpPr>
            <a:spLocks noGrp="1"/>
          </p:cNvSpPr>
          <p:nvPr>
            <p:ph sz="quarter" idx="15" hasCustomPrompt="1"/>
          </p:nvPr>
        </p:nvSpPr>
        <p:spPr>
          <a:xfrm>
            <a:off x="5029200" y="3252788"/>
            <a:ext cx="3657600" cy="2873375"/>
          </a:xfrm>
        </p:spPr>
        <p:txBody>
          <a:bodyPr lIns="0" tIns="0" rIns="0" bIns="0"/>
          <a:lstStyle>
            <a:lvl1pPr marL="101600" indent="0">
              <a:buNone/>
              <a:defRPr sz="2200"/>
            </a:lvl1pPr>
          </a:lstStyle>
          <a:p>
            <a:pPr lvl="0"/>
            <a:r>
              <a:rPr lang="en-US" dirty="0"/>
              <a:t>Chapter name</a:t>
            </a:r>
          </a:p>
        </p:txBody>
      </p:sp>
      <p:sp>
        <p:nvSpPr>
          <p:cNvPr id="12" name="Shape 13">
            <a:extLst>
              <a:ext uri="{FF2B5EF4-FFF2-40B4-BE49-F238E27FC236}">
                <a16:creationId xmlns:a16="http://schemas.microsoft.com/office/drawing/2014/main" id="{C5328E6C-2B17-49B8-8712-6C0E107A1D99}"/>
              </a:ext>
            </a:extLst>
          </p:cNvPr>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3" name="Shape 14">
            <a:extLst>
              <a:ext uri="{FF2B5EF4-FFF2-40B4-BE49-F238E27FC236}">
                <a16:creationId xmlns:a16="http://schemas.microsoft.com/office/drawing/2014/main" id="{CE0B5B1C-8858-43DC-BD75-C546F4738779}"/>
              </a:ext>
            </a:extLst>
          </p:cNvPr>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
        <p:nvSpPr>
          <p:cNvPr id="9" name="Picture Placeholder 8">
            <a:extLst>
              <a:ext uri="{FF2B5EF4-FFF2-40B4-BE49-F238E27FC236}">
                <a16:creationId xmlns:a16="http://schemas.microsoft.com/office/drawing/2014/main" id="{51B8939D-A957-42F9-A1B5-556D29D235AB}"/>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18" name="Content Placeholder 17">
            <a:extLst>
              <a:ext uri="{FF2B5EF4-FFF2-40B4-BE49-F238E27FC236}">
                <a16:creationId xmlns:a16="http://schemas.microsoft.com/office/drawing/2014/main" id="{0CF87F15-2C58-4DFC-BACB-0E2C6507BCDE}"/>
              </a:ext>
            </a:extLst>
          </p:cNvPr>
          <p:cNvSpPr>
            <a:spLocks noGrp="1"/>
          </p:cNvSpPr>
          <p:nvPr>
            <p:ph sz="quarter" idx="17" hasCustomPrompt="1"/>
          </p:nvPr>
        </p:nvSpPr>
        <p:spPr>
          <a:xfrm>
            <a:off x="2097088" y="6400800"/>
            <a:ext cx="6589712"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pic>
        <p:nvPicPr>
          <p:cNvPr id="14" name="Picture Placeholder 21">
            <a:extLst>
              <a:ext uri="{FF2B5EF4-FFF2-40B4-BE49-F238E27FC236}">
                <a16:creationId xmlns:a16="http://schemas.microsoft.com/office/drawing/2014/main" id="{8F987953-5CEB-4D5C-853E-4A902D2036A1}"/>
              </a:ext>
            </a:extLst>
          </p:cNvPr>
          <p:cNvPicPr>
            <a:picLocks noChangeAspect="1"/>
          </p:cNvPicPr>
          <p:nvPr userDrawn="1"/>
        </p:nvPicPr>
        <p:blipFill>
          <a:blip r:embed="rId2"/>
          <a:srcRect t="22152" b="22152"/>
          <a:stretch>
            <a:fillRect/>
          </a:stretch>
        </p:blipFill>
        <p:spPr>
          <a:xfrm>
            <a:off x="332508" y="6382545"/>
            <a:ext cx="1153391" cy="290602"/>
          </a:xfrm>
          <a:prstGeom prst="rect">
            <a:avLst/>
          </a:prstGeom>
          <a:noFill/>
          <a:ln>
            <a:noFill/>
          </a:ln>
        </p:spPr>
      </p:pic>
      <p:sp>
        <p:nvSpPr>
          <p:cNvPr id="3" name="Picture Placeholder 2">
            <a:extLst>
              <a:ext uri="{FF2B5EF4-FFF2-40B4-BE49-F238E27FC236}">
                <a16:creationId xmlns:a16="http://schemas.microsoft.com/office/drawing/2014/main" id="{C3C8124B-1F34-4D41-A570-3456861FAA06}"/>
              </a:ext>
            </a:extLst>
          </p:cNvPr>
          <p:cNvSpPr>
            <a:spLocks noGrp="1"/>
          </p:cNvSpPr>
          <p:nvPr>
            <p:ph type="pic" sz="quarter" idx="18"/>
          </p:nvPr>
        </p:nvSpPr>
        <p:spPr>
          <a:xfrm>
            <a:off x="457200" y="1508125"/>
            <a:ext cx="4232275" cy="4533900"/>
          </a:xfrm>
        </p:spPr>
        <p:txBody>
          <a:bodyPr/>
          <a:lstStyle/>
          <a:p>
            <a:endParaRPr lang="en-IN"/>
          </a:p>
        </p:txBody>
      </p:sp>
      <p:sp>
        <p:nvSpPr>
          <p:cNvPr id="4" name="Content Placeholder 3">
            <a:extLst>
              <a:ext uri="{FF2B5EF4-FFF2-40B4-BE49-F238E27FC236}">
                <a16:creationId xmlns:a16="http://schemas.microsoft.com/office/drawing/2014/main" id="{23E47C4D-FEC7-45FC-9FD8-7B40A02E9C87}"/>
              </a:ext>
            </a:extLst>
          </p:cNvPr>
          <p:cNvSpPr>
            <a:spLocks noGrp="1"/>
          </p:cNvSpPr>
          <p:nvPr>
            <p:ph sz="quarter" idx="19"/>
          </p:nvPr>
        </p:nvSpPr>
        <p:spPr>
          <a:xfrm>
            <a:off x="457200" y="112713"/>
            <a:ext cx="8128000" cy="619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839355990"/>
      </p:ext>
    </p:extLst>
  </p:cSld>
  <p:clrMapOvr>
    <a:masterClrMapping/>
  </p:clrMapOvr>
  <p:extLst>
    <p:ext uri="{DCECCB84-F9BA-43D5-87BE-67443E8EF086}">
      <p15:sldGuideLst xmlns:p15="http://schemas.microsoft.com/office/powerpoint/2012/main">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add copyright">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9" name="Title Placeholder"/>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Content Placeholder"/>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sz="900" b="0" i="0" u="none" strike="noStrike" kern="0" cap="none" spc="0" normalizeH="0" baseline="0" noProof="0">
              <a:ln>
                <a:noFill/>
              </a:ln>
              <a:solidFill>
                <a:srgbClr val="FFFFFF"/>
              </a:solidFill>
              <a:effectLst/>
              <a:uLnTx/>
              <a:uFillTx/>
              <a:latin typeface="Arial"/>
              <a:cs typeface="Arial"/>
              <a:sym typeface="Arial"/>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900" b="0" i="0" u="none" strike="noStrike" kern="0" cap="none" spc="0" normalizeH="0" baseline="0" noProof="0">
                <a:ln>
                  <a:noFill/>
                </a:ln>
                <a:solidFill>
                  <a:srgbClr val="FFFFF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a:t>
            </a:fld>
            <a:endParaRPr kumimoji="0" lang="en-US" sz="9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3" name="Picture Placeholder 8">
            <a:extLst>
              <a:ext uri="{FF2B5EF4-FFF2-40B4-BE49-F238E27FC236}">
                <a16:creationId xmlns:a16="http://schemas.microsoft.com/office/drawing/2014/main" id="{C6122C06-0248-45C8-9890-FDA2C7B0CDBA}"/>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3" name="Content Placeholder 2">
            <a:extLst>
              <a:ext uri="{FF2B5EF4-FFF2-40B4-BE49-F238E27FC236}">
                <a16:creationId xmlns:a16="http://schemas.microsoft.com/office/drawing/2014/main" id="{B3F9E3F0-3064-41BA-BF34-B5D9350D8D48}"/>
              </a:ext>
            </a:extLst>
          </p:cNvPr>
          <p:cNvSpPr>
            <a:spLocks noGrp="1"/>
          </p:cNvSpPr>
          <p:nvPr>
            <p:ph sz="quarter" idx="17" hasCustomPrompt="1"/>
          </p:nvPr>
        </p:nvSpPr>
        <p:spPr>
          <a:xfrm>
            <a:off x="1836402" y="6400801"/>
            <a:ext cx="6908800"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Tree>
    <p:extLst>
      <p:ext uri="{BB962C8B-B14F-4D97-AF65-F5344CB8AC3E}">
        <p14:creationId xmlns:p14="http://schemas.microsoft.com/office/powerpoint/2010/main" val="42159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Chapter Opener-add copyright">
    <p:spTree>
      <p:nvGrpSpPr>
        <p:cNvPr id="1" name="Shape 37"/>
        <p:cNvGrpSpPr/>
        <p:nvPr/>
      </p:nvGrpSpPr>
      <p:grpSpPr>
        <a:xfrm>
          <a:off x="0" y="0"/>
          <a:ext cx="0" cy="0"/>
          <a:chOff x="0" y="0"/>
          <a:chExt cx="0" cy="0"/>
        </a:xfrm>
      </p:grpSpPr>
      <p:sp>
        <p:nvSpPr>
          <p:cNvPr id="38" name="Title Placeholder"/>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Content Placeholder"/>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6" name="Content Placeholder 5">
            <a:extLst>
              <a:ext uri="{FF2B5EF4-FFF2-40B4-BE49-F238E27FC236}">
                <a16:creationId xmlns:a16="http://schemas.microsoft.com/office/drawing/2014/main" id="{F4ED3915-2147-4382-A599-2376CC8854D1}"/>
              </a:ext>
            </a:extLst>
          </p:cNvPr>
          <p:cNvSpPr>
            <a:spLocks noGrp="1"/>
          </p:cNvSpPr>
          <p:nvPr>
            <p:ph sz="quarter" idx="14" hasCustomPrompt="1"/>
          </p:nvPr>
        </p:nvSpPr>
        <p:spPr>
          <a:xfrm>
            <a:off x="5029200" y="1600200"/>
            <a:ext cx="3657600" cy="1492250"/>
          </a:xfrm>
        </p:spPr>
        <p:txBody>
          <a:bodyPr anchor="b"/>
          <a:lstStyle>
            <a:lvl1pPr marL="101600" indent="0">
              <a:buNone/>
              <a:defRPr sz="3000"/>
            </a:lvl1pPr>
            <a:lvl2pPr marL="558800" indent="0">
              <a:buNone/>
              <a:defRPr/>
            </a:lvl2pPr>
          </a:lstStyle>
          <a:p>
            <a:pPr lvl="0"/>
            <a:r>
              <a:rPr lang="en-US" dirty="0"/>
              <a:t>Chapter #</a:t>
            </a:r>
          </a:p>
        </p:txBody>
      </p:sp>
      <p:sp>
        <p:nvSpPr>
          <p:cNvPr id="8" name="Content Placeholder 7">
            <a:extLst>
              <a:ext uri="{FF2B5EF4-FFF2-40B4-BE49-F238E27FC236}">
                <a16:creationId xmlns:a16="http://schemas.microsoft.com/office/drawing/2014/main" id="{3B38FD8D-0DB0-4A1A-A3F1-E26B606AC837}"/>
              </a:ext>
            </a:extLst>
          </p:cNvPr>
          <p:cNvSpPr>
            <a:spLocks noGrp="1"/>
          </p:cNvSpPr>
          <p:nvPr>
            <p:ph sz="quarter" idx="15" hasCustomPrompt="1"/>
          </p:nvPr>
        </p:nvSpPr>
        <p:spPr>
          <a:xfrm>
            <a:off x="5029200" y="3252788"/>
            <a:ext cx="3657600" cy="2873375"/>
          </a:xfrm>
        </p:spPr>
        <p:txBody>
          <a:bodyPr/>
          <a:lstStyle>
            <a:lvl1pPr marL="101600" indent="0">
              <a:buNone/>
              <a:defRPr sz="2200"/>
            </a:lvl1pPr>
          </a:lstStyle>
          <a:p>
            <a:pPr lvl="0"/>
            <a:r>
              <a:rPr lang="en-US" dirty="0"/>
              <a:t>Chapter name</a:t>
            </a:r>
          </a:p>
        </p:txBody>
      </p:sp>
      <p:sp>
        <p:nvSpPr>
          <p:cNvPr id="12" name="Shape 13">
            <a:extLst>
              <a:ext uri="{FF2B5EF4-FFF2-40B4-BE49-F238E27FC236}">
                <a16:creationId xmlns:a16="http://schemas.microsoft.com/office/drawing/2014/main" id="{C5328E6C-2B17-49B8-8712-6C0E107A1D99}"/>
              </a:ext>
            </a:extLst>
          </p:cNvPr>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3" name="Shape 14">
            <a:extLst>
              <a:ext uri="{FF2B5EF4-FFF2-40B4-BE49-F238E27FC236}">
                <a16:creationId xmlns:a16="http://schemas.microsoft.com/office/drawing/2014/main" id="{CE0B5B1C-8858-43DC-BD75-C546F4738779}"/>
              </a:ext>
            </a:extLst>
          </p:cNvPr>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
        <p:nvSpPr>
          <p:cNvPr id="18" name="Content Placeholder 17">
            <a:extLst>
              <a:ext uri="{FF2B5EF4-FFF2-40B4-BE49-F238E27FC236}">
                <a16:creationId xmlns:a16="http://schemas.microsoft.com/office/drawing/2014/main" id="{0CF87F15-2C58-4DFC-BACB-0E2C6507BCDE}"/>
              </a:ext>
            </a:extLst>
          </p:cNvPr>
          <p:cNvSpPr>
            <a:spLocks noGrp="1"/>
          </p:cNvSpPr>
          <p:nvPr>
            <p:ph sz="quarter" idx="17" hasCustomPrompt="1"/>
          </p:nvPr>
        </p:nvSpPr>
        <p:spPr>
          <a:xfrm>
            <a:off x="2097088" y="6400800"/>
            <a:ext cx="6589712" cy="228600"/>
          </a:xfrm>
        </p:spPr>
        <p:txBody>
          <a:bodyPr lIns="0" tIns="0" rIns="0" bIns="0"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
        <p:nvSpPr>
          <p:cNvPr id="3" name="Picture Placeholder 2">
            <a:extLst>
              <a:ext uri="{FF2B5EF4-FFF2-40B4-BE49-F238E27FC236}">
                <a16:creationId xmlns:a16="http://schemas.microsoft.com/office/drawing/2014/main" id="{9349B39A-AC01-4073-85EF-922E8DBA6C0A}"/>
              </a:ext>
            </a:extLst>
          </p:cNvPr>
          <p:cNvSpPr>
            <a:spLocks noGrp="1"/>
          </p:cNvSpPr>
          <p:nvPr>
            <p:ph type="pic" sz="quarter" idx="18"/>
          </p:nvPr>
        </p:nvSpPr>
        <p:spPr>
          <a:xfrm>
            <a:off x="457200" y="1517650"/>
            <a:ext cx="4178300" cy="4608513"/>
          </a:xfrm>
        </p:spPr>
        <p:txBody>
          <a:bodyPr/>
          <a:lstStyle/>
          <a:p>
            <a:endParaRPr lang="en-IN"/>
          </a:p>
        </p:txBody>
      </p:sp>
      <p:sp>
        <p:nvSpPr>
          <p:cNvPr id="4" name="Picture Placeholder 3">
            <a:extLst>
              <a:ext uri="{FF2B5EF4-FFF2-40B4-BE49-F238E27FC236}">
                <a16:creationId xmlns:a16="http://schemas.microsoft.com/office/drawing/2014/main" id="{8E7D8767-4141-4147-B2D2-9763C8CD3CE7}"/>
              </a:ext>
            </a:extLst>
          </p:cNvPr>
          <p:cNvSpPr>
            <a:spLocks noGrp="1"/>
          </p:cNvSpPr>
          <p:nvPr>
            <p:ph type="pic" sz="quarter" idx="19"/>
          </p:nvPr>
        </p:nvSpPr>
        <p:spPr>
          <a:xfrm>
            <a:off x="457200" y="6291263"/>
            <a:ext cx="1262063" cy="566737"/>
          </a:xfrm>
        </p:spPr>
        <p:txBody>
          <a:bodyPr/>
          <a:lstStyle/>
          <a:p>
            <a:endParaRPr lang="en-IN"/>
          </a:p>
        </p:txBody>
      </p:sp>
    </p:spTree>
    <p:extLst>
      <p:ext uri="{BB962C8B-B14F-4D97-AF65-F5344CB8AC3E}">
        <p14:creationId xmlns:p14="http://schemas.microsoft.com/office/powerpoint/2010/main" val="144653552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Shape 11"/>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Tree>
    <p:extLst>
      <p:ext uri="{BB962C8B-B14F-4D97-AF65-F5344CB8AC3E}">
        <p14:creationId xmlns:p14="http://schemas.microsoft.com/office/powerpoint/2010/main" val="3246644562"/>
      </p:ext>
    </p:extLst>
  </p:cSld>
  <p:clrMap bg1="lt1" tx1="dk1" bg2="dk2" tx2="lt2" accent1="accent1" accent2="accent2" accent3="accent3" accent4="accent4" accent5="accent5" accent6="accent6" hlink="hlink" folHlink="folHlink"/>
  <p:sldLayoutIdLst>
    <p:sldLayoutId id="2147483675" r:id="rId1"/>
    <p:sldLayoutId id="2147483664" r:id="rId2"/>
    <p:sldLayoutId id="214748368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1.png"/><Relationship Id="rId7" Type="http://schemas.openxmlformats.org/officeDocument/2006/relationships/image" Target="../media/image2.png"/><Relationship Id="rId2" Type="http://schemas.openxmlformats.org/officeDocument/2006/relationships/image" Target="../media/image100.png"/><Relationship Id="rId1" Type="http://schemas.openxmlformats.org/officeDocument/2006/relationships/slideLayout" Target="../slideLayouts/slideLayout3.xml"/><Relationship Id="rId6" Type="http://schemas.openxmlformats.org/officeDocument/2006/relationships/image" Target="../media/image104.png"/><Relationship Id="rId5" Type="http://schemas.openxmlformats.org/officeDocument/2006/relationships/image" Target="../media/image103.png"/><Relationship Id="rId4" Type="http://schemas.openxmlformats.org/officeDocument/2006/relationships/image" Target="../media/image102.png"/></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3.xml"/><Relationship Id="rId16"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9">
            <a:extLst>
              <a:ext uri="{FF2B5EF4-FFF2-40B4-BE49-F238E27FC236}">
                <a16:creationId xmlns:a16="http://schemas.microsoft.com/office/drawing/2014/main" id="{9587A95B-FEF4-4C62-92B8-DD1D37E8DE18}"/>
              </a:ext>
            </a:extLst>
          </p:cNvPr>
          <p:cNvSpPr>
            <a:spLocks noGrp="1"/>
          </p:cNvSpPr>
          <p:nvPr>
            <p:ph type="title"/>
          </p:nvPr>
        </p:nvSpPr>
        <p:spPr>
          <a:xfrm>
            <a:off x="395289" y="133603"/>
            <a:ext cx="8389936" cy="738633"/>
          </a:xfrm>
          <a:noFill/>
          <a:ln>
            <a:noFill/>
          </a:ln>
        </p:spPr>
        <p:txBody>
          <a:bodyPr lIns="0" tIns="91425" rIns="0" bIns="91425" anchor="ctr" anchorCtr="0">
            <a:spAutoFit/>
          </a:bodyPr>
          <a:lstStyle/>
          <a:p>
            <a:r>
              <a:rPr lang="en-US" dirty="0">
                <a:solidFill>
                  <a:srgbClr val="0070C0"/>
                </a:solidFill>
              </a:rPr>
              <a:t>12.5 Logarithmic Differentiation </a:t>
            </a:r>
            <a:r>
              <a:rPr lang="en-US" sz="2800" dirty="0">
                <a:solidFill>
                  <a:srgbClr val="0070C0"/>
                </a:solidFill>
              </a:rPr>
              <a:t> </a:t>
            </a:r>
            <a:endParaRPr lang="en-US" dirty="0">
              <a:solidFill>
                <a:srgbClr val="0070C0"/>
              </a:solidFill>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33C97739-16B6-47EB-98B3-1CB73234E4C6}"/>
                  </a:ext>
                </a:extLst>
              </p:cNvPr>
              <p:cNvSpPr/>
              <p:nvPr/>
            </p:nvSpPr>
            <p:spPr>
              <a:xfrm>
                <a:off x="310364" y="968615"/>
                <a:ext cx="8312936" cy="1211807"/>
              </a:xfrm>
              <a:prstGeom prst="rect">
                <a:avLst/>
              </a:prstGeom>
            </p:spPr>
            <p:txBody>
              <a:bodyPr wrap="square">
                <a:spAutoFit/>
              </a:bodyPr>
              <a:lstStyle/>
              <a:p>
                <a:r>
                  <a:rPr lang="en-US" sz="1800" dirty="0">
                    <a:latin typeface="Times New Roman" panose="02020603050405020304" pitchFamily="18" charset="0"/>
                    <a:ea typeface="Times New Roman" panose="02020603050405020304" pitchFamily="18" charset="0"/>
                  </a:rPr>
                  <a:t>We may use of the properties of the logarithmic functions to simplify expressions before we differentiate, especially for expressions involving exponents and radicals.</a:t>
                </a:r>
              </a:p>
              <a:p>
                <a:pPr marL="457200" marR="0">
                  <a:spcBef>
                    <a:spcPts val="0"/>
                  </a:spcBef>
                  <a:spcAft>
                    <a:spcPts val="0"/>
                  </a:spcAft>
                </a:pPr>
                <a:r>
                  <a:rPr lang="en-US" sz="1800" dirty="0">
                    <a:latin typeface="Times New Roman" panose="02020603050405020304" pitchFamily="18" charset="0"/>
                    <a:ea typeface="Times New Roman" panose="02020603050405020304" pitchFamily="18" charset="0"/>
                  </a:rPr>
                  <a:t> </a:t>
                </a:r>
              </a:p>
              <a:p>
                <a:r>
                  <a:rPr lang="en-US" sz="1800" dirty="0">
                    <a:latin typeface="Times New Roman" panose="02020603050405020304" pitchFamily="18" charset="0"/>
                    <a:ea typeface="Times New Roman" panose="02020603050405020304" pitchFamily="18" charset="0"/>
                  </a:rPr>
                  <a:t>To differentiate </a:t>
                </a:r>
                <a14:m>
                  <m:oMath xmlns:m="http://schemas.openxmlformats.org/officeDocument/2006/math">
                    <m:r>
                      <a:rPr lang="en-US" sz="1800" i="1">
                        <a:latin typeface="Cambria Math" panose="02040503050406030204" pitchFamily="18" charset="0"/>
                        <a:ea typeface="Times New Roman" panose="02020603050405020304" pitchFamily="18" charset="0"/>
                      </a:rPr>
                      <m:t>𝑦</m:t>
                    </m:r>
                    <m:r>
                      <a:rPr lang="en-US" sz="1800" i="1">
                        <a:latin typeface="Cambria Math" panose="02040503050406030204" pitchFamily="18" charset="0"/>
                        <a:ea typeface="Times New Roman" panose="02020603050405020304" pitchFamily="18" charset="0"/>
                      </a:rPr>
                      <m:t>=</m:t>
                    </m:r>
                    <m:sSup>
                      <m:sSupPr>
                        <m:ctrlPr>
                          <a:rPr lang="en-US" sz="1800" i="1">
                            <a:latin typeface="Cambria Math" panose="02040503050406030204" pitchFamily="18" charset="0"/>
                            <a:ea typeface="Times New Roman" panose="02020603050405020304" pitchFamily="18" charset="0"/>
                          </a:rPr>
                        </m:ctrlPr>
                      </m:sSupPr>
                      <m:e>
                        <m:d>
                          <m:dPr>
                            <m:begChr m:val="["/>
                            <m:endChr m:val="]"/>
                            <m:ctrlPr>
                              <a:rPr lang="en-US" sz="1800" i="1">
                                <a:latin typeface="Cambria Math" panose="02040503050406030204" pitchFamily="18" charset="0"/>
                                <a:ea typeface="Times New Roman" panose="02020603050405020304" pitchFamily="18" charset="0"/>
                              </a:rPr>
                            </m:ctrlPr>
                          </m:dPr>
                          <m:e>
                            <m:r>
                              <a:rPr lang="en-US" sz="1800" i="1">
                                <a:latin typeface="Cambria Math" panose="02040503050406030204" pitchFamily="18" charset="0"/>
                                <a:ea typeface="Times New Roman" panose="02020603050405020304" pitchFamily="18" charset="0"/>
                              </a:rPr>
                              <m:t>𝑓</m:t>
                            </m:r>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e>
                        </m:d>
                      </m:e>
                      <m:sup>
                        <m:r>
                          <a:rPr lang="en-US" sz="1800" i="1">
                            <a:latin typeface="Cambria Math" panose="02040503050406030204" pitchFamily="18" charset="0"/>
                            <a:ea typeface="Times New Roman" panose="02020603050405020304" pitchFamily="18" charset="0"/>
                          </a:rPr>
                          <m:t>𝑔</m:t>
                        </m:r>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sup>
                    </m:sSup>
                  </m:oMath>
                </a14:m>
                <a:r>
                  <a:rPr lang="en-US" sz="1800" dirty="0">
                    <a:latin typeface="Times New Roman" panose="02020603050405020304" pitchFamily="18" charset="0"/>
                    <a:ea typeface="Times New Roman" panose="02020603050405020304" pitchFamily="18" charset="0"/>
                  </a:rPr>
                  <a:t> using logarithmic differentiation, we do the following:</a:t>
                </a:r>
              </a:p>
            </p:txBody>
          </p:sp>
        </mc:Choice>
        <mc:Fallback xmlns="">
          <p:sp>
            <p:nvSpPr>
              <p:cNvPr id="3" name="Rectangle 2">
                <a:extLst>
                  <a:ext uri="{FF2B5EF4-FFF2-40B4-BE49-F238E27FC236}">
                    <a16:creationId xmlns:a16="http://schemas.microsoft.com/office/drawing/2014/main" id="{33C97739-16B6-47EB-98B3-1CB73234E4C6}"/>
                  </a:ext>
                </a:extLst>
              </p:cNvPr>
              <p:cNvSpPr>
                <a:spLocks noRot="1" noChangeAspect="1" noMove="1" noResize="1" noEditPoints="1" noAdjustHandles="1" noChangeArrowheads="1" noChangeShapeType="1" noTextEdit="1"/>
              </p:cNvSpPr>
              <p:nvPr/>
            </p:nvSpPr>
            <p:spPr>
              <a:xfrm>
                <a:off x="310364" y="968615"/>
                <a:ext cx="8312936" cy="1211807"/>
              </a:xfrm>
              <a:prstGeom prst="rect">
                <a:avLst/>
              </a:prstGeom>
              <a:blipFill>
                <a:blip r:embed="rId2"/>
                <a:stretch>
                  <a:fillRect l="-660" t="-3015" r="-1026" b="-70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E299B519-17C6-450A-96D1-2ABDA339C03F}"/>
                  </a:ext>
                </a:extLst>
              </p:cNvPr>
              <p:cNvSpPr/>
              <p:nvPr/>
            </p:nvSpPr>
            <p:spPr>
              <a:xfrm>
                <a:off x="133350" y="2302379"/>
                <a:ext cx="5310072" cy="2349554"/>
              </a:xfrm>
              <a:prstGeom prst="rect">
                <a:avLst/>
              </a:prstGeom>
            </p:spPr>
            <p:txBody>
              <a:bodyPr wrap="square">
                <a:spAutoFit/>
              </a:bodyPr>
              <a:lstStyle/>
              <a:p>
                <a:r>
                  <a:rPr lang="en-US" sz="1800" dirty="0">
                    <a:latin typeface="Times New Roman" panose="02020603050405020304" pitchFamily="18" charset="0"/>
                    <a:ea typeface="Times New Roman" panose="02020603050405020304" pitchFamily="18" charset="0"/>
                  </a:rPr>
                  <a:t>Step 1: Take the </a:t>
                </a:r>
                <a:r>
                  <a:rPr lang="en-US" sz="1800" i="1" dirty="0">
                    <a:latin typeface="Times New Roman" panose="02020603050405020304" pitchFamily="18" charset="0"/>
                    <a:ea typeface="Times New Roman" panose="02020603050405020304" pitchFamily="18" charset="0"/>
                  </a:rPr>
                  <a:t>ln</a:t>
                </a:r>
                <a:r>
                  <a:rPr lang="en-US" sz="1800" dirty="0">
                    <a:latin typeface="Times New Roman" panose="02020603050405020304" pitchFamily="18" charset="0"/>
                    <a:ea typeface="Times New Roman" panose="02020603050405020304" pitchFamily="18" charset="0"/>
                  </a:rPr>
                  <a:t> of both sides:     </a:t>
                </a:r>
                <a14:m>
                  <m:oMath xmlns:m="http://schemas.openxmlformats.org/officeDocument/2006/math">
                    <m:func>
                      <m:funcPr>
                        <m:ctrlPr>
                          <a:rPr lang="en-US" sz="1800" i="1">
                            <a:latin typeface="Cambria Math" panose="02040503050406030204" pitchFamily="18" charset="0"/>
                            <a:ea typeface="Times New Roman" panose="02020603050405020304" pitchFamily="18" charset="0"/>
                          </a:rPr>
                        </m:ctrlPr>
                      </m:funcPr>
                      <m:fName>
                        <m:r>
                          <a:rPr lang="en-US" sz="1800" i="1">
                            <a:latin typeface="Cambria Math" panose="02040503050406030204" pitchFamily="18" charset="0"/>
                            <a:ea typeface="Times New Roman" panose="02020603050405020304" pitchFamily="18" charset="0"/>
                          </a:rPr>
                          <m:t>𝑙𝑛</m:t>
                        </m:r>
                      </m:fName>
                      <m:e>
                        <m:r>
                          <a:rPr lang="en-US" sz="1800" i="1">
                            <a:latin typeface="Cambria Math" panose="02040503050406030204" pitchFamily="18" charset="0"/>
                            <a:ea typeface="Times New Roman" panose="02020603050405020304" pitchFamily="18" charset="0"/>
                          </a:rPr>
                          <m:t>𝑦</m:t>
                        </m:r>
                      </m:e>
                    </m:func>
                    <m:r>
                      <a:rPr lang="en-US" sz="1800" i="1">
                        <a:latin typeface="Cambria Math" panose="02040503050406030204" pitchFamily="18" charset="0"/>
                        <a:ea typeface="Times New Roman" panose="02020603050405020304" pitchFamily="18" charset="0"/>
                      </a:rPr>
                      <m:t>=</m:t>
                    </m:r>
                    <m:sSup>
                      <m:sSupPr>
                        <m:ctrlPr>
                          <a:rPr lang="en-US" sz="1800" i="1">
                            <a:latin typeface="Cambria Math" panose="02040503050406030204" pitchFamily="18" charset="0"/>
                            <a:ea typeface="Times New Roman" panose="02020603050405020304" pitchFamily="18" charset="0"/>
                          </a:rPr>
                        </m:ctrlPr>
                      </m:sSupPr>
                      <m:e>
                        <m:func>
                          <m:funcPr>
                            <m:ctrlPr>
                              <a:rPr lang="en-US" sz="1800" i="1">
                                <a:latin typeface="Cambria Math" panose="02040503050406030204" pitchFamily="18" charset="0"/>
                                <a:ea typeface="Times New Roman" panose="02020603050405020304" pitchFamily="18" charset="0"/>
                              </a:rPr>
                            </m:ctrlPr>
                          </m:funcPr>
                          <m:fName>
                            <m:r>
                              <a:rPr lang="en-US" sz="1800" i="1">
                                <a:latin typeface="Cambria Math" panose="02040503050406030204" pitchFamily="18" charset="0"/>
                                <a:ea typeface="Times New Roman" panose="02020603050405020304" pitchFamily="18" charset="0"/>
                              </a:rPr>
                              <m:t>𝑙𝑛</m:t>
                            </m:r>
                          </m:fName>
                          <m:e>
                            <m:d>
                              <m:dPr>
                                <m:begChr m:val="["/>
                                <m:endChr m:val="]"/>
                                <m:ctrlPr>
                                  <a:rPr lang="en-US" sz="1800" i="1">
                                    <a:latin typeface="Cambria Math" panose="02040503050406030204" pitchFamily="18" charset="0"/>
                                    <a:ea typeface="Times New Roman" panose="02020603050405020304" pitchFamily="18" charset="0"/>
                                  </a:rPr>
                                </m:ctrlPr>
                              </m:dPr>
                              <m:e>
                                <m:r>
                                  <a:rPr lang="en-US" sz="1800" i="1">
                                    <a:latin typeface="Cambria Math" panose="02040503050406030204" pitchFamily="18" charset="0"/>
                                    <a:ea typeface="Times New Roman" panose="02020603050405020304" pitchFamily="18" charset="0"/>
                                  </a:rPr>
                                  <m:t>𝑓</m:t>
                                </m:r>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e>
                            </m:d>
                          </m:e>
                        </m:func>
                      </m:e>
                      <m:sup>
                        <m:r>
                          <a:rPr lang="en-US" sz="1800" i="1">
                            <a:latin typeface="Cambria Math" panose="02040503050406030204" pitchFamily="18" charset="0"/>
                            <a:ea typeface="Times New Roman" panose="02020603050405020304" pitchFamily="18" charset="0"/>
                          </a:rPr>
                          <m:t>𝑔</m:t>
                        </m:r>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sup>
                    </m:sSup>
                  </m:oMath>
                </a14:m>
                <a:endParaRPr lang="en-US" sz="1800" dirty="0">
                  <a:latin typeface="Times New Roman" panose="02020603050405020304" pitchFamily="18" charset="0"/>
                  <a:ea typeface="Times New Roman" panose="02020603050405020304" pitchFamily="18" charset="0"/>
                </a:endParaRPr>
              </a:p>
              <a:p>
                <a:r>
                  <a:rPr lang="en-US" sz="1800" dirty="0">
                    <a:latin typeface="Times New Roman" panose="02020603050405020304" pitchFamily="18" charset="0"/>
                    <a:ea typeface="Times New Roman" panose="02020603050405020304" pitchFamily="18" charset="0"/>
                  </a:rPr>
                  <a:t>Step 2: Simplify the R.H.S  if possible. : </a:t>
                </a:r>
                <a14:m>
                  <m:oMath xmlns:m="http://schemas.openxmlformats.org/officeDocument/2006/math">
                    <m:func>
                      <m:funcPr>
                        <m:ctrlPr>
                          <a:rPr lang="en-US" sz="1800" i="1">
                            <a:latin typeface="Cambria Math" panose="02040503050406030204" pitchFamily="18" charset="0"/>
                            <a:ea typeface="Times New Roman" panose="02020603050405020304" pitchFamily="18" charset="0"/>
                          </a:rPr>
                        </m:ctrlPr>
                      </m:funcPr>
                      <m:fName>
                        <m:r>
                          <a:rPr lang="en-US" sz="1800" i="1">
                            <a:latin typeface="Cambria Math" panose="02040503050406030204" pitchFamily="18" charset="0"/>
                            <a:ea typeface="Times New Roman" panose="02020603050405020304" pitchFamily="18" charset="0"/>
                          </a:rPr>
                          <m:t>𝑙𝑛</m:t>
                        </m:r>
                      </m:fName>
                      <m:e>
                        <m:r>
                          <a:rPr lang="en-US" sz="1800" i="1">
                            <a:latin typeface="Cambria Math" panose="02040503050406030204" pitchFamily="18" charset="0"/>
                            <a:ea typeface="Times New Roman" panose="02020603050405020304" pitchFamily="18" charset="0"/>
                          </a:rPr>
                          <m:t>𝑦</m:t>
                        </m:r>
                      </m:e>
                    </m:func>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𝑔</m:t>
                    </m:r>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func>
                      <m:funcPr>
                        <m:ctrlPr>
                          <a:rPr lang="en-US" sz="1800" i="1">
                            <a:latin typeface="Cambria Math" panose="02040503050406030204" pitchFamily="18" charset="0"/>
                            <a:ea typeface="Times New Roman" panose="02020603050405020304" pitchFamily="18" charset="0"/>
                          </a:rPr>
                        </m:ctrlPr>
                      </m:funcPr>
                      <m:fName>
                        <m:r>
                          <a:rPr lang="en-US" sz="1800" i="1">
                            <a:latin typeface="Cambria Math" panose="02040503050406030204" pitchFamily="18" charset="0"/>
                            <a:ea typeface="Times New Roman" panose="02020603050405020304" pitchFamily="18" charset="0"/>
                          </a:rPr>
                          <m:t>𝑙𝑛</m:t>
                        </m:r>
                      </m:fName>
                      <m:e>
                        <m:r>
                          <a:rPr lang="en-US" sz="1800" i="1">
                            <a:latin typeface="Cambria Math" panose="02040503050406030204" pitchFamily="18" charset="0"/>
                            <a:ea typeface="Times New Roman" panose="02020603050405020304" pitchFamily="18" charset="0"/>
                          </a:rPr>
                          <m:t>𝑓</m:t>
                        </m:r>
                      </m:e>
                    </m:func>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oMath>
                </a14:m>
                <a:endParaRPr lang="en-US" sz="1800" dirty="0">
                  <a:latin typeface="Times New Roman" panose="02020603050405020304" pitchFamily="18" charset="0"/>
                  <a:ea typeface="Times New Roman" panose="02020603050405020304" pitchFamily="18" charset="0"/>
                </a:endParaRPr>
              </a:p>
              <a:p>
                <a:r>
                  <a:rPr lang="en-US" sz="1800" dirty="0">
                    <a:latin typeface="Times New Roman" panose="02020603050405020304" pitchFamily="18" charset="0"/>
                    <a:ea typeface="Times New Roman" panose="02020603050405020304" pitchFamily="18" charset="0"/>
                  </a:rPr>
                  <a:t>Step 3: differentiate implicitly with respect to </a:t>
                </a:r>
                <a:r>
                  <a:rPr lang="en-US" sz="1800" i="1" dirty="0">
                    <a:latin typeface="Times New Roman" panose="02020603050405020304" pitchFamily="18" charset="0"/>
                    <a:ea typeface="Times New Roman" panose="02020603050405020304" pitchFamily="18" charset="0"/>
                  </a:rPr>
                  <a:t>x:   </a:t>
                </a:r>
                <a:endParaRPr lang="en-US" sz="1800" dirty="0">
                  <a:latin typeface="Times New Roman" panose="02020603050405020304" pitchFamily="18" charset="0"/>
                  <a:ea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f>
                        <m:fPr>
                          <m:ctrlPr>
                            <a:rPr lang="en-US" sz="1800" i="1">
                              <a:latin typeface="Cambria Math" panose="02040503050406030204" pitchFamily="18" charset="0"/>
                              <a:ea typeface="Times New Roman" panose="02020603050405020304" pitchFamily="18" charset="0"/>
                            </a:rPr>
                          </m:ctrlPr>
                        </m:fPr>
                        <m:num>
                          <m:sSup>
                            <m:sSupPr>
                              <m:ctrlPr>
                                <a:rPr lang="en-US" sz="1800" i="1">
                                  <a:latin typeface="Cambria Math" panose="02040503050406030204" pitchFamily="18" charset="0"/>
                                  <a:ea typeface="Times New Roman" panose="02020603050405020304" pitchFamily="18" charset="0"/>
                                </a:rPr>
                              </m:ctrlPr>
                            </m:sSupPr>
                            <m:e>
                              <m:r>
                                <a:rPr lang="en-US" sz="1800" i="1">
                                  <a:latin typeface="Cambria Math" panose="02040503050406030204" pitchFamily="18" charset="0"/>
                                  <a:ea typeface="Times New Roman" panose="02020603050405020304" pitchFamily="18" charset="0"/>
                                </a:rPr>
                                <m:t>𝑦</m:t>
                              </m:r>
                            </m:e>
                            <m:sup>
                              <m:r>
                                <a:rPr lang="en-US" sz="1800" i="1">
                                  <a:latin typeface="Cambria Math" panose="02040503050406030204" pitchFamily="18" charset="0"/>
                                  <a:ea typeface="Times New Roman" panose="02020603050405020304" pitchFamily="18" charset="0"/>
                                </a:rPr>
                                <m:t>′</m:t>
                              </m:r>
                            </m:sup>
                          </m:sSup>
                        </m:num>
                        <m:den>
                          <m:r>
                            <a:rPr lang="en-US" sz="1800" i="1">
                              <a:latin typeface="Cambria Math" panose="02040503050406030204" pitchFamily="18" charset="0"/>
                              <a:ea typeface="Times New Roman" panose="02020603050405020304" pitchFamily="18" charset="0"/>
                            </a:rPr>
                            <m:t>𝑦</m:t>
                          </m:r>
                        </m:den>
                      </m:f>
                      <m:r>
                        <a:rPr lang="en-US" sz="1800" i="1">
                          <a:latin typeface="Cambria Math" panose="02040503050406030204" pitchFamily="18" charset="0"/>
                          <a:ea typeface="Times New Roman" panose="02020603050405020304" pitchFamily="18" charset="0"/>
                        </a:rPr>
                        <m:t>=</m:t>
                      </m:r>
                      <m:f>
                        <m:fPr>
                          <m:ctrlPr>
                            <a:rPr lang="en-US" sz="1800" i="1">
                              <a:latin typeface="Cambria Math" panose="02040503050406030204" pitchFamily="18" charset="0"/>
                              <a:ea typeface="Times New Roman" panose="02020603050405020304" pitchFamily="18" charset="0"/>
                            </a:rPr>
                          </m:ctrlPr>
                        </m:fPr>
                        <m:num>
                          <m:r>
                            <a:rPr lang="en-US" sz="1800" i="1">
                              <a:latin typeface="Cambria Math" panose="02040503050406030204" pitchFamily="18" charset="0"/>
                              <a:ea typeface="Times New Roman" panose="02020603050405020304" pitchFamily="18" charset="0"/>
                            </a:rPr>
                            <m:t>𝑑</m:t>
                          </m:r>
                        </m:num>
                        <m:den>
                          <m:r>
                            <a:rPr lang="en-US" sz="1800" i="1">
                              <a:latin typeface="Cambria Math" panose="02040503050406030204" pitchFamily="18" charset="0"/>
                              <a:ea typeface="Times New Roman" panose="02020603050405020304" pitchFamily="18" charset="0"/>
                            </a:rPr>
                            <m:t>𝑑𝑥</m:t>
                          </m:r>
                        </m:den>
                      </m:f>
                      <m:d>
                        <m:dPr>
                          <m:begChr m:val="["/>
                          <m:endChr m:val="]"/>
                          <m:ctrlPr>
                            <a:rPr lang="en-US" sz="1800" i="1">
                              <a:latin typeface="Cambria Math" panose="02040503050406030204" pitchFamily="18" charset="0"/>
                              <a:ea typeface="Times New Roman" panose="02020603050405020304" pitchFamily="18" charset="0"/>
                            </a:rPr>
                          </m:ctrlPr>
                        </m:dPr>
                        <m:e>
                          <m:r>
                            <a:rPr lang="en-US" sz="1800" i="1">
                              <a:latin typeface="Cambria Math" panose="02040503050406030204" pitchFamily="18" charset="0"/>
                              <a:ea typeface="Times New Roman" panose="02020603050405020304" pitchFamily="18" charset="0"/>
                            </a:rPr>
                            <m:t>𝑔</m:t>
                          </m:r>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func>
                            <m:funcPr>
                              <m:ctrlPr>
                                <a:rPr lang="en-US" sz="1800" i="1">
                                  <a:latin typeface="Cambria Math" panose="02040503050406030204" pitchFamily="18" charset="0"/>
                                  <a:ea typeface="Times New Roman" panose="02020603050405020304" pitchFamily="18" charset="0"/>
                                </a:rPr>
                              </m:ctrlPr>
                            </m:funcPr>
                            <m:fName>
                              <m:r>
                                <a:rPr lang="en-US" sz="1800" i="1">
                                  <a:latin typeface="Cambria Math" panose="02040503050406030204" pitchFamily="18" charset="0"/>
                                  <a:ea typeface="Times New Roman" panose="02020603050405020304" pitchFamily="18" charset="0"/>
                                </a:rPr>
                                <m:t>𝑙𝑛</m:t>
                              </m:r>
                            </m:fName>
                            <m:e>
                              <m:r>
                                <a:rPr lang="en-US" sz="1800" i="1">
                                  <a:latin typeface="Cambria Math" panose="02040503050406030204" pitchFamily="18" charset="0"/>
                                  <a:ea typeface="Times New Roman" panose="02020603050405020304" pitchFamily="18" charset="0"/>
                                </a:rPr>
                                <m:t>𝑓</m:t>
                              </m:r>
                            </m:e>
                          </m:func>
                          <m:r>
                            <a:rPr lang="en-US" sz="1800" i="1">
                              <a:latin typeface="Cambria Math" panose="02040503050406030204" pitchFamily="18" charset="0"/>
                              <a:ea typeface="Times New Roman" panose="02020603050405020304" pitchFamily="18" charset="0"/>
                            </a:rPr>
                            <m:t>(</m:t>
                          </m:r>
                          <m:r>
                            <a:rPr lang="en-US" sz="1800" i="1">
                              <a:latin typeface="Cambria Math" panose="02040503050406030204" pitchFamily="18" charset="0"/>
                              <a:ea typeface="Times New Roman" panose="02020603050405020304" pitchFamily="18" charset="0"/>
                            </a:rPr>
                            <m:t>𝑥</m:t>
                          </m:r>
                          <m:r>
                            <a:rPr lang="en-US" sz="1800" i="1">
                              <a:latin typeface="Cambria Math" panose="02040503050406030204" pitchFamily="18" charset="0"/>
                              <a:ea typeface="Times New Roman" panose="02020603050405020304" pitchFamily="18" charset="0"/>
                            </a:rPr>
                            <m:t>)</m:t>
                          </m:r>
                        </m:e>
                      </m:d>
                    </m:oMath>
                  </m:oMathPara>
                </a14:m>
                <a:endParaRPr lang="en-US" sz="1800" dirty="0">
                  <a:latin typeface="Times New Roman" panose="02020603050405020304" pitchFamily="18" charset="0"/>
                  <a:ea typeface="Times New Roman" panose="02020603050405020304" pitchFamily="18" charset="0"/>
                </a:endParaRPr>
              </a:p>
              <a:p>
                <a:r>
                  <a:rPr lang="en-US" sz="1800" dirty="0">
                    <a:latin typeface="Times New Roman" panose="02020603050405020304" pitchFamily="18" charset="0"/>
                    <a:ea typeface="Times New Roman" panose="02020603050405020304" pitchFamily="18" charset="0"/>
                  </a:rPr>
                  <a:t>Step 4: Solve for </a:t>
                </a:r>
                <a14:m>
                  <m:oMath xmlns:m="http://schemas.openxmlformats.org/officeDocument/2006/math">
                    <m:sSup>
                      <m:sSupPr>
                        <m:ctrlPr>
                          <a:rPr lang="en-US" sz="1800" i="1">
                            <a:latin typeface="Cambria Math" panose="02040503050406030204" pitchFamily="18" charset="0"/>
                            <a:ea typeface="Times New Roman" panose="02020603050405020304" pitchFamily="18" charset="0"/>
                          </a:rPr>
                        </m:ctrlPr>
                      </m:sSupPr>
                      <m:e>
                        <m:r>
                          <a:rPr lang="en-US" sz="1800" i="1">
                            <a:latin typeface="Cambria Math" panose="02040503050406030204" pitchFamily="18" charset="0"/>
                            <a:ea typeface="Times New Roman" panose="02020603050405020304" pitchFamily="18" charset="0"/>
                          </a:rPr>
                          <m:t>𝑦</m:t>
                        </m:r>
                      </m:e>
                      <m:sup>
                        <m:r>
                          <a:rPr lang="en-US" sz="1800" i="1">
                            <a:latin typeface="Cambria Math" panose="02040503050406030204" pitchFamily="18" charset="0"/>
                            <a:ea typeface="Times New Roman" panose="02020603050405020304" pitchFamily="18" charset="0"/>
                          </a:rPr>
                          <m:t>′</m:t>
                        </m:r>
                      </m:sup>
                    </m:sSup>
                  </m:oMath>
                </a14:m>
                <a:endParaRPr lang="en-US" sz="1800" dirty="0">
                  <a:latin typeface="Times New Roman" panose="02020603050405020304" pitchFamily="18" charset="0"/>
                  <a:ea typeface="Times New Roman" panose="02020603050405020304" pitchFamily="18" charset="0"/>
                </a:endParaRPr>
              </a:p>
            </p:txBody>
          </p:sp>
        </mc:Choice>
        <mc:Fallback xmlns="">
          <p:sp>
            <p:nvSpPr>
              <p:cNvPr id="4" name="Rectangle 3">
                <a:extLst>
                  <a:ext uri="{FF2B5EF4-FFF2-40B4-BE49-F238E27FC236}">
                    <a16:creationId xmlns:a16="http://schemas.microsoft.com/office/drawing/2014/main" id="{E299B519-17C6-450A-96D1-2ABDA339C03F}"/>
                  </a:ext>
                </a:extLst>
              </p:cNvPr>
              <p:cNvSpPr>
                <a:spLocks noRot="1" noChangeAspect="1" noMove="1" noResize="1" noEditPoints="1" noAdjustHandles="1" noChangeArrowheads="1" noChangeShapeType="1" noTextEdit="1"/>
              </p:cNvSpPr>
              <p:nvPr/>
            </p:nvSpPr>
            <p:spPr>
              <a:xfrm>
                <a:off x="133350" y="2302379"/>
                <a:ext cx="5310072" cy="2349554"/>
              </a:xfrm>
              <a:prstGeom prst="rect">
                <a:avLst/>
              </a:prstGeom>
              <a:blipFill>
                <a:blip r:embed="rId3"/>
                <a:stretch>
                  <a:fillRect l="-1033" t="-1558" b="-337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813C1EC0-F965-4F6A-BE08-9BCFEB2FF5D3}"/>
                  </a:ext>
                </a:extLst>
              </p:cNvPr>
              <p:cNvSpPr/>
              <p:nvPr/>
            </p:nvSpPr>
            <p:spPr>
              <a:xfrm>
                <a:off x="2646287" y="4669046"/>
                <a:ext cx="3918708" cy="400110"/>
              </a:xfrm>
              <a:prstGeom prst="rect">
                <a:avLst/>
              </a:prstGeom>
            </p:spPr>
            <p:txBody>
              <a:bodyPr wrap="square">
                <a:spAutoFit/>
              </a:bodyPr>
              <a:lstStyle/>
              <a:p>
                <a:r>
                  <a:rPr lang="en-US" sz="2000" b="1" dirty="0">
                    <a:solidFill>
                      <a:srgbClr val="2105CB"/>
                    </a:solidFill>
                    <a:effectLst/>
                    <a:latin typeface="Times New Roman" panose="02020603050405020304" pitchFamily="18" charset="0"/>
                    <a:ea typeface="Times New Roman" panose="02020603050405020304" pitchFamily="18" charset="0"/>
                  </a:rPr>
                  <a:t>Example:</a:t>
                </a:r>
                <a:r>
                  <a:rPr lang="en-US" sz="2000" b="1" dirty="0">
                    <a:effectLst/>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Use log differentiation to find </a:t>
                </a:r>
                <a14:m>
                  <m:oMath xmlns:m="http://schemas.openxmlformats.org/officeDocument/2006/math">
                    <m:sSup>
                      <m:sSupPr>
                        <m:ctrlPr>
                          <a:rPr lang="en-US"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𝑦</m:t>
                        </m:r>
                      </m:e>
                      <m:sup>
                        <m:r>
                          <a:rPr lang="en-US" i="1">
                            <a:latin typeface="Cambria Math" panose="02040503050406030204" pitchFamily="18" charset="0"/>
                            <a:ea typeface="Times New Roman" panose="02020603050405020304" pitchFamily="18" charset="0"/>
                          </a:rPr>
                          <m:t>′</m:t>
                        </m:r>
                      </m:sup>
                    </m:sSup>
                  </m:oMath>
                </a14:m>
                <a:endParaRPr lang="en-US" dirty="0">
                  <a:latin typeface="Times New Roman" panose="02020603050405020304" pitchFamily="18" charset="0"/>
                  <a:ea typeface="Times New Roman" panose="02020603050405020304" pitchFamily="18" charset="0"/>
                </a:endParaRPr>
              </a:p>
            </p:txBody>
          </p:sp>
        </mc:Choice>
        <mc:Fallback xmlns="">
          <p:sp>
            <p:nvSpPr>
              <p:cNvPr id="5" name="Rectangle 4">
                <a:extLst>
                  <a:ext uri="{FF2B5EF4-FFF2-40B4-BE49-F238E27FC236}">
                    <a16:creationId xmlns:a16="http://schemas.microsoft.com/office/drawing/2014/main" id="{813C1EC0-F965-4F6A-BE08-9BCFEB2FF5D3}"/>
                  </a:ext>
                </a:extLst>
              </p:cNvPr>
              <p:cNvSpPr>
                <a:spLocks noRot="1" noChangeAspect="1" noMove="1" noResize="1" noEditPoints="1" noAdjustHandles="1" noChangeArrowheads="1" noChangeShapeType="1" noTextEdit="1"/>
              </p:cNvSpPr>
              <p:nvPr/>
            </p:nvSpPr>
            <p:spPr>
              <a:xfrm>
                <a:off x="2646287" y="4669046"/>
                <a:ext cx="3918708" cy="400110"/>
              </a:xfrm>
              <a:prstGeom prst="rect">
                <a:avLst/>
              </a:prstGeom>
              <a:blipFill>
                <a:blip r:embed="rId4"/>
                <a:stretch>
                  <a:fillRect l="-1555" t="-9091"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EB2C18D8-A3BB-4D92-8F43-1C6528B39366}"/>
                  </a:ext>
                </a:extLst>
              </p:cNvPr>
              <p:cNvSpPr/>
              <p:nvPr/>
            </p:nvSpPr>
            <p:spPr>
              <a:xfrm>
                <a:off x="3389823" y="5044754"/>
                <a:ext cx="1376852" cy="307777"/>
              </a:xfrm>
              <a:prstGeom prst="rect">
                <a:avLst/>
              </a:prstGeom>
            </p:spPr>
            <p:txBody>
              <a:bodyPr wrap="none">
                <a:spAutoFit/>
              </a:bodyPr>
              <a:lstStyle/>
              <a:p>
                <a:pPr marL="457200" marR="0">
                  <a:spcBef>
                    <a:spcPts val="0"/>
                  </a:spcBef>
                  <a:spcAft>
                    <a:spcPts val="0"/>
                  </a:spcAft>
                </a:pPr>
                <a:r>
                  <a:rPr lang="en-US" dirty="0">
                    <a:latin typeface="Times New Roman" panose="02020603050405020304" pitchFamily="18" charset="0"/>
                    <a:ea typeface="Times New Roman" panose="02020603050405020304" pitchFamily="18" charset="0"/>
                  </a:rPr>
                  <a:t>1) </a:t>
                </a:r>
                <a14:m>
                  <m:oMath xmlns:m="http://schemas.openxmlformats.org/officeDocument/2006/math">
                    <m:r>
                      <a:rPr lang="en-US" i="1">
                        <a:latin typeface="Cambria Math" panose="02040503050406030204" pitchFamily="18" charset="0"/>
                        <a:ea typeface="Times New Roman" panose="02020603050405020304" pitchFamily="18" charset="0"/>
                      </a:rPr>
                      <m:t>𝑦</m:t>
                    </m:r>
                    <m:r>
                      <a:rPr lang="en-US" i="1">
                        <a:latin typeface="Cambria Math" panose="02040503050406030204" pitchFamily="18" charset="0"/>
                        <a:ea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𝑥</m:t>
                        </m:r>
                      </m:e>
                      <m:sup>
                        <m:r>
                          <a:rPr lang="en-US" i="1">
                            <a:latin typeface="Cambria Math" panose="02040503050406030204" pitchFamily="18" charset="0"/>
                            <a:ea typeface="Times New Roman" panose="02020603050405020304" pitchFamily="18" charset="0"/>
                          </a:rPr>
                          <m:t>𝑥</m:t>
                        </m:r>
                      </m:sup>
                    </m:sSup>
                  </m:oMath>
                </a14:m>
                <a:endParaRPr lang="en-US" dirty="0">
                  <a:latin typeface="Times New Roman" panose="02020603050405020304" pitchFamily="18" charset="0"/>
                  <a:ea typeface="Times New Roman" panose="02020603050405020304" pitchFamily="18" charset="0"/>
                </a:endParaRPr>
              </a:p>
            </p:txBody>
          </p:sp>
        </mc:Choice>
        <mc:Fallback xmlns="">
          <p:sp>
            <p:nvSpPr>
              <p:cNvPr id="11" name="Rectangle 10">
                <a:extLst>
                  <a:ext uri="{FF2B5EF4-FFF2-40B4-BE49-F238E27FC236}">
                    <a16:creationId xmlns:a16="http://schemas.microsoft.com/office/drawing/2014/main" id="{EB2C18D8-A3BB-4D92-8F43-1C6528B39366}"/>
                  </a:ext>
                </a:extLst>
              </p:cNvPr>
              <p:cNvSpPr>
                <a:spLocks noRot="1" noChangeAspect="1" noMove="1" noResize="1" noEditPoints="1" noAdjustHandles="1" noChangeArrowheads="1" noChangeShapeType="1" noTextEdit="1"/>
              </p:cNvSpPr>
              <p:nvPr/>
            </p:nvSpPr>
            <p:spPr>
              <a:xfrm>
                <a:off x="3389823" y="5044754"/>
                <a:ext cx="1376852" cy="307777"/>
              </a:xfrm>
              <a:prstGeom prst="rect">
                <a:avLst/>
              </a:prstGeom>
              <a:blipFill>
                <a:blip r:embed="rId5"/>
                <a:stretch>
                  <a:fillRect t="-4000" b="-2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Object 12" descr="y equals to start fraction left parenthesis 2 x minus 5 right parenthesis cubed over x squared 4th root of x squared plus 1 end fraction.">
                <a:extLst>
                  <a:ext uri="{FF2B5EF4-FFF2-40B4-BE49-F238E27FC236}">
                    <a16:creationId xmlns:a16="http://schemas.microsoft.com/office/drawing/2014/main" id="{C440E7BC-261F-42CD-88E5-C446883C33F4}"/>
                  </a:ext>
                </a:extLst>
              </p:cNvPr>
              <p:cNvSpPr txBox="1"/>
              <p:nvPr/>
            </p:nvSpPr>
            <p:spPr bwMode="auto">
              <a:xfrm>
                <a:off x="3089564" y="5369644"/>
                <a:ext cx="3176832" cy="682625"/>
              </a:xfrm>
              <a:prstGeom prst="rect">
                <a:avLst/>
              </a:prstGeom>
              <a:noFill/>
            </p:spPr>
            <p:txBody>
              <a:bodyPr>
                <a:noAutofit/>
              </a:bodyPr>
              <a:lstStyle/>
              <a:p>
                <a:pPr/>
                <a14:m>
                  <m:oMathPara xmlns:m="http://schemas.openxmlformats.org/officeDocument/2006/math">
                    <m:oMathParaPr>
                      <m:jc m:val="centerGroup"/>
                    </m:oMathParaPr>
                    <m:oMath xmlns:m="http://schemas.openxmlformats.org/officeDocument/2006/math">
                      <m:r>
                        <a:rPr lang="en-US" b="0" i="1" smtClean="0">
                          <a:solidFill>
                            <a:srgbClr val="000000"/>
                          </a:solidFill>
                          <a:latin typeface="Cambria Math" panose="02040503050406030204" pitchFamily="18" charset="0"/>
                        </a:rPr>
                        <m:t>2)  </m:t>
                      </m:r>
                      <m:r>
                        <a:rPr lang="en-US" i="1">
                          <a:solidFill>
                            <a:srgbClr val="000000"/>
                          </a:solidFill>
                          <a:latin typeface="Cambria Math" panose="02040503050406030204" pitchFamily="18" charset="0"/>
                        </a:rPr>
                        <m:t>𝑦</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𝑥</m:t>
                                  </m:r>
                                  <m:r>
                                    <a:rPr lang="en-US" i="1">
                                      <a:solidFill>
                                        <a:srgbClr val="000000"/>
                                      </a:solidFill>
                                      <a:latin typeface="Cambria Math" panose="02040503050406030204" pitchFamily="18" charset="0"/>
                                    </a:rPr>
                                    <m:t>−5</m:t>
                                  </m:r>
                                </m:e>
                              </m:d>
                            </m:e>
                            <m:sup>
                              <m:r>
                                <a:rPr lang="en-US" i="1">
                                  <a:solidFill>
                                    <a:srgbClr val="000000"/>
                                  </a:solidFill>
                                  <a:latin typeface="Cambria Math" panose="02040503050406030204" pitchFamily="18" charset="0"/>
                                </a:rPr>
                                <m:t>3</m:t>
                              </m:r>
                            </m:sup>
                          </m:sSup>
                        </m:num>
                        <m:den>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𝑥</m:t>
                              </m:r>
                            </m:e>
                            <m:sup>
                              <m:r>
                                <a:rPr lang="en-US" i="1">
                                  <a:solidFill>
                                    <a:srgbClr val="000000"/>
                                  </a:solidFill>
                                  <a:latin typeface="Cambria Math" panose="02040503050406030204" pitchFamily="18" charset="0"/>
                                </a:rPr>
                                <m:t>2</m:t>
                              </m:r>
                            </m:sup>
                          </m:sSup>
                          <m:rad>
                            <m:radPr>
                              <m:ctrlPr>
                                <a:rPr lang="en-US" i="1">
                                  <a:solidFill>
                                    <a:srgbClr val="000000"/>
                                  </a:solidFill>
                                  <a:latin typeface="Cambria Math" panose="02040503050406030204" pitchFamily="18" charset="0"/>
                                </a:rPr>
                              </m:ctrlPr>
                            </m:radPr>
                            <m:deg>
                              <m:r>
                                <a:rPr lang="en-US" i="1">
                                  <a:solidFill>
                                    <a:srgbClr val="000000"/>
                                  </a:solidFill>
                                  <a:latin typeface="Cambria Math" panose="02040503050406030204" pitchFamily="18" charset="0"/>
                                </a:rPr>
                                <m:t>4</m:t>
                              </m:r>
                            </m:deg>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𝑥</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+1</m:t>
                              </m:r>
                            </m:e>
                          </m:rad>
                        </m:den>
                      </m:f>
                      <m:r>
                        <a:rPr lang="en-US" i="1">
                          <a:solidFill>
                            <a:srgbClr val="000000"/>
                          </a:solidFill>
                          <a:latin typeface="Cambria Math" panose="02040503050406030204" pitchFamily="18" charset="0"/>
                        </a:rPr>
                        <m:t>.</m:t>
                      </m:r>
                    </m:oMath>
                  </m:oMathPara>
                </a14:m>
                <a:endParaRPr lang="en-US" dirty="0"/>
              </a:p>
            </p:txBody>
          </p:sp>
        </mc:Choice>
        <mc:Fallback xmlns="">
          <p:sp>
            <p:nvSpPr>
              <p:cNvPr id="12" name="Object 12" descr="y equals to start fraction left parenthesis 2 x minus 5 right parenthesis cubed over x squared 4th root of x squared plus 1 end fraction.">
                <a:extLst>
                  <a:ext uri="{FF2B5EF4-FFF2-40B4-BE49-F238E27FC236}">
                    <a16:creationId xmlns:a16="http://schemas.microsoft.com/office/drawing/2014/main" id="{C440E7BC-261F-42CD-88E5-C446883C33F4}"/>
                  </a:ext>
                </a:extLst>
              </p:cNvPr>
              <p:cNvSpPr txBox="1">
                <a:spLocks noRot="1" noChangeAspect="1" noMove="1" noResize="1" noEditPoints="1" noAdjustHandles="1" noChangeArrowheads="1" noChangeShapeType="1" noTextEdit="1"/>
              </p:cNvSpPr>
              <p:nvPr/>
            </p:nvSpPr>
            <p:spPr bwMode="auto">
              <a:xfrm>
                <a:off x="3089564" y="5369644"/>
                <a:ext cx="3176832" cy="682625"/>
              </a:xfrm>
              <a:prstGeom prst="rect">
                <a:avLst/>
              </a:prstGeom>
              <a:blipFill>
                <a:blip r:embed="rId6"/>
                <a:stretch>
                  <a:fillRect/>
                </a:stretch>
              </a:blipFill>
            </p:spPr>
            <p:txBody>
              <a:bodyPr/>
              <a:lstStyle/>
              <a:p>
                <a:r>
                  <a:rPr lang="en-US">
                    <a:noFill/>
                  </a:rPr>
                  <a:t> </a:t>
                </a:r>
              </a:p>
            </p:txBody>
          </p:sp>
        </mc:Fallback>
      </mc:AlternateContent>
      <p:pic>
        <p:nvPicPr>
          <p:cNvPr id="13" name="Picture 12">
            <a:extLst>
              <a:ext uri="{FF2B5EF4-FFF2-40B4-BE49-F238E27FC236}">
                <a16:creationId xmlns:a16="http://schemas.microsoft.com/office/drawing/2014/main" id="{752B7A0E-5FCB-404B-BC92-791D0121ED00}"/>
              </a:ext>
            </a:extLst>
          </p:cNvPr>
          <p:cNvPicPr>
            <a:picLocks noChangeAspect="1"/>
          </p:cNvPicPr>
          <p:nvPr/>
        </p:nvPicPr>
        <p:blipFill>
          <a:blip r:embed="rId7"/>
          <a:stretch>
            <a:fillRect/>
          </a:stretch>
        </p:blipFill>
        <p:spPr>
          <a:xfrm>
            <a:off x="4215838" y="6069382"/>
            <a:ext cx="1466114" cy="418890"/>
          </a:xfrm>
          <a:prstGeom prst="rect">
            <a:avLst/>
          </a:prstGeom>
        </p:spPr>
      </p:pic>
      <p:sp>
        <p:nvSpPr>
          <p:cNvPr id="14" name="TextBox 13">
            <a:extLst>
              <a:ext uri="{FF2B5EF4-FFF2-40B4-BE49-F238E27FC236}">
                <a16:creationId xmlns:a16="http://schemas.microsoft.com/office/drawing/2014/main" id="{AEF00000-C1AD-46B0-80C5-0F7399E0E74D}"/>
              </a:ext>
            </a:extLst>
          </p:cNvPr>
          <p:cNvSpPr txBox="1"/>
          <p:nvPr/>
        </p:nvSpPr>
        <p:spPr>
          <a:xfrm>
            <a:off x="3848192" y="6118940"/>
            <a:ext cx="518474" cy="369332"/>
          </a:xfrm>
          <a:prstGeom prst="rect">
            <a:avLst/>
          </a:prstGeom>
          <a:noFill/>
        </p:spPr>
        <p:txBody>
          <a:bodyPr wrap="square" rtlCol="0">
            <a:spAutoFit/>
          </a:bodyPr>
          <a:lstStyle/>
          <a:p>
            <a:r>
              <a:rPr lang="en-US" dirty="0"/>
              <a:t>3)  </a:t>
            </a:r>
          </a:p>
        </p:txBody>
      </p:sp>
    </p:spTree>
    <p:extLst>
      <p:ext uri="{BB962C8B-B14F-4D97-AF65-F5344CB8AC3E}">
        <p14:creationId xmlns:p14="http://schemas.microsoft.com/office/powerpoint/2010/main" val="124646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97F93BC2-17B3-4B4E-8974-B94DCF3C0195}"/>
              </a:ext>
            </a:extLst>
          </p:cNvPr>
          <p:cNvSpPr>
            <a:spLocks noGrp="1"/>
          </p:cNvSpPr>
          <p:nvPr>
            <p:ph sz="quarter" idx="14"/>
          </p:nvPr>
        </p:nvSpPr>
        <p:spPr>
          <a:xfrm>
            <a:off x="190604" y="448959"/>
            <a:ext cx="8515246" cy="1669658"/>
          </a:xfrm>
        </p:spPr>
        <p:txBody>
          <a:bodyPr wrap="square" lIns="0" rIns="0" anchor="ctr">
            <a:spAutoFit/>
          </a:bodyPr>
          <a:lstStyle/>
          <a:p>
            <a:pPr marL="0" indent="0">
              <a:buNone/>
            </a:pPr>
            <a:r>
              <a:rPr lang="en-US" sz="2400" b="1" dirty="0">
                <a:solidFill>
                  <a:srgbClr val="007FA3"/>
                </a:solidFill>
              </a:rPr>
              <a:t>Example 3 – Relative Rate of Change of a Product</a:t>
            </a:r>
          </a:p>
          <a:p>
            <a:pPr marL="0" indent="0">
              <a:buNone/>
            </a:pPr>
            <a:r>
              <a:rPr lang="en-US" altLang="en-US" sz="2000" dirty="0"/>
              <a:t>Show that the relative rate of change of a product is the sum of the relative rates of change of its factors. Use this result to express the percentage rate of change in revenue in terms of the percentage rate of change in price.</a:t>
            </a:r>
            <a:endParaRPr lang="en-US" sz="2000" b="1" dirty="0">
              <a:solidFill>
                <a:srgbClr val="9B0000"/>
              </a:solidFill>
            </a:endParaRPr>
          </a:p>
        </p:txBody>
      </p:sp>
      <p:sp>
        <p:nvSpPr>
          <p:cNvPr id="4" name="Content Placeholder 4">
            <a:extLst>
              <a:ext uri="{FF2B5EF4-FFF2-40B4-BE49-F238E27FC236}">
                <a16:creationId xmlns:a16="http://schemas.microsoft.com/office/drawing/2014/main" id="{3CB26F91-2FBD-4A7D-86DF-A325C1D8FAAF}"/>
              </a:ext>
            </a:extLst>
          </p:cNvPr>
          <p:cNvSpPr>
            <a:spLocks noGrp="1"/>
          </p:cNvSpPr>
          <p:nvPr>
            <p:ph sz="quarter" idx="15"/>
          </p:nvPr>
        </p:nvSpPr>
        <p:spPr>
          <a:xfrm>
            <a:off x="168172" y="2224273"/>
            <a:ext cx="8401152" cy="307777"/>
          </a:xfrm>
        </p:spPr>
        <p:txBody>
          <a:bodyPr lIns="0" tIns="0" rIns="0" bIns="0" anchor="ctr">
            <a:spAutoFit/>
          </a:bodyPr>
          <a:lstStyle/>
          <a:p>
            <a:pPr marL="0" indent="0">
              <a:buNone/>
            </a:pPr>
            <a:r>
              <a:rPr lang="en-US" sz="2000" b="1" dirty="0"/>
              <a:t>Solution: </a:t>
            </a:r>
            <a:r>
              <a:rPr lang="en-US" sz="2000" dirty="0"/>
              <a:t>Suppose</a:t>
            </a:r>
            <a:r>
              <a:rPr lang="en-US" sz="2000" i="1" dirty="0"/>
              <a:t> r </a:t>
            </a:r>
            <a:r>
              <a:rPr lang="en-US" sz="2000" dirty="0"/>
              <a:t>is a function of an unspecified variable </a:t>
            </a:r>
            <a:r>
              <a:rPr lang="en-US" sz="2000" i="1" dirty="0"/>
              <a:t>x</a:t>
            </a:r>
            <a:r>
              <a:rPr lang="en-US" sz="2000" dirty="0"/>
              <a:t>.</a:t>
            </a:r>
            <a:endParaRPr lang="en-IN" sz="2000" i="1" dirty="0"/>
          </a:p>
        </p:txBody>
      </p:sp>
      <p:sp>
        <p:nvSpPr>
          <p:cNvPr id="5" name="Content Placeholder 4">
            <a:extLst>
              <a:ext uri="{FF2B5EF4-FFF2-40B4-BE49-F238E27FC236}">
                <a16:creationId xmlns:a16="http://schemas.microsoft.com/office/drawing/2014/main" id="{2F148C72-6381-4A0D-912E-AC8D38A52FD4}"/>
              </a:ext>
            </a:extLst>
          </p:cNvPr>
          <p:cNvSpPr txBox="1">
            <a:spLocks/>
          </p:cNvSpPr>
          <p:nvPr/>
        </p:nvSpPr>
        <p:spPr>
          <a:xfrm>
            <a:off x="190604" y="2651288"/>
            <a:ext cx="2569484" cy="307777"/>
          </a:xfrm>
          <a:prstGeom prst="rect">
            <a:avLst/>
          </a:prstGeom>
          <a:noFill/>
          <a:ln>
            <a:noFill/>
          </a:ln>
        </p:spPr>
        <p:txBody>
          <a:bodyPr wrap="square" lIns="0" tIns="0" rIns="0" bIns="0" anchor="ctr" anchorCtr="0">
            <a:spAutoFit/>
          </a:bodyPr>
          <a:lstStyle>
            <a:defPPr marR="0" lvl="0" algn="l" rtl="0">
              <a:lnSpc>
                <a:spcPct val="100000"/>
              </a:lnSpc>
              <a:spcBef>
                <a:spcPts val="0"/>
              </a:spcBef>
              <a:spcAft>
                <a:spcPts val="0"/>
              </a:spcAft>
            </a:defPPr>
            <a:lvl1pPr marL="101600" marR="0" lvl="0" indent="0" algn="l" rtl="0">
              <a:lnSpc>
                <a:spcPct val="100000"/>
              </a:lnSpc>
              <a:spcBef>
                <a:spcPts val="1500"/>
              </a:spcBef>
              <a:spcAft>
                <a:spcPts val="0"/>
              </a:spcAft>
              <a:buClr>
                <a:srgbClr val="007FA3"/>
              </a:buClr>
              <a:buSzPct val="100000"/>
              <a:buFont typeface="Arial"/>
              <a:buNone/>
              <a:defRPr sz="2200" b="0" i="0" u="none" strike="noStrike" cap="none">
                <a:solidFill>
                  <a:schemeClr val="dk1"/>
                </a:solidFill>
                <a:latin typeface="Arial"/>
                <a:ea typeface="Arial"/>
                <a:cs typeface="Arial"/>
                <a:sym typeface="Arial"/>
              </a:defRPr>
            </a:lvl1pPr>
            <a:lvl2pPr marL="742950" marR="0" lvl="1" indent="-18415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a:r>
              <a:rPr lang="en-US" sz="2000" dirty="0"/>
              <a:t>We are to show that if</a:t>
            </a:r>
            <a:endParaRPr lang="en-IN" sz="2000" i="1" dirty="0"/>
          </a:p>
        </p:txBody>
      </p:sp>
      <p:graphicFrame>
        <p:nvGraphicFramePr>
          <p:cNvPr id="6" name="Object 5" descr="r equals pq">
            <a:extLst>
              <a:ext uri="{FF2B5EF4-FFF2-40B4-BE49-F238E27FC236}">
                <a16:creationId xmlns:a16="http://schemas.microsoft.com/office/drawing/2014/main" id="{570E2E47-0769-40EB-908F-403472F6AB67}"/>
              </a:ext>
            </a:extLst>
          </p:cNvPr>
          <p:cNvGraphicFramePr>
            <a:graphicFrameLocks noChangeAspect="1"/>
          </p:cNvGraphicFramePr>
          <p:nvPr>
            <p:extLst>
              <p:ext uri="{D42A27DB-BD31-4B8C-83A1-F6EECF244321}">
                <p14:modId xmlns:p14="http://schemas.microsoft.com/office/powerpoint/2010/main" val="2816477799"/>
              </p:ext>
            </p:extLst>
          </p:nvPr>
        </p:nvGraphicFramePr>
        <p:xfrm>
          <a:off x="2857501" y="2726587"/>
          <a:ext cx="708025" cy="269875"/>
        </p:xfrm>
        <a:graphic>
          <a:graphicData uri="http://schemas.openxmlformats.org/presentationml/2006/ole">
            <mc:AlternateContent xmlns:mc="http://schemas.openxmlformats.org/markup-compatibility/2006">
              <mc:Choice xmlns:v="urn:schemas-microsoft-com:vml" Requires="v">
                <p:oleObj spid="_x0000_s85022" name="Equation" r:id="rId3" imgW="431640" imgH="164880" progId="Equation.DSMT4">
                  <p:embed/>
                </p:oleObj>
              </mc:Choice>
              <mc:Fallback>
                <p:oleObj name="Equation" r:id="rId3" imgW="431640" imgH="164880" progId="Equation.DSMT4">
                  <p:embed/>
                  <p:pic>
                    <p:nvPicPr>
                      <p:cNvPr id="6" name="Object 5" descr="r equals pq">
                        <a:extLst>
                          <a:ext uri="{FF2B5EF4-FFF2-40B4-BE49-F238E27FC236}">
                            <a16:creationId xmlns:a16="http://schemas.microsoft.com/office/drawing/2014/main" id="{570E2E47-0769-40EB-908F-403472F6AB67}"/>
                          </a:ext>
                        </a:extLst>
                      </p:cNvPr>
                      <p:cNvPicPr>
                        <a:picLocks noChangeAspect="1" noChangeArrowheads="1"/>
                      </p:cNvPicPr>
                      <p:nvPr/>
                    </p:nvPicPr>
                    <p:blipFill>
                      <a:blip r:embed="rId4"/>
                      <a:srcRect/>
                      <a:stretch>
                        <a:fillRect/>
                      </a:stretch>
                    </p:blipFill>
                    <p:spPr bwMode="auto">
                      <a:xfrm>
                        <a:off x="2857501" y="2726587"/>
                        <a:ext cx="708025" cy="269875"/>
                      </a:xfrm>
                      <a:prstGeom prst="rect">
                        <a:avLst/>
                      </a:prstGeom>
                      <a:noFill/>
                    </p:spPr>
                  </p:pic>
                </p:oleObj>
              </mc:Fallback>
            </mc:AlternateContent>
          </a:graphicData>
        </a:graphic>
      </p:graphicFrame>
      <p:sp>
        <p:nvSpPr>
          <p:cNvPr id="7" name="Content Placeholder 4">
            <a:extLst>
              <a:ext uri="{FF2B5EF4-FFF2-40B4-BE49-F238E27FC236}">
                <a16:creationId xmlns:a16="http://schemas.microsoft.com/office/drawing/2014/main" id="{D13AD121-8D96-4357-A304-B2BA3D64B406}"/>
              </a:ext>
            </a:extLst>
          </p:cNvPr>
          <p:cNvSpPr txBox="1">
            <a:spLocks/>
          </p:cNvSpPr>
          <p:nvPr/>
        </p:nvSpPr>
        <p:spPr>
          <a:xfrm>
            <a:off x="3572240" y="2707873"/>
            <a:ext cx="4622069" cy="307777"/>
          </a:xfrm>
          <a:prstGeom prst="rect">
            <a:avLst/>
          </a:prstGeom>
          <a:noFill/>
          <a:ln>
            <a:noFill/>
          </a:ln>
        </p:spPr>
        <p:txBody>
          <a:bodyPr wrap="square" lIns="0" tIns="0" rIns="0" bIns="0" anchor="ctr" anchorCtr="0">
            <a:spAutoFit/>
          </a:bodyPr>
          <a:lstStyle>
            <a:defPPr marR="0" lvl="0" algn="l" rtl="0">
              <a:lnSpc>
                <a:spcPct val="100000"/>
              </a:lnSpc>
              <a:spcBef>
                <a:spcPts val="0"/>
              </a:spcBef>
              <a:spcAft>
                <a:spcPts val="0"/>
              </a:spcAft>
            </a:defPPr>
            <a:lvl1pPr marL="101600" marR="0" lvl="0" indent="0" algn="l" rtl="0">
              <a:lnSpc>
                <a:spcPct val="100000"/>
              </a:lnSpc>
              <a:spcBef>
                <a:spcPts val="1500"/>
              </a:spcBef>
              <a:spcAft>
                <a:spcPts val="0"/>
              </a:spcAft>
              <a:buClr>
                <a:srgbClr val="007FA3"/>
              </a:buClr>
              <a:buSzPct val="100000"/>
              <a:buFont typeface="Arial"/>
              <a:buNone/>
              <a:defRPr sz="2200" b="0" i="0" u="none" strike="noStrike" cap="none">
                <a:solidFill>
                  <a:schemeClr val="dk1"/>
                </a:solidFill>
                <a:latin typeface="Arial"/>
                <a:ea typeface="Arial"/>
                <a:cs typeface="Arial"/>
                <a:sym typeface="Arial"/>
              </a:defRPr>
            </a:lvl1pPr>
            <a:lvl2pPr marL="742950" marR="0" lvl="1" indent="-18415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a:r>
              <a:rPr lang="en-US" sz="2000" dirty="0"/>
              <a:t>, where also </a:t>
            </a:r>
            <a:r>
              <a:rPr lang="en-US" sz="2000" i="1" dirty="0"/>
              <a:t>p</a:t>
            </a:r>
            <a:r>
              <a:rPr lang="en-US" sz="2000" dirty="0"/>
              <a:t> and </a:t>
            </a:r>
            <a:r>
              <a:rPr lang="en-US" sz="2000" i="1" dirty="0"/>
              <a:t>q</a:t>
            </a:r>
            <a:r>
              <a:rPr lang="en-US" sz="2000" dirty="0"/>
              <a:t> are functions of </a:t>
            </a:r>
            <a:r>
              <a:rPr lang="en-US" sz="2000" i="1" dirty="0"/>
              <a:t>x</a:t>
            </a:r>
            <a:r>
              <a:rPr lang="en-US" sz="2000" dirty="0"/>
              <a:t>, </a:t>
            </a:r>
            <a:endParaRPr lang="en-IN" sz="2000" i="1" dirty="0"/>
          </a:p>
        </p:txBody>
      </p:sp>
      <p:sp>
        <p:nvSpPr>
          <p:cNvPr id="8" name="Content Placeholder 6">
            <a:extLst>
              <a:ext uri="{FF2B5EF4-FFF2-40B4-BE49-F238E27FC236}">
                <a16:creationId xmlns:a16="http://schemas.microsoft.com/office/drawing/2014/main" id="{62433B95-B378-4037-8BAA-97B90B90DB29}"/>
              </a:ext>
            </a:extLst>
          </p:cNvPr>
          <p:cNvSpPr>
            <a:spLocks noGrp="1"/>
          </p:cNvSpPr>
          <p:nvPr>
            <p:ph sz="quarter" idx="17"/>
          </p:nvPr>
        </p:nvSpPr>
        <p:spPr>
          <a:xfrm>
            <a:off x="190442" y="3189294"/>
            <a:ext cx="640064" cy="307777"/>
          </a:xfrm>
        </p:spPr>
        <p:txBody>
          <a:bodyPr wrap="square" lIns="0" rIns="0" anchor="ctr">
            <a:spAutoFit/>
          </a:bodyPr>
          <a:lstStyle/>
          <a:p>
            <a:pPr marL="0" indent="0">
              <a:buNone/>
            </a:pPr>
            <a:r>
              <a:rPr lang="en-US" sz="2000" dirty="0"/>
              <a:t>then</a:t>
            </a:r>
            <a:endParaRPr lang="en-IN" sz="2000" dirty="0"/>
          </a:p>
        </p:txBody>
      </p:sp>
      <p:graphicFrame>
        <p:nvGraphicFramePr>
          <p:cNvPr id="9" name="Object 8" descr="Equation: r prime over r equals to p prime over p plus q prime over q.">
            <a:extLst>
              <a:ext uri="{FF2B5EF4-FFF2-40B4-BE49-F238E27FC236}">
                <a16:creationId xmlns:a16="http://schemas.microsoft.com/office/drawing/2014/main" id="{A360797C-3DFA-4316-817A-7149335B3C1E}"/>
              </a:ext>
            </a:extLst>
          </p:cNvPr>
          <p:cNvGraphicFramePr>
            <a:graphicFrameLocks noChangeAspect="1"/>
          </p:cNvGraphicFramePr>
          <p:nvPr>
            <p:extLst>
              <p:ext uri="{D42A27DB-BD31-4B8C-83A1-F6EECF244321}">
                <p14:modId xmlns:p14="http://schemas.microsoft.com/office/powerpoint/2010/main" val="3130625047"/>
              </p:ext>
            </p:extLst>
          </p:nvPr>
        </p:nvGraphicFramePr>
        <p:xfrm>
          <a:off x="963878" y="3064700"/>
          <a:ext cx="1064933" cy="570501"/>
        </p:xfrm>
        <a:graphic>
          <a:graphicData uri="http://schemas.openxmlformats.org/presentationml/2006/ole">
            <mc:AlternateContent xmlns:mc="http://schemas.openxmlformats.org/markup-compatibility/2006">
              <mc:Choice xmlns:v="urn:schemas-microsoft-com:vml" Requires="v">
                <p:oleObj spid="_x0000_s85023" name="Equation" r:id="rId5" imgW="799753" imgH="431613" progId="Equation.DSMT4">
                  <p:embed/>
                </p:oleObj>
              </mc:Choice>
              <mc:Fallback>
                <p:oleObj name="Equation" r:id="rId5" imgW="799753" imgH="431613" progId="Equation.DSMT4">
                  <p:embed/>
                  <p:pic>
                    <p:nvPicPr>
                      <p:cNvPr id="9" name="Object 8" descr="Equation: r prime over r equals to p prime over p plus q prime over q.">
                        <a:extLst>
                          <a:ext uri="{FF2B5EF4-FFF2-40B4-BE49-F238E27FC236}">
                            <a16:creationId xmlns:a16="http://schemas.microsoft.com/office/drawing/2014/main" id="{A360797C-3DFA-4316-817A-7149335B3C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3878" y="3064700"/>
                        <a:ext cx="1064933" cy="5705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9">
            <a:extLst>
              <a:ext uri="{FF2B5EF4-FFF2-40B4-BE49-F238E27FC236}">
                <a16:creationId xmlns:a16="http://schemas.microsoft.com/office/drawing/2014/main" id="{554AC787-DE78-4736-A77A-C83401271DE2}"/>
              </a:ext>
            </a:extLst>
          </p:cNvPr>
          <p:cNvSpPr txBox="1">
            <a:spLocks/>
          </p:cNvSpPr>
          <p:nvPr/>
        </p:nvSpPr>
        <p:spPr>
          <a:xfrm>
            <a:off x="2189721" y="3181718"/>
            <a:ext cx="640064" cy="307777"/>
          </a:xfrm>
          <a:prstGeom prst="rect">
            <a:avLst/>
          </a:prstGeom>
          <a:noFill/>
          <a:ln>
            <a:noFill/>
          </a:ln>
        </p:spPr>
        <p:txBody>
          <a:bodyPr wrap="square" lIns="0" tIns="0" rIns="0" bIns="0" anchor="t" anchorCtr="0">
            <a:spAutoFit/>
          </a:bodyPr>
          <a:lstStyle>
            <a:defPPr marR="0" lvl="0" algn="l" rtl="0">
              <a:lnSpc>
                <a:spcPct val="100000"/>
              </a:lnSpc>
              <a:spcBef>
                <a:spcPts val="0"/>
              </a:spcBef>
              <a:spcAft>
                <a:spcPts val="0"/>
              </a:spcAft>
            </a:defPPr>
            <a:lvl1pPr marL="101600" marR="0" lvl="0" indent="0" algn="l" rtl="0">
              <a:lnSpc>
                <a:spcPct val="100000"/>
              </a:lnSpc>
              <a:spcBef>
                <a:spcPts val="1500"/>
              </a:spcBef>
              <a:spcAft>
                <a:spcPts val="0"/>
              </a:spcAft>
              <a:buClr>
                <a:srgbClr val="007FA3"/>
              </a:buClr>
              <a:buSzPct val="100000"/>
              <a:buFont typeface="Arial"/>
              <a:buNone/>
              <a:defRPr sz="3000" b="0" i="0" u="none" strike="noStrike" cap="none">
                <a:solidFill>
                  <a:schemeClr val="dk1"/>
                </a:solidFill>
                <a:latin typeface="Arial"/>
                <a:ea typeface="Arial"/>
                <a:cs typeface="Arial"/>
                <a:sym typeface="Arial"/>
              </a:defRPr>
            </a:lvl1pPr>
            <a:lvl2pPr marL="558800" marR="0" lvl="1" indent="0" algn="l" rtl="0">
              <a:lnSpc>
                <a:spcPct val="100000"/>
              </a:lnSpc>
              <a:spcBef>
                <a:spcPts val="600"/>
              </a:spcBef>
              <a:spcAft>
                <a:spcPts val="0"/>
              </a:spcAft>
              <a:buClr>
                <a:srgbClr val="007FA3"/>
              </a:buClr>
              <a:buSzPct val="100000"/>
              <a:buFont typeface="Arial"/>
              <a:buNone/>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a:spcBef>
                <a:spcPts val="600"/>
              </a:spcBef>
            </a:pPr>
            <a:r>
              <a:rPr lang="en-US" sz="2000">
                <a:solidFill>
                  <a:schemeClr val="tx1"/>
                </a:solidFill>
              </a:rPr>
              <a:t>From</a:t>
            </a:r>
            <a:endParaRPr lang="en-US" sz="2000" dirty="0">
              <a:solidFill>
                <a:schemeClr val="tx1"/>
              </a:solidFill>
            </a:endParaRPr>
          </a:p>
        </p:txBody>
      </p:sp>
      <p:graphicFrame>
        <p:nvGraphicFramePr>
          <p:cNvPr id="11" name="Object 10" descr="r equals pq">
            <a:extLst>
              <a:ext uri="{FF2B5EF4-FFF2-40B4-BE49-F238E27FC236}">
                <a16:creationId xmlns:a16="http://schemas.microsoft.com/office/drawing/2014/main" id="{89AB91BA-C528-4D58-9BA4-80720D9E3F30}"/>
              </a:ext>
            </a:extLst>
          </p:cNvPr>
          <p:cNvGraphicFramePr>
            <a:graphicFrameLocks noChangeAspect="1"/>
          </p:cNvGraphicFramePr>
          <p:nvPr>
            <p:extLst>
              <p:ext uri="{D42A27DB-BD31-4B8C-83A1-F6EECF244321}">
                <p14:modId xmlns:p14="http://schemas.microsoft.com/office/powerpoint/2010/main" val="2419886917"/>
              </p:ext>
            </p:extLst>
          </p:nvPr>
        </p:nvGraphicFramePr>
        <p:xfrm>
          <a:off x="2825953" y="3238635"/>
          <a:ext cx="715808" cy="270899"/>
        </p:xfrm>
        <a:graphic>
          <a:graphicData uri="http://schemas.openxmlformats.org/presentationml/2006/ole">
            <mc:AlternateContent xmlns:mc="http://schemas.openxmlformats.org/markup-compatibility/2006">
              <mc:Choice xmlns:v="urn:schemas-microsoft-com:vml" Requires="v">
                <p:oleObj spid="_x0000_s85024" name="Equation" r:id="rId7" imgW="431640" imgH="164880" progId="Equation.DSMT4">
                  <p:embed/>
                </p:oleObj>
              </mc:Choice>
              <mc:Fallback>
                <p:oleObj name="Equation" r:id="rId7" imgW="431640" imgH="164880" progId="Equation.DSMT4">
                  <p:embed/>
                  <p:pic>
                    <p:nvPicPr>
                      <p:cNvPr id="5" name="Object 4" descr="r equals pq">
                        <a:extLst>
                          <a:ext uri="{FF2B5EF4-FFF2-40B4-BE49-F238E27FC236}">
                            <a16:creationId xmlns:a16="http://schemas.microsoft.com/office/drawing/2014/main" id="{5DDEA50B-1D89-45A9-9FCD-3091F50D5D1B}"/>
                          </a:ext>
                        </a:extLst>
                      </p:cNvPr>
                      <p:cNvPicPr>
                        <a:picLocks noChangeAspect="1" noChangeArrowheads="1"/>
                      </p:cNvPicPr>
                      <p:nvPr/>
                    </p:nvPicPr>
                    <p:blipFill>
                      <a:blip r:embed="rId8"/>
                      <a:srcRect/>
                      <a:stretch>
                        <a:fillRect/>
                      </a:stretch>
                    </p:blipFill>
                    <p:spPr bwMode="auto">
                      <a:xfrm>
                        <a:off x="2825953" y="3238635"/>
                        <a:ext cx="715808" cy="270899"/>
                      </a:xfrm>
                      <a:prstGeom prst="rect">
                        <a:avLst/>
                      </a:prstGeom>
                      <a:noFill/>
                    </p:spPr>
                  </p:pic>
                </p:oleObj>
              </mc:Fallback>
            </mc:AlternateContent>
          </a:graphicData>
        </a:graphic>
      </p:graphicFrame>
      <p:sp>
        <p:nvSpPr>
          <p:cNvPr id="12" name="Content Placeholder 9">
            <a:extLst>
              <a:ext uri="{FF2B5EF4-FFF2-40B4-BE49-F238E27FC236}">
                <a16:creationId xmlns:a16="http://schemas.microsoft.com/office/drawing/2014/main" id="{C701545F-0C29-477D-A21E-A38EB1A7647C}"/>
              </a:ext>
            </a:extLst>
          </p:cNvPr>
          <p:cNvSpPr txBox="1">
            <a:spLocks/>
          </p:cNvSpPr>
          <p:nvPr/>
        </p:nvSpPr>
        <p:spPr>
          <a:xfrm>
            <a:off x="3576661" y="3182795"/>
            <a:ext cx="948245" cy="307777"/>
          </a:xfrm>
          <a:prstGeom prst="rect">
            <a:avLst/>
          </a:prstGeom>
          <a:noFill/>
          <a:ln>
            <a:noFill/>
          </a:ln>
        </p:spPr>
        <p:txBody>
          <a:bodyPr wrap="square" lIns="0" tIns="0" rIns="0" bIns="0" anchor="t" anchorCtr="0">
            <a:spAutoFit/>
          </a:bodyPr>
          <a:lstStyle>
            <a:defPPr marR="0" lvl="0" algn="l" rtl="0">
              <a:lnSpc>
                <a:spcPct val="100000"/>
              </a:lnSpc>
              <a:spcBef>
                <a:spcPts val="0"/>
              </a:spcBef>
              <a:spcAft>
                <a:spcPts val="0"/>
              </a:spcAft>
            </a:defPPr>
            <a:lvl1pPr marL="101600" marR="0" lvl="0" indent="0" algn="l" rtl="0">
              <a:lnSpc>
                <a:spcPct val="100000"/>
              </a:lnSpc>
              <a:spcBef>
                <a:spcPts val="1500"/>
              </a:spcBef>
              <a:spcAft>
                <a:spcPts val="0"/>
              </a:spcAft>
              <a:buClr>
                <a:srgbClr val="007FA3"/>
              </a:buClr>
              <a:buSzPct val="100000"/>
              <a:buFont typeface="Arial"/>
              <a:buNone/>
              <a:defRPr sz="3000" b="0" i="0" u="none" strike="noStrike" cap="none">
                <a:solidFill>
                  <a:schemeClr val="dk1"/>
                </a:solidFill>
                <a:latin typeface="Arial"/>
                <a:ea typeface="Arial"/>
                <a:cs typeface="Arial"/>
                <a:sym typeface="Arial"/>
              </a:defRPr>
            </a:lvl1pPr>
            <a:lvl2pPr marL="558800" marR="0" lvl="1" indent="0" algn="l" rtl="0">
              <a:lnSpc>
                <a:spcPct val="100000"/>
              </a:lnSpc>
              <a:spcBef>
                <a:spcPts val="600"/>
              </a:spcBef>
              <a:spcAft>
                <a:spcPts val="0"/>
              </a:spcAft>
              <a:buClr>
                <a:srgbClr val="007FA3"/>
              </a:buClr>
              <a:buSzPct val="100000"/>
              <a:buFont typeface="Arial"/>
              <a:buNone/>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a:spcBef>
                <a:spcPts val="600"/>
              </a:spcBef>
            </a:pPr>
            <a:r>
              <a:rPr lang="en-US" sz="2000" dirty="0">
                <a:solidFill>
                  <a:schemeClr val="tx1"/>
                </a:solidFill>
              </a:rPr>
              <a:t>we have</a:t>
            </a:r>
          </a:p>
        </p:txBody>
      </p:sp>
      <p:graphicFrame>
        <p:nvGraphicFramePr>
          <p:cNvPr id="13" name="Object 12" descr="ln r equals ln p plus ln q.">
            <a:extLst>
              <a:ext uri="{FF2B5EF4-FFF2-40B4-BE49-F238E27FC236}">
                <a16:creationId xmlns:a16="http://schemas.microsoft.com/office/drawing/2014/main" id="{FDCCC90D-4F94-40B0-B46D-2D459D9F4766}"/>
              </a:ext>
            </a:extLst>
          </p:cNvPr>
          <p:cNvGraphicFramePr>
            <a:graphicFrameLocks noChangeAspect="1"/>
          </p:cNvGraphicFramePr>
          <p:nvPr>
            <p:extLst>
              <p:ext uri="{D42A27DB-BD31-4B8C-83A1-F6EECF244321}">
                <p14:modId xmlns:p14="http://schemas.microsoft.com/office/powerpoint/2010/main" val="238737070"/>
              </p:ext>
            </p:extLst>
          </p:nvPr>
        </p:nvGraphicFramePr>
        <p:xfrm>
          <a:off x="4572000" y="3189294"/>
          <a:ext cx="1768475" cy="333375"/>
        </p:xfrm>
        <a:graphic>
          <a:graphicData uri="http://schemas.openxmlformats.org/presentationml/2006/ole">
            <mc:AlternateContent xmlns:mc="http://schemas.openxmlformats.org/markup-compatibility/2006">
              <mc:Choice xmlns:v="urn:schemas-microsoft-com:vml" Requires="v">
                <p:oleObj spid="_x0000_s85025" name="Equation" r:id="rId9" imgW="1066680" imgH="203040" progId="Equation.DSMT4">
                  <p:embed/>
                </p:oleObj>
              </mc:Choice>
              <mc:Fallback>
                <p:oleObj name="Equation" r:id="rId9" imgW="1066680" imgH="203040" progId="Equation.DSMT4">
                  <p:embed/>
                  <p:pic>
                    <p:nvPicPr>
                      <p:cNvPr id="7" name="Object 6" descr="ln r equals ln p plus ln q.">
                        <a:extLst>
                          <a:ext uri="{FF2B5EF4-FFF2-40B4-BE49-F238E27FC236}">
                            <a16:creationId xmlns:a16="http://schemas.microsoft.com/office/drawing/2014/main" id="{F424C968-25EC-4C78-B51B-A4A3E8DF40B6}"/>
                          </a:ext>
                        </a:extLst>
                      </p:cNvPr>
                      <p:cNvPicPr>
                        <a:picLocks noChangeAspect="1" noChangeArrowheads="1"/>
                      </p:cNvPicPr>
                      <p:nvPr/>
                    </p:nvPicPr>
                    <p:blipFill>
                      <a:blip r:embed="rId10"/>
                      <a:srcRect/>
                      <a:stretch>
                        <a:fillRect/>
                      </a:stretch>
                    </p:blipFill>
                    <p:spPr bwMode="auto">
                      <a:xfrm>
                        <a:off x="4572000" y="3189294"/>
                        <a:ext cx="1768475" cy="333375"/>
                      </a:xfrm>
                      <a:prstGeom prst="rect">
                        <a:avLst/>
                      </a:prstGeom>
                      <a:noFill/>
                    </p:spPr>
                  </p:pic>
                </p:oleObj>
              </mc:Fallback>
            </mc:AlternateContent>
          </a:graphicData>
        </a:graphic>
      </p:graphicFrame>
      <p:sp>
        <p:nvSpPr>
          <p:cNvPr id="14" name="Content Placeholder 10">
            <a:extLst>
              <a:ext uri="{FF2B5EF4-FFF2-40B4-BE49-F238E27FC236}">
                <a16:creationId xmlns:a16="http://schemas.microsoft.com/office/drawing/2014/main" id="{D37FD615-2702-4A9C-8CF1-B16933772C52}"/>
              </a:ext>
            </a:extLst>
          </p:cNvPr>
          <p:cNvSpPr txBox="1">
            <a:spLocks/>
          </p:cNvSpPr>
          <p:nvPr/>
        </p:nvSpPr>
        <p:spPr>
          <a:xfrm>
            <a:off x="168172" y="3668845"/>
            <a:ext cx="4165041" cy="388765"/>
          </a:xfrm>
          <a:prstGeom prst="rect">
            <a:avLst/>
          </a:prstGeom>
          <a:noFill/>
          <a:ln>
            <a:noFill/>
          </a:ln>
        </p:spPr>
        <p:txBody>
          <a:bodyPr lIns="0" tIns="91425" rIns="0" bIns="91425" anchor="ctr" anchorCtr="0"/>
          <a:lstStyle>
            <a:defPPr marR="0" lvl="0" algn="l" rtl="0">
              <a:lnSpc>
                <a:spcPct val="100000"/>
              </a:lnSpc>
              <a:spcBef>
                <a:spcPts val="0"/>
              </a:spcBef>
              <a:spcAft>
                <a:spcPts val="0"/>
              </a:spcAft>
            </a:defPPr>
            <a:lvl1pPr marL="101600" marR="0" lvl="0" indent="0" algn="l" rtl="0">
              <a:lnSpc>
                <a:spcPct val="100000"/>
              </a:lnSpc>
              <a:spcBef>
                <a:spcPts val="1500"/>
              </a:spcBef>
              <a:spcAft>
                <a:spcPts val="0"/>
              </a:spcAft>
              <a:buClr>
                <a:srgbClr val="007FA3"/>
              </a:buClr>
              <a:buSzPct val="100000"/>
              <a:buFont typeface="Arial"/>
              <a:buNone/>
              <a:defRPr sz="2200" b="0" i="0" u="none" strike="noStrike" cap="none">
                <a:solidFill>
                  <a:schemeClr val="dk1"/>
                </a:solidFill>
                <a:latin typeface="Arial"/>
                <a:ea typeface="Arial"/>
                <a:cs typeface="Arial"/>
                <a:sym typeface="Arial"/>
              </a:defRPr>
            </a:lvl1pPr>
            <a:lvl2pPr marL="742950" marR="0" lvl="1" indent="-18415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a:r>
              <a:rPr lang="en-US" sz="2000" dirty="0"/>
              <a:t>Differentiating with respect to </a:t>
            </a:r>
            <a:r>
              <a:rPr lang="en-US" sz="2000" i="1" dirty="0"/>
              <a:t>x</a:t>
            </a:r>
            <a:r>
              <a:rPr lang="en-US" sz="2000" dirty="0"/>
              <a:t> gives </a:t>
            </a:r>
          </a:p>
        </p:txBody>
      </p:sp>
      <p:graphicFrame>
        <p:nvGraphicFramePr>
          <p:cNvPr id="15" name="Object 14" descr="Equation: r prime over r equals to p prime over p plus q prime over q.">
            <a:extLst>
              <a:ext uri="{FF2B5EF4-FFF2-40B4-BE49-F238E27FC236}">
                <a16:creationId xmlns:a16="http://schemas.microsoft.com/office/drawing/2014/main" id="{433F03F4-5A2C-47B5-BE13-76C72DBD6A76}"/>
              </a:ext>
            </a:extLst>
          </p:cNvPr>
          <p:cNvGraphicFramePr>
            <a:graphicFrameLocks noChangeAspect="1"/>
          </p:cNvGraphicFramePr>
          <p:nvPr>
            <p:extLst>
              <p:ext uri="{D42A27DB-BD31-4B8C-83A1-F6EECF244321}">
                <p14:modId xmlns:p14="http://schemas.microsoft.com/office/powerpoint/2010/main" val="4048432423"/>
              </p:ext>
            </p:extLst>
          </p:nvPr>
        </p:nvGraphicFramePr>
        <p:xfrm>
          <a:off x="4555463" y="3634098"/>
          <a:ext cx="946150" cy="536575"/>
        </p:xfrm>
        <a:graphic>
          <a:graphicData uri="http://schemas.openxmlformats.org/presentationml/2006/ole">
            <mc:AlternateContent xmlns:mc="http://schemas.openxmlformats.org/markup-compatibility/2006">
              <mc:Choice xmlns:v="urn:schemas-microsoft-com:vml" Requires="v">
                <p:oleObj spid="_x0000_s85026" name="Equation" r:id="rId11" imgW="711000" imgH="406080" progId="Equation.DSMT4">
                  <p:embed/>
                </p:oleObj>
              </mc:Choice>
              <mc:Fallback>
                <p:oleObj name="Equation" r:id="rId11" imgW="711000" imgH="406080" progId="Equation.DSMT4">
                  <p:embed/>
                  <p:pic>
                    <p:nvPicPr>
                      <p:cNvPr id="9" name="Object 8" descr="Equation: r prime over r equals to p prime over p plus q prime over q.">
                        <a:extLst>
                          <a:ext uri="{FF2B5EF4-FFF2-40B4-BE49-F238E27FC236}">
                            <a16:creationId xmlns:a16="http://schemas.microsoft.com/office/drawing/2014/main" id="{64BC707F-A598-4FB3-8B87-984776A08BAE}"/>
                          </a:ext>
                        </a:extLst>
                      </p:cNvPr>
                      <p:cNvPicPr>
                        <a:picLocks noChangeAspect="1" noChangeArrowheads="1"/>
                      </p:cNvPicPr>
                      <p:nvPr/>
                    </p:nvPicPr>
                    <p:blipFill>
                      <a:blip r:embed="rId12"/>
                      <a:srcRect/>
                      <a:stretch>
                        <a:fillRect/>
                      </a:stretch>
                    </p:blipFill>
                    <p:spPr bwMode="auto">
                      <a:xfrm>
                        <a:off x="4555463" y="3634098"/>
                        <a:ext cx="946150"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Content Placeholder 11">
            <a:extLst>
              <a:ext uri="{FF2B5EF4-FFF2-40B4-BE49-F238E27FC236}">
                <a16:creationId xmlns:a16="http://schemas.microsoft.com/office/drawing/2014/main" id="{68DFF800-645B-47F6-B7D4-E773F52EA43D}"/>
              </a:ext>
            </a:extLst>
          </p:cNvPr>
          <p:cNvSpPr txBox="1">
            <a:spLocks/>
          </p:cNvSpPr>
          <p:nvPr/>
        </p:nvSpPr>
        <p:spPr>
          <a:xfrm>
            <a:off x="5713170" y="3745767"/>
            <a:ext cx="1324533" cy="347078"/>
          </a:xfrm>
          <a:prstGeom prst="rect">
            <a:avLst/>
          </a:prstGeom>
        </p:spPr>
        <p:txBody>
          <a:bodyPr lIns="0" rIns="0" anchor="ct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a:t>as required</a:t>
            </a:r>
            <a:endParaRPr lang="en-US" sz="2000" dirty="0"/>
          </a:p>
        </p:txBody>
      </p:sp>
      <p:sp>
        <p:nvSpPr>
          <p:cNvPr id="17" name="Content Placeholder 12">
            <a:extLst>
              <a:ext uri="{FF2B5EF4-FFF2-40B4-BE49-F238E27FC236}">
                <a16:creationId xmlns:a16="http://schemas.microsoft.com/office/drawing/2014/main" id="{25EA998C-5055-4498-8D76-3181FF2FFE75}"/>
              </a:ext>
            </a:extLst>
          </p:cNvPr>
          <p:cNvSpPr txBox="1">
            <a:spLocks/>
          </p:cNvSpPr>
          <p:nvPr/>
        </p:nvSpPr>
        <p:spPr>
          <a:xfrm>
            <a:off x="176437" y="4416602"/>
            <a:ext cx="3018539" cy="403058"/>
          </a:xfrm>
          <a:prstGeom prst="rect">
            <a:avLst/>
          </a:prstGeom>
        </p:spPr>
        <p:txBody>
          <a:bodyPr lIns="0" rIns="0" anchor="ct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dirty="0"/>
              <a:t>Multiplying by 100% give</a:t>
            </a:r>
          </a:p>
        </p:txBody>
      </p:sp>
      <p:graphicFrame>
        <p:nvGraphicFramePr>
          <p:cNvPr id="18" name="Object 17" descr="Equation: r prime over r times 100 percent equals to p prime over p times 100 percent plus q prime over q times 100 percent.">
            <a:extLst>
              <a:ext uri="{FF2B5EF4-FFF2-40B4-BE49-F238E27FC236}">
                <a16:creationId xmlns:a16="http://schemas.microsoft.com/office/drawing/2014/main" id="{48554C7F-927D-4B67-A602-3A61BF062C03}"/>
              </a:ext>
            </a:extLst>
          </p:cNvPr>
          <p:cNvGraphicFramePr>
            <a:graphicFrameLocks noChangeAspect="1"/>
          </p:cNvGraphicFramePr>
          <p:nvPr>
            <p:extLst>
              <p:ext uri="{D42A27DB-BD31-4B8C-83A1-F6EECF244321}">
                <p14:modId xmlns:p14="http://schemas.microsoft.com/office/powerpoint/2010/main" val="3858267065"/>
              </p:ext>
            </p:extLst>
          </p:nvPr>
        </p:nvGraphicFramePr>
        <p:xfrm>
          <a:off x="3194976" y="4308786"/>
          <a:ext cx="2354262" cy="538162"/>
        </p:xfrm>
        <a:graphic>
          <a:graphicData uri="http://schemas.openxmlformats.org/presentationml/2006/ole">
            <mc:AlternateContent xmlns:mc="http://schemas.openxmlformats.org/markup-compatibility/2006">
              <mc:Choice xmlns:v="urn:schemas-microsoft-com:vml" Requires="v">
                <p:oleObj spid="_x0000_s85027" name="Equation" r:id="rId13" imgW="1765080" imgH="406080" progId="Equation.DSMT4">
                  <p:embed/>
                </p:oleObj>
              </mc:Choice>
              <mc:Fallback>
                <p:oleObj name="Equation" r:id="rId13" imgW="1765080" imgH="406080" progId="Equation.DSMT4">
                  <p:embed/>
                  <p:pic>
                    <p:nvPicPr>
                      <p:cNvPr id="12" name="Object 11" descr="Equation: r prime over r times 100 percent equals to p prime over p times 100 percent plus q prime over q times 100 percent.">
                        <a:extLst>
                          <a:ext uri="{FF2B5EF4-FFF2-40B4-BE49-F238E27FC236}">
                            <a16:creationId xmlns:a16="http://schemas.microsoft.com/office/drawing/2014/main" id="{EC2CCDAE-3B69-4E2B-8CD1-0A57DAEC33FD}"/>
                          </a:ext>
                        </a:extLst>
                      </p:cNvPr>
                      <p:cNvPicPr>
                        <a:picLocks noChangeAspect="1" noChangeArrowheads="1"/>
                      </p:cNvPicPr>
                      <p:nvPr/>
                    </p:nvPicPr>
                    <p:blipFill>
                      <a:blip r:embed="rId14"/>
                      <a:srcRect/>
                      <a:stretch>
                        <a:fillRect/>
                      </a:stretch>
                    </p:blipFill>
                    <p:spPr bwMode="auto">
                      <a:xfrm>
                        <a:off x="3194976" y="4308786"/>
                        <a:ext cx="2354262" cy="538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Content Placeholder 13">
            <a:extLst>
              <a:ext uri="{FF2B5EF4-FFF2-40B4-BE49-F238E27FC236}">
                <a16:creationId xmlns:a16="http://schemas.microsoft.com/office/drawing/2014/main" id="{B020C18A-DE53-4330-8ACF-7C2EDF4A1FB9}"/>
              </a:ext>
            </a:extLst>
          </p:cNvPr>
          <p:cNvSpPr txBox="1">
            <a:spLocks/>
          </p:cNvSpPr>
          <p:nvPr/>
        </p:nvSpPr>
        <p:spPr>
          <a:xfrm>
            <a:off x="5738109" y="4379148"/>
            <a:ext cx="2421455" cy="483344"/>
          </a:xfrm>
          <a:prstGeom prst="rect">
            <a:avLst/>
          </a:prstGeom>
          <a:noFill/>
          <a:ln>
            <a:noFill/>
          </a:ln>
        </p:spPr>
        <p:txBody>
          <a:bodyPr lIns="0" tIns="91425" rIns="0" bIns="91425" anchor="ctr" anchorCtr="0"/>
          <a:lstStyle>
            <a:defPPr marR="0" lvl="0" algn="l" rtl="0">
              <a:lnSpc>
                <a:spcPct val="100000"/>
              </a:lnSpc>
              <a:spcBef>
                <a:spcPts val="0"/>
              </a:spcBef>
              <a:spcAft>
                <a:spcPts val="0"/>
              </a:spcAft>
            </a:defPPr>
            <a:lvl1pPr marL="256032" marR="0" lvl="0" indent="-154432" algn="l" rtl="0">
              <a:lnSpc>
                <a:spcPct val="100000"/>
              </a:lnSpc>
              <a:spcBef>
                <a:spcPts val="15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indent="0">
              <a:buFont typeface="Arial"/>
              <a:buNone/>
            </a:pPr>
            <a:r>
              <a:rPr lang="en-US" sz="2000"/>
              <a:t>From the elasticity of</a:t>
            </a:r>
            <a:endParaRPr lang="en-US" sz="2000" dirty="0"/>
          </a:p>
        </p:txBody>
      </p:sp>
      <p:sp>
        <p:nvSpPr>
          <p:cNvPr id="20" name="Content Placeholder 14">
            <a:extLst>
              <a:ext uri="{FF2B5EF4-FFF2-40B4-BE49-F238E27FC236}">
                <a16:creationId xmlns:a16="http://schemas.microsoft.com/office/drawing/2014/main" id="{806DD2C5-2EBB-4676-9605-DDFA80649FDE}"/>
              </a:ext>
            </a:extLst>
          </p:cNvPr>
          <p:cNvSpPr txBox="1">
            <a:spLocks/>
          </p:cNvSpPr>
          <p:nvPr/>
        </p:nvSpPr>
        <p:spPr>
          <a:xfrm>
            <a:off x="161822" y="4971329"/>
            <a:ext cx="8384615" cy="393598"/>
          </a:xfrm>
          <a:prstGeom prst="rect">
            <a:avLst/>
          </a:prstGeom>
          <a:noFill/>
          <a:ln>
            <a:noFill/>
          </a:ln>
        </p:spPr>
        <p:txBody>
          <a:bodyPr lIns="0" tIns="91425" rIns="0" bIns="91425" anchor="ctr" anchorCtr="0"/>
          <a:lstStyle>
            <a:defPPr marR="0" lvl="0" algn="l" rtl="0">
              <a:lnSpc>
                <a:spcPct val="100000"/>
              </a:lnSpc>
              <a:spcBef>
                <a:spcPts val="0"/>
              </a:spcBef>
              <a:spcAft>
                <a:spcPts val="0"/>
              </a:spcAft>
            </a:defPPr>
            <a:lvl1pPr marL="256032" marR="0" lvl="0" indent="-154432" algn="l" rtl="0">
              <a:lnSpc>
                <a:spcPct val="100000"/>
              </a:lnSpc>
              <a:spcBef>
                <a:spcPts val="15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indent="0">
              <a:buFont typeface="Arial"/>
              <a:buNone/>
            </a:pPr>
            <a:r>
              <a:rPr lang="en-US" sz="2000"/>
              <a:t>demand section, and specifying our variable </a:t>
            </a:r>
            <a:r>
              <a:rPr lang="en-US" sz="2000" i="1"/>
              <a:t>x</a:t>
            </a:r>
            <a:r>
              <a:rPr lang="en-US" sz="2000"/>
              <a:t> to be </a:t>
            </a:r>
            <a:r>
              <a:rPr lang="en-US" sz="2000" i="1"/>
              <a:t>p</a:t>
            </a:r>
            <a:r>
              <a:rPr lang="en-US" sz="2000"/>
              <a:t>, we can write</a:t>
            </a:r>
            <a:endParaRPr lang="en-US" sz="2000" dirty="0"/>
          </a:p>
        </p:txBody>
      </p:sp>
      <p:graphicFrame>
        <p:nvGraphicFramePr>
          <p:cNvPr id="21" name="Object 20" descr="r prime over r times 100 percent equals left parenthesis 1 plus eta right parenthesis times p prime over p times 100 percent.">
            <a:extLst>
              <a:ext uri="{FF2B5EF4-FFF2-40B4-BE49-F238E27FC236}">
                <a16:creationId xmlns:a16="http://schemas.microsoft.com/office/drawing/2014/main" id="{0F4D4609-6463-402F-BD30-B4F4BE2D0695}"/>
              </a:ext>
            </a:extLst>
          </p:cNvPr>
          <p:cNvGraphicFramePr>
            <a:graphicFrameLocks noChangeAspect="1"/>
          </p:cNvGraphicFramePr>
          <p:nvPr>
            <p:extLst>
              <p:ext uri="{D42A27DB-BD31-4B8C-83A1-F6EECF244321}">
                <p14:modId xmlns:p14="http://schemas.microsoft.com/office/powerpoint/2010/main" val="1601332630"/>
              </p:ext>
            </p:extLst>
          </p:nvPr>
        </p:nvGraphicFramePr>
        <p:xfrm>
          <a:off x="160745" y="5406425"/>
          <a:ext cx="1924717" cy="518637"/>
        </p:xfrm>
        <a:graphic>
          <a:graphicData uri="http://schemas.openxmlformats.org/presentationml/2006/ole">
            <mc:AlternateContent xmlns:mc="http://schemas.openxmlformats.org/markup-compatibility/2006">
              <mc:Choice xmlns:v="urn:schemas-microsoft-com:vml" Requires="v">
                <p:oleObj spid="_x0000_s85028" name="Equation" r:id="rId15" imgW="1587500" imgH="431800" progId="Equation.DSMT4">
                  <p:embed/>
                </p:oleObj>
              </mc:Choice>
              <mc:Fallback>
                <p:oleObj name="Equation" r:id="rId15" imgW="1587500" imgH="431800" progId="Equation.DSMT4">
                  <p:embed/>
                  <p:pic>
                    <p:nvPicPr>
                      <p:cNvPr id="15" name="Object 14" descr="r prime over r times 100 percent equals left parenthesis 1 plus eta right parenthesis times p prime over p times 100 percent.">
                        <a:extLst>
                          <a:ext uri="{FF2B5EF4-FFF2-40B4-BE49-F238E27FC236}">
                            <a16:creationId xmlns:a16="http://schemas.microsoft.com/office/drawing/2014/main" id="{C952F228-3FED-451E-9EC5-5B1A6238EB0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0745" y="5406425"/>
                        <a:ext cx="1924717" cy="518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Content Placeholder 15">
            <a:extLst>
              <a:ext uri="{FF2B5EF4-FFF2-40B4-BE49-F238E27FC236}">
                <a16:creationId xmlns:a16="http://schemas.microsoft.com/office/drawing/2014/main" id="{F6756F33-C7E2-4260-91DD-531DEE60517C}"/>
              </a:ext>
            </a:extLst>
          </p:cNvPr>
          <p:cNvSpPr txBox="1">
            <a:spLocks/>
          </p:cNvSpPr>
          <p:nvPr/>
        </p:nvSpPr>
        <p:spPr>
          <a:xfrm>
            <a:off x="2189721" y="5463809"/>
            <a:ext cx="6356060" cy="393731"/>
          </a:xfrm>
          <a:prstGeom prst="rect">
            <a:avLst/>
          </a:prstGeom>
        </p:spPr>
        <p:txBody>
          <a:bodyPr lIns="0" rIns="0" anchor="ct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dirty="0"/>
              <a:t>expressing the percentage rate of change in revenue in</a:t>
            </a:r>
          </a:p>
        </p:txBody>
      </p:sp>
      <p:sp>
        <p:nvSpPr>
          <p:cNvPr id="23" name="Content Placeholder 16">
            <a:extLst>
              <a:ext uri="{FF2B5EF4-FFF2-40B4-BE49-F238E27FC236}">
                <a16:creationId xmlns:a16="http://schemas.microsoft.com/office/drawing/2014/main" id="{7854E16F-0596-4BC4-8A74-E08AF041C2A4}"/>
              </a:ext>
            </a:extLst>
          </p:cNvPr>
          <p:cNvSpPr txBox="1">
            <a:spLocks/>
          </p:cNvSpPr>
          <p:nvPr/>
        </p:nvSpPr>
        <p:spPr>
          <a:xfrm>
            <a:off x="156859" y="6025329"/>
            <a:ext cx="8384615" cy="393731"/>
          </a:xfrm>
          <a:prstGeom prst="rect">
            <a:avLst/>
          </a:prstGeom>
        </p:spPr>
        <p:txBody>
          <a:bodyPr lIns="0" rIns="0" anchor="ct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a:t>terms of the percentage rate of change in price.</a:t>
            </a:r>
            <a:endParaRPr lang="en-US" sz="2000" dirty="0"/>
          </a:p>
        </p:txBody>
      </p:sp>
      <p:sp>
        <p:nvSpPr>
          <p:cNvPr id="24" name="Content Placeholder 10">
            <a:extLst>
              <a:ext uri="{FF2B5EF4-FFF2-40B4-BE49-F238E27FC236}">
                <a16:creationId xmlns:a16="http://schemas.microsoft.com/office/drawing/2014/main" id="{047BC385-6A26-48B4-890C-9572CC2C34F9}"/>
              </a:ext>
            </a:extLst>
          </p:cNvPr>
          <p:cNvSpPr txBox="1">
            <a:spLocks/>
          </p:cNvSpPr>
          <p:nvPr/>
        </p:nvSpPr>
        <p:spPr>
          <a:xfrm>
            <a:off x="583709" y="128812"/>
            <a:ext cx="4165041" cy="388765"/>
          </a:xfrm>
          <a:prstGeom prst="rect">
            <a:avLst/>
          </a:prstGeom>
          <a:noFill/>
          <a:ln>
            <a:noFill/>
          </a:ln>
        </p:spPr>
        <p:txBody>
          <a:bodyPr lIns="0" tIns="91425" rIns="0" bIns="91425" anchor="ctr" anchorCtr="0"/>
          <a:lstStyle>
            <a:defPPr marR="0" lvl="0" algn="l" rtl="0">
              <a:lnSpc>
                <a:spcPct val="100000"/>
              </a:lnSpc>
              <a:spcBef>
                <a:spcPts val="0"/>
              </a:spcBef>
              <a:spcAft>
                <a:spcPts val="0"/>
              </a:spcAft>
            </a:defPPr>
            <a:lvl1pPr marL="101600" marR="0" lvl="0" indent="0" algn="l" rtl="0">
              <a:lnSpc>
                <a:spcPct val="100000"/>
              </a:lnSpc>
              <a:spcBef>
                <a:spcPts val="1500"/>
              </a:spcBef>
              <a:spcAft>
                <a:spcPts val="0"/>
              </a:spcAft>
              <a:buClr>
                <a:srgbClr val="007FA3"/>
              </a:buClr>
              <a:buSzPct val="100000"/>
              <a:buFont typeface="Arial"/>
              <a:buNone/>
              <a:defRPr sz="2200" b="0" i="0" u="none" strike="noStrike" cap="none">
                <a:solidFill>
                  <a:schemeClr val="dk1"/>
                </a:solidFill>
                <a:latin typeface="Arial"/>
                <a:ea typeface="Arial"/>
                <a:cs typeface="Arial"/>
                <a:sym typeface="Arial"/>
              </a:defRPr>
            </a:lvl1pPr>
            <a:lvl2pPr marL="742950" marR="0" lvl="1" indent="-18415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lnSpc>
                <a:spcPct val="100000"/>
              </a:lnSpc>
              <a:spcBef>
                <a:spcPts val="600"/>
              </a:spcBef>
              <a:spcAft>
                <a:spcPts val="0"/>
              </a:spcAft>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100000"/>
              </a:lnSpc>
              <a:spcBef>
                <a:spcPts val="6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lnSpc>
                <a:spcPct val="100000"/>
              </a:lnSpc>
              <a:spcBef>
                <a:spcPts val="300"/>
              </a:spcBef>
              <a:spcAft>
                <a:spcPts val="0"/>
              </a:spcAft>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marL="0"/>
            <a:r>
              <a:rPr lang="en-US" sz="2400" b="1" dirty="0">
                <a:solidFill>
                  <a:srgbClr val="FF0000"/>
                </a:solidFill>
              </a:rPr>
              <a:t>NOT INCLUDED</a:t>
            </a:r>
          </a:p>
        </p:txBody>
      </p:sp>
    </p:spTree>
    <p:extLst>
      <p:ext uri="{BB962C8B-B14F-4D97-AF65-F5344CB8AC3E}">
        <p14:creationId xmlns:p14="http://schemas.microsoft.com/office/powerpoint/2010/main" val="3166291001"/>
      </p:ext>
    </p:extLst>
  </p:cSld>
  <p:clrMapOvr>
    <a:masterClrMapping/>
  </p:clrMapOvr>
</p:sld>
</file>

<file path=ppt/theme/theme1.xml><?xml version="1.0" encoding="utf-8"?>
<a:theme xmlns:a="http://schemas.openxmlformats.org/drawingml/2006/main" name="USH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D90B95B22DD945BDFF45EB84A5E21C" ma:contentTypeVersion="12" ma:contentTypeDescription="Create a new document." ma:contentTypeScope="" ma:versionID="9ee3781bcb6633d132c89161492bb118">
  <xsd:schema xmlns:xsd="http://www.w3.org/2001/XMLSchema" xmlns:xs="http://www.w3.org/2001/XMLSchema" xmlns:p="http://schemas.microsoft.com/office/2006/metadata/properties" xmlns:ns2="7c1bd8dc-4e40-424f-a15f-9ffcd522197f" xmlns:ns3="6125ffc9-2c56-435e-8267-1393444907b2" targetNamespace="http://schemas.microsoft.com/office/2006/metadata/properties" ma:root="true" ma:fieldsID="d3e430f46b92204fb5a3381a429c4dbe" ns2:_="" ns3:_="">
    <xsd:import namespace="7c1bd8dc-4e40-424f-a15f-9ffcd522197f"/>
    <xsd:import namespace="6125ffc9-2c56-435e-8267-1393444907b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bd8dc-4e40-424f-a15f-9ffcd52219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25ffc9-2c56-435e-8267-1393444907b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c1bd8dc-4e40-424f-a15f-9ffcd522197f">
      <UserInfo>
        <DisplayName/>
        <AccountId xsi:nil="true"/>
        <AccountType/>
      </UserInfo>
    </SharedWithUsers>
    <MediaLengthInSeconds xmlns="6125ffc9-2c56-435e-8267-1393444907b2" xsi:nil="true"/>
  </documentManagement>
</p:properties>
</file>

<file path=customXml/itemProps1.xml><?xml version="1.0" encoding="utf-8"?>
<ds:datastoreItem xmlns:ds="http://schemas.openxmlformats.org/officeDocument/2006/customXml" ds:itemID="{E92619C5-D390-4089-99FA-A01EC1A4E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bd8dc-4e40-424f-a15f-9ffcd522197f"/>
    <ds:schemaRef ds:uri="6125ffc9-2c56-435e-8267-1393444907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0ADEF7-6379-40D1-BC98-899DA66279A2}">
  <ds:schemaRefs>
    <ds:schemaRef ds:uri="http://schemas.microsoft.com/sharepoint/v3/contenttype/forms"/>
  </ds:schemaRefs>
</ds:datastoreItem>
</file>

<file path=customXml/itemProps3.xml><?xml version="1.0" encoding="utf-8"?>
<ds:datastoreItem xmlns:ds="http://schemas.openxmlformats.org/officeDocument/2006/customXml" ds:itemID="{ADA052C4-6F29-46DC-9113-1B1D8BBA1238}">
  <ds:schemaRefs>
    <ds:schemaRef ds:uri="6125ffc9-2c56-435e-8267-1393444907b2"/>
    <ds:schemaRef ds:uri="http://schemas.microsoft.com/office/2006/metadata/properties"/>
    <ds:schemaRef ds:uri="http://schemas.microsoft.com/office/2006/documentManagement/types"/>
    <ds:schemaRef ds:uri="http://www.w3.org/XML/1998/namespace"/>
    <ds:schemaRef ds:uri="7c1bd8dc-4e40-424f-a15f-9ffcd522197f"/>
    <ds:schemaRef ds:uri="http://schemas.openxmlformats.org/package/2006/metadata/core-properties"/>
    <ds:schemaRef ds:uri="http://purl.org/dc/terms/"/>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151098</TotalTime>
  <Words>264</Words>
  <Application>Microsoft Office PowerPoint</Application>
  <PresentationFormat>On-screen Show (4:3)</PresentationFormat>
  <Paragraphs>29</Paragraphs>
  <Slides>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vt:lpstr>
      <vt:lpstr>Cambria Math</vt:lpstr>
      <vt:lpstr>Noto Sans Symbols</vt:lpstr>
      <vt:lpstr>Times New Roman</vt:lpstr>
      <vt:lpstr>Verdana</vt:lpstr>
      <vt:lpstr>USHE</vt:lpstr>
      <vt:lpstr>Equation</vt:lpstr>
      <vt:lpstr>12.5 Logarithmic Differentiation  </vt:lpstr>
      <vt:lpstr>PowerPoint Presentation</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Mathematical Analysis For Business, Economics, and The Life and Social Sciences</dc:title>
  <dc:subject/>
  <dc:creator>Ernest F. Haeussler JR. Richard s. Paul Richard J.wood</dc:creator>
  <cp:keywords/>
  <dc:description/>
  <cp:lastModifiedBy>Suliman Saleh Al-Homidan</cp:lastModifiedBy>
  <cp:revision>1173</cp:revision>
  <dcterms:modified xsi:type="dcterms:W3CDTF">2024-09-06T07:36:51Z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0x01010086D90B95B22DD945BDFF45EB84A5E21C</vt:lpwstr>
  </property>
  <property fmtid="{D5CDD505-2E9C-101B-9397-08002B2CF9AE}" pid="3" name="Order">
    <vt:r8>4350300</vt:r8>
  </property>
  <property fmtid="{D5CDD505-2E9C-101B-9397-08002B2CF9AE}" pid="4" name="_ExtendedDescription">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ies>
</file>