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701-39B2-4746-A344-AFEAE9E6E1BA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95AA-05E9-4BAD-AB0F-880D280D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7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701-39B2-4746-A344-AFEAE9E6E1BA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95AA-05E9-4BAD-AB0F-880D280D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6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701-39B2-4746-A344-AFEAE9E6E1BA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95AA-05E9-4BAD-AB0F-880D280D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6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701-39B2-4746-A344-AFEAE9E6E1BA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95AA-05E9-4BAD-AB0F-880D280D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3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701-39B2-4746-A344-AFEAE9E6E1BA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95AA-05E9-4BAD-AB0F-880D280D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701-39B2-4746-A344-AFEAE9E6E1BA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95AA-05E9-4BAD-AB0F-880D280D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4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701-39B2-4746-A344-AFEAE9E6E1BA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95AA-05E9-4BAD-AB0F-880D280D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3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701-39B2-4746-A344-AFEAE9E6E1BA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95AA-05E9-4BAD-AB0F-880D280D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0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701-39B2-4746-A344-AFEAE9E6E1BA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95AA-05E9-4BAD-AB0F-880D280D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8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701-39B2-4746-A344-AFEAE9E6E1BA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95AA-05E9-4BAD-AB0F-880D280D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701-39B2-4746-A344-AFEAE9E6E1BA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95AA-05E9-4BAD-AB0F-880D280D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89701-39B2-4746-A344-AFEAE9E6E1BA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95AA-05E9-4BAD-AB0F-880D280D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7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9" y="-1"/>
            <a:ext cx="5547360" cy="32631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9" y="3425918"/>
            <a:ext cx="5526539" cy="33065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4097" y="1075769"/>
            <a:ext cx="5977756" cy="36217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6252" y="4846129"/>
            <a:ext cx="2393724" cy="519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43900" y="4810968"/>
            <a:ext cx="3552907" cy="9073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5868382"/>
            <a:ext cx="44958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3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05" y="1119188"/>
            <a:ext cx="3342756" cy="7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53" y="254655"/>
            <a:ext cx="9961997" cy="25781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8902" y="254655"/>
            <a:ext cx="1016934" cy="45370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2" y="3106831"/>
            <a:ext cx="5561727" cy="21644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66" y="5591735"/>
            <a:ext cx="5642684" cy="7788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4002" y="3106831"/>
            <a:ext cx="3703699" cy="343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86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69" y="373609"/>
            <a:ext cx="2722102" cy="6669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18" y="1040524"/>
            <a:ext cx="3405135" cy="8278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118" y="2323115"/>
            <a:ext cx="5650245" cy="22173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117" y="4995206"/>
            <a:ext cx="4734835" cy="12164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0346" y="2157493"/>
            <a:ext cx="3189671" cy="17734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28461" y="4414346"/>
            <a:ext cx="6963539" cy="200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254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Faisal Fairag</dc:creator>
  <cp:lastModifiedBy>Faisal Fairag</cp:lastModifiedBy>
  <cp:revision>8</cp:revision>
  <dcterms:created xsi:type="dcterms:W3CDTF">2016-02-20T15:12:17Z</dcterms:created>
  <dcterms:modified xsi:type="dcterms:W3CDTF">2016-02-20T19:57:57Z</dcterms:modified>
</cp:coreProperties>
</file>