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80" r:id="rId9"/>
    <p:sldId id="258" r:id="rId10"/>
    <p:sldId id="260" r:id="rId11"/>
    <p:sldId id="262" r:id="rId12"/>
    <p:sldId id="263" r:id="rId13"/>
    <p:sldId id="264" r:id="rId14"/>
    <p:sldId id="275" r:id="rId15"/>
    <p:sldId id="276" r:id="rId16"/>
    <p:sldId id="279" r:id="rId17"/>
    <p:sldId id="278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19BE-EE96-481A-91C1-61F25E1D3EA8}" type="datetimeFigureOut">
              <a:rPr lang="en-US" smtClean="0"/>
              <a:pPr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8BA8-C356-4F9B-8FCA-7F78E5B7A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Michael_Faraday&amp;oldid=528903368" TargetMode="External"/><Relationship Id="rId3" Type="http://schemas.openxmlformats.org/officeDocument/2006/relationships/hyperlink" Target="http://en.wikipedia.org/w/index.php?title=Electric_motor&amp;oldid=528815342" TargetMode="External"/><Relationship Id="rId7" Type="http://schemas.openxmlformats.org/officeDocument/2006/relationships/hyperlink" Target="http://en.wikipedia.org/w/index.php?title=Internal_combustion_engine&amp;oldid=528739518" TargetMode="External"/><Relationship Id="rId2" Type="http://schemas.openxmlformats.org/officeDocument/2006/relationships/hyperlink" Target="http://en.wikipedia.org/w/index.php?title=Electric_generator&amp;oldid=5278721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/index.php?title=Hydroelectricity&amp;oldid=528147693" TargetMode="External"/><Relationship Id="rId5" Type="http://schemas.openxmlformats.org/officeDocument/2006/relationships/hyperlink" Target="http://en.wikipedia.org/w/index.php?title=Faraday's_law_of_induction&amp;oldid=528021289" TargetMode="External"/><Relationship Id="rId4" Type="http://schemas.openxmlformats.org/officeDocument/2006/relationships/hyperlink" Target="http://en.wikipedia.org/w/index.php?title=Electricity_generation&amp;oldid=52846157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39737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Power Generators</a:t>
            </a:r>
            <a:endParaRPr lang="en-US" sz="4000" dirty="0"/>
          </a:p>
        </p:txBody>
      </p:sp>
      <p:pic>
        <p:nvPicPr>
          <p:cNvPr id="6" name="Picture 5" descr="electric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8450" y="355600"/>
            <a:ext cx="3105150" cy="414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96200" y="640080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EE 205, 121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198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Mohammed Al-</a:t>
            </a:r>
            <a:r>
              <a:rPr lang="en-US" sz="1400" dirty="0" err="1" smtClean="0"/>
              <a:t>Qahtani</a:t>
            </a:r>
            <a:endParaRPr lang="en-US" sz="1400" dirty="0" smtClean="0"/>
          </a:p>
          <a:p>
            <a:r>
              <a:rPr lang="en-US" sz="1400" dirty="0" err="1" smtClean="0"/>
              <a:t>Abdulrahman</a:t>
            </a:r>
            <a:r>
              <a:rPr lang="en-US" sz="1400" dirty="0" smtClean="0"/>
              <a:t> Al </a:t>
            </a:r>
            <a:r>
              <a:rPr lang="en-US" sz="1400" dirty="0" err="1" smtClean="0"/>
              <a:t>Sonayen</a:t>
            </a:r>
            <a:endParaRPr lang="en-US" sz="1400" dirty="0" smtClean="0"/>
          </a:p>
          <a:p>
            <a:r>
              <a:rPr lang="en-US" sz="1400" dirty="0" err="1" smtClean="0"/>
              <a:t>Muaiyed</a:t>
            </a:r>
            <a:r>
              <a:rPr lang="en-US" sz="1400" dirty="0" smtClean="0"/>
              <a:t> Al-</a:t>
            </a:r>
            <a:r>
              <a:rPr lang="en-US" sz="1400" dirty="0" err="1" smtClean="0"/>
              <a:t>Mutawah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200452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ectric mot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600" cy="4057477"/>
          </a:xfrm>
        </p:spPr>
      </p:pic>
      <p:sp>
        <p:nvSpPr>
          <p:cNvPr id="5" name="TextBox 4"/>
          <p:cNvSpPr txBox="1"/>
          <p:nvPr/>
        </p:nvSpPr>
        <p:spPr>
          <a:xfrm>
            <a:off x="1981200" y="5574268"/>
            <a:ext cx="5665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Electrical Energy to Mechanical Energy (Electrical Motor)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esign - Object - Internal combustion engine 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grayscl/>
          </a:blip>
          <a:stretch>
            <a:fillRect/>
          </a:stretch>
        </p:blipFill>
        <p:spPr>
          <a:xfrm>
            <a:off x="999521" y="1447800"/>
            <a:ext cx="2953958" cy="4525963"/>
          </a:xfrm>
        </p:spPr>
      </p:pic>
      <p:sp>
        <p:nvSpPr>
          <p:cNvPr id="8" name="TextBox 7"/>
          <p:cNvSpPr txBox="1"/>
          <p:nvPr/>
        </p:nvSpPr>
        <p:spPr>
          <a:xfrm>
            <a:off x="1143000" y="565046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Internal combustion engine (Dynamo)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609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can we use as a mechanical input?</a:t>
            </a:r>
            <a:endParaRPr lang="en-US" dirty="0"/>
          </a:p>
        </p:txBody>
      </p:sp>
      <p:pic>
        <p:nvPicPr>
          <p:cNvPr id="14" name="Content Placeholder 13" descr="Water_turbin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914400"/>
            <a:ext cx="3810000" cy="3971925"/>
          </a:xfrm>
        </p:spPr>
      </p:pic>
      <p:sp>
        <p:nvSpPr>
          <p:cNvPr id="16" name="TextBox 15"/>
          <p:cNvSpPr txBox="1"/>
          <p:nvPr/>
        </p:nvSpPr>
        <p:spPr>
          <a:xfrm>
            <a:off x="5715000" y="5334000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 turbine (Hydroelectricity)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2743200"/>
            <a:ext cx="7696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rbeitsweise_Zweitak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25" y="2466975"/>
            <a:ext cx="7143750" cy="1924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753070"/>
            <a:ext cx="2561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How does an internal combustion engine (dynamo) works?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1905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Fuel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2476824"/>
            <a:ext cx="7848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327660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3849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Exhaust system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5600" y="4736068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Mechanical output (shaft)</a:t>
            </a:r>
          </a:p>
        </p:txBody>
      </p:sp>
      <p:pic>
        <p:nvPicPr>
          <p:cNvPr id="20" name="Picture 19" descr="UtR_arrow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4495800"/>
            <a:ext cx="381000" cy="320480"/>
          </a:xfrm>
          <a:prstGeom prst="rect">
            <a:avLst/>
          </a:prstGeom>
        </p:spPr>
      </p:pic>
      <p:pic>
        <p:nvPicPr>
          <p:cNvPr id="21" name="Picture 20" descr="UtR_arrow.svg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600" y="3718120"/>
            <a:ext cx="381000" cy="320480"/>
          </a:xfrm>
          <a:prstGeom prst="rect">
            <a:avLst/>
          </a:prstGeom>
        </p:spPr>
      </p:pic>
      <p:pic>
        <p:nvPicPr>
          <p:cNvPr id="22" name="Picture 21" descr="UtR_arrow.svg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484340" y="2087660"/>
            <a:ext cx="381000" cy="320480"/>
          </a:xfrm>
          <a:prstGeom prst="rect">
            <a:avLst/>
          </a:prstGeom>
        </p:spPr>
      </p:pic>
      <p:pic>
        <p:nvPicPr>
          <p:cNvPr id="23" name="Picture 22" descr="UtR_arrow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8153400" y="3429000"/>
            <a:ext cx="381000" cy="3204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nd-turbine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457200"/>
            <a:ext cx="2558704" cy="5791200"/>
          </a:xfrm>
          <a:prstGeom prst="rect">
            <a:avLst/>
          </a:prstGeom>
        </p:spPr>
      </p:pic>
      <p:pic>
        <p:nvPicPr>
          <p:cNvPr id="8" name="Picture 7" descr="wind-turbine-diagram-nacel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657600"/>
            <a:ext cx="5249779" cy="253898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381000" y="1371600"/>
            <a:ext cx="5943600" cy="2286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638800" y="2286000"/>
            <a:ext cx="1828800" cy="13716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1219200"/>
            <a:ext cx="155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Turbines</a:t>
            </a:r>
          </a:p>
          <a:p>
            <a:r>
              <a:rPr lang="en-US" dirty="0" smtClean="0"/>
              <a:t>(All in one)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657600" y="4481732"/>
            <a:ext cx="1676400" cy="97067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2133600"/>
            <a:ext cx="6172200" cy="2670175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Manufacturing</a:t>
            </a:r>
            <a:endParaRPr lang="en-US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Simple &amp; Elegant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Introduction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How does a power generator work?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How are they manufactured?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68911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thank_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905000"/>
            <a:ext cx="4267200" cy="2831412"/>
          </a:xfrm>
        </p:spPr>
      </p:pic>
      <p:sp>
        <p:nvSpPr>
          <p:cNvPr id="12" name="TextBox 11"/>
          <p:cNvSpPr txBox="1"/>
          <p:nvPr/>
        </p:nvSpPr>
        <p:spPr>
          <a:xfrm>
            <a:off x="5257800" y="4800600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any questions?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00" dirty="0" smtClean="0"/>
              <a:t>Electric generator. (2012, December 13). In Wikipedia, The Free Encyclopedia. Retrieved 08:14, December 20, 2012, from </a:t>
            </a:r>
            <a:r>
              <a:rPr lang="en-US" sz="1400" dirty="0" smtClean="0">
                <a:hlinkClick r:id="rId2"/>
              </a:rPr>
              <a:t>http://en.wikipedia.org/w/index.php?title=Electric_generator&amp;oldid=527872164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Electric motor. (2012, December 19). In Wikipedia, The Free Encyclopedia. Retrieved 08:12, December 20, 2012, from </a:t>
            </a:r>
            <a:r>
              <a:rPr lang="en-US" sz="1400" dirty="0" smtClean="0">
                <a:hlinkClick r:id="rId3"/>
              </a:rPr>
              <a:t>http://en.wikipedia.org/w/index.php?title=Electric_motor&amp;oldid=528815342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Electricity generation. (2012, December 17). In Wikipedia, The Free Encyclopedia. Retrieved 08:14, December 20, 2012, from </a:t>
            </a:r>
            <a:r>
              <a:rPr lang="en-US" sz="1400" dirty="0" smtClean="0">
                <a:hlinkClick r:id="rId4"/>
              </a:rPr>
              <a:t>http://en.wikipedia.org/w/index.php?title=Electricity_generation&amp;oldid=528461575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Faraday's law of induction. (2012, December 14). In Wikipedia, The Free Encyclopedia. Retrieved 08:04, December 20, 2012, from </a:t>
            </a:r>
            <a:r>
              <a:rPr lang="en-US" sz="1400" dirty="0" smtClean="0">
                <a:hlinkClick r:id="rId5"/>
              </a:rPr>
              <a:t>http://en.wikipedia.org/w/index.php?title=Faraday%27s_law_of_induction&amp;oldid=528021289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Hydroelectricity. (2012, December 15). In Wikipedia, The Free Encyclopedia. Retrieved 08:13, December 20, 2012, from </a:t>
            </a:r>
            <a:r>
              <a:rPr lang="en-US" sz="1400" dirty="0" smtClean="0">
                <a:hlinkClick r:id="rId6"/>
              </a:rPr>
              <a:t>http://en.wikipedia.org/w/index.php?title=Hydroelectricity&amp;oldid=528147693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Internal combustion engine. (2012, December 19). In Wikipedia, The Free Encyclopedia. Retrieved 08:13, December 20, 2012, from </a:t>
            </a:r>
            <a:r>
              <a:rPr lang="en-US" sz="1400" dirty="0" smtClean="0">
                <a:hlinkClick r:id="rId7"/>
              </a:rPr>
              <a:t>http://en.wikipedia.org/w/index.php?title=Internal_combustion_engine&amp;oldid=528739518</a:t>
            </a: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Michael Faraday. (2012, December 20). In Wikipedia, The Free Encyclopedia. Retrieved 08:04, December 20, 2012, from </a:t>
            </a:r>
            <a:r>
              <a:rPr lang="en-US" sz="1400" dirty="0" smtClean="0">
                <a:hlinkClick r:id="rId8"/>
              </a:rPr>
              <a:t>http://en.wikipedia.org/w/index.php?title=Michael_Faraday&amp;oldid=528903368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5812" y="457200"/>
            <a:ext cx="1257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Introduction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How does a power generator work?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How are they manufactured?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368911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Wingdings" pitchFamily="2" charset="2"/>
              <a:buChar char="§"/>
            </a:pPr>
            <a:r>
              <a:rPr lang="en-US" sz="2800" dirty="0" smtClean="0"/>
              <a:t>Definition of a power generator</a:t>
            </a:r>
            <a:endParaRPr lang="en-US" sz="2800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800" dirty="0" smtClean="0"/>
              <a:t>The fundamental principle of an electrical generator</a:t>
            </a:r>
            <a:endParaRPr lang="en-US" sz="28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800" dirty="0"/>
              <a:t>How </a:t>
            </a:r>
            <a:r>
              <a:rPr lang="en-US" sz="2800" dirty="0" smtClean="0"/>
              <a:t>is electricity generated</a:t>
            </a:r>
            <a:endParaRPr lang="en-US" sz="2800" dirty="0"/>
          </a:p>
          <a:p>
            <a:pPr marL="342900" indent="-342900" algn="l">
              <a:buFont typeface="Wingdings" pitchFamily="2" charset="2"/>
              <a:buChar char="§"/>
            </a:pPr>
            <a:r>
              <a:rPr lang="en-US" sz="2800" dirty="0" smtClean="0"/>
              <a:t>How does electricity reach the customer</a:t>
            </a:r>
          </a:p>
        </p:txBody>
      </p:sp>
    </p:spTree>
    <p:extLst>
      <p:ext uri="{BB962C8B-B14F-4D97-AF65-F5344CB8AC3E}">
        <p14:creationId xmlns="" xmlns:p14="http://schemas.microsoft.com/office/powerpoint/2010/main" val="1793262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00200"/>
            <a:ext cx="6781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Definition of a power generator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It is the device that generates electricity for any source of energy.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938821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The fundamental </a:t>
            </a:r>
            <a:r>
              <a:rPr lang="en-US" sz="2800" dirty="0">
                <a:solidFill>
                  <a:srgbClr val="FF0000"/>
                </a:solidFill>
              </a:rPr>
              <a:t>principle of </a:t>
            </a:r>
            <a:r>
              <a:rPr lang="en-US" sz="2800" dirty="0" smtClean="0">
                <a:solidFill>
                  <a:srgbClr val="FF0000"/>
                </a:solidFill>
              </a:rPr>
              <a:t> an power generator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800" dirty="0" smtClean="0"/>
              <a:t>The </a:t>
            </a:r>
            <a:r>
              <a:rPr lang="en-US" sz="2800" dirty="0"/>
              <a:t>fundamental principles of </a:t>
            </a:r>
            <a:r>
              <a:rPr lang="en-US" sz="2800" dirty="0" smtClean="0"/>
              <a:t>electricity </a:t>
            </a:r>
            <a:r>
              <a:rPr lang="en-US" sz="2800" dirty="0"/>
              <a:t>generation </a:t>
            </a:r>
            <a:r>
              <a:rPr lang="en-US" sz="2800" dirty="0" smtClean="0"/>
              <a:t>were </a:t>
            </a:r>
            <a:r>
              <a:rPr lang="en-US" sz="2800" dirty="0"/>
              <a:t>discovered during the 1820s and </a:t>
            </a:r>
            <a:r>
              <a:rPr lang="en-US" sz="2800" dirty="0" smtClean="0"/>
              <a:t>early 1830s </a:t>
            </a:r>
            <a:r>
              <a:rPr lang="en-US" sz="2800" dirty="0"/>
              <a:t>by </a:t>
            </a:r>
            <a:r>
              <a:rPr lang="en-US" sz="2800" dirty="0" smtClean="0"/>
              <a:t>the </a:t>
            </a:r>
            <a:r>
              <a:rPr lang="en-US" sz="2800" dirty="0"/>
              <a:t>British scientist Michael Faraday. His basic </a:t>
            </a:r>
            <a:r>
              <a:rPr lang="en-US" sz="2800" dirty="0" smtClean="0"/>
              <a:t>method </a:t>
            </a:r>
            <a:r>
              <a:rPr lang="en-US" sz="2800" dirty="0"/>
              <a:t>is still </a:t>
            </a:r>
            <a:r>
              <a:rPr lang="en-US" sz="2800" dirty="0" smtClean="0"/>
              <a:t>being used today.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4509080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371600"/>
            <a:ext cx="5257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is electricity generated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Electromechanical generators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Chemical combustion</a:t>
            </a:r>
          </a:p>
          <a:p>
            <a:pPr marL="400050" lvl="1" indent="0">
              <a:buNone/>
            </a:pPr>
            <a:r>
              <a:rPr lang="en-US" dirty="0" smtClean="0"/>
              <a:t> - Kinetic energy</a:t>
            </a:r>
          </a:p>
          <a:p>
            <a:pPr marL="400050" lvl="1" indent="0">
              <a:buNone/>
            </a:pPr>
            <a:r>
              <a:rPr lang="en-US" dirty="0" smtClean="0"/>
              <a:t> - Solar </a:t>
            </a:r>
            <a:r>
              <a:rPr lang="en-US" dirty="0" err="1" smtClean="0"/>
              <a:t>photovoltaics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Geothermal power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864336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47800" y="1600200"/>
            <a:ext cx="6629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does electricity reach the consumer</a:t>
            </a: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 smtClean="0"/>
              <a:t>Electric Utilities </a:t>
            </a:r>
          </a:p>
          <a:p>
            <a:pPr marL="0" indent="0">
              <a:buNone/>
            </a:pPr>
            <a:r>
              <a:rPr lang="en-US" sz="2800" dirty="0" smtClean="0"/>
              <a:t>Electricity Transmission</a:t>
            </a:r>
          </a:p>
          <a:p>
            <a:pPr marL="0" indent="0">
              <a:buNone/>
            </a:pPr>
            <a:r>
              <a:rPr lang="en-US" sz="2800" dirty="0" smtClean="0"/>
              <a:t>Distribution</a:t>
            </a:r>
          </a:p>
          <a:p>
            <a:pPr marL="0" indent="0">
              <a:buNone/>
            </a:pPr>
            <a:r>
              <a:rPr lang="en-US" sz="2800" dirty="0" smtClean="0"/>
              <a:t>Electrical Power Storage </a:t>
            </a:r>
            <a:r>
              <a:rPr lang="en-US" sz="2800" dirty="0"/>
              <a:t>and </a:t>
            </a:r>
            <a:r>
              <a:rPr lang="en-US" sz="2800" dirty="0" smtClean="0"/>
              <a:t>Recovery  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47502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Faraday_Cochran_Pickersg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0674" y="731837"/>
            <a:ext cx="3622652" cy="4525963"/>
          </a:xfrm>
        </p:spPr>
      </p:pic>
      <p:sp>
        <p:nvSpPr>
          <p:cNvPr id="24" name="TextBox 23"/>
          <p:cNvSpPr txBox="1"/>
          <p:nvPr/>
        </p:nvSpPr>
        <p:spPr>
          <a:xfrm>
            <a:off x="2896200" y="5638800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Michael Faraday</a:t>
            </a:r>
            <a:r>
              <a:rPr lang="en-US" dirty="0" smtClean="0"/>
              <a:t>, (1791 – 1867)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810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did the idea of electricity generation come from?</a:t>
            </a: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5501074"/>
            <a:ext cx="1257300" cy="6711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429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Faraday's law of induction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632460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*electromotive force</a:t>
            </a:r>
          </a:p>
          <a:p>
            <a:r>
              <a:rPr lang="en-US" sz="1200" dirty="0" smtClean="0"/>
              <a:t>*the magnetic flux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20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Content Placeholder 34" descr="faraday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3100" y="1047750"/>
            <a:ext cx="5257800" cy="3829050"/>
          </a:xfrm>
        </p:spPr>
      </p:pic>
      <p:sp>
        <p:nvSpPr>
          <p:cNvPr id="44" name="TextBox 43"/>
          <p:cNvSpPr txBox="1"/>
          <p:nvPr/>
        </p:nvSpPr>
        <p:spPr>
          <a:xfrm>
            <a:off x="1981200" y="5421868"/>
            <a:ext cx="511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Energy to Electrical Energy (Generation)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442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 Generators</vt:lpstr>
      <vt:lpstr>Outline</vt:lpstr>
      <vt:lpstr>Introduction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The Manufacturing</vt:lpstr>
      <vt:lpstr>Simple &amp; Elegant</vt:lpstr>
      <vt:lpstr>To conclude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Generation (Electricity)</dc:title>
  <dc:creator>abdulrahman</dc:creator>
  <cp:lastModifiedBy>abdulrahman</cp:lastModifiedBy>
  <cp:revision>18</cp:revision>
  <dcterms:created xsi:type="dcterms:W3CDTF">2012-12-20T06:28:25Z</dcterms:created>
  <dcterms:modified xsi:type="dcterms:W3CDTF">2012-12-22T11:55:26Z</dcterms:modified>
</cp:coreProperties>
</file>