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4" r:id="rId2"/>
  </p:sldMasterIdLst>
  <p:notesMasterIdLst>
    <p:notesMasterId r:id="rId16"/>
  </p:notesMasterIdLst>
  <p:sldIdLst>
    <p:sldId id="256" r:id="rId3"/>
    <p:sldId id="272" r:id="rId4"/>
    <p:sldId id="268" r:id="rId5"/>
    <p:sldId id="269" r:id="rId6"/>
    <p:sldId id="266" r:id="rId7"/>
    <p:sldId id="257" r:id="rId8"/>
    <p:sldId id="264" r:id="rId9"/>
    <p:sldId id="265" r:id="rId10"/>
    <p:sldId id="261" r:id="rId11"/>
    <p:sldId id="273" r:id="rId12"/>
    <p:sldId id="262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07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3018977-FA21-4576-B4FE-38D9FBE9386F}" type="datetimeFigureOut">
              <a:rPr lang="ar-SA" smtClean="0"/>
              <a:pPr/>
              <a:t>10/02/34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205024-6FCE-41C9-ABAF-2C68DEB23C1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5024-6FCE-41C9-ABAF-2C68DEB23C1A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5024-6FCE-41C9-ABAF-2C68DEB23C1A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5024-6FCE-41C9-ABAF-2C68DEB23C1A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5024-6FCE-41C9-ABAF-2C68DEB23C1A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5024-6FCE-41C9-ABAF-2C68DEB23C1A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5024-6FCE-41C9-ABAF-2C68DEB23C1A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5024-6FCE-41C9-ABAF-2C68DEB23C1A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5024-6FCE-41C9-ABAF-2C68DEB23C1A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5024-6FCE-41C9-ABAF-2C68DEB23C1A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5024-6FCE-41C9-ABAF-2C68DEB23C1A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5024-6FCE-41C9-ABAF-2C68DEB23C1A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5024-6FCE-41C9-ABAF-2C68DEB23C1A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5024-6FCE-41C9-ABAF-2C68DEB23C1A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Freeform 4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6" name="Freeform 5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7" name="Rectangle 6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70B80-1F44-9C4A-AA34-CE83DBC90484}" type="datetime4">
              <a:rPr lang="en-GB"/>
              <a:pPr>
                <a:defRPr/>
              </a:pPr>
              <a:t>23 December 2012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fld id="{35E1593E-AEB2-D346-BAD7-60C7881D6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0767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8010-3924-8246-9CEE-52FC6218E4C1}" type="datetime4">
              <a:rPr lang="en-GB"/>
              <a:pPr>
                <a:defRPr/>
              </a:pPr>
              <a:t>23 December 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EBD48-749C-5444-89D2-6D19A74F4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8416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68EA-6599-3549-A301-8ED0B6D63328}" type="datetime4">
              <a:rPr lang="en-GB"/>
              <a:pPr>
                <a:defRPr/>
              </a:pPr>
              <a:t>23 December 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94F6E-751D-6E4F-86D8-C771A08E3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8737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70B80-1F44-9C4A-AA34-CE83DBC90484}" type="datetime4">
              <a:rPr lang="en-GB" smtClean="0"/>
              <a:pPr>
                <a:defRPr/>
              </a:pPr>
              <a:t>23 December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1593E-AEB2-D346-BAD7-60C7881D6B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B1E8C2-3031-594A-A9CC-7F4EA65703F3}" type="datetime4">
              <a:rPr lang="en-GB" smtClean="0"/>
              <a:pPr>
                <a:defRPr/>
              </a:pPr>
              <a:t>23 December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E0F87-3ED1-8244-9F58-4649EFCEA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E037C-E93D-A747-954D-433874B8EF90}" type="datetime4">
              <a:rPr lang="en-GB" smtClean="0"/>
              <a:pPr>
                <a:defRPr/>
              </a:pPr>
              <a:t>23 December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9134B-EC0D-C049-8CDE-E8988D5D8D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3E5C5-BF17-1142-8171-D0005D2760DF}" type="datetime4">
              <a:rPr lang="en-GB" smtClean="0"/>
              <a:pPr>
                <a:defRPr/>
              </a:pPr>
              <a:t>23 December 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791FB-829D-FC4E-A4C4-21CBA12384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21865-0829-A240-8F4C-4D1013B39BAD}" type="datetime4">
              <a:rPr lang="en-GB" smtClean="0"/>
              <a:pPr>
                <a:defRPr/>
              </a:pPr>
              <a:t>23 December 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D83B0-1827-BB43-8222-27C0E46674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A6C90-AE0E-D948-BA5F-59FC185DDC5B}" type="datetime4">
              <a:rPr lang="en-GB" smtClean="0"/>
              <a:pPr>
                <a:defRPr/>
              </a:pPr>
              <a:t>23 December 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5BF77-7BE1-F741-9E5C-A23E552697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F4189E-CD0C-3A49-A98B-12C63B30AEB1}" type="datetime4">
              <a:rPr lang="en-GB" smtClean="0"/>
              <a:pPr>
                <a:defRPr/>
              </a:pPr>
              <a:t>23 December 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658FF-8750-B649-9DE3-84C8703707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CFC3E-4E6F-A548-9AD1-5A0F7D7C7998}" type="datetime4">
              <a:rPr lang="en-GB" smtClean="0"/>
              <a:pPr>
                <a:defRPr/>
              </a:pPr>
              <a:t>23 December 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05F3E-5D60-C54B-92E0-DAC670961B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1E8C2-3031-594A-A9CC-7F4EA65703F3}" type="datetime4">
              <a:rPr lang="en-GB"/>
              <a:pPr>
                <a:defRPr/>
              </a:pPr>
              <a:t>23 December 2012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0F87-3ED1-8244-9F58-4649EFCEA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0169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3E15F1-72E8-9642-8684-C5E00D875121}" type="datetime4">
              <a:rPr lang="en-GB" smtClean="0"/>
              <a:pPr>
                <a:defRPr/>
              </a:pPr>
              <a:t>23 December 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3875F-6FF1-554C-8108-596966C386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18010-3924-8246-9CEE-52FC6218E4C1}" type="datetime4">
              <a:rPr lang="en-GB" smtClean="0"/>
              <a:pPr>
                <a:defRPr/>
              </a:pPr>
              <a:t>23 December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EBD48-749C-5444-89D2-6D19A74F4E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5D68EA-6599-3549-A301-8ED0B6D63328}" type="datetime4">
              <a:rPr lang="en-GB" smtClean="0"/>
              <a:pPr>
                <a:defRPr/>
              </a:pPr>
              <a:t>23 December 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94F6E-751D-6E4F-86D8-C771A08E34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5546725"/>
            <a:ext cx="9147175" cy="1312863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5292725"/>
            <a:ext cx="9144000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262563"/>
            <a:ext cx="9144000" cy="746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5502275"/>
            <a:ext cx="9144000" cy="1271588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E037C-E93D-A747-954D-433874B8EF90}" type="datetime4">
              <a:rPr lang="en-GB"/>
              <a:pPr>
                <a:defRPr/>
              </a:pPr>
              <a:t>23 December 2012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9134B-EC0D-C049-8CDE-E8988D5D8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2383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E5C5-BF17-1142-8171-D0005D2760DF}" type="datetime4">
              <a:rPr lang="en-GB"/>
              <a:pPr>
                <a:defRPr/>
              </a:pPr>
              <a:t>23 December 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91FB-829D-FC4E-A4C4-21CBA1238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611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21865-0829-A240-8F4C-4D1013B39BAD}" type="datetime4">
              <a:rPr lang="en-GB"/>
              <a:pPr>
                <a:defRPr/>
              </a:pPr>
              <a:t>23 December 2012</a:t>
            </a:fld>
            <a:endParaRPr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83B0-1827-BB43-8222-27C0E4667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2325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A6C90-AE0E-D948-BA5F-59FC185DDC5B}" type="datetime4">
              <a:rPr lang="en-GB"/>
              <a:pPr>
                <a:defRPr/>
              </a:pPr>
              <a:t>23 December 2012</a:t>
            </a:fld>
            <a:endParaRPr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5BF77-7BE1-F741-9E5C-A23E55269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820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0" y="5381625"/>
            <a:ext cx="3286125" cy="120808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0" y="5346700"/>
            <a:ext cx="3425825" cy="94456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189E-CD0C-3A49-A98B-12C63B30AEB1}" type="datetime4">
              <a:rPr lang="en-GB"/>
              <a:pPr>
                <a:defRPr/>
              </a:pPr>
              <a:t>23 December 2012</a:t>
            </a:fld>
            <a:endParaRPr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658FF-8750-B649-9DE3-84C870370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2876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010150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730875"/>
            <a:ext cx="9147175" cy="1127125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4973638"/>
            <a:ext cx="7675563" cy="928687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5" y="5695950"/>
            <a:ext cx="9147175" cy="930275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FC3E-4E6F-A548-9AD1-5A0F7D7C7998}" type="datetime4">
              <a:rPr lang="en-GB"/>
              <a:pPr>
                <a:defRPr/>
              </a:pPr>
              <a:t>23 December 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5F3E-5D60-C54B-92E0-DAC670961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0719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808163" y="6148388"/>
            <a:ext cx="7337425" cy="71120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411788"/>
            <a:ext cx="7605713" cy="9286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81163" y="6116638"/>
            <a:ext cx="7464425" cy="741362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E15F1-72E8-9642-8684-C5E00D875121}" type="datetime4">
              <a:rPr lang="en-GB"/>
              <a:pPr>
                <a:defRPr/>
              </a:pPr>
              <a:t>23 December 2012</a:t>
            </a:fld>
            <a:endParaRPr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3875F-6FF1-554C-8108-596966C38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490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900" kern="12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8C0A33-D4BE-4F42-AAC0-311C1B29C5BC}" type="datetime4">
              <a:rPr lang="en-GB"/>
              <a:pPr>
                <a:defRPr/>
              </a:pPr>
              <a:t>23 December 2012</a:t>
            </a:fld>
            <a:endParaRPr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 spc="11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6FA415-9DF3-0342-8653-15DF0632B5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charset="0"/>
        <a:buChar char="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charset="0"/>
        <a:buChar char="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charset="0"/>
        <a:buChar char="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charset="0"/>
        <a:buChar char="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73050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85000"/>
        <a:buFont typeface="Wingdings 3" charset="0"/>
        <a:buChar char="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8C0A33-D4BE-4F42-AAC0-311C1B29C5BC}" type="datetime4">
              <a:rPr lang="en-GB" smtClean="0"/>
              <a:pPr>
                <a:defRPr/>
              </a:pPr>
              <a:t>23 December 2012</a:t>
            </a:fld>
            <a:endParaRPr lang="en-GB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6FA415-9DF3-0342-8653-15DF0632B5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kstate.edu/utilities/index.php?option=com_content&amp;view=article&amp;id=23&amp;Itemid=24" TargetMode="External"/><Relationship Id="rId3" Type="http://schemas.openxmlformats.org/officeDocument/2006/relationships/hyperlink" Target="http://en.wikipedia.org/wiki/Electric_power_distribution" TargetMode="External"/><Relationship Id="rId7" Type="http://schemas.openxmlformats.org/officeDocument/2006/relationships/hyperlink" Target="https://www.youtube.com/watch?v=GI7AhajfhW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Power_station" TargetMode="External"/><Relationship Id="rId5" Type="http://schemas.openxmlformats.org/officeDocument/2006/relationships/hyperlink" Target="http://www.opg.com/education/kits/grade9student.pdf" TargetMode="External"/><Relationship Id="rId4" Type="http://schemas.openxmlformats.org/officeDocument/2006/relationships/hyperlink" Target="http://hyperphysics.phy-astr.gsu.edu/hbase/electric/powerp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ltan\Downloads\introduction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9050"/>
            <a:ext cx="9163050" cy="6877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13426" t="28171" r="13254" b="28359"/>
          <a:stretch>
            <a:fillRect/>
          </a:stretch>
        </p:blipFill>
        <p:spPr bwMode="auto">
          <a:xfrm>
            <a:off x="0" y="518610"/>
            <a:ext cx="9144000" cy="6052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8647" y="272956"/>
            <a:ext cx="73068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This video will illustrate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principle of power plants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3925" y="1712205"/>
            <a:ext cx="84561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Thanks for your listening</a:t>
            </a:r>
            <a:b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b="1" cap="none" dirty="0" smtClean="0">
                <a:ln/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References</a:t>
            </a:r>
            <a:r>
              <a:rPr lang="en-US" b="1" cap="none" dirty="0" smtClean="0">
                <a:ln/>
                <a:solidFill>
                  <a:schemeClr val="accent3"/>
                </a:solidFill>
              </a:rPr>
              <a:t> </a:t>
            </a:r>
            <a:endParaRPr lang="ar-SA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/>
              <a:t>1 - Distribution, P. (2011, December 27). </a:t>
            </a:r>
            <a:r>
              <a:rPr lang="en-US" sz="1600" i="1" dirty="0" smtClean="0"/>
              <a:t>Power distribution</a:t>
            </a:r>
            <a:r>
              <a:rPr lang="en-US" sz="1600" dirty="0" smtClean="0"/>
              <a:t>. Retrieved from </a:t>
            </a:r>
            <a:r>
              <a:rPr lang="en-US" sz="1600" dirty="0" smtClean="0">
                <a:hlinkClick r:id="rId3"/>
              </a:rPr>
              <a:t>http://en.wikipedia.org/wiki/Electric_power_distribution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2- Nave, N. R. (2000, August). </a:t>
            </a:r>
            <a:r>
              <a:rPr lang="en-US" sz="1600" i="1" dirty="0" smtClean="0"/>
              <a:t>Electricity generation and distribution</a:t>
            </a:r>
            <a:r>
              <a:rPr lang="en-US" sz="1600" dirty="0" smtClean="0"/>
              <a:t>. Retrieved from </a:t>
            </a:r>
          </a:p>
          <a:p>
            <a:pPr>
              <a:buNone/>
            </a:pPr>
            <a:r>
              <a:rPr lang="en-US" sz="1600" dirty="0" smtClean="0">
                <a:hlinkClick r:id="rId4"/>
              </a:rPr>
              <a:t>http://hyperphysics.phy-astr.gsu.edu/hbase/electric/powerp.html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3- Teachers across Ontario. (2010). </a:t>
            </a:r>
            <a:r>
              <a:rPr lang="en-US" sz="1600" i="1" dirty="0" smtClean="0"/>
              <a:t>How it works: Electricity generation</a:t>
            </a:r>
            <a:r>
              <a:rPr lang="en-US" sz="1600" dirty="0" smtClean="0"/>
              <a:t>. OPG. Retrieved from </a:t>
            </a:r>
            <a:r>
              <a:rPr lang="en-US" sz="1600" dirty="0" smtClean="0">
                <a:hlinkClick r:id="rId5"/>
              </a:rPr>
              <a:t>http://www.opg.com/education/kits/grade9student.pdf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4- Wikipedia contributors. (30 N). </a:t>
            </a:r>
            <a:r>
              <a:rPr lang="en-US" sz="1600" i="1" dirty="0" smtClean="0"/>
              <a:t>Wikipedia, the free encyclopedia</a:t>
            </a:r>
            <a:r>
              <a:rPr lang="en-US" sz="1600" dirty="0" smtClean="0"/>
              <a:t>. Retrieved from </a:t>
            </a:r>
            <a:r>
              <a:rPr lang="en-US" sz="1600" dirty="0" smtClean="0">
                <a:hlinkClick r:id="rId6"/>
              </a:rPr>
              <a:t>http://en.wikipedia.org/wiki/Power_station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5- </a:t>
            </a:r>
            <a:r>
              <a:rPr lang="en-US" sz="1600" dirty="0" smtClean="0">
                <a:hlinkClick r:id="rId7"/>
              </a:rPr>
              <a:t>https://www.youtube.com/watch?v=GI7AhajfhWE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6</a:t>
            </a:r>
            <a:r>
              <a:rPr lang="en-US" sz="1600" dirty="0" smtClean="0">
                <a:hlinkClick r:id="rId8"/>
              </a:rPr>
              <a:t>http://www.okstate.edu/utilities/index.php?option=com_content&amp;view=article&amp;id=23&amp;Itemid=24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4856" y="274638"/>
            <a:ext cx="77724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000" b="1" i="1" cap="none" dirty="0" smtClean="0">
                <a:ln/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Outline : </a:t>
            </a:r>
            <a:endParaRPr lang="ar-SA" sz="4000" b="1" i="1" cap="none" dirty="0">
              <a:ln/>
              <a:solidFill>
                <a:schemeClr val="accent3"/>
              </a:solidFill>
              <a:latin typeface="Aharoni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241945"/>
            <a:ext cx="7772400" cy="4503761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>
              <a:buNone/>
            </a:pPr>
            <a:r>
              <a:rPr lang="en-US" sz="3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000" u="sng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pPr>
              <a:buNone/>
            </a:pPr>
            <a:r>
              <a:rPr lang="en-US" sz="3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000" u="sng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>
              <a:buNone/>
            </a:pPr>
            <a:r>
              <a:rPr lang="en-US" sz="3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000" u="sng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Classification</a:t>
            </a:r>
          </a:p>
          <a:p>
            <a:pPr>
              <a:buNone/>
            </a:pPr>
            <a:r>
              <a:rPr lang="en-US" sz="3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Power Generation</a:t>
            </a:r>
          </a:p>
          <a:p>
            <a:pPr>
              <a:buNone/>
            </a:pPr>
            <a:r>
              <a:rPr lang="en-US" sz="32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Power Distribution</a:t>
            </a:r>
          </a:p>
          <a:p>
            <a:pPr>
              <a:buNone/>
            </a:pPr>
            <a:r>
              <a:rPr lang="en-US" sz="35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4100" y="389214"/>
            <a:ext cx="78790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What is power plants</a:t>
            </a:r>
            <a:b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“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cs typeface="Aharoni" pitchFamily="2" charset="-79"/>
              </a:rPr>
              <a:t>?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”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012" y="2524836"/>
            <a:ext cx="85707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It is simply an industrial facility for the generation of electric power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C:\Users\welcome\Desktop\مجلد جديد (9)\790px-Big_Bend_Power_S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1558" y="3715040"/>
            <a:ext cx="4012442" cy="30474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463" y="386855"/>
            <a:ext cx="7879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History of power plants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122" name="Picture 2" descr="C:\Users\Sultan\Downloads\first power plant image 1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920445" y="4089662"/>
            <a:ext cx="3418567" cy="2565779"/>
          </a:xfrm>
          <a:prstGeom prst="rect">
            <a:avLst/>
          </a:prstGeom>
          <a:noFill/>
        </p:spPr>
      </p:pic>
      <p:pic>
        <p:nvPicPr>
          <p:cNvPr id="1026" name="Picture 2" descr="C:\Users\Sultan\Downloads\schuckert_1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774" y="1501254"/>
            <a:ext cx="1810486" cy="18104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02501" y="3311740"/>
            <a:ext cx="240803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/>
              <a:t>Sigmund </a:t>
            </a:r>
            <a:r>
              <a:rPr lang="en-US" sz="2000" dirty="0" err="1" smtClean="0"/>
              <a:t>Schuckert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944" y="1460310"/>
            <a:ext cx="7014958" cy="2785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500" dirty="0" smtClean="0"/>
              <a:t>The world's first power station was built by the German scientist Sigmund </a:t>
            </a:r>
            <a:r>
              <a:rPr lang="en-US" sz="2500" dirty="0" err="1" smtClean="0"/>
              <a:t>Schuckert</a:t>
            </a:r>
            <a:r>
              <a:rPr lang="en-US" sz="2500" dirty="0" smtClean="0"/>
              <a:t> in 1878</a:t>
            </a:r>
          </a:p>
          <a:p>
            <a:endParaRPr lang="en-US" sz="2500" dirty="0" smtClean="0"/>
          </a:p>
          <a:p>
            <a:r>
              <a:rPr lang="en-US" sz="2500" dirty="0" smtClean="0"/>
              <a:t>The station consisted of 24 dynamo electric generators which were driven by a steam engine</a:t>
            </a:r>
          </a:p>
          <a:p>
            <a:r>
              <a:rPr lang="en-US" sz="2500" dirty="0" smtClean="0"/>
              <a:t> </a:t>
            </a:r>
            <a:endParaRPr lang="en-US" sz="2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ltan\Downloads\World-Electricity-Generat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ltan\Downloads\thinking-web-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0268"/>
            <a:ext cx="5254389" cy="5814999"/>
          </a:xfrm>
          <a:prstGeom prst="rect">
            <a:avLst/>
          </a:prstGeom>
          <a:noFill/>
        </p:spPr>
      </p:pic>
      <p:pic>
        <p:nvPicPr>
          <p:cNvPr id="3075" name="Picture 3" descr="C:\Users\Sultan\Downloads\signature-audio_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7408" y="4095904"/>
            <a:ext cx="3787727" cy="266656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27838" y="2674957"/>
            <a:ext cx="581280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How does power</a:t>
            </a:r>
          </a:p>
          <a:p>
            <a:pPr algn="ctr"/>
            <a:r>
              <a:rPr lang="en-US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plant work ?!</a:t>
            </a:r>
            <a:endParaRPr lang="en-US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337" t="11905" r="15666" b="138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0663" t="22155" r="21961" b="9142"/>
          <a:stretch>
            <a:fillRect/>
          </a:stretch>
        </p:blipFill>
        <p:spPr bwMode="auto">
          <a:xfrm>
            <a:off x="0" y="1217794"/>
            <a:ext cx="9144000" cy="564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4723" y="354836"/>
            <a:ext cx="875944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How to get electricity from the Turbine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320119" y="518615"/>
            <a:ext cx="47903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Electricity distribution</a:t>
            </a:r>
            <a:endParaRPr lang="ar-SA" sz="3600" u="sng" dirty="0">
              <a:solidFill>
                <a:srgbClr val="FFFF00"/>
              </a:solidFill>
              <a:latin typeface="Aharoni" pitchFamily="2" charset="-79"/>
            </a:endParaRPr>
          </a:p>
        </p:txBody>
      </p:sp>
      <p:pic>
        <p:nvPicPr>
          <p:cNvPr id="5" name="Picture 2" descr="C:\Users\welcome\Desktop\مجلد جديد (9)\Trans_Illustration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-30089" y="1700807"/>
            <a:ext cx="9174089" cy="5147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8338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452</TotalTime>
  <Words>191</Words>
  <Application>Microsoft Office PowerPoint</Application>
  <PresentationFormat>عرض على الشاشة (3:4)‏</PresentationFormat>
  <Paragraphs>48</Paragraphs>
  <Slides>13</Slides>
  <Notes>13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13</vt:i4>
      </vt:variant>
    </vt:vector>
  </HeadingPairs>
  <TitlesOfParts>
    <vt:vector size="15" baseType="lpstr">
      <vt:lpstr>Urban Pop</vt:lpstr>
      <vt:lpstr>Office Theme</vt:lpstr>
      <vt:lpstr>الشريحة 1</vt:lpstr>
      <vt:lpstr>Outline : 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References </vt:lpstr>
    </vt:vector>
  </TitlesOfParts>
  <Company>KFUPM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 Presentations semester 101</dc:title>
  <dc:creator>Roger Horn</dc:creator>
  <cp:lastModifiedBy>welcome</cp:lastModifiedBy>
  <cp:revision>56</cp:revision>
  <dcterms:created xsi:type="dcterms:W3CDTF">2010-12-21T10:01:08Z</dcterms:created>
  <dcterms:modified xsi:type="dcterms:W3CDTF">2012-12-23T12:18:56Z</dcterms:modified>
</cp:coreProperties>
</file>