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583" r:id="rId3"/>
  </p:sldMasterIdLst>
  <p:notesMasterIdLst>
    <p:notesMasterId r:id="rId22"/>
  </p:notesMasterIdLst>
  <p:handoutMasterIdLst>
    <p:handoutMasterId r:id="rId23"/>
  </p:handoutMasterIdLst>
  <p:sldIdLst>
    <p:sldId id="256" r:id="rId4"/>
    <p:sldId id="613" r:id="rId5"/>
    <p:sldId id="604" r:id="rId6"/>
    <p:sldId id="640" r:id="rId7"/>
    <p:sldId id="605" r:id="rId8"/>
    <p:sldId id="641" r:id="rId9"/>
    <p:sldId id="618" r:id="rId10"/>
    <p:sldId id="649" r:id="rId11"/>
    <p:sldId id="644" r:id="rId12"/>
    <p:sldId id="645" r:id="rId13"/>
    <p:sldId id="646" r:id="rId14"/>
    <p:sldId id="596" r:id="rId15"/>
    <p:sldId id="601" r:id="rId16"/>
    <p:sldId id="337" r:id="rId17"/>
    <p:sldId id="650" r:id="rId18"/>
    <p:sldId id="647" r:id="rId19"/>
    <p:sldId id="579" r:id="rId20"/>
    <p:sldId id="653" r:id="rId21"/>
  </p:sldIdLst>
  <p:sldSz cx="9144000" cy="6858000" type="screen4x3"/>
  <p:notesSz cx="6831013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2">
          <p15:clr>
            <a:srgbClr val="A4A3A4"/>
          </p15:clr>
        </p15:guide>
        <p15:guide id="2" pos="21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791" autoAdjust="0"/>
    <p:restoredTop sz="96973" autoAdjust="0"/>
  </p:normalViewPr>
  <p:slideViewPr>
    <p:cSldViewPr>
      <p:cViewPr>
        <p:scale>
          <a:sx n="118" d="100"/>
          <a:sy n="118" d="100"/>
        </p:scale>
        <p:origin x="408" y="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4456"/>
    </p:cViewPr>
  </p:sorterViewPr>
  <p:notesViewPr>
    <p:cSldViewPr>
      <p:cViewPr varScale="1">
        <p:scale>
          <a:sx n="51" d="100"/>
          <a:sy n="51" d="100"/>
        </p:scale>
        <p:origin x="2700" y="44"/>
      </p:cViewPr>
      <p:guideLst>
        <p:guide orient="horz" pos="2872"/>
        <p:guide pos="215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hamad Felemban" userId="1340486_tp_dropbox" providerId="OAuth2" clId="{401F5983-4E6C-DA44-A45B-8A507BBA2879}"/>
    <pc:docChg chg="custSel modSld">
      <pc:chgData name="Muhamad Felemban" userId="1340486_tp_dropbox" providerId="OAuth2" clId="{401F5983-4E6C-DA44-A45B-8A507BBA2879}" dt="2020-10-13T16:24:16.092" v="2" actId="7634"/>
      <pc:docMkLst>
        <pc:docMk/>
      </pc:docMkLst>
      <pc:sldChg chg="addSp">
        <pc:chgData name="Muhamad Felemban" userId="1340486_tp_dropbox" providerId="OAuth2" clId="{401F5983-4E6C-DA44-A45B-8A507BBA2879}" dt="2020-10-13T16:15:44.741" v="1" actId="7634"/>
        <pc:sldMkLst>
          <pc:docMk/>
          <pc:sldMk cId="488520768" sldId="579"/>
        </pc:sldMkLst>
        <pc:inkChg chg="add">
          <ac:chgData name="Muhamad Felemban" userId="1340486_tp_dropbox" providerId="OAuth2" clId="{401F5983-4E6C-DA44-A45B-8A507BBA2879}" dt="2020-10-13T16:15:44.741" v="1" actId="7634"/>
          <ac:inkMkLst>
            <pc:docMk/>
            <pc:sldMk cId="488520768" sldId="579"/>
            <ac:inkMk id="3" creationId="{431E54BC-67DC-0C4C-9B47-7A62EA777D59}"/>
          </ac:inkMkLst>
        </pc:inkChg>
      </pc:sldChg>
      <pc:sldChg chg="addSp">
        <pc:chgData name="Muhamad Felemban" userId="1340486_tp_dropbox" providerId="OAuth2" clId="{401F5983-4E6C-DA44-A45B-8A507BBA2879}" dt="2020-10-13T16:24:16.092" v="2" actId="7634"/>
        <pc:sldMkLst>
          <pc:docMk/>
          <pc:sldMk cId="917190119" sldId="596"/>
        </pc:sldMkLst>
        <pc:inkChg chg="add">
          <ac:chgData name="Muhamad Felemban" userId="1340486_tp_dropbox" providerId="OAuth2" clId="{401F5983-4E6C-DA44-A45B-8A507BBA2879}" dt="2020-10-13T16:24:16.092" v="2" actId="7634"/>
          <ac:inkMkLst>
            <pc:docMk/>
            <pc:sldMk cId="917190119" sldId="596"/>
            <ac:inkMk id="6" creationId="{71A7358F-3C8F-5945-B785-9D535AA99C73}"/>
          </ac:inkMkLst>
        </pc:inkChg>
      </pc:sldChg>
      <pc:sldChg chg="addSp">
        <pc:chgData name="Muhamad Felemban" userId="1340486_tp_dropbox" providerId="OAuth2" clId="{401F5983-4E6C-DA44-A45B-8A507BBA2879}" dt="2020-10-13T16:03:31.789" v="0" actId="7634"/>
        <pc:sldMkLst>
          <pc:docMk/>
          <pc:sldMk cId="3919813334" sldId="618"/>
        </pc:sldMkLst>
        <pc:inkChg chg="add">
          <ac:chgData name="Muhamad Felemban" userId="1340486_tp_dropbox" providerId="OAuth2" clId="{401F5983-4E6C-DA44-A45B-8A507BBA2879}" dt="2020-10-13T16:03:31.789" v="0" actId="7634"/>
          <ac:inkMkLst>
            <pc:docMk/>
            <pc:sldMk cId="3919813334" sldId="618"/>
            <ac:inkMk id="5" creationId="{1AE11368-CFC0-BA4D-9884-B98C04F21A16}"/>
          </ac:inkMkLst>
        </pc:inkChg>
      </pc:sldChg>
      <pc:sldChg chg="addSp">
        <pc:chgData name="Muhamad Felemban" userId="1340486_tp_dropbox" providerId="OAuth2" clId="{401F5983-4E6C-DA44-A45B-8A507BBA2879}" dt="2020-10-13T16:03:31.789" v="0" actId="7634"/>
        <pc:sldMkLst>
          <pc:docMk/>
          <pc:sldMk cId="3651882167" sldId="641"/>
        </pc:sldMkLst>
        <pc:inkChg chg="add">
          <ac:chgData name="Muhamad Felemban" userId="1340486_tp_dropbox" providerId="OAuth2" clId="{401F5983-4E6C-DA44-A45B-8A507BBA2879}" dt="2020-10-13T16:03:31.789" v="0" actId="7634"/>
          <ac:inkMkLst>
            <pc:docMk/>
            <pc:sldMk cId="3651882167" sldId="641"/>
            <ac:inkMk id="9" creationId="{33DF8235-DB54-D848-9437-E7833C97AB31}"/>
          </ac:inkMkLst>
        </pc:inkChg>
      </pc:sldChg>
      <pc:sldChg chg="addSp">
        <pc:chgData name="Muhamad Felemban" userId="1340486_tp_dropbox" providerId="OAuth2" clId="{401F5983-4E6C-DA44-A45B-8A507BBA2879}" dt="2020-10-13T16:03:31.789" v="0" actId="7634"/>
        <pc:sldMkLst>
          <pc:docMk/>
          <pc:sldMk cId="3967125590" sldId="649"/>
        </pc:sldMkLst>
        <pc:inkChg chg="add">
          <ac:chgData name="Muhamad Felemban" userId="1340486_tp_dropbox" providerId="OAuth2" clId="{401F5983-4E6C-DA44-A45B-8A507BBA2879}" dt="2020-10-13T16:03:31.789" v="0" actId="7634"/>
          <ac:inkMkLst>
            <pc:docMk/>
            <pc:sldMk cId="3967125590" sldId="649"/>
            <ac:inkMk id="6" creationId="{75B9A4CB-56EE-174E-9E64-5E7F00E8E8FC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1658B7BD-C65A-A740-BCD1-F38BCBA62A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algn="l" defTabSz="911225" rtl="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1C9A4223-E865-8340-A303-5277A04626F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algn="r" defTabSz="911225" rtl="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F63A21B1-D4D6-264E-B0EE-B4E64140DC8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algn="l" defTabSz="911225" rtl="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115CF3CA-DF72-934C-A620-4E2C30BE87C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C57AEB6-E70D-944A-A712-7057ABD085AD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12300 7479 7830,'-8'4'0,"1"1"0,-3 0-2,0 0 0,-6-1 0,1-4 0,0 0 0,2 0 0,1-1 0,1-3 0,-1-4 0,1-2 0,2-2-40,1 0 1,2-1 0,-3-1-1,2-3 1,2 0 105,2 0 0,-2-3 0,1 3 1,2 0 10,0 0 0,4-2 0,3 2 0,7-1-88,6-3 0,7-5 0,6-3 1,8 0 35,6 0 1,11-3 0,-25 16 0,1 0 0,3-1 0,1 0-27,6-1 0,0 1 0,2 0 0,1 0 0,2 0 1,1 0-1,1 1 0,0-1-72,2 1 0,1 0 1,7-1-1,0 2 1,-3 3-1,0 1 1,2-1-1,1 0 110,0 0 0,2 1 0,4 1 1,1 2-1,-2-1 0,1 2 1,-1 0-1,1 1-89,-20 2 0,0 0 0,0 0 0,20-1 1,1 0-1,-22 1 0,0 1 0,1 0 0,20 0 1,0 0 76,1 0 0,-1 1 0,-20 0 0,0 1 1,0 0-1,17 1 0,0 0 0,-1 0 1,1 0-2,-3 0 1,-1 0 0,1-1 0,0 0 0,-4 0-1,-2 0 1,-1-2 0,-2 1-27,0-2 1,0 1-1,-5 2 1,0-1-1,-3 0 1,-1-1-1,-2 1 1,-2 0 61,-3 0 0,0 0 0,31-3 0,-15 3 0,-6-2-66,-7 1 0,-4 2 0,-10 1-972,-5 0 804,-8 0 1,-10-2 0,-8 0-1,-3-3-105,0-2 1,-1 3-1,-1-4 1,-3-1 477,-4-1 0,3 2 0,0 0 1,3-1-192,2-2 1,-6 0 0,6-1-1,1 0 587,1 0 1,1 1 1093,5-1-1311,-5 5 1,8 3 0,-2 7 0,5 2-261,1 2 1,7 1-1,-1 5 1,5 1-151,6 2 1,1-1 0,1-3 0,0 0-282,3 0 0,1-1 0,-1 0 0,1-2 129,1-1 1,1-4-1,-6 4 1,-2-1 300,-5 0 1,-3 3 0,-3-2 0,-2 3 374,-2 1 0,-2 1 1,-7 1-172,-4 2 1,-8-1-1,-3-2 1,-5 2-47,-3 0 0,1 5 0,-7-3-273,-4 1 0,2 2 0,-6 3 0</inkml:trace>
  <inkml:trace contextRef="#ctx0" brushRef="#br0">13864 5962 7966,'7'-16'0,"-3"-1"0,-3 0-4,-1 0 0,0-4 101,0 2 1,0 2-1,-1 0 1,-3 1 0,-5 0 31,-6 2 0,1 2 0,-4 5-289,1 3 0,-4-2 0,1 2 0,-2 3 24,-2 4 0,1 3 0,-1 6 0,1 1-83,-1 3 0,5 6 1,0 8-1,1 3 80,0 3 1,3 7 0,1 2-1,4 3 276,2 3 1,5 0-1,-1-5 1,4-4-81,4-7 1,1-1 0,4-8 0,-1-4 121,1-5 1,2-9 0,1-4 0,-1-3-124,1-1 1,-1-6 0,-1-6-1,-1-6-48,0-5 1,4-5 0,-5-4 0,1-2-13,-1-1 0,1-3 0,-3 2 0,-1 3 6,0 3 0,3 4 0,-3 6 0,0 5 186,1 1 0,3 8 0,-1 2 1,2 4-67,2 4 0,0 6 1,1 7-1,1 2-171,2 2 0,3-1 1,-2 1-1,0-2-329,0-2 1,0-2 0,-2-4 377,0-3 0,6 7 0,-3-2 0</inkml:trace>
  <inkml:trace contextRef="#ctx0" brushRef="#br0">14240 5715 7967,'7'-7'35,"-3"-4"1,-3-1-1,-1-4 1,0 3-8,0 1 0,-1 1 0,-3-1 113,-4 0 0,-2 2 0,-2 2 1,0 4-225,0 3 0,-3 7 1,-1 6-1,2 8-56,1 6 0,1 2 0,0 6 1,2 2 7,2 4 0,3 6 0,5 4 0,1 2 66,3 1 0,4-3 0,6 0 0,3-6 68,1-5 0,2-9 0,3-6 1,1-7-2,-1-4 1,0-7-1,-2-4 1,-2-9 92,2-8 0,0-12 0,0-7 1,-3-7 2,-1-10 1,-1-11 0,-6-3-1,-2 0 103,-4 2 0,-3-2 0,-2-1 1,0 33-1,-2 0-94,0-1 0,-2 1 1,-5-28-1,-2-2 1,2 5-70,2 7 1,-3 3-1,5 13 1,-2 6-73,0 7 1,4 6-12,-4 8 1,6 8-1,-2 9 1,3 6-9,1 4 1,1 8 0,1 3-18,2 4 0,6 1 0,-3 9 0,4 2 1,1-2-99,-1 2 0,1-4 0,1 2 0,2 1 168,0-3 0,1 6 0,-4-11 0</inkml:trace>
  <inkml:trace contextRef="#ctx0" brushRef="#br0">14887 5480 7329,'7'-12'-422,"-2"0"1070,-5 1 0,0 7 0,-1 8-502,-3 10 0,-3 12 0,-5 7 0,1 6-254,-1 8 0,0 5 0,2 7 0,2-2 85,4-2 1,3 2 0,1-8 0,1-4-5,3-9 1,2-6 0,6-9 0,0-5 18,0-8 1,3-7-1,1-8 1,0-8 23,1-11 1,-4-16 0,1-7 0,-3-3-18,-4-4 1,-4-5-1,1-2 1,-4 2 106,-4 0 1,-2-3 0,-6-1 0,6 32 0,0-1 64,0 1 1,0 0-1,-5-33 1,5 33-1,1 0 1,-3-27 23,4 7 1,3 10-1,1 16 1,0 7-53,0 6 0,5 7 0,4 5 0,4 6-288,3 7 1,5 12 0,0 11 0,2 7-215,1 10 1,-10-19 0,-2 2-1,-2 2 1,-2 2 0,2 3-1,0 1 359,0 3 0,0 1 0,-1 2 0,1-1 0,2 0 0,0 0 0</inkml:trace>
  <inkml:trace contextRef="#ctx0" brushRef="#br0">10031 6632 7863,'6'24'0,"-1"1"0,1 3 0,3 9 0,4 9 3,3 7 1,-6-20-1,0 2 1,0 2-1,-1 1 1,0 1 0,0 0-1,-1 0 1,0 0 2,-2-1 1,1-1-1,-1-3 1,1-1-1,7 27 1,1-8-7,-5-9 0,2-16 0,-6-4 0</inkml:trace>
  <inkml:trace contextRef="#ctx0" brushRef="#br0">9960 6550 8142,'13'-12'0,"3"2"147,3 2 1,5-1 0,6 3 0,7 1-74,4 0 0,8 1 1,-6 7-1,3 3 84,1 6 0,0 13 1,0 4-1,-2 7-289,-1 7 1,-5 7 0,-8 2-1,-6 0-78,-8 1 0,-3 2 0,-10-4 1,-2-3 66,-5-4 1,-13 5-1,-10-6 1,-7-3-2,-7-2 0,-1-9 1,-2-6-1,0-7 143,1-7 0,-9-9 0,3-6 0</inkml:trace>
  <inkml:trace contextRef="#ctx0" brushRef="#br0">17756 5974 7818,'-10'35'0,"6"0"0,-6 1 0,3 1 0,6 7 0,3 7 0,1 10 0,1-27 0,0 0 177,1 2 0,-1 1 0,-1-2 1,1 1-1,-1 1 0,1 1 59,1 1 0,0-1 1,-3-1-1,1-2 0,1 27 1,-3-7-1,-1-7-826,0-4 1,-1-11 0,-2-3 74,-1-8 1,-5-6 514,1-8 0,-2-3 0,-2-5 0</inkml:trace>
  <inkml:trace contextRef="#ctx0" brushRef="#br0">17639 5844 7854,'23'-41'9,"1"1"0,1 5 1,2 4-1,5 3 174,2 3 1,6 3 0,3 4 0,3 6 118,1 7 1,0 5 0,1 6-1,1 9-267,-2 7 1,-3 16 0,-10 5 0,-3 12-118,-16-23 0,-2 1 0,-2 6 0,-3 2 1,0 5-1,-1 1 0,-2 0 0,-1 1-118,-1 2 0,-2 1 0,-2-3 0,-2 0 1,-1 0-1,-1 0 0,-2-4 0,-1-2 126,0-3 0,-3-2 1,-2-2-1,-2-4 0,-16 14 1,-3-7-53,-1-11 0,-6-5 0,-3-10 0,-6-5 126,-5-5 0,-3-2 0,-5 0 0,-2 0 0</inkml:trace>
  <inkml:trace contextRef="#ctx0" brushRef="#br0">18356 5139 9257,'7'-5'1026,"3"3"1,-2-2-768,2 3 0,4 2 0,1 3 0,5 5-300,2 6 0,7 2 0,2 5 0,4 0-305,5 3 0,-4 6 0,3-1 1,-2 2-57,-2-1 402,1 1 0,4-2 0,2-2 0</inkml:trace>
  <inkml:trace contextRef="#ctx0" brushRef="#br0">15205 9549 7679,'6'0'188,"-2"1"0,-8 4 0,-5 7 1,-5 6-1,-6 4 1063,-2 2-1588,-2 5 1,-6 1-1,-4 5 1,-6 1-1,-5 2 161,-3 2 1,21-21-1,-1 1 1,-27 15-1,-1 0 188,1 1 1,24-19 0,-2 0 0,3-1 0,-1-1 0,0 0 0,-1-1 85,-1 1 0,0-2 1,-1-2-1,0-1 0,-1 2 1,0-1-1,2-2 1,0 0 75,-30 5 0,-1-5 0,0-2 0,1-2-200,3-2 1,0-1-1,6 1 1,0 1-890,-3-2 1,3 0 547,6-2 0,-4-5 0,-1-2 0</inkml:trace>
  <inkml:trace contextRef="#ctx0" brushRef="#br0">13664 9690 7914,'12'11'63,"-5"1"0,-4 0 47,-1 0 0,-4-1 0,-1 1 1,-7 0-42,-4 0 0,0-1 0,-6 1 1,-2 0 42,-4 0 0,1-2 0,-4-1 1,2-1 17,-1 1 1,-3-2 0,3 1-1,2 0-134,2-2 0,1 5 0,2-4 0,3 4-180,1 1 1,1 3-1,6 4 1,2 1-8,4 5 0,3 5 0,1 0 0,0 4-109,0 7 1,5 2 299,3 0 0,13 13 0,4-1 0</inkml:trace>
  <inkml:trace contextRef="#ctx0" brushRef="#br0">13441 11065 8024,'-11'-1'917,"4"-3"-1010,1 3 1,8-3 0,2 9 5,3 7 1,4 5 0,1 8 0,-1 1-65,1 1 1,0 10 0,-2 0-1,-1 2 117,-1 1 1,-5-2 0,1-7 0,-3-4-95,-1-6 1,-1-6-1,-3-8 80,-4-7 0,-2-11 0,-2-11 1,0-8-63,0-9 1,1-11 0,-1-6 0,1-4 98,4-3 1,-3-2 0,6 6-1,1 5 55,-3 5 1,5 4-1,-3 5 1,3 7-11,1 7 1,5 5-1,3 11 1,2 2-68,2 4 0,1-1 1,3 1 32,3 1 0,9 2 0,2 1 0</inkml:trace>
  <inkml:trace contextRef="#ctx0" brushRef="#br0">13888 10913 7399,'11'28'-87,"1"-4"1,-4-6 0,-1-6 0,-1-2 2328,1-2-2237,-5-3 0,3-11 1,-5-6-1,0-7-328,0-8 0,0-3 0,0-6 0,0-1 148,0 2 1,-3-3 0,-3 7 0,0-2 119,-3 2 1,0 3-1,-2 7 1,1 4 101,-3 4 0,-2 4 0,2 9 0,-1 1 63,-2 3 1,0 4 0,5 8 0,-1 3 12,0 4 1,2 5 0,2 4 0,4 2-89,3 1 0,1 0 1,1 2-1,3-1 59,4 0 0,6 6 0,3-7 0,1 0 5,3-2 1,1-1 0,2-5-1,-1-5-338,1-5 1,-1-9 0,1-6 0,0-6-257,-1-7 1,1-12 0,-2-9 494,-3-6 0,-2-4 0,-5-5 0</inkml:trace>
  <inkml:trace contextRef="#ctx0" brushRef="#br0">14229 10501 8050,'6'12'266,"-2"0"1,-1 1 0,-1 1-1,4 3-8,0 1 1,-2 1 0,4 3 0,1 0-138,2 3 0,-4 1 1,0-3-1,-1 1-323,1-1 1,-4 0-1,2-4 1,-1-3-1482,0-3 1483,0-1 0,-8-8 0,0-8 0,1-11 5,2-5 0,1-8 0,0-2 0,0-3 344,0-3 1,4-2-1,1 4 1,1 3 145,4 3 1,0 1 0,2 3-1,-2 6 108,-2 4 1,3 3 0,-4 3-136,4 4 0,-1 4 0,-1 6-199,-1 5 0,-4 4 1,4 6-1,0 2 1,0-1-203,0 0 0,-5 2 0,4-8 0,-2-2-63,-2-1 1,-2-5 0,0-1 110,3-2 0,-2-8 1,2-9-1,-3-7-189,-1-7 0,4-3 1,1-4-1,2 2 246,2-2 1,-3 4-1,2 2 1,0 2 316,-2 2 1,5 6 0,-5 4 0,2 5 160,0 3 1,0 3 0,4 9-269,0 5 0,-2 11 1,-1 2-1,-1 2-68,1 2 0,2-1 1,-1-6-1,-1-3-1220,-1-3 0,0-4 1106,4-4 0,-1 2 0,1-3 0</inkml:trace>
  <inkml:trace contextRef="#ctx0" brushRef="#br0">14852 10289 7804,'14'-13'0,"-3"-1"307,-5-2 1,0 1 0,-4 3 706,2 0-884,0 0 1,-4 11-1,-1 6 1,-2 10-93,-1 8 1,-1 2-1,2 6 1,-1 2-238,2 1 0,0 0 1,2-1-1,2-5-106,2-3 0,-2-3 1,6-9-1,1-1 302,2-5 1,-3-5 0,-1-2 0,3-2 184,0-6 1,-2-1 0,-2-11 0,0-1-52,-4-1 1,3-5 0,-1 0 0,-1 4-197,-2 2 1,-5 7-1,-1-2 1,-1 4-40,-4 4 1,0-1 0,-2 4 0,1 0-323,-1 0 0,0-5 426,0 3 0,0-9 0,1-2 0</inkml:trace>
  <inkml:trace contextRef="#ctx0" brushRef="#br0">14899 10172 7813,'12'0'0,"0"0"0,-1 0 278,1 0 0,0 0 1,0 0-1,-1 0-314,1 0 0,4 1 0,1 3 1,1 4-159,3 2 1,1 10 0,0 2 0,-1 2 7,-1 2 0,-6-1 1,3-5-1,-1-1 145,0-2 0,-2-2 1,-5-4 353,-1-3 1,0-4-64,4-8 1,-6-8 0,-2-8 0,-3-2-138,-1-1 1,-4-9 0,-1-2 0,-1 0 6,-4 0 0,1-5 1,0 8-1,1 2-227,-1 3 0,0 8 1,0 3-1,1 6 103,-1 5 1,2 4 0,1 4 12,1 4 1,1 6 0,4 3 0,0 2 16,0 2 1,4-5 0,1 0 0,1-4 4,4-4 1,0 1-1,2-5 1,-1-2 6,1 0 1,0-7 0,0-5 0,0-3-22,-1-2 0,0-10 0,-2 1 0,-3-1-67,0 1 1,-1 1 0,-3 4 100,2 3 1,2 4 0,-2 6 51,3 6 0,3 5 0,-1 8 0,-1 2-184,1 0 0,-3 5 0,2-5 1,0 0-507,-2-2 587,5-7 0,-5 0 0,6-6 0</inkml:trace>
  <inkml:trace contextRef="#ctx0" brushRef="#br0">1940 13300 7751,'0'-12'0,"0"0"134,0 0 0,0 1 0,0-1 0,0 0 19,0 0 0,2 1 0,0-1 0,2 0 0,0 2 0,0 1 0,0 3-158,-2 5 0,4 5 1,-2 12-33,-2 3 0,0 10 0,-2 6-76,0 7 1,1 9-1,1 5 1,2 3 80,-1 0 0,0-3 0,-1-12 0,2-6 25,-1-10 0,-2-9 108,-1-7 0,0-8 1,-1-8-1,-2-10-102,-1-7 0,0-8 0,4-2 0,0-5 17,0-3 1,0 1 0,0-5 0,0-1-15,0-2 0,2 3 0,2 0 1,2 1-16,1 4 1,3-5 0,-1 9-1,4 3 47,3 6 1,0 3-1,-5 6 1,1 3 44,0 4 0,4 4 0,-1 5 0,1 2-39,1 6 0,0 6 1,4 15-1,-2 5 77,2 4 0,-4 9 0,-1-1 0,-3 1 75,-1 2 1,-2 0-1,-2-6 1,-4-7-213,-3-7 1,-1 1-1,0-10 1,-1-3-187,-3-3 1,1-7 0,-4-5-1,-2-7 206,-2-11 0,-1-12 0,1-14 0</inkml:trace>
  <inkml:trace contextRef="#ctx0" brushRef="#br0">3093 13029 6624,'0'-11'114,"0"-1"0,-4 0 0,-1 0 294,-2 0 0,3 1 0,-2-1-2,0 0 1,2 4-24,4 1 1,0 3-323,0-4 0,6 6 0,1 1-108,4 4 0,1 10 1,1 0-1,1 4 18,2 4 0,-1 10 0,-3 4 0,0 2-40,0 0 0,-4 0 1,-2 0-1,-1-4-189,-2-3 0,-2-8 0,-1-6 0,0-3 152,0-2 0,-1-4 0,-3-4 191,-4-6 1,-2-9-1,-2-7 1,2-4-17,2 0 0,-1-6 0,3-2 0,1-3-42,0-1 1,1-1 0,4 1 0,0 1-43,0 3 0,1-1 1,3 9-1,3 5-226,-1 3 1,5 9 0,-3 2-1,2 2-218,2 2 0,0 4 459,-1 0 0,6 0 0,2-4 0</inkml:trace>
  <inkml:trace contextRef="#ctx0" brushRef="#br0">3551 12947 7675,'6'6'-512,"0"0"1,5-8 804,-4-2 0,4-3 0,-3-8 0,2-2-49,2-1 0,-2-2 0,-1-3 1,-1-1-121,1 1 0,-3-1 0,-1 1 1,-1 1-3,0 2 1,0-1 0,-4 5 0,-2 3 76,-2 4 1,-2 4 0,-6 5-154,0 0 1,1 9-1,-2 5 1,-2 7-197,-1 8 1,0 4 0,1 3-1,1 1 46,3-2 0,1 3 1,6-7-1,1 2 67,2-1 0,1-5 0,1-6 0,3-3-10,4-1 1,3-2 0,0-6 0,1-3-402,0-1 0,5-2 1,2-7-1,4-5-984,0-5 1432,-5-5 0,5-9 0,-5-2 0</inkml:trace>
  <inkml:trace contextRef="#ctx0" brushRef="#br0">4128 12606 7675,'0'-12'-29,"0"0"1,0 1-1,0-1 1,1 0 387,3 0 0,-3 1 0,3-1-149,-3 0 0,-1 4 1,-1 2-1,-3 0-78,-4 4 0,-6 6 0,-3 5 1,0 4-195,0 3 0,0 5 0,3 0 0,-1 3 23,5 4 1,-1 3 0,7-2 0,2 1 33,0 3 1,2-1 0,2 0-1,2-5-42,3-2 1,4-3 0,1-1 0,-1-4-233,1-4 0,5 0 1,3-9-1,1-3-554,-2-3 1,6-10 832,-5-8 0,10-2 0,-5-1 0</inkml:trace>
  <inkml:trace contextRef="#ctx0" brushRef="#br0">4457 12606 6462,'5'-12'-486,"-5"4"745,0 0 1,-1 6-1,-7-1 1,-1 6 331,-2 5 0,1 7 0,1 6 0,1 4-591,-1 3 1,3 3 0,3-2 0,1-2-182,2-2 1,4 1 0,3-8 0,2-1 127,4-5 0,3-5 0,-2-7 0,2-2 9,-2-2 1,3-3-1,-1-9 1,-2-4 408,-1-2 1,-5-5-1,-2-2 1,0 0-130,-4 0 0,0 2 0,-4 3 0,0 1-193,-2-1 0,-5 7 0,1 4 0,-4 6-345,-4 1 1,2 2 0,-4 6 0,1 0-689,2 2 1,2 5 989,1-1 0,1 3 0,-1 0 0</inkml:trace>
  <inkml:trace contextRef="#ctx0" brushRef="#br0">4633 12535 7675,'12'-11'36,"-4"3"0,-2 0 1,1 0 876,-1 2-839,-3-5 0,3 10 1,-2-1-121,4 9 0,3 1 0,0 9 1,1 0 90,0 2 0,-2 2 0,0 0 0,-3-2-47,3-2 1,-1-2 0,0-3-1,-3 0 242,0-1-99,-2-4 1,-4-7-1,-2-8 1,-2-4-181,-4-3 1,-1-2 0,0-4 0,1 1-218,-1-1 0,4 0 0,1 1 0,3 1-31,1 2 0,0 2 0,1 3 1,3 0 26,4 0 0,2 1 0,2 0 1,1 2 259,3 1 0,-3-5 0,4-5 0</inkml:trace>
  <inkml:trace contextRef="#ctx0" brushRef="#br0">5092 12277 7724,'12'0'121,"-1"0"0,0-6 162,-3-1 0,-3-4 1,-7 1 188,-1 2 1,-4 3 0,-5 5 0,1 1-472,-1 3 0,1 4 0,2 7 0,3 5-118,0 2 0,-1 2 0,3-1 0,2 1-107,5-1 1,0-1 0,4-2 0,3-4 106,0-3 0,6-3 0,-1-2 0,0-4 206,-2-3 0,2-6 0,1-4 0,-1-5 89,-2-6 1,-2-4 0,0-3 0,-2-4-75,-1-3 0,-6 0 0,2 1 1,-2 2 137,-2-2 1,-2 0-1,-2 1 1,-2 2 121,-1 1 0,-6 1 1,4 6-1,0 3-59,-1 3 0,3 3 0,-1 2 327,-1 4-523,4 1 0,0 12 0,5 1 0,1 4-182,3 1 0,2 5 0,7 4 1,2 5-370,0 5 0,1 3 1,-3 1-1,0-1-348,-1-2 1,2 6 0,-6-3 0,1 1-636,-1 1 1,-1-8 1424,-3-6 0,2-4 0,6-8 0</inkml:trace>
  <inkml:trace contextRef="#ctx0" brushRef="#br0">5868 11842 7640,'0'11'313,"0"5"1,-1 1-1,-5 3 163,-5 4 0,-6 5 0,-7 6 0,1-1-487,-1-2 0,2-1 0,2-6 0,6-4-237,5-3 0,5-3 1,9-8-12,7-3 1,7-4-1,8-4 1,-3-3 180,2-4 0,3 1 0,-4 0 0,-4 4 246,-3 1 0,1 2 1,-8 8-434,-4 7 1,-7 5 0,-8 8 0,-9 2 147,-8 5 0,-5-4 117,-5 0 0,-11 7 0,-2 2 0</inkml:trace>
  <inkml:trace contextRef="#ctx0" brushRef="#br0">2234 14640 7640,'7'0'451,"-1"2"1,-3 2 0,1 5 0,0 5-1,0 7-450,0 5 0,1 9-101,-1 8 1,-3 7 0,3 1-1,-3 0-94,-1 1 0,0-9 1,0 1-1,0-9 99,0-8 1,0-5-1,-1-10 23,-3 0 1,-1-7-1,-4-6 1,1-10 81,-1-7 0,-2-11 0,1-6 0,1-7-42,1-3 1,5-12 0,-1-1 40,3-3 1,1 1 0,1 3 0,3 2 56,4 4 1,8 9 168,3 7 0,0 6 1,-1 10 108,-1 3 0,4 8 0,-2 4 0,4 4-87,0 4 1,1 4 0,-1 9 0,-1 5-252,-2 4 0,1 10 0,-5-2 0,-3 1-277,-4 3 0,0 4 0,-5-3 0,-2-1-201,0-2 1,-4-2 471,-1-2 0,-4 1 0,-5-2 0</inkml:trace>
  <inkml:trace contextRef="#ctx0" brushRef="#br0">3210 14440 7609,'6'-11'627,"-4"4"-545,6 3 1,-2 12 0,4 6 0,-4 6-97,-1 5 1,3 11 0,-3 4 0,1 4-116,-1 3 1,-1 0 0,-4 0 0,0-1 29,0-3 0,0-9 0,0-11 0,0-6-73,0-3 1,0-7 149,0-7 0,-4-9 1,-1-18-1,-1-6-56,1-5 1,-3-2 0,4-6-1,2-1 141,1-5 0,1 1 1,0 0-1,0 2 56,0 2 1,6 11-1,5 4 1,3 8 303,0 4 0,-1 8 0,-1 8 0,1 4-54,3 4 1,-3 4-1,3 8 1,-3 3-426,-2 4 0,1 5 1,0 4-1,-2 2-730,-2 1 1,1-4 785,-5 1 0,5-1 0,-2 4 0</inkml:trace>
  <inkml:trace contextRef="#ctx0" brushRef="#br0">3763 14452 7718,'12'-1'112,"-1"-3"1,-3-3-1,-1-4 1,-2-2-169,-2-3 0,2-1 1,-1-5-1,-2-1 180,0-1 1,-2-2-1,0 1 1,0 0-14,0 1 1,0-2 0,0 8 0,-2 1 35,-1 5 0,0 2 0,-5 6 0,-1 1-177,-2 2 0,0 11 1,-1 7-1,0 8-164,0 6 0,1 13 0,-1 3 0,0 2 51,0 4 1,6-10 0,2 1 0,3-3 73,1-2 1,1-3 0,4-7 0,6-5-34,3-2 1,2-6 0,-3-5 0,2-5-65,5-5 1,-3-1 0,0-3 0,-1-5-143,-1-7 0,5-6 308,-4-3 0,5-4 0,-3-3 0</inkml:trace>
  <inkml:trace contextRef="#ctx0" brushRef="#br0">4198 14123 7011,'1'6'357,"3"-2"0,-2 3 0,2 1 0,-3 3-1,-1 5 1,0 6-1,0 8 1,0 3-431,0 4 0,0 4 1,0-3-1,0-2-312,0-4 0,0-7 1,0-1-1,0-7 32,0-4 0,0-8 0,0-5 354,0-7 0,0-19 0,0-5 0</inkml:trace>
  <inkml:trace contextRef="#ctx0" brushRef="#br0">4186 13758 8976,'-5'7'-294,"4"3"1,-10 2 0,5 6 0</inkml:trace>
  <inkml:trace contextRef="#ctx0" brushRef="#br0">4586 13817 7598,'7'-12'0,"-3"1"0,-4-1 42,-4 0 0,-3 2 1,-5 2 630,1 4-509,-1 3 1,-4 6 0,0 4 0,1 5 13,-2 6 1,4 6-1,-3 4 1,4 1-59,4 2 1,3 4-1,5-7 1,2 0-140,1-3 126,4-2 1,10-5-1,3-2-353,2-1 0,1-5 0,2-4 0,1-1 136,2 0 1,4 3 0,-2 0 0,0 3 220,-2 2 0,-5 6 0,-3 1 0,-4 7 13,-3 6 1,-7 3 0,-2-1-1,-5 1-40,-7 1 0,-5 0 0,-12-4 1,-1-1-463,-1-2 1,-10-1 0,0-6 0,-2-4 103,-1-3 1,4-3-1,5-8 1,0-3-22,1-2 1,1-5 0,7-5 0,2-9 294,4-8 0,9-5 0,3-6 0,2-4 0,13-7 0,2-6 0</inkml:trace>
  <inkml:trace contextRef="#ctx0" brushRef="#br0">4727 13782 7598,'30'-39'64,"-2"-1"1,-9-3-1,-3 3 1,-3 1 490,-1 2 1,0 2 0,-2 10 0,-2 4 1167,-4 3-1445,-3 7 1,-1 13 0,-1 11 0,-2 8-323,-1 5 0,-1 14 0,2 3 0,-1 8 115,2 11 1,1 4-1,1-31 1,1 0-1,0-2 1,0 0-133,3 30 0,4 0 0,-4-5 1,0-4-334,1-4 1,-3-14-1,2-4 13,-3-6 0,-1-11 0,0-7 209,0-10 1,0-22 0,0-9 0,1-6 12,3-5 0,1-2 0,6-2 1,-1-2 135,3-1 0,3 2 1,-2 7-1,3 6 362,2 8 1,0 8-1,3 6 1,-1 5 79,-1 5 0,-2 9 0,2 8 0,-5 9-345,-1 8 1,-4 13 0,-2 6 0,-4 0-592,-3 0 1,-6 7 0,-3-8 0,-1-3-97,1-6 1,1-4-1,5-11 1,-2-6 612,1-4 0,-3-12 0,-1-4 0</inkml:trace>
  <inkml:trace contextRef="#ctx0" brushRef="#br0">5445 13911 7598,'10'2'660,"-2"1"0,-4-1 1,-8 2-1,-4-3-2140,-2-1 1,-2 0 1479,0 0 0,-10 0 0,-3 0 0</inkml:trace>
  <inkml:trace contextRef="#ctx0" brushRef="#br0">6291 13535 7581,'0'-12'68,"0"0"0,0 1 1,-1-1-1,-3 0 326,-4 0 1,-2 5 0,-3 0-1,-2 2 1,-2 2 0,0 3-228,0 4 1,-2 4-605,3 8 0,-4 3 0,6 10 0,2 5 301,3 4 1,7 9 0,-2-1 0,2 2-11,2 5 0,0-2 0,2 0 0,2-5 154,3-7 0,4-6 0,1-15 0,1-6-28,2-7 0,-2-6 0,4-8 1,-1-12-6,0-12 0,-1-10 0,-3-10 1,0-8-7,0-3 0,-6 31 0,-1-2 0,1 0 0,0-1 0,0 0 0,0 0 18,0 1 0,0 0 0,-1 2 0,0 0 1,-1-1-1,0 0 0,1-31 397,0 1 0,-3 1 0,2 7 0,-3 6 738,-1 11 0,0 13-820,0 10 1,-4 11 0,0 10 0,2 15-261,0 12 0,-2 9 0,0 7 0,2 2 67,0 1 1,2 9 0,0-1 0,2-1-423,2-1 1,-2-1 0,6-4 0,1-1-531,2-3 0,-1-3 0,-1-11 0,-2-4-1373,-2-7 2216,-1-4 0,1-8 0,2 1 0</inkml:trace>
  <inkml:trace contextRef="#ctx0" brushRef="#br0">6668 13323 7124,'11'0'653,"1"-5"0,-7 6 0,-3 3-656,-5 11 0,-10 6 1,1 5-1,-1 4-169,0 5 0,1 7 0,2-2 0,1 1 26,1-1 0,5-2 0,-1-8 0,3-6 270,1-7 0,5-4 0,3-3-115,2-2 120,2-8 1,0-10-1,0-10 1,0-3-25,-1-6 0,5-12 0,0 3 0,-2-2-50,-1 1 0,-1-1 0,0 5 0,-2 5-4,-2 4 1,2 8-29,-2 2 0,-1 17 1,-1 10-1,-1 7-28,-2 7 0,2 9 1,1-1-1,-1-2-16,0-1 0,3 1 1,-3-5-1,2-3-87,2-6 1,1-6-1,2-3-78,0-4 1,-1-9-1,1-8 1,0-9-97,0-8 1,-1-10-1,1-3 1,0-2 21,0-2 0,-4-6 1,-1 0-1,1-1 253,-1 3 1,3 3-1,-2 2 1,1 6 1078,-1 8 1,3 5-550,-4 11 0,0 8 0,-1 12 1,0 12-234,-4 9 1,0 6 0,-2 8 0,0 6-226,0 4 1,0-2 0,0 2-1,0-6 58,0-3 0,4-2 0,1-5 0,1-3-1178,3-1 1,-2-6 0,-1-4-354,0-2 0,-2-8 1408,-4-9 0,-6-11 0,-1-8 0,-9-4 0,-2 0 0</inkml:trace>
  <inkml:trace contextRef="#ctx0" brushRef="#br0">6961 13182 7581,'12'0'0,"0"0"0,1 0 0,1 0 386,2 0 0,4 4 0,-3 0 1,0-1-455,0-2 1,2-2 0,-2-3-1,0-3-64,0 1 132,-1-5 0,-4-1 0,-1-6 0</inkml:trace>
  <inkml:trace contextRef="#ctx0" brushRef="#br0">7408 13018 7592,'0'-12'375,"0"4"927,0 0-1085,0 5 0,-1 0 0,-2 6 0,-2 7-115,-1 4 1,2 4 0,-3 7 0,2 1-148,2 2 0,2 3 0,1-2 0,0-2-70,0-2 1,4 0-1,1-9 1,2-2-149,2-1 0,1-7 0,2-2 0,0-4 149,0-4 1,-1-2 0,0-6-1,-2-1 221,-1-3 0,0 3 0,3-2 0,1 2-133,0 1 0,0 5 0,-1 5-148,1 4 0,-4 5 0,-1 6 0,-2 1-1114,-3 2 1288,0-6 0,-2 1 0,0-5 0</inkml:trace>
  <inkml:trace contextRef="#ctx0" brushRef="#br0">7679 12606 7588,'0'-18'963,"0"2"1,0 7 0,-2 2-775,-1 2 0,-3 2 1,-3 9-1,3 4-98,0 4 0,3 11 1,3 0-1,0 4 2,0 4 0,1 6 0,3 4 0,4 3-520,2 1 1,2 8-1,0 1 1,-2-3 164,-2-3 1,1-3 0,-5-10 0,0-6-33,1-5 0,-4-5 184,3-9 1,-2-7 0,-2-6 0,0-11 24,0-10 1,0-3 0,0-7-1,0 0 42,0-2 1,4 0 0,1 1-1,1 4 199,3 5 1,2-1 0,1 10 0,-1 4 198,1 2 1,4 6-1,0 0 1,-2 6-175,-1 5 0,3 3 1,-2 5-1,-2 5-160,-3 5 1,-6 4 0,0 7 0,-1 1-362,-2 1 1,-2-1-1,-1-6 1,-5-1-222,-3-3 1,-1-4-1,1-7 1,-2-4 560,-3-7 0,3-3 0,-4-3 0</inkml:trace>
  <inkml:trace contextRef="#ctx0" brushRef="#br0">8196 12818 7588,'7'-6'725,"-2"4"-421,-5-6 0,-5 7 1,-3 1-1,-4 7-202,-4 8 0,1 6 0,-4 6 0,5 2 78,0 5 1,3 1-1,5-2 1,1-3-158,2-1 1,2-2-1,2-5 1,3-2-174,4-4 0,2-9 1,2-3-1,0-2-75,-1-2 0,2-7 0,2-5 0,1-5 105,-2-1 0,-1-8 0,-3 2 0,0 0 37,-3-1 0,-4 3 1,2 2-1,-1 4 681,0 3-310,0 1 0,-4 11 1,0 6-1,-1 8-446,-3 7 1,1-2 0,-3 1-1,0-2-953,4-3 0,0-1-209,2-1 1320,0-6 0,2-2 0,0-8 0,2-4 0,5-7 0,-2-3 0</inkml:trace>
  <inkml:trace contextRef="#ctx0" brushRef="#br0">8467 12700 8606,'18'0'672,"-2"0"1,-5 1 0,-3 3 0,-5 5-452,-6 6 1,-3 2-1,-6 5 1,0 1-396,0 6 0,-3-1 0,-1 0 0,3-1 58,4-4 1,0 2-1,5-9-122,1-2 1,3-6 0,4-4 0,5-4 20,6-4 1,-1-4 0,6-6-1,-1-3 213,-1-2 1,5 6 0,-5 0 0,0 5 194,-2 3 1,-3 1 0,-1 4 0,-2 1-125,-2 3 1,-3 4 0,-5 9 0,-1 5-202,-3 5 0,-6 3 0,-7-4 0,0-3-358,0-1 1,0-2 0,2-8-1,0-2-119,0-2 0,-2-3 0,2-6 611,0-3 0,2-8 0,1-6 0</inkml:trace>
  <inkml:trace contextRef="#ctx0" brushRef="#br0">8866 12724 7279,'0'11'-173,"4"1"1,0 0 1032,-1 0 1,0-6-1,-1-1 68,2 1 1,1-6-683,-1 0 0,-2-2 1,1-6-1,0-1-94,1-1 0,-1-2 0,3-1 0,-1-1 15,-2-2 1,-2-1 0,-1 3 0,0-2-190,0 2 1,-1 0-1,-3 4 1,-4 1-178,-2 1 0,-2 5 0,0 1 0,0 6-73,1 7 0,0 6 0,2 7 0,3 1 17,0 2 0,2 3 0,4 6 1,0-2-145,0-3 0,4-4 0,2-6 0,0-2-113,3-2 0,2-7 0,0-6 0,1-4 512,0-4 0,-4-8 0,0-7 0,1-5 0,1-3 0,2-3 0,0-6 0</inkml:trace>
  <inkml:trace contextRef="#ctx0" brushRef="#br0">9078 12594 7588,'20'-12'194,"-1"1"1,-4 0-1,0 3 1,-2 3 255,-1 0 1,0 4 0,0-3 348,0 2 0,-2 12 0,-1 3 1,-2 4-299,-2 3 0,-1 8 1,-6 5-1,0 3-593,-2 3 1,-9-1 0,1-5 0,-1-4-857,0-5 0,1 1 1,2-9-1,1-2-492,1-1 0,0-7 1440,-4-6 0,0-11 0,1-7 0</inkml:trace>
  <inkml:trace contextRef="#ctx0" brushRef="#br0">9901 13006 7868,'0'-7'0,"0"-3"0,-1 2 0,-3-3 160,3 0 0,-8 3 0,3 0 79,0-1 0,3 5 0,-1 5 0,3 10 1,1 7-1,0 6-351,0 3 1,4 0 0,1 7-156,2 3 0,-3 5 0,2-2 0,-1 1 261,-2-1 1,2 3-1,-1-3 1,-1-4 89,-2-3 1,3-2 0,0-6 0,-1-4 190,-2-3 1,3-2 0,0-4-302,-2-1 1,1 0-1,-1-2 74,2-1 0,4-4 1,-4 4-1,0 1-48,1 1 0,2 2 0,5 0 0</inkml:trace>
  <inkml:trace contextRef="#ctx0" brushRef="#br0">9995 12900 7201,'-4'-12'409,"1"0"0,-5 1 501,4-1-569,-5 5-401,7 2 1,2 5 0,8 1 0,3 2 81,0 1 0,2 1 0,3-2 0,2 1-9,1-2 0,7 4 0,-3-3 1,2 0 21,0-2 0,-1-1 1,-1 0-1,1-1 0,-1-3 0,1 2 0,-1-5 0,1 2 47,-1 2 1,5 2 0,-1 2-1,0 3 33,2 4 1,0-2 0,4 2 0,-3 1-10,-2 2 0,5-3 0,-2-2 0,3 1 40,2-1 1,-1-3 0,0 1 0,1-3-17,-1-1 0,0 0 0,0 0 0,1 0 64,-1 0 1,0 0 0,-1 0 0,-1 0-35,-2 0 0,-1 0 1,3 1-1,-3 2 21,-1 1 0,2 4 0,-4-4 0,1 0-229,1 1 0,-5-4 0,4 3 0,-3-3-110,-2-1 0,1 0 0,-2 0 0,-1 0 19,-1 0 1,-2 0 0,3-1 0,-2-1 92,2-2 1,0 0 0,1 2 0,-1 0 135,0-2 0,4-4 0,-5 4 1,2 1 22,1 2 0,0 0 0,-3-2 0,0-1-30,1 2 1,-3 0 0,1 2 0,-1 0-320,0 0 0,-4 0 0,2 0 113,-3 0 1,-1 2 0,0 0 64,-1 2 1,1 1 292,0-1 1,-4-2 0,0 2-89,1-3 0,-3-1-148,2 0 1,0 0 0,2-1-15,-2-3 1,-1 2 5,-3-2 1,-2 3 82,6 1 1,-5 5-1,1 5 1,-3 4-59,-1 6 1,0 10 0,0 4-1,-1 2-73,-3 6 0,1-2 0,-3 5 1,-1 1-44,1-1 1,-1 4 0,-1-11 0,3-4 68,0-6 1,4-4-1,-3-3-93,2-2 1,2-4 137,0 0 137,0-7-144,0-3-44,0-5 0,0 6 9,0 1 1,-1 0 15,-3 1 0,1-2 0,-3 4 0,-1-4 69,1-1 1,2 1 0,-4-4-1,-1 2 30,-2-1 1,4 2 0,-1-1 0,-1-2-45,-2 0 0,-1-2 0,1 1 0,-1 2 36,0 1 1,0 0 0,1-4-39,-1 0 1,-4 3-1,1 1 1,0-1 9,2-2 1,-3-1 0,-1 0 0,0 0-26,0 0 1,-3 0-1,1 0 1,0 0 21,-1 0 0,2 0 0,-3 0 0,3 0-8,1 0 0,-4 0 0,2 2 0,0 0 5,-1 2 0,1 5 0,-5-2 0,1 1 61,-1-1 0,4-3 1,1 3-1,-1-2 67,2-2 0,-3-1 1,4 1-1,0 1-94,0-1 0,-3-2 0,5-1 1,0 0-27,2 0 1,-2 0 0,-2 0-1,0 0-17,0 0 0,1 0 1,4 0-1,1 0-23,-1 0 0,0 0 0,0 0 0,1 0 21,-1 0 0,0 4 1,0 0-1,0-2-42,1 0 1,-1 1-1,-1 3 1,-1-1-17,-2 0 0,0-1 1,3-4-1,-1 1 13,-2 3 1,-4-2 0,3 2 0,0-3 8,0-1 0,0 0 0,2 0 0,-3 0 22,-1 0 1,-3 4-1,2 1 1,-2 0-13,-1 0 0,0 3 0,1-4 0,1 0-5,0 1 1,-3-3-1,4 2 1,-1-3-4,2-1 1,-4 0 0,4 0-1,-2 0 53,1 0 1,-1 0-1,6-1 1,-1-2 83,-1-1 1,4 0-1,-3 4 1,3-1-10,1-3 1,1 3 0,-1-3 0,0 2-94,0 2 1,-3 0-1,-1 0 1,2 0-30,1 0 0,-3 0 0,0 0 0,2 0 11,1 0 0,1 0 1,0 0-1,0 0 7,1 0 1,3 0-1,0 0-2401,-1 0 1,4-5-2743,1-3 5119,2-2 0,13 3 0,2 2 0</inkml:trace>
  <inkml:trace contextRef="#ctx0" brushRef="#br0">12606 13135 7812,'-5'-12'-276,"3"4"0,-3 1 0,0-1 0,-2 0 405,1 0 0,-1 6 0,5-4 1793,-2 1-1191,-5 4-574,7 1 1,-3 6-118,5 6 1,0 1 0,0 3 0,0 5-3,0 5 0,4 0 1,1 4-1,2 0 45,2 0 1,-3-5 0,1 0 0,-2-6-160,-2-2 0,2-5-104,-1-4 0,-1-7 1,-6-2-1,-2-9 77,-2-9 0,-1-8 0,-3-6 1,-1-5 34,0-5 0,4-1 0,2-1 0,1 3 51,2 2 0,2 2 0,2 7 0,2 5 229,0 5 1,7 5 0,-1 7 0,4 2-151,2 2 1,5 2 0,-3 6-1,1 2-925,3 2 0,0 1 863,-1 3 0,2 1 0,-4 0 0</inkml:trace>
  <inkml:trace contextRef="#ctx0" brushRef="#br0">12994 13159 7264,'-7'-12'588,"-3"5"1,10 2 0,0 5-387,7 0 0,3 0 1,2 0-1,0 0-33,-1 0 0,1 0 0,0 0 1,0 0-510,-1 0 0,1 0 1,0 0-129,0 0 0,-5 0 0,0 1 131,-2 3 1,-2-2 0,-7 2 197,-4-3 1,-2-1 0,-2 1 0,0 2 187,0 1 1,-3 0 0,-1-4-1,2 1 188,1 3 1,-1 2-1,0 6 1,-2 1-27,2 3 0,2-3 0,3 4 0,3-1 63,0-1 0,2 5 1,4-4-1,0-2-65,0-1 1,2-5 0,2-2-218,3 0 0,4-2 0,2-4 1,1 0 90,2 0 0,4 0 1,-3 0-1,1 0-36,3 0 0,1 3 0,2 3 0,-2 0 1,-3 3 0,2 2 1,-5 2-1,-2 1-75,-1 2 1,-6 1-1,-3-3 1,-3 2-109,-1-2 1,-1 3-1,-4 0 1,-7 0-609,-6 0 0,-10 3 743,-3-4 0,-14 4 0,-3-1 0</inkml:trace>
  <inkml:trace contextRef="#ctx0" brushRef="#br0">10419 12841 7953,'0'-8'0,"-2"0"0,-2-1 395,3-1 0,-8 5 1,5 5-1,1 7-495,2 8 0,1 3 0,1 7-46,3 2 1,-2 9 171,2 7 0,1 6 1,0 4-1,0 0 29,1 3 1,3 2-1,-3-1 1,2-3 46,0-7 1,-4 0-1,2-6 1,0-2-22,-4-4 1,1-9-1,-1-1 1,2-5-515,-1-3 0,0-2 1,-1-3-1362,2 0 1794,0-6 0,-9 5 0,-2-5 0</inkml:trace>
  <inkml:trace contextRef="#ctx0" brushRef="#br0">10960 12982 7006,'0'-12'0,"0"1"0,0-1 203,0 0 1,0 4 546,0 1 0,-2 0-481,-2-1 1,3 9 0,-3 11-232,3 6 1,1 5-1,0 0 1,0 2 72,0 2 0,0 4 0,0 5 0,0 3-179,0 4 1,4 2 0,0 1-1,-2-1-5,0 4 0,2-4 0,-1-3 0,0-3-33,-2-5 1,3 0 0,0-8 0,-1-2-542,-2-3 1,3-7 646,0 2 0,0-8 0,-4-3 0</inkml:trace>
  <inkml:trace contextRef="#ctx0" brushRef="#br0">11442 12959 7873,'1'-8'-610,"3"0"0,-3 4 1078,3-4 0,-2 4 598,-2-3-746,0-1 0,-2 2 0,0 6-318,-2 7 1,0 9 0,4 3 0,0 5-48,0 3 1,0 8 0,0 9 0,0 1-7,0 2 1,0-4 0,0 1 0,0-1 24,0-1 1,0-3 0,0-7 0,0-3-5,0-4 0,0 0 0,1-10-332,3 0 0,3-7-85,4-4 0,-3-4 0,-1-4 447,-2-4 0,-1-3 0,-4 0 0</inkml:trace>
  <inkml:trace contextRef="#ctx0" brushRef="#br0">11806 12876 6949,'0'12'271,"0"0"0,0 0 0,0 1 0,0 1 2,0 2 1,0 5-1,0-2 1,0 4-30,0 0 0,-4 4 0,0 2 0,2 1-86,1 3 0,-3 0 1,0-1-1,1-2-184,2-1 1,1-2 0,0-3 0,0 0-334,0-1 0,0-1 1,1-2-1,2-4-749,1-3 1108,5-7 0,-3 5 0,6-5 0</inkml:trace>
  <inkml:trace contextRef="#ctx0" brushRef="#br0">3151 16040 7885,'0'-12'223,"-3"0"1,-3-1-1,1-1 254,0-2 0,-3-4 472,4 5-645,-5-1 1,8 4 0,-5 1-1,3-1 626,-1 0 0,-2 5-751,2 4 0,3 8 0,-3 7 0,3 7-136,1 7 0,1 10 1,2 9-1,2 8-49,2 5 0,0 0 0,4-6 0,-2-5-23,-1-9 1,-2-8-1,4-10 1,-4-5-418,-1-2 0,3-7 1,-4-6-14,-1-7 0,-2-12 1,-1-8-1,0-5 26,0-9 0,0-6 0,0-4 0,0-1 252,0-6 1,4-3 0,1 0 0,2-1 508,2 5 0,5-1 0,3 9 0,0 3 187,0 5 1,3 11-1,-5 7 1,0 6 58,-2 4 0,-1 6 1,-1 6-1,1 6-219,0 7 0,0 11 0,-1 4 1,1 5-106,0 9 1,0 11 0,-2 7 0,-1 3-43,-4-27 1,-2 0 0,-1-2 0,-1 0 0,4 30 0,-1-4-436,0-4 1,0-10 0,-4-9-1,1-9-2101,3-6 2328,-3-4 0,10-16 0,-5-2 0</inkml:trace>
  <inkml:trace contextRef="#ctx0" brushRef="#br0">4010 15605 7839,'6'-14'115,"-2"0"0,-2-2 456,-2 2 1,0 1-1,0 1 306,0 0 0,0 1-704,0-1 1,0 15 0,0 8 0,0 12-49,0 9 1,0 14-1,0 2 1,0 3-227,0 1 1,0 3-1,0-4 1,0-1-91,0-2 0,-2-3 1,0-5-1,-2-6 46,1-4 1,2-4-1,0-6 1,-2-4-724,-1-3 1,-1-7 867,1-2 0,-3 3 0,-4-1 0</inkml:trace>
  <inkml:trace contextRef="#ctx0" brushRef="#br0">3904 15804 7839,'-1'-6'-4,"-3"2"191,-4 3 1,-2 1 0,-2 1 95,0 3 0,4-1 0,0 3 0,1 1 504,0-1 1,-2-2 166,5 4 1,-4-4-433,4 4 1,5-6-1,7 2-248,3-3 0,2-1 1,3 0-1,2-1-18,0-3 1,4 3 0,-1-4-1,3 1 161,-1 0 1,7 0-1,-6 4 1,-1 0-137,-2 0 0,0 0 0,-5 0 0,-2 0-485,-1 0 0,-1 0-1105,0 0 1,-7-5 0,-4-3 696,-3-3 1,-6 0 611,4-1 0,-5-5 0,2-1 0</inkml:trace>
  <inkml:trace contextRef="#ctx0" brushRef="#br0">4598 15381 8220,'10'-22'0,"-2"1"0,-4 3 538,-3 1 1,1-3 0,0 4 131,2 2 0,-1 4-409,-7 6 0,1 10 0,-5 15 0,1 5-131,0 6 1,-2 9 0,4 6 0,-2 6 86,-2 8 1,3 1 0,-1 0-1,2-3 72,2-4 0,2 2 1,1-4-1,0-4 17,0-6 1,0-10 0,0-7-1,1-5-1165,3-5 0,-1-7-1609,5-1 2468,-1-11 0,0-3 0,-2-13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20555 7126 8097,'8'-4'0,"-1"-1"0,-1-2-39,1-2 1,-3 0-1,2-1 1,-1-1-301,-2-2 1,-2 3 0,-2 2 0,-3 0 860,-4 2 0,2 0 1,-2 5-178,-1-3 0,-2 3 1,-1-3-1,1 3-177,-1 1 0,0 1 0,0 1 0,-1 4-243,-2 0 1,-2 2 0,-4 4 0,1 0-4,-1-1 1,-2 6 0,-3 3 0,-2 2 2,2 2 1,-3 3 0,1 3 0,-3 4 46,-1 7 0,-1 7 1,2 4-1,3 2 16,4 2 1,5 1 0,5 2-1,5-1-41,5-3 0,4-1 0,4-4 1,6-2-31,8 2 0,2-5 1,9-8-1,-2-4 10,1-5 0,7-9 0,-2-2 0,-1-2 40,2-4 0,-1 2 1,0-7-1,-2-1 46,2 0 1,1-2 0,2-7 0,2-5 43,1-6 0,8-3 1,-1-7-1,0-2-128,-1-5 1,4-6 0,-6-3 0,1-4 69,-1-3 1,-22 21-1,-1 0 1,14-25 0,-3 0 54,-3-1 1,-5-3 0,-3 3 0,-4 0 274,-3 6 1,-3 6 0,-1 7 0,-2 2 128,-2 5 1,-1 7-1,-4 3-350,0 0 1,-1 4 0,-3-1 0,-5 3-198,-6 4 1,1 4 0,-7-2 0,-3 1-100,-2 0 1,-12-4 0,0 3 0,-3-2-427,-2-2 1,1 0-1,-3 0 614,2 1 0,5-5 0,-2-5 0</inkml:trace>
  <inkml:trace contextRef="#ctx0" brushRef="#br0">6456 9255 7992,'-8'5'0,"0"3"0,0 1 0,-3-1 7,-1-4 1,0-4 0,0-3 210,1-1 1,-1-4 0,0 3 59,0-2 1,0 1 0,2-3 423,2 1-623,-2 5 1,10-2 0,0 5-98,6 0 1,5 0 0,2 0 0,1 0 22,2 0 1,7-5 0,0-4-1,0-4 80,3-3 1,4-1-1,-1 4 1,0 0-19,0 2 0,2 3 0,-4 1 0,-1 3-82,-1 2 0,-5 2 1,-2 2-1,-1 2-91,-2 3 0,-6 4 0,-3 1 0,-1 1-39,-2 2 0,-3-1 1,-4 1-1,-5-3 87,-5-4 0,-5 1 1,-6-4-1,-1 0 92,-1 1 1,-6-2 0,2-4 0,-3 0 26,-1 0 1,-1 0 0,1 0 0,1 1 241,3 3 0,2-3 1,5 3-1,2-3 180,3-1 1,-2 0 0,5 0 40,2 0 0,1 0-267,1 0 0,7 0-76,5 0 1,5 0-1,8 0 1,3 0-3,3 0 1,5 0 0,2-1 0,4-2-658,4-1 0,-3 1 0,7 3 0,-1 0-1069,3 0 0,5 0 1,2 0 1546,0 0 0,-5 0 0,-2 0 0</inkml:trace>
  <inkml:trace contextRef="#ctx0" brushRef="#br0">11254 9325 7827,'0'7'0,"-6"-2"0,-1-5 0,-4 0 0,-1-1 0,1-3 87,-1 2 1,-1-8 0,-2 2 0,0-2 0,0-1 0,2 2 613,2 1-210,4 6 177,-3-9 0,7 8-446,-5-4 1,7 4 0,1-1-1,6 3-62,5 1 1,6 0 0,2 0 0,4 0 28,0 0 0,1 0 0,0 0 0,3 0-220,0 0 0,0 0 0,-3 1 0,-2 3-236,-2 4 0,1 1 1,-6 0-1,0-1-54,-2 1 1,-1 5 0,-2 2 168,-2-1 0,1-2 0,-5-2 59,-2 1 0,-5-4 0,-7-1 1,-4-2 192,-6-3 1,-2 0 0,-3-4-1,-1-2 38,-1-3 1,-2 0 0,3 1 0,-1-1 116,0 0 0,3 5 1,1-2-1,2 3 212,2 1 0,4 0 0,0 0 1478,2 0-1648,6 0 1,7-2-1,9 0 1,4-4-635,3 0 1,5 3 0,0-2-1,4 1-3520,2 0 3857,1 0 0,0 10 0,2 0 0</inkml:trace>
  <inkml:trace contextRef="#ctx0" brushRef="#br0">15981 8408 7964,'6'-12'-39,"0"0"0,-8 2 161,-2 2 1,-2 3-1,-6 5 11,0 0 0,1 0 0,-1 0 0,0 0 45,0 0 1,1 0 0,-3 0 0,0 0-77,-2 0 0,-3 1 0,1 3 0,-2 3-131,-1-1 1,-5 6 0,4-2 0,-4 6-22,-1 2 0,3 2 0,0 3 0,1 1 70,-1-1 0,2 5 1,2-1-1,5 1 3,1 1 1,7-3 0,0 4 0,2 0-40,2 0 0,3 1 0,5 4 0,7 1-66,7-1 1,3-1 0,4-1-1,4-2 71,5 2 0,4-1 1,-1 0-1,3-5 101,1-2 1,-1-5-1,3-2 1,-5-1-19,-3-3 1,0-2-1,-1-3 1,-1-2 5,-3-2 1,-2-3-1,-7-7 1,-2-7 99,-5-6 1,-1-13 0,-4-7-1,-2-6 119,-4-9 0,-4-3 1,-4-5-1,-4-3-111,3 30 0,0 1 0,-1-1 0,0 1 0,-6-25 0,0 1 111,0 6 0,1 2 0,-1 11 0,-1 4-277,-3 5 1,-1 10-1,-4 3 1,3 4-261,1 4 1,-4-1-1,2 5 1,-2 2-704,1 0 0,-1 2 0,5 2 0,2 2 943,1 3 0,-4 4 0,-1 1 0</inkml:trace>
  <inkml:trace contextRef="#ctx0" brushRef="#br0">16298 9302 7764,'0'-12'0,"0"0"0,0 0-73,0 1 0,-1-1 0,-2 0 676,-1 0 0,1 4 1,1 2 270,-2 1-865,3 1 0,-8 5 0,4 3-1,-2 4 1,5 2-1,-2 2 1,2 0 12,2 0 0,0-1 0,0 1 0,2 0-110,2 0 1,2-1-1,6 1 1,1 1 44,3 3 1,-2-2 0,6 6 0,0-1-82,3 0 0,0 3 1,1-4-1,-1 2-114,1-1 1,2 0 0,0 0 0,-1-2 114,1 0 0,4-2 1,0 3-1,3-1 153,3-3 0,7 5 0,1 1 1,1 5 61,2 3 1,9 7 0,-25-17 0,0-1 60,3 4 1,0-1-1,0-2 1,1 0 0,4 6-1,0-1 1,2 0-1,1 0 1,1 0 0,0 0-27,2 1 0,0-1 0,6 1 0,1-1 1,-1 1-1,-1 0 0,1 1 0,1-1 27,0-1 1,1 1 0,5 3 0,1-1-1,-2-1 1,0-1 0,1 1 0,0 1-188,-17-9 0,0 0 1,0 1-1,19 9 0,0 1 1,-18-10-1,1-1 0,-1 1 1,1 0-1,-1 1 0,1-1 98,0 1 0,0 0 0,0-1 0,6 2 0,0 1 0,0-2 0,-4 0 0,-1-2 0,1 1 0,2 0 0,-1-1 0,1 0-85,-1-1 0,0 0 0,1-1 0,2 1 0,0-1 1,0 0-1,-2-1 0,0-1 0,-1-1 0,1 1 1,1-1-1,0 0-88,0-1 1,1 0 0,0-1 0,2 1 0,1-2 0,-1 0 0,-3-1 0,0-1 0,0 0 0,-1 0 0,1 0 0,-1-1 72,0 0 0,1-1 1,0 0-1,2-2 0,1 0 1,-1-1-1,-4-1 0,-1 0 1,0 0-1,1 0 0,0 0 1,-1-1-11,0 0 1,0 0 0,0 0-1,0 0 1,0 0 0,-1 0 0,22-1-1,-2 0 1,-4 0 0,-1 0-25,-3-1 1,0 0 0,-1-2-1,0-1 1,-6 1 0,0 0-1,-1-1 1,-1 0-71,-1-1 1,0 0 0,-1-2 0,0 0-1,-3 0 1,-1-1 0,-1 0 0,-1 0 101,-2-1 1,-1-1 0,0 0 0,0 0 0,-4-1 0,0 0 0,-1 0 0,1 1 20,28-13 1,-4 2 0,-9 1-1,-1 3 94,-3 1 1,-7 1-1,-7 4 1,-3 1 472,-4-1 0,-6 1 0,-2 2-318,-4 1 0,-3 0 87,-7-3 0,-2 0 0,-10 2-380,0 1 0,1 6 1,-1-4-1,0 3 112,0-1 1,4 0 0,1 4-401,-3 0 1,0-4 305,-2 0 1,4 0 726,1 4 1,4-1-361,-1-3 1,3 1-1,2-5 1,2-1-152,1-1 1,5-2 0,0-1 0,4-2 59,3 0 0,5-1 1,-2 4-1,3 1-605,2-1 1,-1 4 0,1 1 0,-1 2 171,1 3 1,-1 0-1,1 2 1,-2 0 265,-2 0 1,1 4 0,-6 1-1,0 1 255,-2-1 1,-3 4-1,-2-1-54,-4 2 1,-4 7 0,-5 3 0,-6 2-17,-3 2 0,-6-1 0,3 1 1,-1-2-367,-3-3 0,3 2 0,0-5 0,-1-2-839,1 0 0,4-4 0,-2-2 954,3-4 0,1 2 0,0 1 0</inkml:trace>
  <inkml:trace contextRef="#ctx0" brushRef="#br0">23507 9784 7651,'0'11'256,"0"1"0,0 7 0,0 3 0,0 6 1,0 5-152,0 4 1,0 5 0,0-2-1,0-1-292,0-2 0,0 1 0,0-8 0,0-1-726,0-6 913,0-5 0,0-6 0,0 0 0</inkml:trace>
  <inkml:trace contextRef="#ctx0" brushRef="#br0">23495 9713 7651,'0'-12'184,"0"1"1,0-1 69,0 0 0,5 2 0,3 1 0,4 1-159,4-1 0,2-1 0,5 3 0,1 3 139,-1 2 0,5 5 0,-1 3 0,-1 8-70,-1 3 0,-1 7 0,-2 8 0,-2 2 6,-5 1 1,-3 4-1,-4 2 1,-4-1-189,-3 1 0,-2 2 1,-5-4-1,-5-1 27,-8-2 0,-1 2 0,-3-1 0,1-6-381,-3-5 0,-1-1 1,3-9-1,-1-3-178,1-4 0,0-4 1,4-6-1,3-3-1035,3-4 1585,1-7 0,6-4 0,1-4 0</inkml:trace>
  <inkml:trace contextRef="#ctx0" brushRef="#br0">17498 8384 7697,'0'-11'45,"0"-1"0,0 0 36,0 0 0,-2 1 0,-1-1 0,-5-1 1,-1-2 139,1 0 1,-4-1-1,2 4 1,-5 0-33,1 1 0,-1-1 1,1 0-1,-3 2-123,-1 2 1,-2 3 0,-5 5 0,-1 0-199,-1 0 1,-5 6 0,4 6 0,-2 6-96,-3 4 1,-1 7 0,-1 5-1,-1 7 6,1 6 1,5 8 0,4 1 0,5 4 197,5 3 1,12-30-1,1 2 1,0-2-1,2 0 1,0 1-1,0 0 9,1 33 0,4-33 0,3 0 0,10 28 0,8 0-48,-11-32 1,3 0-1,1-1 1,2-2 0,22 24-1,1-9 87,1-8 0,10-8 0,-3-10 0,5-10 308,3-7 1,-1-16 0,3-12 0,-31 12-1,1-2-104,0-2 0,1-2 1,-1 0-1,-1-1 1,-2 0-1,-1-1 1,-2-1-1,0 0-51,-3-1 1,0 0 0,-1 0-1,-1-1 1,-3 0 0,0-1-1,13-28-15,-7 3 0,-5 0 0,-7-2 0,-3 2-134,-4 2 1,-4 2 0,-6 6 0,-4 3-197,-4 5 1,-7 3-1,1 10 1,-2 0 21,-2 4 1,-3 6-1,-2 6 1,-1 2-485,-3 2 0,3 3 1,0 4-1,2 4 629,1 3 0,-3 6 0,0 1 0</inkml:trace>
  <inkml:trace contextRef="#ctx0" brushRef="#br0">23907 5703 7738,'5'0'-27,"-5"0"1,-7 0 0,-3 0-1,-3 0 1,-2 0 0,-2-1 304,-1-3 0,-1 3 0,-5-3-173,0 2 0,1 2 1,-1 0-1,1 0-56,-1 0 1,1 4-1,-1 2 1,1-1-116,-1 0 1,6 4 0,2-1 0,3 1 58,2-1 1,4 3 0,6-5 146,7 1 0,9 2 1,13-4-1,8 0 220,5 0 0,10-1 0,6-4 0,4 0-84,6 0 1,-31 0-1,1-1 1,0 0 0,0-1-1,-1 0 1,0-1-167,-2 0 1,0 0-1,1-1 1,-1 0-1,32-8 1,-33 6 0,0-1-110,1-1 0,-1 0 1,0 0-1,-1-1 0,2-1 1,-1-1-1,30-7-243,-3 1 1,-8-2 0,-5 4 0,-8 3-679,-6 3 1,-6 7 0,-6-2 919,-1 2 0,-6 2 0,3 0 0</inkml:trace>
  <inkml:trace contextRef="#ctx0" brushRef="#br0">23460 6080 7670,'-4'-8'0,"0"0"0,0 0 113,-1 1 0,3-3 1,-1 2 1238,1-2-1079,2-2 0,0 7 0,-1 6-302,-3 10 0,3 11 0,-3 10 0,2 8-88,2 7 1,0 4 0,0 6 0,0 2 40,0 5 1,0-30 0,0 0 0,0 1 0,0 0 0,0 1 0,0-1-108,0 0 0,0 1 0,0-2 1,0 1-1,0 31 0,0-6 40,0-7 1,4-4 0,2-11 0,-1-4 154,0-5 1,3-5 0,-3-5 0,0-3-53,1-3 1,3-1 0,-1-2 219,2-2 1,2-2-1,0-3 1,1 1-1,2-1 0,0-2 0,4-1 1,1 0-121,-2 0 0,8 0 0,-2 0 0,2 0 9,3 0 1,1 0 0,6 0 0,3 0-29,5 0 0,3 0 1,4 0-1,1 0-49,-2 0 0,8 1 0,-5 2 1,0 1 64,1-2 0,1 4 0,-2-1 0,2 0 53,1 0 0,-1 4 1,-8-1-1,-1 1 13,-3-1 1,1 3 0,-3-3 0,-2 2 5,-2 2 1,1 0 0,-7-2 0,2-1-110,-2-1 0,-2-2 0,-7 4 1,-2-4 13,-5-1 0,-2 1 0,-1-4 0,0 2 52,0-1 49,-6-2-148,-1-1 1,-9-6 0,0-6 0,2-7 0,1-3 0,1-8 0,0-5 0,0-8-55,0-7 0,9-5 1,4-9-1,-6 30 0,0 0-18,0 0 0,-1-1 1,3-7-1,0-1 1,-2 3-1,0-1 1,1-1-1,1-1 18,1-2 0,0 0 0,0 3 0,-1 0 0,0 2 0,1-1 0,0 5 0,0 1 133,-1 1 0,0 2 0,12-25 0,-7 18 0,-2 7 30,-3 6 0,-6 8 0,2 3-81,0 6 1,-3 3-16,2 2 0</inkml:trace>
  <inkml:trace contextRef="#ctx0" brushRef="#br0">23977 5762 7664,'7'1'0,"-3"5"139,-3 5 0,-1 6 0,0 9 1,0 6 44,0 7 0,-5 17 1,-3 8-1,3-30 0,-1 0-105,1 3 0,-1 1 0,-2 5 0,1 2 0,0 1 0,1 0 0,1 3 0,0 0-354,-1 3 0,1 0 0,1 7 0,-1 0 0,1-4 0,0 0 0,2-1 0,0-1 169,1-2 0,1-1 1,2-4-1,0-2 0,0-7 1,1-1 105,4 27 0,-1-12 0,2-8 0,-3 0 0</inkml:trace>
  <inkml:trace contextRef="#ctx0" brushRef="#br0">24377 5715 7404,'5'-12'-293,"3"0"0,2 2 343,2 2 1,-4 4-1,-1 11 1,-2 7 72,-3 8 0,0 15 0,-2 5 0,0 11 18,0 14 1,0-28 0,0 2 0,0 5 0,0 2 0,0 2-1,0 0-114,0 3 1,0 0 0,-1 8 0,0 1 0,0-3-1,0 1 1,-1 1 0,0 1-214,1-4 0,-1 0 0,1-1 0,0 0 0,-1-8 0,1 0 0,-1-4 0,0-1 80,1-5 1,0 0-1,-1 26 1,1-16-1,-2-13-1095,-1-8 1201,-5-13 0,8-4 0,-4-5 0</inkml:trace>
  <inkml:trace contextRef="#ctx0" brushRef="#br0">24789 5727 7601,'7'-5'-583,"0"-3"675,-2-3 1,-1 3 0,-3 1-1,2-3 1,1 0 0,0-2 1234,1 0 0,-4 1-515,3-1-773,-2 5 0,-2 5 1,-2 10-1,0 9-91,-2 7 1,-4 17 0,3 13-1,-2 10-29,3-28 0,-1 2 1,0 8-1,1 2 1,-1 4-1,1 1 1,0 2-1,0 2-23,-1 2 0,1 1 0,1 2 0,0 0 0,1 0 0,1 0 0,0 0 0,0 0-42,1 0 0,0-1 0,0-1 0,-1-2 0,0-7 0,-1 0 0,0-4 0,0 0 139,1-5 0,0-1 0,0-2 1,0-2-1,1 18 0,0-9-364,0-7 0,0-6 1,0-6-1,2-7 371,2-6 0,-7-4 0,3-2 0,-3-3 0</inkml:trace>
  <inkml:trace contextRef="#ctx0" brushRef="#br0">3234 9431 8372,'6'-7'0,"0"-3"0,-6 2 0,1-4 0,1-2 0,2-3 0,-1 0-19,-2 0 1,-1-3 0,0 5 0,0 0 0,0 2-1,-1 3 137,-3 2 0,-2 13-233,-6 11 1,0 10 0,-1 5 0,-1 3 218,-2 2 0,-1 4 1,3 2-1,-2 1-12,2 0 1,0 4 0,3 5 0,-1 1-68,0-1 0,2 7 1,1-3-1,1-2-24,-1-5 1,2 3-1,1-8 1,0-3-110,4 1 0,0-10 1,2-1-1,0-5 43,0-2 1,2-5 0,0-1 0,4-2 42,0-5 0,-2-1 0,3-5 0,-1 1 149,1-1 0,-4-1 0,4-3 122,-2 3 1,0-3 0,-1 3-75,4-3 0,-1-1 1,1 0-40,1 0 0,1 0 0,2 0 35,0 0 0,5 0-133,2 0 1,2 4-1,-1 0 1,-3 0-51,0 1 1,-3-2 0,6 4 0,-1-1 23,0 1 1,3-3 0,-3 2 0,4-1 22,0-2 1,5-2 0,-1-1 0,0 0-4,2 0 0,1 0 1,6 0-1,-2 0 34,-3 0 0,7 0 0,-3 0 0,2 0 62,-1 0 1,-2-1 0,-1-2 0,-2-1 39,2 2 1,0-3 0,-1 1-1,-2 1 20,-1 2 1,2 1 0,-2 0 0,0 0-54,0 0 0,2 0 0,-2 0 1,1 0-85,2 0 0,-2 0 0,2 0 0,-1 0-30,-1 0 0,7 0 0,-3 0 0,0 0 38,0 0 0,5 5 0,-5 3 1,3 2-132,4 2 0,0 1 1,1 1-1,-1 2 171,1-2 0,0 0 0,1-4 1,-4-1 25,-2-1 0,-2-5 0,1 1 0,-1-3-40,0-1 0,4 0 0,0 0 0,1 0-52,0 0 1,2 4 0,5 1 0,0 1-94,0 4 1,0-4 0,0 2-1,0 0-66,0-2 0,0 5 0,0-5 0,0 1 82,0-3 1,-1-3 0,-1-1 0,-4-1 93,0-3 1,2 1-1,-4-5 1,-1-1-13,-1-1 0,1-1 0,-2 2 0,-2 1-3,0-1 0,0 3 1,0-1-1,-1 2-37,-2 2 1,-5 2-1,3 1 1,-2 0-5,1 0 0,4 0 0,-1 0 0,-1 0-2,-3 0 0,2 4 0,-2 0 1,-1-1-15,-1-2 1,-3-1 0,-1 0 0,-1 0 18,1 0 0,-3-4 0,0-1 1,-1-1 2,-2 1 1,-2-3-1,-1 3 1,-1 0-30,1 0 0,-4-3 54,0 4 0,-4-4 109,3 4-462,-4 0-57,2 4 0,-6 0 146,-3 0 1,3-1 122,-3-3 1,3-8 0,1-7 0,0-5-69,0-3 0,1-9 0,3-9 1,2-6 131,1-4 0,0 21 0,0 0 0,0 1 0,-1-1 0,2-1 0,0-2 107,0-1 1,1-1 0,-1 1-1,0-1 1,-2 4 0,1 1 0,-1 0-1,1 1 154,5-29 1,2 4 0,-8 6 0,2 6-50,0 4 0,-5 8 0,1 7 0,-3 3 144,-1 5 0,-4 2 0,-1 5 0,-2 2-299,-2 2 0,-1-1 0,-1 3 0,2 1-293,1 0 0,4 0 0,-4 2-188,-1-1 342,4 0 107,0-1 122,5 4 1,-5-4-28,-3 5 1,1 0 0,-1 0-1,-1 0 101,-1 0 0,-2 0 0,0-2 0,1 0-49,-1-2 1,0-4 0,-1 3-1,-1-1-56,-2 1 1,-4-3 0,5 3 0,-1 0-106,-1 0 1,-1-3 0,-6 3 0,1-1 16,-1 1 1,-5-3-1,-1 4 1,0 2 63,3 0 1,-2 2 0,0 0 0,1 0 0,-1 0 1,-2 0-1,2 2 1,0 0-22,0 2 1,-2 2 0,2-4 0,0 2-91,1-1 1,-4-2 0,4-1 0,-2 0 110,-3 0 1,4 0-1,0 0 1,2 0-1,-1 0 1,-3 4-1,4 1 1,-1 0-55,0 1 1,-1 1-1,-4-1 1,2 0-19,-2 3 0,-4 2 0,0 1 0,0-2 1,-1-2 1,0 2 0,3-3 0,1 1 97,3-1 0,-6-3 0,6 3 0,2-2 6,3-2 1,-2 2-1,1-1 1,2-1-45,4-2 1,-4 3 0,4 0 0,2-2-20,1 0 1,-2-2-1,3 0 1,0 0 4,0 0 0,0 0 0,3 0 0,-2 0 20,2 0 1,-5 0 0,0 0 0,-3 0 85,-2 0 1,0-4 0,1 0 0,-2 1-18,-2 2 1,1 5 0,-4 1 0,-1 0-29,1 0 1,3 5 0,-4-3 0,-2 3-158,-1-3 1,3 4 0,-1-5 0,1 1-80,1-3 0,-3 1 0,6-1 0,1-1 144,1-2 0,1-1 0,1 0 0,-1 0 99,1 0 1,3 0 0,1 1 0,-1 2-47,2 1 0,-5 1 0,4-2 0,-3 2 5,-2 1 0,1-3 1,-1 2-1,1-1-1,-1 0 0,1 0 0,-1-4 0,0 0 70,1 0 1,-1-1 0,1-2 0,1-2-27,2-2 0,-6 3 1,2-2-1,0 1 70,-1 2 0,1 2 0,-1 1 0,-2 0-52,-4 0 1,1 4-1,0 0 1,0-1-129,-1 3 0,4-1 0,-3 3 0,0-3-54,0 0 0,4-2 1,-2 3-1,5 0-103,3-4 0,-1-1 0,6-1-1500,0 0 1,2 0-1771,1 0 1669,6 0 1782,6 0 0,6 0 0,6 0 0</inkml:trace>
  <inkml:trace contextRef="#ctx0" brushRef="#br0">13629 10325 8099,'0'7'-127,"0"1"-492,5-5 95,-3 2 603,3-5 1,-7 0 23,-1 0 0,0 0-90,-5 0 1,4-4 32,-4 0 1,4 0-1,-3 4 126,-3 0 0,0 0 0,-3 0 10,-3 0 0,3 0 1,-4 2-1,0 0-86,-2 2 0,-4 4 1,0-4-1,-1 0-103,1 1 1,-1-4-1,-1 5 1,1-2-48,0 0 0,-2-1 1,6-3-1,-1 0 199,2 0 1,2 0 0,5 0-1,0 0 253,1 0 0,-1 0 107,0 0-448,6 0 0,2 0 1,8-1-1,3-1-143,4-2 0,5 0 0,1 2 0,0 0 170,-1-2 1,5 0-1,-1 4 1,2 0 57,2 0 1,-1 0-1,2 0 1,1 0-116,2 0 1,-1 0 0,-2 0 0,1 0 55,1 0 1,1 0 0,-3 0 0,1 0-31,1 0 0,2 0 0,-2-1 1,4-2 148,-1-1 1,4-4-1,-3 3 1,3 0 13,1 0 0,-1-3 0,-1 2 0,-2 1-116,2 0 1,-3 0 0,1 2 0,1-1-44,-2 2 0,2-1 0,-3 0 0,0 0-11,0 0 1,3-2-1,0 1 1,0 0-22,0-1 1,2 3 0,-4-2 0,1 3 43,0 1 1,-1 0 0,3 0 0,-2 0 24,2 0 0,-3 0 0,1 0 1,2 0 4,1 0 0,1 0 1,1 0-1,-1-1-36,0-3 0,-1 3 0,0-5 0,0 2-17,3 0 0,1-1 1,-2 3-1,2-2-7,1 1 0,2-2 0,-2 1 0,4 1-19,3 2 0,-3-3 0,0 0 0,1 2-28,2 0 1,1-2-1,0-1 1,0 0 0,0 0 1,0-1 0,0 4 0,0-3 16,1-2 0,-1 3 1,0-2-1,0 0 43,0 4 1,0-1 0,0 1 0,0-2 94,0 1 1,0 2 0,-1 1 0,-2 0 0,-1 0 0,-1 0 0,2 0 0,-2 0-68,-1 0 0,2 0 1,-3 0-1,2 0-153,3 0 1,0 4 0,2 0 0,0-2-58,0-1 1,0-1 0,3 0 0,1 0 166,0 0 0,10-1 0,-8-1 0,0-2 124,1 1 0,1 2 1,-4 1-1,0 0-163,1 0 1,-4 0 0,3-2-1,-3 0-223,0-2 0,-3 0 1,-2 4-1,-3 0 152,-4 0 0,2-4 1,-1 0-1,-5 2 78,-2 0 0,-2 2 1,-5 0-1,0 0 193,-4 0 0,2 0 0,-5 0 1,-2 0-60,-1 0 0,-5 0 0,0 0-149,1 0 1,1 0-208,2 0 1,-4-4 78,0 0 1,-2-1-1,4 3 132,-3-2 0,-4-2 203,1 2 1,-3 2-165,-1-6 0,2 4-127,1-4 1,-1 4 17,2-4 0,1 1 1,0-4-1,0 2 17,1 1 0,1 0 1,-3-5-1,-1-1 49,-2-2 1,3-3 0,0 2 0,-1-2 15,-2-2 1,-1 1-1,0-1 1,0 1 67,0-1 1,0-1 0,0-3 0,-1-1 111,-3-1 1,2-1 0,-1 3 0,0-1 60,-1-1 0,3-1 1,-3 3-1,1-1-16,-1-1 1,3 1 0,-3 5 0,3 1-171,1-1 0,-2 3 0,0 0 0,-2 1 34,1 2 1,2 2 0,0 3-1,-2 1-29,-1 1 1,0 4 0,3-3-406,-3 2 0,3 0 0,-5 2-288,1-1 446,4 1 0,-6 3 78,3 0 1,2 0 31,-6 0 0,4 0 76,-4 0 1,0 0 0,-3 0-24,-1 0 0,0-2 0,0 0 1,1-2-44,-1 1 1,0-2 0,-1 0 0,-1-1 2,-2 1 1,-4 0-1,2 2 1,-3-1-11,-4 2 0,-1 1 0,3-1 1,-1 0 34,1-2 1,-1 0-1,-1 4 1,-1 0-30,-1 0 1,-1 0 0,3 0 0,-1 0 3,-1 0 0,-2-4 0,2 0 0,-3 0-47,0-1 1,-7 3 0,4-1-1,1 1 78,-2 2 0,0-4 1,-1 0-1,-1 2 34,1 0 0,-3 2 1,0 0-1,3 0 12,1 0 1,-5 0-1,5 0 1,-2 0 14,-1 0 1,-5 0-1,3 0 1,-1 0 117,0 0 1,3 0 0,-3 0 0,-1-1-122,-2-3 1,-1 3 0,-1-3 0,4 3 9,0 1 1,-3 0 0,0 0-1,0 0-92,1 0 0,-7-4 1,5 0-1,-1 1-50,1 2 0,2-3 1,-4 0-1,0 1 121,0 2 0,0 0 0,0-2 1,0-1-9,0 2 0,0 0 0,0 2 1,0 0 4,0 0 0,-3 0 0,1 0 0,0 0 35,0 0 0,0 0 0,5 0 0,1-1 24,-2-3 1,3 3 0,-1-3 0,-1 3-146,-2 1 1,0 0 0,1 0 0,-1 0-174,-2 0 0,-6 0 0,2 0 0,0 0 64,-1 0 0,-6 4 1,3 1-1,1 0-8,2 0 0,-2 3 1,4-3-1,0 1 453,-1-1 1,3 0-1,0-2 1,3 1-43,3-2 0,4 1 0,-4-1 0,0 2-64,1-1 0,-3-2 0,5-1 0,-1 0-278,1 0 1,1 0-1,2 0 1,0 0-50,2 0 1,-7 2 0,7 0 0,-2 2 214,1-1 0,2-2 0,1 0 0,3 2 161,1 1 0,2 0 1,2-4-1,-1 0-78,-1 0 0,-1 0 0,5 0 1,-1 0-258,1 0 1,-1 0 0,1 1 0,0 2-184,4 1 0,-3 0 1,3-3-1,0 1 245,-1 2 1,6 2 0,-2-4 0,3 3 98,1 2 0,0-3 0,1 2 0,-1 1-20,0-1 0,2-2 0,-1 3 1,2-1 173,0 1 1,-4-3-1,5 2-22,-2 0 1,-2-1-12,0-1 1,0-3 0,2 4 10,2 1 1,1-5 0,5 4-48,-2 0 0,-1-2-84,1 5 1,3 0 0,-3 3 0,2 1 27,2 0 0,0 5 0,0 2 0,2 5-2,2 3 0,1 3 0,4 6 1,-1 0 229,1 4 0,5 9 0,3 7 0,-1 1 291,-3 0 0,1-1 1,-7 0-1,1-3-142,0-5 0,-6 0 0,2-10 0,-3-4-297,-1-5 0,0-6 1,0-3-1546,0-4 1,0-10 0,-1-7-1714,-3-9 3112,-2-23 0,-6-5 0,0-14 0</inkml:trace>
  <inkml:trace contextRef="#ctx0" brushRef="#br0">6585 9678 7827,'-6'-5'-56,"2"-3"1,2-3 0,2 0 0,0-1-67,0 0 1,0 0 0,2 1 0,2-1 447,3 0 0,0-5 0,1-1 1,0-2-6,-2 1 1,3-1 0,-5-4 0,-1 2 213,-2 3 0,-1-4 1,0 5-1,-1 0-221,-3 2 1,-3 4-1,-6 5 1,-1 3-56,-2 2 1,-8 4 0,-1 4-128,-4 10 0,-4 10 0,-5 17 0,-2 8 0,20-23 1,-1 0 127,1 1 0,0 1 0,0 5 0,2 1 0,2 1 0,1 0 0,1 1 0,2 0-38,0 1 0,3 0 0,2-1 0,2 0 0,2-4 0,2-1 1,1 27-91,4-8 1,8-2-1,10-12 1,7-4-48,6-6 0,12-9 0,3-8 1,6-7-76,8-6 0,-29-3 1,0-2-1,3-3 1,-1-2-1,0-2 1,-1-2-410,1-3 0,-1-2 0,2-2 0,-3-2 0,-4-1 0,-3-1 0,-1-1 0,-2 1 171,-1-1 1,-2-1-1,-1-3 1,-3-2-1,-1 3 1,-2 0-1,-2 1 1,0-1-36,8-32 0,-10 1 0,-7 3 1,-2 5 87,-2 3 0,-10 6 0,-3 13 0,-4 6 1101,-3 5 0,-3 4 0,0 7 0,-1 2-1644,1 4 1,3 3 0,2 2 717,1 3 0,1-3 0,4 4 0</inkml:trace>
  <inkml:trace contextRef="#ctx0" brushRef="#br1">4610 13747 26418,'6'0'-1393,"5"0"1,-10-2 745,3-2 0,-3 2-1316,-1-6-309,0 5 1212,0-2 692,0 0 0,-1 4 368,-3-3 1,3 1 0,-3-1-501,2-4 1,4 2 0,0-2 0,4 0 280,0 1 0,-2-2 0,4 5 362,1 2 1,0-1 0,0 1-1,-1-2 318,1 1 1,2 2 0,0 1 104,1 0 0,0 1 0,0 2 0,0 1-9,-1-2 0,1 0 0,0-2 0,0 0 254,-1 0 0,1 0 0,0 0-184,0 0 0,-1 0 0,1 0 63,0 0 0,0 0 1,-1 0-468,1 0 1,0 0 0,1 0 0,1 0-317,2 0 1,4 0 0,-3 0-1,1 0-12,3 0 0,2 0 1,3 0-1,2 0 139,-2 0 1,3 0 0,-2 0 0,-1-2 93,-1-2 0,3 3 1,-1-3-1,-1 3-122,-1 1 1,-1 0 0,-1 0 0,-1 0-10,-2 0 0,2 0 0,-2 0 0,1 0-6,-2 0 1,2 0 0,-4 0 0,0 0 1,0 0 0,3 0 1,-3 0-1,1 1-43,3 3 1,-3-3 0,2 3-1,-1-1-2,0 1 1,1-3 0,-3 3-1,2-3 30,2-1 0,0 4 0,1 0 1,-1-1-43,0-2 0,7-1 1,-4 0-1,2 0 68,3 0 0,-1 0 0,6 0 0,0 0-10,3 0 1,1 0-1,-2 0 1,2 0 41,2 0 1,3 0 0,-3 0 0,1 1-8,-1 3 0,-1-2 0,-3 1 1,-1-1 42,0-2 0,1 4 0,-1 0 0,-1 0-30,-3 1 1,7-4 0,-4 3 0,0-1-36,-1 1 1,1-3 0,3 4 0,0-1-33,1 0 0,4 0 1,-3-4-1,-1 0 71,-2 0 0,8 0 1,0 0-1,0 0 24,2 0 1,-1 0 0,0 0 0,0 0-31,-1 0 1,8 0 0,-3 0 0,0 0-15,0 0 1,8 0 0,-5 0 0,3 0-22,3 0 1,-1 0 0,2-1 0,0-2 83,0-1 0,-2 0 0,1 4 0,-3 0-35,-3 0 1,9 0-1,-8 0 1,0 0 116,1 0 0,1-1 0,-3-2 0,-1-1-91,-3 2 0,6-1 0,-7 0 0,1-1-84,0 2 0,2-3 1,0 1-1,-2 0 17,2-1 0,3 3 0,0-3 0,-3 1 17,-1 0 0,4 0 1,-6 4-1,2 0-1,-1 0 0,2-4 1,-2 0-1,-1 2-33,3 1 0,-3 1 1,5 0-1,-1-2 50,0-2 1,4 3 0,-3-4 0,0 1 36,1 0 1,0 0 0,-3 3 0,-2-2-37,2-1 1,0 0-1,-3 4 1,0 0-64,0 0 0,-2 0 0,0 0 0,-3 0-5,-2 0 0,3 0 1,-4 0-1,-1 0 23,-1 0 0,2 0 0,0-1 0,-1-2 45,-1-1 1,2 0 0,1 4 0,1 0-60,-1 0 0,5 0 1,-2 0-1,1 0-19,0 0 0,1 0 0,-2 0 0,2 0 18,-2 0 0,7-1 0,-3-1 0,1-2 77,0 1 0,3 0 0,2 1 0,0-2 43,3 1 1,2 2 0,2 1-1,0 0-27,-1 0 1,7 0 0,-4 0 0,2 0-36,-1 0 1,1 0-1,0-1 1,0-2-39,0-1 0,-2-1 0,-2 2 1,2-1 47,1 2 0,-30-1 0,0 1 0,30-2 0,0 0-4,1-2 0,0 5 0,-30-1 1,0 0-1,31 1-20,-1 1 1,-1-1 0,-3-2 0,1-1-16,2 1 1,-2 2 0,-3 1 0,-2 0 3,0 0 1,3 0 0,-8 0 0,-4 0 74,-6 0 1,2 4 0,-9 0 0,-2-1-70,-3-2 0,-2 0 0,-3 2 0,-6 2-841,-3 2 1,-4 0-1,0 6 1,-3 2-846,-4 1 1,-8 8 1181,-4 0 1,-13 12 0,-4 1 0</inkml:trace>
  <inkml:trace contextRef="#ctx0" brushRef="#br0">23001 12923 9924,'-8'-3'0,"2"0"330,1 4 0,1 6 1,4 8-1,0 5-270,0 2 1,0 2 0,1-2-1,2-2 1,0-5 0,1-2 192,2-1 0,-4-5 0,6-3 0,1-3 0,2-4 0,0-3 14,1-6 0,4-9 1,1-3-1,1-6-316,3-4 0,5-5 0,2 0 0,-2 2-1512,-1 5 0,-2 4 1561,1 9 0,-1 2 0,1 5 0</inkml:trace>
  <inkml:trace contextRef="#ctx0" brushRef="#br0">23036 13852 7912,'0'-11'388,"-4"3"1,-1 1 706,-1 2 1,4 1-769,2 4 0,6-4 1,7-1-1,4-2-112,6-2 1,6-10 0,8-6 0,0-3-342,3 0 1,3 0 0,-4 5 0,-2 1 125,-5 2 0,7-2 0,-2 3 0</inkml:trace>
  <inkml:trace contextRef="#ctx0" brushRef="#br0">23025 15699 7799,'-6'-2'1442,"8"-2"-1220,8-3 0,8-14 1,11-8-1,8-8-301,9-6 0,-20 18 1,1-1-1,4-1 0,2-1 79,2 0 0,1-1 0,3-3 0,3 0 0,2-1 0,1 1 0</inkml:trace>
  <inkml:trace contextRef="#ctx0" brushRef="#br0">18050 12606 8037,'-11'0'555,"-1"0"1,1 1-1,2 2 1,3 2-66,1 2 0,-1-3 0,4 3 174,-2 3 0,0-4 0,5 1 1,3-2-280,4-3 0,4 0 0,3-4 0,4-2-93,-1-3 0,4-4 0,-2-1 0,2 1-388,2-1 1,-6 1 0,-1 2-558,0 1 0,-4 6 0,3-2-1576,-3 3 0,-6 2 129,1 3 2100,-5-3 0,2 10 0,-5-5 0</inkml:trace>
  <inkml:trace contextRef="#ctx0" brushRef="#br0">18156 12371 6862,'-11'-7'0,"-1"3"0,0 3 853,0 1 0,1 1-347,-1 3 0,1 3 0,3 5 0,5-1-330,1 1 0,2 0 1,2 0-1,1 1-2,5 2 1,3 4 0,1 4-1,-1 1-134,1-1 1,-2 5-1,0-1 1,-3-1-485,3-1 0,-5 2 0,-1 1 1,-3-3-262,-1-4 1,0-1 0,0-4 0,0-1 147,0-2 0,0-6 0,-1 0 557,-3-2 0,3-11 0,-5-7 0</inkml:trace>
  <inkml:trace contextRef="#ctx0" brushRef="#br0">18415 12171 7652,'7'5'679,"-4"3"1,-1 8-1,-2 4 1,1 8-295,3 7 0,-3 8 0,3 7 0,-1-2-1641,1 2 1256,-3 0 0,4-3 0,-5 0 0</inkml:trace>
  <inkml:trace contextRef="#ctx0" brushRef="#br0">6950 13946 7670,'5'-1'-110,"-5"-3"342,-7-4 0,1 2 0,-1-2 0,1 0 0,-1 0 0,-1 1 1,1-3 523,-1 0-571,5 3 0,-7-2 0,3 4-10,1-2 1,-4 4 0,5-4 0,-1 2-8,-3 2 0,2-2 0,-1 1 20,-1 1 1,3 2-1,-2 1-299,-1 0 0,-2 0 0,-1 0 172,1 0 0,-5 1 0,0 3 0,1 4 77,-2 3 1,0 0-1,-4 1 1,1 0 56,-1 0 1,3-1-1,0 1 1,1 0-14,2 0 0,-2-1 1,2 1-1,0-1-68,2-3 0,5 2 1,0-2-1,1 2-75,0 2 1,-2 0 0,4 0-1,-1 1-28,1 2 1,1 2-1,4 4 1,0-1 31,0 1 1,0 0 0,2 0 0,2-2-2,3 2 0,4 0 0,1 0 0,1-3-90,2-1 0,0 3 0,3-3 0,0 0 79,1 0 0,0 2 1,5-2-1,-2 0-14,-2 0 0,6 0 0,-3-2 0,2 0-39,0 0 0,1-2 0,0-2 0,-1 1 53,1 0 1,0-2 0,-1 0-1,1-3 32,2 3 0,0-4 1,-2 1-1,2-1 25,-2 1 0,3-5 1,-2 2-1,-1-2-160,-1-2 1,-1 0-1,-1 0 1,1 0 45,-1 0 1,1 0 0,-1-2-1,1-2-31,-1-4 0,5-2 0,-1-3 0,-1-1-174,-1-2 1,-3-4 0,-1 3 0,-2 0 97,-2 0 0,2-2 0,-3 2 0,-2 0 37,-1 0 1,-1 1 0,0 3 0,0-1 272,-1-2 1,1-1 0,-2 3 0,0-3 153,-3-2 1,1 1 0,4-3 0,-1 3-161,-4 1 0,3-3 1,-5 3-1,0 0-39,0 0 0,-1-4 1,-4 3-1,1 0-36,3 2 0,-2-1 0,2 1 0,-3 2-115,-1 1 1,0 0 0,0-1 0,-1-3-91,-3-2 0,2 0 0,-3-5 0,1 1-24,0-1 0,-5 1 0,3-1 0,-2 1 153,0-1 1,0 2-1,-5 1 1,-1 3 186,-2 1 0,-4 1 0,3 6 1,-2 2 198,-6 4 0,0 3 1,-6 1-1,-2 1-70,-1 3 0,-1 1 0,0 4 0,1-1-312,2 1 0,0-2 0,4-1 0,2-1-65,1-2 0,3-2 0,1-1 0,1 2-1672,0 2 1,-1-3-1,1 4 1713,4 0 0,-2 2 0,0 5 0</inkml:trace>
  <inkml:trace contextRef="#ctx0" brushRef="#br0">9243 13958 7780,'-7'-12'-1566,"3"1"1419,3-1 1,1 4 0,1 0 146,3-1 0,-1 4 0,5 1 0,-6 3 0,4 2 0,-6 3 383,0 4-165,0-3 569,-6 0-472,5-5 0,-8-5-87,5-3 1,0 2-1,3-1 126,-3 2 0,2 0-151,-1 1 0,1-3 1,2-5-1,0 1 50,0-1 0,0 0 1,0 0-1,0 1-48,0-1 1,0-4 0,0 0 249,0 2 0,4 5-313,0 1 1,0 11 0,-4 2 0,0 8-196,0 7 1,0 6 0,0 4 0,0 1 128,0 2 1,0 7 0,0-3 0,0 2-25,0 2 1,0-3 0,0-6 0,0-2 55,0-1 1,-1-2-1,-2-3 1,-1-1 109,2 1 0,0-4 1,2-2-1,0-1-34,0-3 0,-4-1 0,0-1-247,2 0 0,1 0-164,1-1 1,0-3 140,0 0 0,0-4 233,0 4 1,1-2 0,1 3 596,2-1 0,5 0-440,-1 4 1,3-6-195,1-2 1,-5-2-1,1-2 188,1 0 0,2 0-129,1 0 1,-1 4-1,1-1-144,0 0 0,-4 2 0,0-1 0,1-1-49,1-2 0,-2-1 0,0 0 0,1 0-9,1 0 0,2 0 1,0 0-1,0 0 53,-1 0 0,1-4 0,0-1 0,0 0 117,-1 0 0,1 1 0,0 4 20,0 0 1,-4 0-59,-1 0 0,1 0-81,4 0 1,-4 0 0,0 0-257,1 0 0,-3 0 36,2 0 1,0-4 209,4 0 1,-4 0-28,0 4 0,-5 0-178,5 0 0,-4 0-273,4 0 1,0 0 241,4 0 1,-5 0 378,1 0 1,0 0 128,4 0 0,-4 1-57,0 3 1,-1-3-238,5 3 1,-4-2-74,0-2 187,0 0 1,2-2 0,-1 0-55,-1-2 0,-4 0 0,4 4-124,1 0 0,-2 0 1,0 0-1,3 0-36,0 0 1,-2 0 0,0-1 0,1-2-181,1-1 1,-2 0 0,0 4 237,1 0 0,2 0 29,0 0 1,1 1 291,0 3 0,0-2 1,-1 2-172,1-3 1,-4-1 0,0 0 0,1 0-149,1 0 1,-2 0 0,0 0 0,1 0 99,2 0 1,0 0 0,1 0 75,0 0 0,0 0 0,-1 0-73,1 0 0,0 0 0,0 0 0,0 0-99,-1 0 0,1 4 0,0 0 0,0-2 13,-1 0 0,1-1 0,0 2 0,0 0-1,-1 0 1,5-2-1,0-1 1,-2 0 72,-1 0 0,-1 0 0,1 0 1,1 0 60,2 0 1,0 2 0,-5 0 0,1 2-56,0-1 1,0-1-1,0 1 1,1 1-93,2-1 0,-2-1 1,3 1-1,-3 1-73,-1-2 0,0 0 1,-1-2-1,1 0 118,0 0 1,1 1 0,1 2 0,2 1 40,-2-2 0,-1 1 0,-1-1 1,0 2 11,0-1 1,-1-2 0,3-1-1,0 0-106,2 0 0,-1 0 1,-3 0-62,0 0 1,0 0-1,-1 0 1,1 0 210,0 0 0,-4 2 0,-1 0 0,3 2-1,0-1 1,-2-2 0,0-1-1,1 0-73,1 0 1,2 0-1,0 0-54,0 0 1,-1 0 0,1 0 35,0 0 1,0 0 0,-1 0 0,0 1 81,-3 3 0,2-3 0,-2 3 0,2-2-30,2-2 0,0 0 0,0 1 0,0 2-131,-1 1 1,1-1 0,1-3-1,1 0 7,2 0 1,0 0 0,-4 0-1,-1 0 3,1 0 1,0 0 0,0 0 0,-1 0 11,1 0 1,0 2 0,0 0 0,-1 2 179,1-1 1,4-2 0,0-1-1,-2 2-166,-1 1 0,-1-1 0,1 2 0,1-3-28,2-1 1,0 0 0,-3 0-1,1 0 94,2 0 0,-1 0 1,-3 0-1,0 1 59,0 3 0,-1-2 1,1 1-1,1-1 13,3-2 0,-3 4 1,3 0-1,-2-2-70,2 0 1,-3-2-1,4 0 1,-2 0-48,1 0 0,4 0 1,-3 0-1,0 0 51,0 0 0,2 0 0,-3 0 0,0 0 17,1 0 1,0 0-1,3 0 1,-1 0-34,-2 0 1,2 0-1,-2 0 1,0 1 2,0 3 0,3-3 0,-3 3 0,0-3-4,0-1 1,2 0 0,0 0 0,0 0 12,2 0 0,4 0 0,-5 0 0,2 0 24,1 0 1,5 4 0,-1 0 0,-1-1 9,-1-2 1,-1-1 0,1 0 0,1 1 26,1 3 1,2-2 0,-3 1 0,1-1-32,0-2 1,1 0 0,1 0-1,0 0-23,0 0 1,2 0 0,-4 0 0,-1 0-22,-1 0 1,-1 0 0,-1 0 0,1 0 18,-1 0 1,0 0 0,-2 0 0,-3 0 58,-1 0 1,2 0 0,-2 1 0,0 2-9,0 1 1,3 0 0,-4-4 0,-1 1-39,2 3 0,-2-3 0,4 3 0,1-3-85,-2-1 0,4 0 0,-3 0 0,0 0 59,1 0 1,-1 0 0,4 0 0,-2 0 62,-2 0 0,-1 0 0,3 0 0,-2 0 52,-2 0 0,4 0 1,-3 0-1,1 0-52,1 0 1,0 0 0,3 0-1,-1 0-19,-2 0 1,6 0-1,-2 0 1,0 0-73,1 0 0,3 0 1,-1-1-1,1-2 109,0-1 1,-2-1 0,6 3 0,-1-2-27,-1 1 0,4 2 0,-2-1 1,2 0-77,1-2 0,0 0 0,2 3 0,-1-2-48,0-1 1,5-1 0,-5 2 0,0-1-117,1 2 0,-6-3 0,0-1 0,1 1 54,-2 0 0,3-3 0,-6 3 0,0-2 105,2-2 1,-5 3-1,1-1 1,-6 1 113,-2-1 1,3 4 0,-5-2 0,0 1 74,-2 0 0,-1 0 0,-1 4-20,1 0 0,0 0-255,0 0 0,-1 0-92,1 0 0,-4-1 140,0-3 1,-4 3 0,4-3 21,1 3 1,-3 1 0,2 0 117,1 0 1,2 0 0,0 0-317,1 0 1,0 0 0,0 0-51,0 0 1,-1 0 0,2 0 224,3 0 0,1 0 0,3 0 0,-5 0 91,-2 0 1,-1 0 0,0 0 183,0 0 0,-1 0 1,1 0 183,0 0 0,0-2-432,-1-2 1,-3 3 159,0-3 0,-4 3-123,4 1 1,-6-1-2,2-3-270,-2 2 1,-2-8-1,1 2-179,3-2 1,-3-2 0,3-1 0,-1-2 45,1 0 1,-3-6-1,4 0 1,-1-3 260,0 1 0,0-7 0,-3 5 0,2-2 12,1-2 1,0-4 0,-3 2 0,2-4-116,1-5 0,1 4 0,-3-5 1,2 3 182,-1 3 1,2-1 0,-1 7-1,0 0 97,1 0 0,-3 3 0,3 5 0,-1 2 410,0-2 0,1 4 1,-3 1-1,2 3-315,-1 1 0,2 1 124,-1-1-327,0 0 170,-4 5 157,0 2-220,0 5 0,-1 4-8,-3 0 0,-3 0 330,-4-4 0,3 0-268,0 0 1,0 0 0,-4 0-83,0 0 1,1 0 0,-1 0 0,0 0-22,0 0 1,1 0-1,-1 0 1,0 0-83,0 0 1,1 1 0,-1 2 0,0 1 192,0-2 1,1 0 0,-1-2-1,0 0 65,0 0 1,1 0-1,-1 0 1,0 0-151,0 0 0,-3 1 1,-1 2-1,2 1 20,1-2 0,1 0 0,0-2 1,-1 0-125,-3 0 0,3 0 1,-3 0-1,3 0 183,2 0 0,-1 0 0,-1 0 1,-2 0 39,0 0 1,-1 0-1,4 0 1,1 0-30,-1 0 0,0 0 0,0 0 1,1 0-68,-1 0 0,0 0 1,-1 0-1,-1 0-136,-2 0 1,-1 0-1,3 0 1,-3 0-74,-2 0 0,1 0 1,-3-2-1,3 0 59,1-2 0,-7 0 1,3 4-1,0-2-30,-1-1 1,0 1 0,-3-2-1,-1 3 379,-1 1 1,-2 0 0,3 0 0,-3 0-196,-1 0 0,-1 0 1,-5 1-1,2 2-65,3 1 0,-3 0 0,3-4 0,-3 0-98,-2 0 0,1 0 1,0 0-1,0 0 68,-1 0 1,1 0 0,0 0 0,0-2 351,-1-1 0,1 1 0,0-2 1,-1 3-161,1 1 0,0 0 0,-2 0 0,1 0-327,0 0 1,-5 0 0,4 0-1,-2 0 4,-2 0 1,-2 0 0,3 0 0,-1 0 126,1 0 1,-3-4 0,2 0 0,1 2 50,-1 0 0,-2-2 0,2 0 1,0 2 12,-4 0 0,3 2 0,-1 0 0,-1 0-52,-2 0 1,-1 2 0,0 0 0,1 2-65,3-1 1,-5 2 0,2-1 0,-1-1 144,-3-2 1,1 3-1,0 0 1,0-2 60,-2 0 1,0-2 0,4 0 0,0 0-68,0 0 0,-3 0 0,0 0 0,2 1-27,-2 3 1,1-3 0,2 3 0,0-2-65,0-2 1,0 0 0,0 0 0,1 0 92,3 0 1,-6 0-1,5 0 1,1 0 113,1 0 1,-1 0 0,2-2-1,2 0-42,3-2 0,-6-2 0,5 3 0,-1-4-90,2 0 1,-6 2-1,5 4 1,-2-2-210,-1-1 0,-5 0 1,3 4-1,-1 0 44,0 0 0,1-3 0,-2-1 0,2 1 364,2 2 0,-3-3 0,3 0 1,2 1-120,2 2 1,-3-3 0,-1 0 0,4 1 224,3 2 0,-1 0 1,3-2-1,-3-1-207,-1 2 0,1 0 0,1 2 0,2 0-138,-2 0 1,3 0 0,0 0-1,0 0 70,0 0 1,2-3 0,-2-1-1,0 1 218,0 2 0,3 1 1,-3 0-1,1 0 22,3 0 1,1 0-1,2 0 1,0 0-372,4 0 0,-4 1 1,5 2-1,0 2-1153,2 1 0,3-3 0,1 1 0,1-3-6118,-1-1 7348,5 0 0,2 0 0,5 0 0</inkml:trace>
  <inkml:trace contextRef="#ctx0" brushRef="#br1">7197 15734 11872,'4'-13'0,"0"-2"0,-1 0-104,3 0 0,-5 2 0,3 2 0,-3-1 0,-1 0 0,0 0 17,0 1 0,0-1 0,0 0 0,0 0 0,0 1 262,0-1 1,-4 4-1,-1 0 1,-1 0 12,-4 2 0,1-1 0,0 5 1,1-4-91,-1 0 0,-5 3 1,-3-1-1,-2 3 35,-1 1 0,-7 1 0,-3 3 0,-2 3 21,-5-1 0,-1 5 1,2-3-1,-2 2-44,-1 2 0,-1 0 1,4 1-1,-1 2 130,2 5 1,-3 2-1,7 2 1,-2 0 99,2 4 1,2 1-1,4 5 1,-1 1 3,-2 5 0,5 5 1,5 3-1,2 2-171,6 1 1,3 8-1,10-2 1,4 0-89,9 1 0,9-4 0,6-10 0,6-4 73,7-3 0,10-4 0,2-11 0,4-4-59,3-6 0,-26-6 0,2-2 0,-1-1 0,1-2 0,0 1 0,1-1-122,1 0 0,-1-1 0,2-2 0,-1-1 0,-2 0 0,-1-2 0,1 0 1,-1-2 5,0 0 0,0-1 0,4 1 0,1-1 0,-6-1 0,0-1 1,0 0-1,-1 0-9,-1 1 0,0 0 0,27-13 1,-7 2-1,-5-1-345,-6 2 0,-6-8 0,-9 3 1,-8-5 161,-7-4 0,-1-6 1,-9-5-1,-4-6 118,-6-5 1,-4-2 0,-10-4 0,8 30 0,-1 0-37,-2-3 1,0 1-1,-2 1 1,-2 1 0,0 1-1,-1 2 1,-22-22-185,1 9 1,-4 9-1,5 12 1,-1 6-2113,1 5 2423,-5 9 0,3 1 0,-5 6 0,0 2 0,0 4 0</inkml:trace>
  <inkml:trace contextRef="#ctx0" brushRef="#br0">9478 15616 8086,'0'-11'0,"-1"0"0,-3 3 0,-4 4-55,-3 3 0,0 4 0,-1 4 0,-1 9 0,-2 5 56,0 3 1,-1 3 0,6 2 0,1 1 0,2 2-1,0 1 363,1-2 1,3 3 0,-1-2-1,2 2 100,-2 1 1,3-5-282,-3-2 1,2 0 0,1 0-138,-3-2 48,3 4 1,-8-4-1,3 4 1,0 0-36,-3 0 1,2-2 0,1 3 0,0 2-122,4 1 1,-3-4 0,1-3 0,1-3 86,2-5 1,1 2 619,0-5-54,0 0 0,1-10-552,3-2 0,-1-3-234,4-1 1,1 0-103,4 0 0,0 2 225,0 2 0,-1-2 0,1 5 83,0-2 0,4-1 0,-1-4 1,0 0 145,-2 0 1,-2 1-1,2 2 1,2 1-73,1-2 1,3 1 0,-3-1-1,-1 2-82,2-1 1,0 2 0,6 0 0,-1 1-28,3-1 1,1 3 0,-1-3 0,1 0-108,1 0 1,6 3-1,-2-2 1,2-1 103,-2 0 0,6 3 0,-4-3 0,-1 0 34,2 0 1,-4 3 0,2-2 0,-1-1 116,-1 0 1,8-1 0,-3-4 0,0 1-137,-2 3 0,5-3 0,-3 3 0,2-2-23,-1-2 1,4 1 0,0 2 0,1 1-32,-1-2 1,3-1-1,-2-1 1,1 0-18,2 0 1,0-1 0,0-1 0,-5-2 10,-3 1 1,4 2-1,-1 1 1,-1 0 48,-2 0 0,3 0 1,2 0-1,-1 0 15,1 0 1,3 0 0,-2 0 0,1 0 21,0 0 1,-1 0 0,3 1 0,-4 2 77,0 1 0,7-1 0,-1-3 0,2 0-29,-1 0 0,-1 0 0,1 0 0,2-1-6,1-3 0,4 3 0,-4-4 1,-2 1-32,0 0 0,-2 0 0,0 4 0,0 0-93,0 0 1,0 4 0,0 1 0,1 0 110,3 1 0,-2-1 1,2-3-1,-3 4-9,-1 0 0,1-3 0,2 2 0,2-1-26,2 0 0,-1 0 0,5-4 0,-1-2 20,3-2 1,2 2 0,-3-5-1,-2 1 2,-2-1 0,5 3 1,-4-2-1,1 1-26,0 2 1,-2 2 0,0 1 0,-3 0-72,2 0 1,3 0 0,-5 0 0,1 0-27,-1 0 0,5 0 0,-2 0 1,-1 0-30,1 0 0,-2-4 1,-3 0-1,1 1 103,0 2 0,10 1 1,-10-1-1,0-2 96,-1-1 0,-1 0 0,0 4 1,-3-1-18,-1-3 0,0 3 1,-1-3-1,-2 2-20,-2 2 1,0 0-1,-4 0 1,1 0-143,-2 0 0,3 0 0,-8 0 1,1 0 69,1 0 1,-6 0 0,1 2 0,-2 0 13,-1 2 1,-2 0 0,-1-3 0,-3 2 13,-1 1 1,-1 0 0,-5-3 130,1 3 0,0-3 0,-2 5 108,-2-1 1,-1-2-94,-3 4 0,-3-3-94,3 4 1,-3-4-15,-1 4 1,-1-6-65,-3 2 0,3-4 0,-4-4 1,1-3 46,0-4 0,0-1 0,4-1 0,0-1-35,0-2 1,0-3 0,0 2 0,0-2 13,0-1 1,0-3-1,0 0 1,0-2-175,0-2 0,0 0 0,1-5 0,2-2-56,1 0 0,0-8 0,-4 7 0,0-2 238,0 1 0,1 4 0,1 1 0,2-1 79,-1 2 0,-2-2 1,-1 4-1,0 3-13,0 5 0,0-1 0,0 4 0,0 0 12,0 0 1,0 1-1,0 4 1,0 1-127,0-1 0,0 0 0,-1 0-79,-3 0 0,3 5 0,-3-1 9,3-1 1,1 2 189,0-1 1,0 4 394,0-3-347,0 4-105,0 8 1,0-1 200,0 8-186,-6-8 29,0 1 1,-6-5 0,0 0-46,0 0 1,1 0 0,-1 0-65,0 0 1,-1 0 0,-1 0 0,-2 0 57,2 0 0,-1 0 0,1 0 0,-3 0 5,-1 0 0,-1 0 1,-3 0-1,0-1-15,-3-3 0,-1 2 1,1-1-1,-1 1 99,-1 2 1,-5 0 0,4 0 0,-1 0-39,0 0 0,-6 0 0,1 0 0,-2 0-139,-1 0 1,-1 2 0,1 0 0,-1 2 29,-1-1 1,-5-2 0,0 0 0,-1 2 27,-2 1 1,0 0 0,0-4 0,0 0-17,0 0 1,-4 0-1,-2 0 1,2 1-30,3 3 1,-6-3 0,7 3-1,-2-3 48,-3-1 1,-1 2 0,-4 0 0,1 2 129,-1-1 0,-5-2 1,4-1-1,1 0-19,-1 0 1,-4 0 0,4 0 0,-1 0-39,-2 0 0,-1 0 1,4 0-1,-1 0 6,0 0 0,-2 0 1,1 0-1,2 0-105,1 0 0,-4 4 0,0 0 0,1-1-19,-1-2 1,-1-1-1,2 1 1,0 2-101,1 1 0,-5 0 1,7-4-1,-1 0 23,1 0 0,-4 0 0,7 0 0,-3 0 193,3 0 0,-7-4 1,5-1-1,0-1 34,-1 1 0,0-3 0,0 3 1,1 0 4,0 0 0,-5-3 0,7 3 0,-4-1-56,-1 1 0,2 0 0,1 2 0,1-1-174,-1 2 1,2-3-1,-1 1 1,2 1 98,3 2 0,-10-3 0,5 0 0,-5 0-83,-4-1 0,4 3 0,-6-2 0,1 3-25,-2 1 1,31 0-1,-1 0 1,2 1-1,0-1 1,-3 2 0,0 0-148,0 2 1,-1 0 0,-7 3 0,0 2 0,1 0-1,0 0 1</inkml:trace>
  <inkml:trace contextRef="#ctx0" brushRef="#br0">7350 14746 8369,'0'-12'0,"-2"1"0,0-1 0,-4 1 0,1 2-12,0 1 0,0 2 1,2-3 34,-1 1 1,0 4 0,4-1-405,0 3 1,0 8 0,0 12 310,0 5 1,-4 13-1,0 0 1,2 6 267,1 6 1,-3 3 0,0 4 0,1-2-12,2-1 1,1-9 0,0 0 0,-2-5-76,-1-3 0,1-1 0,-2-1 0,3-3-236,1-1 0,-4-2 0,0-5 0,2-1-332,0-1 0,2-6 131,0 2 1,0-10 179,0-6 1,0-10-1,0-10 1,-1-2 144,-3-1 0,-3-6 0,-4-1 0</inkml:trace>
  <inkml:trace contextRef="#ctx0" brushRef="#br0">7103 14899 8369,'-2'-18'-108,"-2"2"1,2 3 0,-5 1 18,2 0 1,1 5 18,4 7 0,0 9 1,0 19-1,0 8-47,0 6 1,0 3 0,0 5 0,0 1-129,0 0 0,1 10 245,3-10 0,-2 13 0,3-4 0</inkml:trace>
  <inkml:trace contextRef="#ctx0" brushRef="#br0">15546 14205 7815,'-2'7'-1039,"-1"-3"0,0-3 1286,-5-1 1,4 0-130,-4 0 1,4-4-1,-3 0 1,-3 1 150,0 2 0,2-3 0,0 0-125,-1 2 0,-1-3 1,-2-1-19,0 0 0,2 2 0,1-3 245,1 2 0,0-3 395,-4 4-560,6 0 0,2 4-159,8 0 1,2 0 0,7 0 0,3 0-67,3 0 1,9 0 0,3 0-1,3 0-103,2 0 1,-3-4 0,0 1 0,-2 0-128,2 2 1,0 1 0,-1 1 0,-3 3-27,-4 4 1,1-2 0,-8 2-1,1 1-121,-4 2 0,-1-3 0,-3-1-10,1 2 1,-4-3 405,0-2 0,-6-4 0,2-4 0,-2-3 0,-2-5 0</inkml:trace>
  <inkml:trace contextRef="#ctx0" brushRef="#br0">15922 14158 7165,'-4'-8'0,"-1"0"-146,-2-1 0,0-1 1,-4-2 950,3 0 0,-1 1 0,5-1-569,2 0 0,0 4 1,4 0-1,1 1-404,5 0 0,4-2 0,2 4 0,2-2 226,-2-2 0,3 4 1,-1 1-1,-1 3-290,-2 1 0,1 1 0,-1 3 0,-3 4 192,1 2 1,-6 6-1,-1 1 1,-3 1 446,-1 3 1,-1 1-1,-3 3 1,-5 0-334,-5-2 1,1 6 0,-4-8 0,1-1-460,0-2 1,1 1 384,3-3 0,-5 10 0,-1-1 0</inkml:trace>
  <inkml:trace contextRef="#ctx0" brushRef="#br0">16345 13923 7912,'-11'0'0,"0"1"0,2 4 0,1 7 0,2 7 0,-4 8 379,3 4 0,3 3 0,-4 3 0,0-1 0,0 2-706,0 0 1,2-9-1,-3 2-39,1-4 0,4-5 0,-3-1-232,2-2 0,0-4 598,1 0 0,-2-2 0,-6-1 0</inkml:trace>
  <inkml:trace contextRef="#ctx0" brushRef="#br0">16251 14264 7856,'19'-12'0,"-4"0"93,-2 1 1,-1-1 0,1 0 0,2 2 358,0 2 1,6 3 0,-1 5 0,2 0-952,1 0 1,1 0 0,-1 0 0,0 0 498,-4 0 0,4 0 0,-5 0 0</inkml:trace>
  <inkml:trace contextRef="#ctx0" brushRef="#br0">16616 13923 8007,'0'-12'0,"0"0"334,0 1 0,-1 4 0,-2 5 0,-1 5-236,1 9 1,-2 5 0,0 9 0,-2 4 11,-2 6 0,0 2 0,0-2 0,1 2-188,-1 1 0,4 2 0,1-5 1,3 1-562,1-3 1,0-7 638,0 1 0,5 2 0,1 0 0</inkml:trace>
  <inkml:trace contextRef="#ctx0" brushRef="#br0">16910 14135 7738,'-8'9'228,"1"3"0,1 5 7,-1 3 1,1 5 0,-3 3-1,2 3 13,2 3 1,1-4 0,5-4 0,3-4-61,4-2 1,6-7 0,3-1-1,2-7-49,2-4 1,5-6 0,1-4 0,-1-5-536,-1-6 0,-1-6 0,-1-3 0,-1-1 3,-2-3 1,-4 5 0,-8 0 0,-5 5 133,-1 3 0,-4 4 0,-3 7 0,-7 3 398,-6 1 0,-3 6 1,0 7-1,2 2-17,-2 2 1,4 0 0,0 1 0,3 1-163,2 2 0,-1-1 40,9-3 0,-5 5 0,2 2 0</inkml:trace>
  <inkml:trace contextRef="#ctx0" brushRef="#br0">17357 14170 7738,'10'1'214,"-2"3"1,-3 4 0,-5 8 0,-1 3 169,-3 3 0,3 7 0,-3 1 1,2 2-164,2-1 1,0-6-1,0 0 1,2-6-299,2-2 1,2-6-1,6-7 1,0-3-67,-1-1 0,5-1 1,1-5-1,0-4-352,0-4 0,-1-7 0,-3 1 0,0-2 142,-1-2 1,2 2 0,-7 2 0,-1 5 334,-2 2 0,1 1 0,0 2 439,2 2 1,-3 2 0,4 8 0,1 0 152,1 2 1,2 5 0,0-2 0,0 1-152,-1 0 1,1-6-1,0 2 1,0-2-373,-1-2 0,0-2 1,-3-2-1,-4-4-559,-3-2 0,-1-3 1,0-1-1,0-2-1527,0 1 2035,-5-3 0,-2 0 0,-5-6 0</inkml:trace>
  <inkml:trace contextRef="#ctx0" brushRef="#br0">18003 14052 8050,'-3'-15'0,"-3"-1"292,0 2 0,3 1 0,-1 1 1,3 0-438,1 0 0,1 0 1,3 1-1,4-1-76,2 0 0,3 4 0,2 2 1,1 1 440,-2 2 1,3 2 0,-1 3 0,-3 6 280,-4 8 1,0 6 0,-5 7-1,0 5-726,1 4 1,-4 10 224,3-1 0,-8 3 0,-2-3 0</inkml:trace>
  <inkml:trace contextRef="#ctx0" brushRef="#br0">18203 14476 9134,'7'-2'3950,"-2"0"0,0-2-3639,3 1-311,3 2 0,6 1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12136 6150 7669,'0'-12'0,"-2"2"0,0 1 0,-4 1 282,0-1 1,2-2-205,-4 0 0,2 3 0,-4 1 0,3 1 0,-3 0-400,0 1 0,2 1 135,0 4 375,6 0 1,6 0 0,7 0-29,2 0 0,6 0 1,2 0-1,5 0 14,5 0 0,4-1 0,5-2 1,4-1-17,6 2 0,5-3 0,7-1 0,4 1-137,-1 0 0,-28 0 0,0 1 0,1 0 0,-1 1 0,2-1 0,0 0-89,0 0 0,1 1 0,2 1 0,1 0 0,-2-2 0,1 0 1,1 0-1,0 0 60,1 1 1,0-1 0,0-1 0,0 0 0,-2 1 0,0 0 0,2 0 0,-1-1-40,-1 1 1,1 0 0,-1-1-1,-1 0 1,0 1 0,1 0 0,-2-1-1,1 1 162,-2 0 1,0 0-1,-1-1 1,0 1 0,-2 1-1,0 0 1,0 1-1,-1-1 69,1 1 1,-1-1 0,1-1 0,0 0 0,27-1 0,-3 0 47,-4 0 1,-1-3 0,-7 2 0,-3 1-14,-4 0 1,-3-3 0,-5 4 0,-3 0-91,-1-1 1,-2 4-1,-5-3 1,-2 3-400,-4 1 1,1 0-1,-2 0-2174,0 0 2444,-7 0 0</inkml:trace>
  <inkml:trace contextRef="#ctx0" brushRef="#br0">8255 7114 7639,'-12'0'-2,"0"0"1,1 0-1,-1 0-114,0 0 1,0-1-1,1-2 1,-1 0 93,0 0 0,0 2 63,1 1 1,3 0 0,1 1 23,2 3 0,2-3 1,7 3-5,4-3 1,3-1-1,2 0 1,2 0 109,5 0 0,4 0 1,3-1-1,4-2 48,3 0 1,2-3-1,1 4 1,4-4-19,2 0 0,9 3 0,-3-1-161,3 3 0,-1 1 1,2 0-1,1 0 1,0 0-109,2 0 1,1 0-1,3-1 1,2-2 51,1-1 0,-1 0 0,-2 4 0,3 0-63,4 0 1,-3-1 0,-2-2 0,0-1 147,1 2 0,-3-1 0,2 1 0,-2-2 58,-1 1 0,3 2 0,-1 1 0,-2 0 64,-2 0 1,6 4-1,-5 0 1,-1-2-114,1 0 0,6-2 0,-4 0 0,2 0-15,2 0 1,-1 0 0,-4-2 0,0 0-263,0-2 0,-2-4 0,-1 4 1,-2 1 224,-2 2 1,0-3 0,-2 0-1,1 2 124,-1 0 0,-2 1 0,-1-2 1,1-1-1,3 2 1,-4 1-1,3 1 1,-3 0-107,1 0 1,3 0 0,-1-2-1,1 0-95,-1-2 0,2 0 1,-1 4-1,0 0 2,1 0 0,-8 0 0,2 0 0,-3 0 126,-1 0 1,-4 4 0,2 1 0,-2 0-20,-2 0 0,5 3 0,-4-3 1,2 1 109,2-1 1,2-1 0,-3-4 0,1 0-160,-1 0 1,5 0-1,-2 0 1,1 0-154,-1 0 0,2 0 1,-5 0-1,1-2 34,-1-1 0,0 1 1,-5-2-1,0 3 138,0 1 0,1 0 0,-1 0 0,-1 0 266,-3 0 0,6 0 0,-3 0 0,0 0-194,0 0 1,5-1 0,-5-2 0,0-2-130,0-2 1,6 5 0,-4-3 0,0 1 12,1 0 1,-2 0 0,0 2 0,-1 0-22,-2-2 1,0 0 0,-3 4 0,0 0 56,0 0 0,3 0 0,-2-1 0,0-2 27,-2-1 1,4-1 0,1 2 0,0-2-24,1-1 0,0 3 1,1-2-1,-1 1-85,-3 0 0,3 0 1,-4 4-1,2 0-4,-1 0 1,-5 0 0,3 0 0,-2 0 49,1 0 0,-1 0 0,-2 0 0,1-1 57,2-3 0,3 2 0,-2-1 0,0 1 18,-1 2 0,4 0 1,-4-1-1,1-2 96,0-1 0,-2 0 1,-2 4-1,1 0-145,2 0 0,-1 0 1,-3 0-1,-1 2-11,1 2 1,-1-3 0,2 3 0,1-3-13,2-1 0,-1 4 0,-3 0 0,-1-1 47,1-2 0,-1 0 0,1 2 0,-1 1 60,1-2 0,-5 0 0,1-2 0,-1 1 5,0 3 1,2-3-1,-6 3 1,1-3-46,1-1 0,-4 4 0,3 0 0,-3-1 51,-1-2 0,-1-1 1,1 0 202,0 0 0,0 0 207,-1 0 0,-3 0 151,0 0-83,-5 0-1768,7 0-3698,-3 0 4882,4 0 0,-4 5 0,-2 2 0</inkml:trace>
  <inkml:trace contextRef="#ctx0" brushRef="#br0">18580 7208 7315,'-8'-3'0,"1"-3"98,2 0 0,0 2 0,1-3-33,-4 2 0,-2-3 0,-2 4 1,0 0-231,0-1 0,1 4 200,-1-3 1,-1-1 0,-2 1 0,0 1 285,0 2 0,-3-3 1,0 0-1,-2 1-129,1 2 0,3-3 0,-4 0 0,1 2-92,0 0 1,-3-2-1,3 1 1,-4 0-107,0 2 0,-5 1 1,1 0-1,0 0-125,-2 0 0,0 0 0,-5 0 1,1 0-50,1 0 0,-9 0 0,6 0 0,-2 0 120,1 0 0,-7 0 1,-2 0-1,1 0 92,-2 0 0,4 0 0,-2 0 0,-2 0 143,0 0 0,-5-4 1,6 0-1,-5 1 6,0 2 0,-1 1 1,2 0-1,-1 0-80,-3 0 1,-2 0 0,-2 0 0,4 0-167,1 0 0,-8 0 0,1 0 0,0 0 63,3 0 0,-4 0 1,2-1-1,-1-2 4,-2-1 1,0 0 0,0 4 0,1-1 200,2-3 1,-8 3 0,6-3 0,-3 2-123,-1 2 0,29 0 0,0 0 0,1 0 0,0 0 0,0 0 0,0 0-92,-1 0 1,1 0 0,-1 0-1,0-1 1,0 0 0,-1-1-1,0 0 1,0 0 19,1 1 0,-1 0 1,-2 0-1,-1 1 0,4-1 1,0 2-1,-2-1 1,0 0-18,-1 0 1,1 0 0,1-1 0,1 0 0,-2 0 0,1 0 0,1-1 0,-1 0 44,0 0 1,0 1 0,0 0 0,-1 1 0,1 0 0,0 0 0,0 0-1,1 1-34,-1 1 0,1 0 1,-4-1-1,0-1 0,1 3 1,1 0-1,-2-1 0,0-1-99,0 1 0,-1 0 0,1 1 0,0-2 0,2 0 1,-1 0-1,1 0 0,0 0 65,-1 1 1,-1 0 0,-3 0 0,-1 0 0,2-2-1,1 0 1,-1 0 0,1 0 33,0 0 0,-1 0 0,-2 0 0,0 0 0,3 0 1,0 0-1,0 0 0,0 0 34,0 0 0,-1 0 1,2 0-1,0 0 1,1 0-1,0 0 1,2 0-1,0 0 51,0 0 1,-1 0 0,-30 0 0,32 0 0,0 0 0,0 0 0,1 0-21,-1 0 0,0 0 0,0 0 0,0 0 0,0 0 0,-1 0 0,1 0 0,0-1-65,-1-1 1,1 0-1,0 1 1,0 1 0,-1-2-1,1 0 1,0 0-1,0 1 20,-1-1 1,1 0 0,0 2 0,-1-1 0,1-2-1,0 1 1,0 0 0,1 0-21,0 0 1,1 0 0,-3-2 0,0 0-1,2 2 1,0 0 0,1 0 0,0 0 72,-33-3 1,33 4 0,0-1 0,-31-6 0,0 1-50,-1 0 1,32 2-1,0 1 1,-30-1-1,2-2 36,1-2 1,-4 2 0,30 4 0,1 0-1,-1 0 1,0-1 16,1 1 0,-1 0 0,0 0 1,0-1-1,-31-5 0,0 1-63,1-1 0,29 5 0,1-1 0,-27-4 0,0 1-159,1-1 1,26 4 0,0 1 0,-27-5-1,-1 1-7,-1-1 1,-2-1 0,1 1-1,0 1 162,0-1 0,30 6 0,0 0 0,1-1 0,-1 1 0,0 0 1,1 1-2,-1 1 1,1-1-1,-3 0 1,0-1-1,2 1 1,0 0-1,0 1 1,0 0 203,-1 0 1,1 0 0,-30 1 0,-1 0-1,1 0-136,1 0 0,28 0 1,-1 0-1,-26 0 1,-5 0-149,0 0 1,33 2-1,0 0 1,-30 2-1,-1 0-44,31-1 1,0-1-1,-1-1 1,1 1-1,-2 2 1,0 0-1,0 0 1,1 0 112,2-1 1,0 0-1,-5 2 1,0 1-1,-27 1 1,31-2-1,1 0 203,-31 2 0,31-1 0,-1-1 0,-31 1 1,2 2-157,1 0 0,-2 0 1,1 4-1,1-2-32,1-2 0,-3 2 0,8-2 1,-3 3-28,0 0 0,-5 1 0,8 1 1,0 2-81,-2 0 1,2 5-1,-1-3 1,2 0 39,2 0 0,-8 3 0,9-4 1,-2 1-64,1 0 1,-1 3 0,4-3 0,2 0 100,-2 0 1,1 3-1,3-3 1,3 0 205,4 0 1,2 2-1,2-2 1,1 1-52,3 3 0,2-2 1,5 0-1,1 2-78,-1 1 1,6 1 0,2-3 0,3 0-408,1 1 0,2 1 0,1 2 1,2-1 136,2 1 0,1-1 1,4 2-1,0 1 287,0 2 1,0-1-1,2-2 1,1 1-11,5 2 0,4-1 0,4-2 0,2 1-78,0 1 0,8 1 0,-1-3 0,3-1 2,0 0 0,9 2 0,-2-6 0,2 2-85,-1 1 1,5 0 0,2-2 0,3-2-1,1 2 1,3-3 0,-1 1 0,1-1 103,3 0 0,4-3 0,3 0 1,1-2 29,2-1 0,-29-6 1,0 0-1,0 0 1,0 0-1,1 0 1,2-1-52,0 1 0,0 0 0,2-2 0,-1 0 0,-1-1 0,1 0 0,-1 1 0,0-1 86,1 0 1,1 1 0,2-2 0,0-1-1,-1 3 1,-1-1 0,1 0 0,0 1-55,-1-1 0,0 0 0,2-1 0,0 0 1,-1 1-1,0 1 0,0-2 0,0 1-4,0-2 1,2 0-1,3 2 1,0 0 0,-2-1-1,-1 1 1,2-1-1,1 1 15,0 0 1,1-1-1,2 1 1,0-1-1,-4 0 1,1-1-1,0 1 1,0 0-118,0-1 0,0 1 1,1-2-1,1 1 0,0-1 1,1 0-1,-1 0 0,-1 0 51,0 0 1,1 0 0,-2 0 0,1 0-1,0 0 1,1 0 0,-1 0 0,-1 0 9,1 0 1,0 0 0,1 0 0,0 0 0,-3 0 0,-1 0 0,1 0-1,-1 0 16,-2 0 0,1 0 1,4 0-1,0 0 0,-4 0 1,-1 1-1,0 0 1,1 1 14,-1 0 1,0 0-1,0 0 1,0 0 0,1-2-1,0 0 1,-2 0-1,1 0-27,0 0 0,0 0 0,4 0 1,0 0-1,-3 0 0,0 0 1,0 0-1,1 0 79,-1 0 0,0 0 1,2 0-1,0 0 0,-2 0 1,-1 0-1,0 0 1,1 0-66,0 0 1,0 0-1,0 0 1,1 0-1,-1 0 1,1 0-1,-2 0 1,0 1-51,-1 1 0,1 0 0,2-1 0,0-1 0,-3 2 0,0 0 0,-1-1 0,0-1 52,0 1 0,0-2 0,2 1 1,1 0-1,-1 0 0,0 0 1,1 0-1,0 0-12,0 0 1,0 0 0,1 1 0,0-2 0,1 1 0,-1-1 0,1 0 0,-1 0 79,-2-1 0,1 0 0,3-1 0,-1 2 0,-2 1 0,0 0 0,1-1 0,0 0-52,1-1 0,0 0 0,-1 2 1,0-1-1,-1-1 0,-1 0 1,2 1-1,-1 1-49,1 0 0,1 0 1,0-2-1,0 0 1,-1 0-1,-1 0 1,0 0-1,-1 0 32,-1-1 0,1 1 0,3 1 1,1-1-1,-3-1 0,0 0 1,3 0-1,-1-1 16,2 1 0,-2 0 0,-1 0 0,-1-1 1,2 0-1,0-1 0,-1 1 0,0 0-3,0 0 0,0-1 0,2 2 0,1 0 1,-3-1-1,1 0 0,0 0 0,0 0 12,-1 1 0,1-1 0,-1 0 0,0-1 0,-1 2 0,0 1 0,0-1 0,0 1-22,-1-1 1,0 1-1,3-3 1,1 0 0,-4 1-1,0 1 1,1-2 0,0 0 11,0 2 0,-1-1 0,2-2 0,-1 1 0,1 1 0,-1 0 0,0-1 0,0 0-2,0-1 0,1 0 0,2 2 0,0 0 0,-1 0 0,1 0 0,-1 0 0,-1 1-22,-1-1 1,-1 1-1,1-2 1,1 1-1,-3 1 1,1 1-1,-1-1 1,1 0-44,-1 1 1,1-1 0,0 0-1,0 1 1,-3 1 0,0-1-1,-1 0 1,0 0 53,-1 1 1,0 0 0,3-2-1,0 1 1,-2-1 0,0 0-1,0 1 1,1-1 35,0 1 1,-1-1 0,-1-1-1,0 0 1,0 1 0,0 1 0,0-1-1,1 1-3,0-1 1,0 0-1,1-1 1,0-1 0,-1 2-1,-1 0 1,1-1-1,-1 1-27,-1 1 1,0 0 0,0 0 0,0-1-1,-1 0 1,-1 1 0,1-1 0,0 1-58,-1-1 0,0 0 0,1 1 0,-1-1 0,28 0 1,-2 0-62,-1 0 1,2-2 0,-5 0 0,0-2 98,-5-2 1,8 0 0,-7 0-1,1 1-17,3-1 0,-1-6 0,-6-1 1,0 2 230,-1 1 0,6 1 0,-9 1 0,-1-1-191,-1 0 0,-2 0 0,-2 1 0,0-1-22,-4 0 0,4 0 1,-5 0-1,-2 1-107,-1-1 0,3-1 1,-3-1-1,0-3 221,-3-2 0,1 4 1,-3-4-1,-3 1-28,0 0 0,-1-1 0,0-2 0,-3 3 55,-1 1 1,-1-2 0,-4 2 0,-1 0 27,1 0 0,-1-3 1,-2 3-135,-1-1 0,-2 2 0,2-4 0,-3 0 0,-1-3-18,0 0 0,0-1 1,-4 0-1,0-3 46,0 0 0,-5 0 0,-3 3 1,-3 0 22,0 1 0,-5-1 0,-2 1 0,-3 1 73,-4 2 1,-6-1 0,-1 6 0,-3 0-73,-4 2 1,1 1 0,-7 1 0,-2-1-77,-2 0 1,-11 0 0,0 2 0,-3 1-391,-1 1 1,30 6-1,0 1 1,0-1 0,0 0-1,-2 1 1,0 1-666,-1 0 0,0 0 1055,-3 0 0,0 0 0,0 0 0,0 0 0,-2 1 0,-1 1 0,1 0 0,-1 1 0,-1 1 0,0 0 0</inkml:trace>
  <inkml:trace contextRef="#ctx0" brushRef="#br0">16251 3916 8160,'-8'4'0,"1"0"0,-3-2-68,0 0 0,-2-2 0,1 0 0,0-2 0,2 0 65,1-2 1,4 0 0,-4 4 0,-1 0 0,-1 0 0,-2 1-123,0 3 0,0-3 0,1 3 268,-1-2 1,0 2 0,0 1-46,1 1 0,0-2 0,2 3 0,1-1-73,-1 1 1,-1-3-1,-2 4 3,0 1 1,0 0 0,1 1 0,-1-1 23,0 1 1,-4 7 0,1-6-1,0 2-38,2 0 1,1 1 0,1 0 0,-1 2-7,0-2 1,0-1-1,1 0 1,-1 1 19,0 2 0,0 0 0,1-4 1,-1-1 51,0 1 0,0 4 0,1-1 0,-1 0 91,0-2 0,0 4 0,1 1 0,0 2-46,3-1 1,-2 0-1,3 2 1,-1-3-30,1-1 0,3 4 1,-3-3-1,2 2-10,2-1 1,-2-3 0,1 2 0,0-1-23,-1-2 1,4 2 0,-3 0 0,3 0-45,1 0 1,0-2 0,0-2 0,0 2 28,0 0 0,0 1 0,0-3 0,0 1 42,0 2 1,1 0 0,3-4 0,4-1-4,2 1 1,2 0 0,1 0 0,1-1-17,2 1 0,1-1 1,-3-2-1,2-1 14,-2 1 1,3 0 0,-1 0-1,-2-1-92,-1 1 1,-1 1 0,-1 2 0,-2 0 56,-1 0 1,-1-4-1,5-1 1,0 1 14,0-1 1,3 3-1,1-2 1,0 1-3,1-1 1,-3 2 0,4-3-1,1 1 69,-1 0 1,-4-4 0,3 2 0,-1-1-62,0-2 1,3 0-1,-3-1 1,-2 2-36,-1-1 1,-1-2 0,0-1 0,0 0-56,-1 0 1,1-5 0,0-2 31,0 1 1,1-3 0,1 3 0,2 0-18,-2-3 0,3 0 0,-1-1 1,0 3 11,1-3 1,-3 4-1,4-2 1,-1-1-63,-2-2 1,2 0-1,-2-2 1,0-2 25,-2 0 1,2-6-1,1 2 1,-3 1-30,-4 2 1,4-1 0,-4 0 0,1 2 56,0 2 0,1-4 0,-1 8 1,-1-1-1,-1 0 0,0 1 0,2 0 0,-1 1 8,-1-1 1,0 0 0,3-2 0,-2 1-25,-1-3 1,-2-2 0,3 2 0,-1-3-46,1-3 1,-2 1 0,1-2-1,-1 0 73,0 2 0,-1 1 0,-3 5 0,1 1-14,-1-1 1,2 0 0,-1 0-15,-2 1 0,0-1 1,-2 0-1,0 0-1,0 0 0,0 1 0,0-2 0,0-2 43,0 0 0,-2-2 0,0 2 0,-2-2 78,1-1 1,1 2 0,-1-2-1,-1 1-10,1 3 1,2 1 0,0 1-1,-2 0-43,-1 0 0,0 1 0,3-1 0,-2 0-42,0 0 0,-3 1 0,4-1 0,-4 0-46,0 0 1,2 0 0,-2 1 0,-1 0 31,0 3 0,1-2 0,-3 2 0,1-2 24,-1-2 0,2 0 0,-1 0 0,1 1 2,0-1 1,-3 4 0,2 0 0,-1-1 92,1-1 0,-1 2 1,3 1-5,0 2 0,2-3 1,-3 3-46,2-2 1,0 5 29,1-2 0,1 1-221,-4-1 1,-1 3 91,-4-3 0,0 3-115,0 1 131,6 0 1,-1 0-1,3 0 44,3 0-28,-4 0 1,4 0-8,-3 0-29,2 0 69,-3 0 1,4 0 53,-3 0-40,3 0 24,-5 0-153,6 0-201,0 5 313,0-4 1,0 5-150,0-6 328,0 5 52,-5-4-163,4 4 33,-4-5-227,5 0-285,-6 0 160,5 0 229,-4 0-406,5 0 196,-5 0 174,3 0 1,-3 2 52,5 2-96,0-3 63,0 4 416,0-5-708,-5 0 114,4 0 127,-5 0 116,6 0-49,0 5 1,-1 1-7,-3 1-1,3-1 58,-4-6-15,5 0-196,0 5 108,0-4 9,0 4 727,0-5-515,-6 0-105,5 0-99,-4 0-313,5 0-578,-5 0-1020,3 0 191,-3 0 0,6 0 1748,3 0 0,3-5 0,5-1 0</inkml:trace>
  <inkml:trace contextRef="#ctx0" brushRef="#br0">8631 9302 8158,'-9'-12'0,"-3"0"0,-6 0 1,1 1-1,0 0 91,0 3 1,1-2 0,5 2-1,0-2 1,2-2-1,1 0 1,6-4 0,-2 1 0,2-1-218,2-1 1,2 4-1,2-1 75,3 4 0,4 5 1,1 6-1,-2 3 72,-2 4 0,2 18 0,-2 12 0,3 12 11,1 9 1,-8-25 0,-1 2-1,1 1 1,0-1 0,0 3 0,0 1-7,-1 1 0,1 1 0,-1 5 0,-1 0 0,-2 0 1,0-1-1,0 1 0,0-1-46,0 0 1,0-1 0,0-1 0,0-1 0,-1 0 0,0 0 0,0-3 0,0 0 37,-1-1 1,0 0-1,-2 2 1,-1-1-1,1-2 0,0 0 1,-1-1-1,0 0-4,-1-1 1,0 0 0,-2 3 0,0-1 0,0-2 0,0-1 0,1 0-1,0 0-10,1-1 1,-1 0 0,-1 2 0,0 0 0,0-1 0,-1 1 0,1 0 0,-1 0-62,1 0 1,-1 1 0,0 0 0,-1 0 0,-7 26 0,0-4 124,0-7 0,-3-2 0,4-11 0,1-3 84,-2-3 0,4-4 1,-2-6-1,5 1-26,2-1 0,4-4 0,-2-2 0,0-2-119,4 1 1,0 1 0,4-3 0,2 2-130,4-2 1,-2 0-1,2-3 1,1 1 44,2 0 1,0-4 0,2-2-1,2-1 170,0-2 1,6 2 0,-1-1 0,3-1-104,5-2 0,-2-1 1,5 0-1,2 0 89,1 0 0,5 0 1,2 0-1,-1 0-11,1 0 1,4 0-1,0 0 1,2-1-10,-1-3 0,-2-1 0,4-5 0,2 3 50,1-2 1,5-1 0,-1 1 0,3 3 7,0 0 1,1 1 0,1 3 0,0-2-113,-1 1 0,6-3 0,-4-2 0,1-3 17,2 0 0,-30 5 0,0 0 0,0 0 0,-1 0 0,1 0 0,0 0-2,-1 0 0,0 0 0,4 1 0,0-1 0,-1 0 0,-1 0 1,3 0-1,-1 0-45,1 0 1,0 0-1,1 1 1,1 0-1,0 0 1,0 1 0,1 0-1,0 1 27,0 1 1,1-1 0,2 0 0,-1 1-1,-2 0 1,-1 1 0,1-1 0,1 0 10,0 1 1,1 0-1,2 0 1,1 0 0,-1 2-1,-1 0 1,-1 0 0,0 0 11,0 1 1,0 0 0,2 0 0,-1 0 0,1-1 0,-1-1 0,1 2 0,0-1 0,1 1 0,0 0 0,3 0 0,1 0 0,-3-2 1,0 0-1,0 0 0,0 1-97,-1 1 0,0 0 0,1-1 0,1-1 0,-2 2 1,1 0-1,0-1 0,1 0 81,2-1 0,1 0 0,-3 0 1,0 1-1,1 0 0,0 1 1,-1 0-1,0 0-12,-1-1 1,1 0 0,3 0 0,-1-1 0,-4 0 0,1-1 0,0 0 0,1 0-33,-2-1 0,1 0 0,0-1 0,1 0 1,-3 2-1,-1 0 0,-1-2 0,0 1 11,0-2 1,0 1-1,1 2 1,0-1-1,-1 0 1,-1 0-1,-1 2 1,0-1-57,0 1 1,-1 0 0,3 0 0,0 0 0,-2 1-1,-2-1 1,0 2 0,-1 0 85,-1 2 0,-1 0 0,4 1 0,0 1 1,-3-1-1,-1 1 0,1 0 0,-1 0 29,2 0 0,-1 0 0,-3 0 0,0 0 0,30 5 0,-3 1 17,-2 0 0,6 0 1,-6 0-1,1-1 190,0 1 0,-2-4 1,-2-2-1,-2 0-184,-2-4 0,-1 3 1,-4-1-1,-1-1-91,-3-2 1,1-1 0,-5 0-1,-1 0 97,-1 0 1,-6 0 0,-1 0 0,0 0-130,0 0 0,-4 0 0,2 0 0,-3 2 137,-2 2 0,-1-3 0,-1 3 1,-2-3-200,-2-1 0,2 0 1,-3 0-1,-2 0 112,-1 0 1,-1-5 0,-1-4 0,-2-4-57,-1-3 0,-6-5 0,3 0 0,-1-4 41,0-2 1,1-6 0,-2 2 0,2-4 0,2-5 0,1-1 0,3-9 0,1-2 7,0-3 1,-4 18 0,0-1-1,0 1 1,1 0 0,0-4 0,0 0-73,1-3 0,1 0 0,0 0 0,0-1 0,1-3 0,1-2 0,0-1 0,1-1-55,2-3 1,0 0 0,-1-3-1,0 0 1,0 1 0,1 1-1,0 1 1,-1-1 149,0 3 0,0-1 0,2-4 0,-1 0 0,-2 8 0,0 1 1,-2 1-1,0 0 15,-1 2 1,-1 1 0,1 4 0,-1 1 0,-2 3 0,0 1 0,-1 2 0,0 1 166,6-26 1,-1 6 0,-1 6-1,-2 1 14,-1 3 1,-6 0 0,3 5 0,-1 3 16,0 1 0,0-3 0,-3 7 1,2 0-37,1 2 0,0 0 1,-4 2-1,0 3-180,0 6 0,0 0 0,0 2-77,0 0 0,-1 7 0,-3 3 319,-4 0 0,-3 4 0,0-3-207,-1 2 0,0 4 1,-1 0-1,-1 2 21,-2-1 1,0-2 0,3-1-1,-2 0-16,-5 0 1,-2 0 0,-2 0 0,1 0 10,-1 0 0,-7 0 0,-2 0 0,0 0 0,0 0 0,-1 4 1,-3 0-1,-1 0-53,-1 1 1,-4-3 0,2 3 0,-1-1-40,-2 0 1,-6 3-1,-3-1 1,-3-1 10,-4 0 0,-2-1 1,1-4-1,-2 0 22,0 0 1,27 0 0,-1 0 0,-28 0 0,31 0-1,0 0 65,-1 0 0,1 0 1,-5 1-1,-1-1 0,3 1 1,0 1-1,-1 0 1,0 1-78,-1 0 0,0 1 0,-2-1 0,1 2 0,1 1 0,2 1 0,-2 0 0,1 0 26,-2 1 0,0 0 0,0 0 0,-1-1 0,0 0 0,0-2 0,-1 1 1,1-1-13,0-2 0,0 1 1,0 2-1,1-1 0,0-2 1,-1 0-1,0 1 0,0 0-17,-3 0 1,0 0 0,0-2 0,1 0 0,-2 1 0,1 1 0,0-1 0,0 0 21,2 0 1,-1 1 0,-1-1 0,-1 1 0,1 2 0,0-1 0,-1 0-1,-1-1 54,1 0 1,0 0-1,1-1 1,-1 0-1,0 2 1,-1 0-1,1-2 1,1 0-34,0 0 1,1-1 0,-3 2-1,0 0 1,2-1 0,-1-1 0,1 1-1,-1 0 7,2-1 0,0 1 1,-1-1-1,1 0 0,-1-2 1,0 1-1,1 0 0,0 1 18,1 0 0,0 0 0,-3 0 0,-1 0 0,3-2 0,1 0 0,-1 0 0,1 0-4,-1 0 0,0 0 0,-1-2 0,0 0 1,2 0-1,1 0 0,0 0 0,0 1-26,1 0 1,-1 1 0,0 0 0,-1 0-1,-1 0 1,1 0 0,0 0 0,0 0-1,0 0 1,-1 0 0,1 0-1,1 0 1,0 0 0,1 0 0,-1 0-1,1 0 15,-2 0 1,0 0-1,0 0 1,-1 1 0,2 0-1,0 1 1,0 0 0,1 0 18,1-1 1,-1 0 0,-1 1 0,-1-1 0,2 0 0,1 0 0,1 1 0,1 0-22,0 0 1,1-1-1,-1 0 1,0-1 0,1 0-1,-1 0 1,1 0-1,0 0 117,0 0 0,-1 0 0,3 0 0,0-1 0,-29-2 0,5-1-93,3 2 1,1-3 0,5 1-1,-2 1-353,1 2 1,3 1-1,3 0 1,2 1-230,1 3 0,-1 1 0,6 4 0,3-1-689,3 1 1,3 2 1219,3 1 0,1-3 0,-1 2 0,1 4 0</inkml:trace>
  <inkml:trace contextRef="#ctx0" brushRef="#br0">16616 4057 8415,'-12'6'-15,"0"-2"0,1-2 0,-1-2 0,0 0 0,0 0 43,1 0 0,3 0 0,1-2 0,2-2 0,5-3-34,6-4 45,2-6 0,17 3 0,1-4-248,8 1 0,7-3 1,2 3-1,8-1 150,5-3 0,-24 10 0,0 1 0,2-1 1,1 1-1,2 0 0,1 0 66,1 0 1,0-1-1,4 1 1,0 0-1,-2-1 1,-1 1 0,2 0-1,0 0-38,2-1 0,1 1 0,0 1 0,1 1 0,1 0 0,-1 0 0,-1 2 1,0-1 76,-2 1 0,0 1 0,1-1 0,-1 1 0,-1 0 0,-1 1 0,0 1 0,-1 0-29,1 0 1,-1 0 0,-2 1 0,-1 0 0,0 2 0,-1 0 0,-2 0 0,0 0 54,30 0 0,0 0 1,-13 2-1,-3 0-112,-3 2 1,-1 4 0,-5-4-1,-1-1-8,-1-2 0,-7-1 0,-3-3 0,-2-3-370,-1-6 1,-6-4 0,-4 1 0,-5-5 417,-5-2 0,-2-6 0,-4 1 0,-2 2-37,-3 4 0,-9 0 0,-2 6 0,-2 0 125,0 2 1,5 1 0,-4 1 0,2-1 603,3 0 1,6 0 0,4 1-437,3-1 1,6 1 0,4 2 0,6 3-167,4 1 1,5 1 0,3 2 0,6 0-179,5-2 1,2 0 0,5 4 0,-3 0-96,-2 0 0,2 5 0,-5 4 0,-5 6-236,-2 4 0,-8 9 0,-7 3 0,-6 2 337,-5-2 0,-4 7 0,-5-3 0,-7 2 54,-6-1 1,-3-6-1,-2-2 28,0-3 0,2-2 0,-8 1 0</inkml:trace>
  <inkml:trace contextRef="#ctx0" brushRef="#br0">19579 3304 8166,'-5'-15'537,"-3"-1"1,-2 2-343,-2 6 0,4 5 0,2 11 0,0 9 20,4 8 0,0 10 1,2 11-1,0 5-345,0 4 0,0 10 0,0-2 0,2 3-90,-1-32 1,2-1 0,-1 1 0,2-1 0,8 27 0,1-5-1049,3-6 854,-3-4 0,4-15 0,-6-2 1</inkml:trace>
  <inkml:trace contextRef="#ctx0" brushRef="#br0">19603 3481 8225,'-4'-41'318,"0"-2"1,0-1 0,5 1 0,3 3-323,4 4 0,8-2 1,5 1-1,6 3-39,8 0 1,1 2-1,4 0 1,-2 6 4,-3 5 1,8 4-1,-5 7 1,3 2-96,-2 4 0,-2 8 1,-3 6-1,-3 7 121,-4 7 1,-3 13 0,-6 3 0,-5 7 76,-4 4 0,-7 9 1,-2 0-1,-8 4 164,1-30 0,-1 0 1,-2 5-1,-2-1 1,-2 2-1,-1 0 1,1-1-1,-2 0-178,0 0 1,0 0-1,-1-3 1,0 1-1,-1-3 1,-1 0-1,0-2 1,0 0-266,0-2 0,-1 0 0,1 0 0,-1-1 0,-17 19 1,-2-4 213,-4-2 0,1 0 0,-1-4 0,-1 0 0,-2 1 0</inkml:trace>
  <inkml:trace contextRef="#ctx0" brushRef="#br0">20896 3057 7993,'-22'-22'0,"2"4"311,5 6 0,2 7 0,1 10 0,1 7 30,4 6 0,-4 10 0,3 6 0,-2 7-276,-2 10 0,7-18 1,0 2-1,0 3 0,0 1 1,2 3-1,0 1-128,0 2 0,1-1 0,-1 2 0,2 1 1,0 1-1,2-1 0,-1-1 0,1-2-293,1-1 0,0-1 0,1-2 1,1-1-1,2-5 0,1 0 356,0 0 0,1-2 0,11 19 0,4 0 0</inkml:trace>
  <inkml:trace contextRef="#ctx0" brushRef="#br0">20826 3034 8216,'6'-51'0,"1"0"0,2 3 366,7 3 0,4 2 1,7 5-1,3 2-110,5-2 0,12 1 0,0 6 0,1 6-214,1 8 1,2 3 0,1 12 0,0 8-117,0 8 0,-6 17 1,-7 11-1,-5 9-1,-6 8 0,-16-22 0,-3 2 0,-5 0 0,-2 1 0,-1 3 0,-3-1-148,-2 2 0,-3 0 0,-2 0 0,-4 1 1,-3-1-1,-2-1 0,-2 2 0,-2-1 223,-2 2 0,-3 1 0,1 0 0,-1 0 0,-2-4 0,-1 0 0,-1 2 0</inkml:trace>
  <inkml:trace contextRef="#ctx0" brushRef="#br0">20779 3904 8309,'0'-12'-45,"-2"-1"1,0-1-1,-2-2-230,1 2 1,2 1 0,1 1 0,-1 2 446,-3 2 156,2-3 0,-3 11 1,5 0 4,0 7 1,4 10-1,1 8 1,0 10-174,1 11 0,2 12 0,-6-22 0,1 0 1,-1 4-1,1 1-35,-1 3 0,1 1 0,1 0 0,0 0 0,-2 0 0,0-1 0,-1-2 1,1 0-10,-2-1 0,1-1 0,1-3 0,0-1 0,2 25 0,-2-4-132,0-7 0,-2-2 0,0-4 1,0-4-347,0-3 1,0-2-1,0-10 1,1-4-1402,3-3 1763,2-7 0,6-1 0,0-3 0</inkml:trace>
  <inkml:trace contextRef="#ctx0" brushRef="#br0">21390 3598 8169,'-4'-21'0,"0"1"-425,2-1 1,0-3 0,4 7 0,2 0 385,3 0 1,0 3 0,1 6 154,1 4 0,-4 9 0,-1 8 0,-3 10 301,-1 7 1,-5 7-1,-3 5 1,-2 1-85,-2 2 0,-10 3 0,-6-6 0,-6 0-83,-5-3 1,-6 0 0,-9-2-1,-4-5-190,27-16 0,-2-2 1,0-4-1,0-3 1,-1-2-1,1-2 1,-28-3-980,5-8 0,5-6 743,8-13 0,2-3 0,6-6 0</inkml:trace>
  <inkml:trace contextRef="#ctx0" brushRef="#br0">16722 10172 8357,'-6'-17'-13,"0"-2"1,-2 1 0,2 3 267,0 1 1,1 4 0,2 1 0,1 2 291,3 2 1,0 1-1,7 5 1,0 3-1,0 4 1,0 4 0,1 2-1,1 5-218,2 3 1,-4 0 0,-1 8 12,-2-1 0,0 2 0,-2-2 0,1 0-68,-2-1 1,3-1-1,-1-8 1,-1-3-20,-2-3 1,1-7 0,1-3 7,5-6 1,8-17 0,6-16 0,8-12-81,-11 17 1,1-2-1,5-8 1,0-2-1,4-7 1,2-2 0,3-2-1,0-1-146,-10 17 0,1 0 0,1 0 1,4-4-1,2 0 0,0 1 1,-4 3-1,0 2 0,1 0 1,0 0-1,0 1 0,1 1-1233,14-13 1,0 3 1195,0 3 0,1 2 0,1 1 0,2 0 0,2 0 0,1-1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13758 10595 8569,'0'-8'0,"0"0"-502,0 1 0,0-1 0,0 0 0,0-1 560,0-2 0,-4 3 1,0 1 439,2-3-523,1 0 1,1 2 0,-2 2 83,-2 0 1,2 3 9,-6 3 0,0 0 1,-4 0-12,1 0 0,3 0 0,0 0 9,-1 0 0,-2 0 0,0 1-140,-1 3 1,0 2 0,0 6 95,0 0 1,1 0 0,-2-1 0,-2 2 42,0 3 0,-1-3 1,4 3-1,0-3-30,1-1 0,-1-2 1,1-1-1,2-1-26,1 1 0,2 2 0,-3 0 0,2 1-4,2 0 1,-3 0 0,3-1 0,0 1 33,-1 0 1,3 0 0,1-1 0,0 1 22,-2 0 1,0 0-1,4 0 1,0-1-24,0 1 1,0 0-1,0 0 1,0 1-22,0 2 1,0-2 0,0 3 0,0-3-23,0-1 1,-4 4 0,0-1 0,1 0 29,2-2 1,1 2-1,0 1 1,0-2-9,0-1 1,0-1-1,1 0 1,2 1 16,1 3 1,4-3 0,-3 4-1,0-2 33,0 1 0,3 5 0,-3-1 0,2 1 7,2-2 0,-2 2 0,-1-4 1,1 0-20,-1 0 0,2-1 0,3-5 0,-2 1-6,-1 0 1,-2-4-1,3 0 1,-1-1-14,1 0 1,0 3-1,1-2 1,-3 3 1,2 1 1,2-1-1,2 2 1,1 0-18,2-1 0,4 6 0,-5-6 0,0 1-1,-2 0 1,2-1 0,1 0-1,0 0 70,1-1 0,-4-4 1,3-2-1,-3-1 42,-2 0 1,1 0 0,0-4-1,1 0-39,3 0 0,-3 4 1,4 0-1,0 0-61,2 1 1,0 0 0,0 4 0,1-2-47,-2-2 0,4 4 0,-2-2 0,1 1-58,-2-1 1,4-4 0,-4 1-1,3-3 166,2-1 1,-2 0-1,-1 0 1,-1 0-76,1 0 0,1-4 0,1 0 0,-1 0 59,-2-1 1,5 4-1,-3-3 1,0 3-96,1 1 0,4 0 0,-6 0 0,0 0-55,1 0 0,0 0 1,2 0-1,-1 0 22,1 0 0,-2-2 0,0 0 1,-1-3 9,0-2 1,4 3 0,-7-4 0,2 0 131,-1 2 0,0-3 0,2 4 0,-2-1-86,2 1 0,-3 0 1,1 2-1,-1-1-33,0 2 0,-2-4 0,2 1 0,0 0 14,1 0 1,-4-4 0,5 1-1,1-4-20,1-4 1,-2 3 0,-1-2 0,2 0-10,1 0 0,-2 2 0,0-4 0,-1 1 67,0 0 1,-2 0-1,-6 5 1,1-1 28,0 0 1,0 0 0,-1-1 0,1-1-14,0-2 0,-4-3 1,0 2-1,-1-2-27,0-1 1,3-3-1,-3-1 1,1-3-81,0 0 0,-1-4 1,5 3-1,-1 2 9,-4 1 1,4 2 0,-5-1 0,1 2 39,-3 2 1,-2-1 0,1 4-1,1 0-11,-1 0 0,-2 0 0,-1 2 1,-1-5 69,-3-2 1,1-2-1,-5 1 1,0 1 1,2 2 0,-7-2 1,2 2-1,0-1-47,-4 2 0,0-2 0,0 4 0,-2 0-3,-1 0 0,0-3 1,-5 3-1,3 0 18,-1 0 1,-8-2 0,5 2 0,-2-1-7,-3-3 1,3-2-1,-4 0 1,0 1 6,0 2 1,-1-1-1,-4 6 1,1-1-97,2-1 1,-4 8 0,2-3-1,-2 1 116,-2 1 0,1 0 0,1 0 0,2 3 274,3-3 1,-7 5 0,3 0 0,-2 1-229,1 0 0,0 0 0,0 4 0,-2 2-74,-1 1 0,-6 4 0,2 5 1,-3 0-115,-1-1 0,0 6 1,-1 3-1,0 1-173,1-2 0,-2 4 0,9-5 0,-1 1-384,1 1 1,6-4 0,6 3 0,5 1-247,3-2 0,3 4 1,7-3 909,2-1 0,-8-1 0,3-5 0</inkml:trace>
  <inkml:trace contextRef="#ctx0" brushRef="#br1">16181 10525 13458,'-8'-8'-760,"1"0"0,1-1 1,1-2 768,-1 0 0,-3 0 0,1 2 0,-2 2 0,-2 1 0,0 1 1,-1-1-1,-2 4 0,-5 0 0,-2 4 188,-2 2 0,1 2 0,-1 7 0,-1 2 0,-1 2 1,-2 1-26,-2 3 1,2 5 0,-3 4-67,-2 4 0,-1 0 0,-1 10-94,0 5 0,1-2 0,1 6 0,3 2 28,1 4 0,17-27 1,2 1-1,-4 31 1,4 2-38,8-33 1,0 2 0,2 3-1,0 1 1,2 1 0,0 1 0,2 0-1,2 0-19,0 2 0,2-1 0,2 0 0,2 0 0,2-2 0,1-1 0,-1-1 0,1 0-36,-1-2 0,0 0 0,3-3 0,2-1 0,15 21 0,1-9-213,3-6 0,8-7 0,-1-11 0,2-6 202,3-5 0,5-5 0,1-9 0,4-8 135,3-9 0,-27 6 1,1-2-1,0-4 0,0-1 1,3-1-1,-1-1-49,0-2 0,0-1 0,1-2 1,-1 0-1,-3 0 0,0 0 1,-2 1-1,-1 1-235,0 1 1,0 1-1,-2 0 1,-1 1 0,-2 1-1,-1 0 1,-2-1-1,-2 0-122,18-26 0,-21 23 1,-2-2-1,9-27 0,-2-3 245,-4 2 1,-12 26-1,-2-1 1,0-27-1,-3 1 437,-2 0 1,-13 7 0,-6 1 0,-8 3-173,-6 1 0,-7 1 0,-1 3 1,1 5 53,2 5 0,-4 1 0,1 6 0,1 3-667,2 6 0,4 6 0,2 3 437,2 4 0,-3-1 0,3 3 0,-4 8 0,1 5 0</inkml:trace>
  <inkml:trace contextRef="#ctx0" brushRef="#br0">20708 10760 8200,'-16'-17'0,"1"-3"0,0-1 0,2 0 0,2 3-163,-1 1 1,0 4 0,-1 4 0,-1-2-92,-2 2 0,-5 1 1,1 1-1,-1 1 1,1 2-1,0 0 579,-1 2 0,-1 1 1,-2 1-1,1 1 853,-1 3-995,-4 8 0,3 3 0,-3 9 0,3 5 1,3 4-2,3 7 0,-2 1 0,5 9 0,3 2-414,4 3 1,0 5-1,5-3 1,1 3 212,2 2 0,3-26 0,2 0 1,1 0-1,1 0 0,1 1 0,2 1 22,-1-1 1,2 1-1,-1 1 1,1-1 0,2-1-1,1-2 1,1 0 0,0-2 89,0 1 0,3-2 1,22 20-1,6-9 0,3-6-16,3-6 1,6-8 0,1-8 0,5-6 34,2-5 1,-2-5 0,-30-3-1,2-2 1,0-2 0,0-2-28,2-1 1,-1-3 0,4-4 0,-1-2-1,-1 1 1,0-1 0,-1-2 0,0-2-66,-1-1 0,0 0 0,3-2 1,-1 0-1,-2-2 0,-1-1 1,-1 1-1,1 1 2,-3 0 1,0 1 0,-1-3 0,-1 0 0,-4 2 0,-2-1 0,0 2 0,-1-2-191,0 1 1,-2-1-1,12-29 1,-3 0 0,-8-1 154,-6 0 1,-8 1 0,-6 1-1,-6-1 211,-7-2 1,-8 0-1,-9 4 1,-6 3 187,-4 0 0,-7 4 0,1 5 0,-4 5 212,-3 3 0,-3 8 1,4 7-1,2 10-269,-2 4 0,6 3 0,5 7 0,4 3-478,3 6 1,3 8 0,7-1 0,3 3-1842,3 2 0,8 3 1990,4 1 0,-1-1 0,1-3 0,0-1 0</inkml:trace>
  <inkml:trace contextRef="#ctx0" brushRef="#br0">18603 5115 7905,'0'-11'0,"0"-1"0,0 0 0,-4 0-13,0 0 0,-4 5 0,3-1 0,-1 0 209,-3 1 1,-2-2-1,-1 5 1,1 2 49,-1 0 0,0 2 0,0 0-174,1 0 1,-1 2 0,0 2 0,-1 4 0,-1 2 93,-2 2 1,0 5 0,6 2 0,1 5-71,1 3 1,5 2 0,-1 4 0,3-2 36,1 2 0,5-5 0,4 0 1,6-3-316,4-2 0,0-1 0,2-2 0,1-4-213,0-3 0,7-3 0,-7-2 0,0-4-97,0-3 1,2-1 0,-7-1 0,1-3-622,3-4 1113,-4-2 0,5-7 0,-3-1 0</inkml:trace>
  <inkml:trace contextRef="#ctx0" brushRef="#br0">18533 5303 7905,'-12'7'124,"0"-3"0,0-3 793,1-1-785,4 0 1,7-4-1,8 0 1,2 2-316,2 0 1,4-1 0,1-1 0,1 0 182,3-2 0,1 0 0,2-6 0</inkml:trace>
  <inkml:trace contextRef="#ctx0" brushRef="#br0">19026 5245 7846,'-6'0'1291,"10"0"-1058,8 0 1,-2 0 0,-2 0-1,1 0-641,2 0 1,0 0-1,1 0 98,0 0 1,0 0 0,-1 0-1,0-2-162,-3-2 472,2 3 0,-9-15 0,5 3 0</inkml:trace>
  <inkml:trace contextRef="#ctx0" brushRef="#br0">19085 5115 7846,'-6'-5'1266,"-3"2"-1078,5-4 0,1 3 0,7-3-363,4 2 0,6 0 0,2 2 175,-2-1 0,5-5 0,-1 2 0</inkml:trace>
  <inkml:trace contextRef="#ctx0" brushRef="#br0">19603 5021 7495,'-6'-6'133,"-1"2"0,-4 8 0,-1 5 1,1 4 333,-1 3 1,1 7 0,2-1 0,3 1-292,1-1 1,1 3 0,5-7 0,3 0-147,4-2 0,7-8 0,5-4 0,3-3-83,5-1 0,-2-9 1,4-6-1,-1-4-267,-3-6 0,-5-3 1,-3 2-1,-1-1-121,-2 1 1,-8-2 0,-3 4 0,-2 1 581,-2 1 0,-6 6 0,-3 5 1,-4 5 325,-3 5 0,-4 2 0,0 3 1,-2 4-88,-2 3 1,2 4 0,1 1 0,3-2 172,1-1 1,1-1-780,4 0 1,6-4-1,3-2-538,6 0 0,3-3 0,6-3-295,0 0 1,0 0 1058,-1 0 0,6 6 0,2 0 0</inkml:trace>
  <inkml:trace contextRef="#ctx0" brushRef="#br0">17463 6597 7398,'-6'-12'-327,"5"4"0,-3 1 332,3-3 1,1 0 0,0-2 0,0 0 70,0 1 0,4-1 0,0 0 295,-2 0 1,3 1-32,-1-1 0,0 7 0,-5 5-154,-3 6 0,-2 11 1,-8 8-1,-3 10-16,-6 11 0,-2 4 0,-6 7 1,15-27-1,-1 0-45,0 0 1,0 0-1,0 2 1,0-1-1,1-1 1,-1 0-1,-14 26 76,-2-2 0,6-10 1,2-7-1,6-6 2,2-2 0,2-7 0,6-7 1,3-5-2383,0-2 969,2-6 1,10-5 1209,1-9 0,4-13 0,1 0 0</inkml:trace>
  <inkml:trace contextRef="#ctx0" brushRef="#br0">17898 6973 7769,'-7'5'281,"2"-3"1,1 4-1,0-2 307,1 4 1,3-1-489,4 0 1,3-3 0,5 3-1,-1-2-125,1-2 0,4-2 0,1-1 0,0 0-115,0 0 1,2-5 0,-2-4 0,0-4 33,0-3 1,-1-4 0,-6 3 0,0 0 44,-3 0 0,-4-2 1,1 3-1,-3 0 54,-1-1 0,-5 6 0,-3-2 0,-2 5 133,-2 3 1,-4 1 0,-1 4-1,0 0 101,0 0 0,0 5 0,3 3 1,-2 3-73,2 5 0,1 1 1,1 5-1,0 1-98,1 1 1,4 2-1,3-2 1,3 1-28,1 2 1,1-2 0,3 1 0,5-4-106,6-2 1,-1-7 0,6 0 0,2-5-101,4-3 1,0-2-1,5-8 1,1-6 72,-2-3 102,4-12 0,-4 6 0,5-9 0</inkml:trace>
  <inkml:trace contextRef="#ctx0" brushRef="#br0">18391 6585 8227,'-11'0'108,"0"1"1,3 5-1,5 4-130,1 5 1,2 5 0,0 0 0,0 1 74,0-1 1,0-3 0,2-7 0,1-2 63,5-4 1,3-3 0,2-2 0,2-3-146,5-4 0,-3-4 1,-1-3-1,-3-5-110,-1-2 1,-1 0-1,0-1 1,-3 2 110,-4 1 0,-3-4 1,-1 8-1,-1 2 174,-3 1 0,-3 6 0,-6 3 0,-1 3-8,-2 1 0,-5 5 1,3 3-1,-2 4 37,1 4-176,4-9 0,-7 14 0,4-8 0</inkml:trace>
  <inkml:trace contextRef="#ctx0" brushRef="#br0">18074 7103 8319,'-12'0'-98,"0"1"0,1 2 0,-1 0-173,0 0 1,4-2 0,1 1 0,-3 2 235,0 3-30,3-1 0,-2 4 0,4-2 0,0 2 459,0 2 1,1-4 538,4 0-825,0 0 0,2-2 0,5-2 1,6-4-1,4-4-16,4-4 1,2-13 0,6-9 0,5-9-118,4-8 0,-15 20 0,1-1 0,-1 1 0,0-1 0,0 0 0,1-1-110,1-1 0,-1 1 0,-2 3 0,-1 1 1,15-18-1,-9 10-178,-6 7 1,-1 8 0,-7 4-56,-3 4 1,-6 7 367,0 6 0,-8 4 0,-2 5 0</inkml:trace>
  <inkml:trace contextRef="#ctx0" brushRef="#br0">18956 6797 8041,'-8'16'-175,"0"-1"0,2 1 0,-3-3 354,1 3 0,4-3 0,-3 2 297,2-2 1,1-7-463,4-6 0,0-9 0,0-8 0,1-3-92,3-5 1,2-2-1,4-6 1,0 2-40,4-2 1,0-1 0,-1 0 0,0 4 107,-1 6 0,2 4 0,-7 7 0,1 3 118,-1 4 0,-3 2 1,3 5-1,-2 3-6,-2 4 1,-2 12-1,-1 6 1,0 5-35,0 6 1,-4 4-1,-1 0 1,0 1-86,-1 2 0,-1 1 1,1-2-1,1-4-240,0-2 0,1 2 0,3 0 0,-2-3-64,-1-3 1,0 1-1,4-4 1,0 0 70,0-2 1,2-1-1,0-2 1,2-3 248,-1 0 0,-2-5 0,-1-1 0,-5 2 0,-2 1 0</inkml:trace>
  <inkml:trace contextRef="#ctx0" brushRef="#br0">18979 7455 8041,'-11'7'-118,"-1"-2"1,0-5 279,0 0 1,1 0 0,-1 0 680,0 0 0,6-1-712,2-3 0,9-3 0,7-6 0,7-2-311,7-5 1,6-2 0,8-3 179,7-2 0,0 2 0,6-4 0</inkml:trace>
  <inkml:trace contextRef="#ctx0" brushRef="#br0">22495 5539 7928,'7'-12'0,"-2"0"0,-5 0 0,0 1 0,0-1 0,0 0 0,0 0 22,0 1 1,-4-1 0,-1 0 0,0 0 0,-2 1 218,1-1 1,-2 4 0,-4 1 0,-1 2 0,-1 3-1,-3 2-145,-2 3 0,4 5 1,-5 8-1,-1 5 307,-1 5 0,-1 5 1,-1 7-137,1 1 0,3 7 1,3 0 77,4 4 0,0 2 0,9-3 0,1 1-95,2-4 0,6 1 0,4-7 0,6-2-286,4-6 0,7-8 0,3-4 1,1-4-764,3-3 0,3-7 0,1-2 0,-3-4-661,0-4 0,-5-2 1460,-2-6 0,-2-5 0,-1-1 0</inkml:trace>
  <inkml:trace contextRef="#ctx0" brushRef="#br0">22343 5891 7928,'-12'-5'795,"1"3"2101,4-6-2770,1 5 1,15-2 0,5 6 0,1 2-518,2 1 1,8 0-1,0-4 391,4 0 0,-3 0 0,2 0 0</inkml:trace>
  <inkml:trace contextRef="#ctx0" brushRef="#br0">23072 5480 7883,'-6'-12'0,"0"0"0,-2 1 0,0-1 44,-1 0 1,-1 4 0,-2 0 0,-1-1 757,-3-1 1,3 2-1,-3 1 1,3 1 300,2-1 1,-1 5 103,0-2-1118,0 2 1,6 4 0,3 2-1,6 4-146,5 2 0,7 2 1,5 0-1,3-1-139,5 1 1,-2 0 0,5-2-1,1-1-2,-2-1 1,4-4 0,-4 3 0,0-1 100,-3 1 1,-2-3-1,-1 2 1,-2-1 82,-3-2 1,-6 0-1,-5-1 365,1 2 0,-3 5 0,-4-1 0,-4 3-126,-6 0 1,-4 6 0,-5 4 0,-5 4-127,-4 3 0,-6 4 0,4 1 0,-1 3 80,0 4 0,-4 0 1,3-2-1,0 1-33,3-1 0,2-3 0,2-3 0,0-5-359,4-2 1,-2-3 0,7-1 0,2-4-3297,3-4 3509,6 2 0,3-9 0,7 6 0</inkml:trace>
  <inkml:trace contextRef="#ctx0" brushRef="#br0">23613 5621 8564,'0'12'637,"0"3"1,0 2 0,0 0-313,0 0 0,9 3 0,4-3 0,4 0-340,4 0 0,2-5 1,5-6-1,2-1-16,0-2 1,8-2 0,-3-2-1,2-3 158,-1-4 1,-1-6 0,1-4 0,-2-3-268,-3-4 1,-2-5-1,-6 1 1,-1 0 386,-2 1 1,-4-8 0,-8 5 0,-5 2 324,-1 3 1,-5 0-1,-5 1 1,-7 6-164,-6 4 1,-13 2 0,-4 10 0,-4 5-340,-1 4 1,1 9 0,-1 2 0,5 1-602,5 3 0,5 1 0,6 3 531,2 2 0,3 3 0,5 6 0</inkml:trace>
  <inkml:trace contextRef="#ctx0" brushRef="#br0">21155 7526 7751,'-8'-4'0,"2"-1"0,-1-2 111,0-2 0,4 3 1,-5-2-1,0-1 0,0-2 230,0-1 0,6 1 1,-2-1-1,2 0 0,2-1 28,0-3 1,0 3-1,2-4-285,2 0 0,2 0 1,6-4-1,1 3 39,3 1 0,1 1 0,4 5 0,-2-1-30,2 0 1,1 6 0,2 2 0,-2 4-26,-2 4 1,-3 7 0,-6 10-1,0 4-103,-3 3 1,-3 8 0,-6-2 0,-3 0-33,-4-1 0,-4-7 1,-4 1-1,-2-2 128,0-1 0,-7-6 0,4-4 0,0-5 34,-1-5 1,4-2 0,-2-4 0,0-3-364,2-7 1,1-5 0,4-6 0,-1-1-545,-2 1 1,2-1 0,4 3 0,4 4 136,1 6 1,2 3 0,7 1 674,4 7 0,8 6 0,2 5 0</inkml:trace>
  <inkml:trace contextRef="#ctx0" brushRef="#br0">21614 7538 7698,'0'-7'1951,"-2"2"0,-2 5-3243,-4 0 0,2 0-559,-2 0 1851,5 5 0,-2-4 0,5 5 0</inkml:trace>
  <inkml:trace contextRef="#ctx0" brushRef="#br0">21813 7444 7698,'4'-13'0,"2"-2"113,0-1 1,2-3-1,4 3 1,-1 2 114,1 1 0,1 1 1,2 0-1,2 2 152,1 2 0,2 3 0,2 5 0,-1 0-116,-2 0 0,-3 0 0,2 1 0,-1 3 19,-2 4 0,-2 4 0,-3 3 0,-2 4-92,-4-1 1,-3 8 0,-3-1 0,-5 2-122,-5 2 1,-7-2 0,-1-4 0,-2-4-140,-2-3 1,2-3 0,1-3 0,3-2-212,1-4 1,1-8-1,6-6 1,1-7-430,1-7 1,5-3 0,-1-1-1,3-3-562,1-3 0,0 4 1271,0 3 0,5-3 0,2 0 0</inkml:trace>
  <inkml:trace contextRef="#ctx0" brushRef="#br0">22437 7455 7895,'-12'-7'0,"0"0"0,-1 2 477,-3 2 0,3-3 0,-2-1 0,2-1-62,1 0 0,1 1 1,4-5-1,3 0 26,2 0 1,2 1 0,3-1-1,3 0-290,6 0 0,12-2 0,-1 1 0,2 2-177,0 1 0,2 5 0,1 1 1,-2 2 144,-1 2 1,-3 2 0,-1 2 0,-3 5-15,-1 5 0,-2 3 1,-8 4-1,-3-1-30,-2 1 1,-4 3 0,-3 1-1,-7-3 52,-6 1 0,-8-5 0,-3 0 1,-1-1-246,-3-2 1,5-8 0,2-3 0,3-2-299,4-2 0,4-6 1,0-3-1,3-5-557,4-6 1,3-2 0,5-1-1,1-1 973,3 1 0,8-6 0,6-1 0</inkml:trace>
  <inkml:trace contextRef="#ctx0" brushRef="#br0">22848 6997 8525,'11'-12'0,"-2"0"0,-3 0 0,1 2 1191,-1 2 1,-3 2-1,2 3-812,1-1 1,-4 7 0,5 8 0,-2 8-66,-3 3 0,1 7 0,0 3 0,1 6 224,-2 5 0,0 2 0,-2-1 1,0-2-174,0-1 1,0-2-1,0-4 1,0-2-892,0-6 0,0-1 1,0-9 410,0 2 115,0-5 0,0 3 0,0-5 0</inkml:trace>
  <inkml:trace contextRef="#ctx0" brushRef="#br0">21037 8314 7694,'-5'6'0,"-3"-2"10,-2-2 0,2-6 0,0-2 1,-1 1-1,-1-1 0,-2-2 874,0-5 1,4 0-1,2-6-755,0 2 1,2-4 0,4 2 0,0-2-217,0 1 1,2-2 0,3 3-1,5-2 37,5 1 0,2-1 0,-1 5 0,3 3 7,3 4 0,2 0 0,-1 5 0,0 2 176,-4 0 0,2 8 0,-4 3 0,-1 5 117,-3 6 1,0 2-1,-9 3 1,-2 1-22,0 1 0,-8 6 0,-1-3 0,-5-1-217,-4-6 0,2-1 0,-4-6 0,1-2-58,2 0 1,-2-4 0,2-2-230,0-4 0,7-8 0,4-5 0,3-4-725,1-3 1,0-8 0,0 4 0,0-1 999,0-2 0,5 1 0,2-1 0</inkml:trace>
  <inkml:trace contextRef="#ctx0" brushRef="#br0">21461 8243 8584,'6'0'-43,"-1"2"-1297,-5 1 1340,0-1 0,0 3 0,0-5 0</inkml:trace>
  <inkml:trace contextRef="#ctx0" brushRef="#br0">21825 8267 8155,'-1'-12'0,"-2"0"0,-1 0 383,2 1 1,4-1 0,5-1-1,2-1-44,4-2 0,5 0 0,-1 4 1,2 2-106,2 2 0,1 3 0,1 5 1,0 0-109,-4 0 1,2 3 0,-5 4-1,-3 8 14,-4 2 0,0 8 0,-5-3 0,-1 1-61,-2 3 0,-9-1 0,-2-4 0,-2-3 41,-3-1 0,-4-1 1,-1-4-1,-1-2-191,2-2 0,-2-3 1,5-5-1,1-1-26,-2-3 1,5-4-1,-1-7 1,5-5-2922,3-2 3018,1-2 0,4-4 0,0-3 0</inkml:trace>
  <inkml:trace contextRef="#ctx0" brushRef="#br0">22472 8231 9199,'-12'-6'0,"2"1"432,2-1 0,-3 4 0,5-6 0,-2-1-255,0-2 1,2 0 0,-2-1 0,4 0-178,3 0 0,1 1 0,0-1 0,1 1 184,3 4 0,2-3 1,7 7-1,2 0-15,1 2 0,3 1 0,-2 1 0,1 2 12,3 0 0,0 11 0,-1-3 0,-5 2-149,-1 0 0,-3 0 1,0 2-1,-3 1-72,-4-2 1,-3-1 0,-4 0 0,-3 1 92,-6 2 1,-8 0 0,1-6 0,-3-1-134,-2-1 0,0-5 1,2 1-382,3-3 1,-2-2-1,5-2 1,2-3-1,2-4-240,4-3 701,-2-1 0,8-3 0,-3-1 0</inkml:trace>
  <inkml:trace contextRef="#ctx0" brushRef="#br0">22884 8137 7682,'-2'-7'0,"-2"-1"0,-2-1 225,-1-2 0,2-1 0,6 1 0,3-1 0,4 0 0,3 0 23,0 1 1,5 0 0,1 3 0,0 3-243,0 0 1,4 4 74,-2-3 1,-2 8-1,0 5 1,-1 5 254,0 6 0,-4 2 0,-6 1 1,-1 1-61,-2-1 1,-2 1 0,-1-1 0,-1 0 56,-3-4 1,-3-2 0,-6-5 0,-1 0-175,-2 0 0,-7-6 1,2-2-1,0-3-276,-1-1 0,5-6 1,0-6-1,2-6-732,4-5 0,-2 0 849,9-1 0,-5-4 0,2-2 0</inkml:trace>
  <inkml:trace contextRef="#ctx0" brushRef="#br0">23519 7726 7710,'11'0'0,"0"5"0,-2 4 0,-3 7 1057,0 7 0,-2 7 1,-4 10-1,0 3-371,0 3 1,0 3-1,0 1-686,0-1 0,0-3 0,0 6 0</inkml:trace>
  <inkml:trace contextRef="#ctx0" brushRef="#br0">22237 9819 7974,'0'-12'0,"0"-1"0,1-3 0,3-3 337,4-3 0,2-12 0,2-6 1,0-5-1,0-6 0,-1-4-24,1-3 1,-4-2-1,-2-1-37,0-2 1,2 1 0,-5 4-66,0 3 0,-2-1 0,-1 6 0,0 6-157,0 7 1,-4 9 0,-1 9 0,-1 7 14,-3 7 0,-2 4 0,-1 4 0,-1 3-110,-2 6 1,2 13-1,-2 2 1,5 7 211,2 5 1,5 3 0,-2 8 0,1 3 235,0 6 0,0 1 1,6-5-1,0-5 40,2-6 0,5 1 1,-2-6-1,1-1-641,-1-2 0,1-6 0,3-2 0,-2-5-1048,-1-3 1,-6-3 0,4-5-286,-1-1 1,1-4 1526,6-3 0,0-13 0,0-4 0</inkml:trace>
  <inkml:trace contextRef="#ctx0" brushRef="#br0">22613 9501 11312,'0'12'930,"0"0"1,0 1-766,0 3 1,4-3-1,1 4 1,0-2-565,1 1 0,1 4 0,-3-5-429,-1 0 841,-2-2 0,1-8 1,0-6-1,2-10-162,-1-7 0,2-4 0,0-3 0,2-1-100,2-2 1,1-3-1,2 2 1,1 2 249,3 2 0,-3-1 1,3 8-1,-3-1 654,-2 4 1,1 7 0,0 4-51,0 3 1,-2 3 0,-1 6 0,-2 9-406,-2 8 0,-1 1 0,-4 5 0,0 1-806,0-2 1,0-1 0,0-7-1,0-3-1142,0-3 1,0-3 1747,0-1 0,0-6 0,0 0 0</inkml:trace>
  <inkml:trace contextRef="#ctx0" brushRef="#br0">23213 9031 7749,'-12'7'380,"0"-3"1,-3 1 0,-1-1 0,2-2 1711,0 0 0,7-2-1820,-1 0 1,5-2 0,-1-2 0,4-2-303,4-1 0,7-7 0,6 2 0,0-1 41,0 0 1,6 3 0,-2 0 0,0 4 72,1 1 1,-5 2 0,-1 8 0,-3 7 81,-1 6 0,-6 6 0,-2 3 1,-4 5-29,-4 2 0,-2 5 1,-6 0-1,0-1-270,0-1 0,1-7 0,0-3 0,3-2-89,4-2 1,3-3-1,2-2 1,5-1 172,5-2 0,6-6 0,7-1 0,-1-1-62,1 0 0,2 3 1,-1-3-1,-4 1 1206,-3 0 1,-2-4 0,-6 3-233,-2 3 0,-9 0 1,-12 3-773,-10 3 1,-7-3-1,-9 2 1,-5 0-1,-5-1-491,-2 2 1,-2-2-1,6-6 1,6-4 398,7-3 0,0-1 0,4 0 0</inkml:trace>
  <inkml:trace contextRef="#ctx0" brushRef="#br0">21860 8890 7850,'0'-12'0,"0"0"-201,0 1 0,0 3 340,0 0 0,0 7 0,0 2 1,0 9 252,0 9 1,-1 4 0,-1 6 0,-2 5-119,1 4 1,-2 15 0,0 5 0,-2 7-176,2-29 0,1 0 0,0 2 1,1 0-1,0-1 0,0-1 1,0 0-1,1 0-50,0 1 0,1-1 0,0-2 0,1 0 0,0 27 0,0-6 8,0-8 0,0-2 1,-2-9-1,0-3-18,-2-3 0,0 1 0,4-3 1,0-3-88,0-4 1,0 0 0,0-6 0,0 0 28,0-2 0,1-2 0,3 1 1,4-1-274,2-4 0,2 3 0,1-6 0,2-1 161,0 3 1,9-5-1,-3 3 1,0-3 92,1-1 0,4 0 0,1 0 0,1 0 150,1 0 1,-3-4-1,5 0 1,2 2 36,1 0 1,1-1 0,2-1-1,2 1 6,4 2 1,5 1-1,3 0 1,1 0-208,6 0 1,2 0 0,1 0 0,5 0-19,-31 0 1,0 0 0,2 0 0,0 0 0,-2 0 0,0 0 0,0-1 0,1 0 16,-1 0 1,0-2 0,2 1 0,-1-2 0,0-1 0,0 0 0,-1 0 0,-1 0 148,1 1 0,0 1 0,27-5 0,-1-5 0,-7-2 4,-1 0 1,-2-1-1,-4 4 1,-2-1 66,-1-3 0,0 3 0,-5-2 1,-1 2-163,-1 1 0,-6 0 1,-1 0-1,-3 2-89,-4 2 0,0-2 0,-5 3 1,-1-1-126,-5 0 1,0 6 201,-4-2 1,-4 3 29,-4 1 1,-5 0-1,-7 0 97,0 0 1,4 0 0,0 0-206,-1 0 1,-1 0 0,-1-2 0,2 0-11,1-2 1,4-5-1,-2 1 1,-1-3 31,1-1 1,3-5 0,-1-5 0,3-5-60,1-5 0,0-9 0,1 1 1,2-4-15,1-3 1,5-9-1,-3-3 1,2-2 97,0-3 1,0 3 0,4-1 0,-1 2 167,1 1 0,0 7 0,0 5 0,-2 7-97,-2 8 0,3 3 1,-5 7-1,2 2 346,0 4 0,-6-1 0,2 2 0,-1 2-40,1 4 1,-3-2 0,3 3-176,-3-2-174,-1 3 1,-1 2-4,-3 5 0,-2 0 0,-6 0 20,0 0 1,0 4 0,1 0-12,-1-1 1,0 2 0,0-1 0,0-2 15,1 0 0,-5-2 1,-1 0-1,0 0 63,0 0 1,-3 1 0,4 2 0,-1 0 30,0 0 1,-4-2 0,1-1-1,-1 2-54,2 2 0,-4-3 0,4 3 0,-3-3 1,-2-1 1,0 0-1,0 0 1,-2 0 9,-2 0 1,-3 0-1,2 0 1,-1 0 11,-3 0 0,-1 0 0,-2 0 0,-1 0 1,2 0 0,-7 4 0,5 0 1,-2 0 30,-1 1 0,4-4 0,5 5 0,-2-2-86,-1-1 1,3 1 0,0-4 0,-2 2-37,-1 2 1,0-3 0,0 3 0,0-3 54,-2-1 1,-2 0-1,2 1 1,1 2 60,0 1 0,0 0 0,-1-3 1,1 2-61,0 1 1,3 4 0,1-4-1,0-1-7,1 3 0,1-5 0,7 4 0,1-1-77,1 0 0,5 0 1,-4-4-1,1 1 23,0 3 1,2-3-1,-2 3 1,-1-1 97,1 1 0,4-3 1,-3 3-1,1-3 59,0-1 1,-3 0 0,2 0 0,0 0-1,0 0 0,-3 0 0,5 0 0,0 0-171,2 0 1,1 0-1,1 0 1,-1 0-614,0 0 1,6-1 0,2-3 646,2-4 0,2 3 0,0 0 0</inkml:trace>
  <inkml:trace contextRef="#ctx0" brushRef="#br0">8373 6762 8490,'5'-29'0,"3"-1"0,1-2 0,0 2 21,-1 2 1,-2-5-1,2 2 1,-4-2-1,-3 2 1,-1 4 129,0 7 0,-1-1 1,-4 5-1,-6 3 1,-6 4-1,-5 5 1,-8 3-1,-6 2-537,-8 3 1,-3 8 0,-4 7 0,-3 3 266,-4 2 1,25-9-1,-1 1 1,0 1 0,-1 1-1,0 1 1,1 0 88,-1 2 1,1 0 0,-3 2 0,1 0-1,3-3 1,0 0 0,2 1 0,-1 0 22,1 1 0,0 1 0,1 1 0,2 1 0,2 1 0,0 1 0,1-1 0,2 2 78,1 2 1,2 1 0,-1 0 0,1 2-1,2 2 1,1 1 0,2 1 0,1 1-32,2 1 1,2 0 0,3 3 0,2 1 0,3 0 0,0 0 0,2 0 0,0-1-5,2 0 1,0 0 0,4-1-1,1-1 1,5 0 0,1-2-1,3 0 1,1-2-3,1-2 1,2 0-1,6-2 1,3-2-1,0-2 1,2-2-1,3-2 1,2-2-48,3-3 0,1-2 0,2-4 0,1-2 0,1-4 0,2-3 0,1 0 1,0-2 91,2-1 0,1-1 0,7-6 1,1-4-1,-1-1 0,-1-3 1,1-3-1,-1-2-166,0-4 0,-1-1 1,4-3-1,0-1 1,-1-3-1,0-1 0,-2 1 1,-1-1 95,-1 1 0,-1-3 0,-3-2 0,-2-1 0,-4 2 0,-3-2 0,-2 0 0,-3-2-43,-2 0 0,-2-3 1,-1-3-1,-3-1 1,-5 4-1,-3-1 1,0-1-1,-2 0 29,-1 1 1,-1 0-1,-2-2 1,-1 0-1,-3 1 1,-1 0 0,-3 3-1,-1 0 53,-1 2 0,-2 0 0,-2 4 0,0 2 0,-6-27 0,-5 6 398,-8 6 0,-7 5 0,-3 11 0,-1 6-615,-2 5 1,-4 4-1,-1 7 1,-4 2-1048,-1 4 1,-1 9 1215,-4 7 0,0-3 0,0 7 0,0 2 0,0 3 0</inkml:trace>
  <inkml:trace contextRef="#ctx0" brushRef="#br1">7220 7161 20857,'-40'-6'0,"-3"-6"0,-6-6-509,-6-4 1,-1 2-1,22 11 1,-1 0-1,-2 0 1,-2 1 542,-3 0 0,-1 1 0,-1 2 0,-1 1 1,-1 1-1,0 0 0,-2 0 0,0 0-306,1 2 1,-1 0 0,-8 0 0,-1 1-1,-1 0 1,-1 1 0,-2 0 0,0 2 248,-1 0 1,-1 2-1,-2-1 1,1 2 0,0 0-1,1 1 1,-3 1 0,0 0 23,20-2 0,1 0 0,-1 1 0,-1 1 0,0 0 0,0 0 0,-2 1 0,1 0 0,0 0 0,-1 1 0,0 0 0,0 0-97,1 0 0,1 0 0,-2 0 0,-2 3 0,-1-1 0,0 1 0,2 0 0,0-1 0,0 1 0,-1 1 0,1 0 0,-1 0 94,0 0 0,-1 1 1,1 0-1,0 2 0,0 1 1,0 0-1,3-2 1,1 0-1,0 0 0,1 0 1,0 1-1,1 0-18,0-1 1,1 0-1,-1 0 1,-3 2-1,-1 0 1,1 1-1,5-2 1,0 0-1,1 1 1,-1 1-1,1 1 1,-1 0 61,1 0 1,1 1-1,0 1 1,-1 1-1,0 1 1,1-1-1,-1 0 1,1 0-1,1 1 1,0-1-1,1 1 1,0 0-19,1 2 1,0-1-1,0 1 1,-16 13 0,1 1-1,3 0 1,0 1 0,2-1-1,0 0-130,2-1 0,0 1 0,0 4 1,1 1-1,4-2 0,0 0 0,1 3 1,0 0-16,3 0 0,0 2 0,0 0 0,2 2 0,4-1 0,1 1 1,0 0-1,2-1 16,1 1 0,1 0 0,-3 3 0,1 1 0,5 0 0,2 2 0,-1 1 0,1 1-25,0 1 0,0 1 0,8-17 0,0 1 0,0 1 0,-5 18 0,1 0 0,5-19 0,0-1 0,0 1 65,0-1 0,1 1 0,-1 0 0,0 2 0,1 2 0,0-1 1,0-3-1,1 1 0,0-1 0,0 0 0,1-1 0,0 1 26,1 0 1,-1 0-1,1 0 1,-1 20-1,0 0 1,1-2-1,0 0 1,2-3-1,-1-1 43,1-2 1,1 1-1,1 2 1,1 1 0,1-6-1,0-1 1,2-1 0,0 0-14,2-1 0,0 0 0,2 2 0,3-1 0,1-1 0,2 0 0,0-1 0,1 0-31,0 1 0,3 0 0,2 1 0,2-1 0,-1-1 0,1-2 0,1 0 1,1 0 2,2-2 1,2 1 0,4 5 0,1 0 0,1-5 0,2-1 0,0 0 0,2 1-11,2-2 1,0 0-1,4 3 1,1-1 0,0-4-1,0-2 1,2 0 0,1 0-15,1 1 0,2-2 0,4-3 1,0-2-1,2 0 0,0-1 0,2-1 1,1-2 50,0-1 0,1-2 0,-16-9 0,1-2 0,0 1 0,0-3 0,-1 0 0,2 0 0,0 0 1,0 0-1,1 0-37,1 0 1,0-1 0,0 0-1,-2-2 1,1-1 0,-1 0-1,2 0 1,0 1 0,0-1-1,0-1 1,0 1 0,0-1 32,0 0 1,1 1 0,0-2 0,0 0 0,1 0 0,0-1 0,0 1-1,0 0 1,0-1 0,-1 0 0,0 0 0,0-1 89,-1-1 1,-1 1 0,0-1-1,3 0 1,1 0 0,-1 1-1,-3-1 1,0 2 0,0-2 0,20 4-1,0-1 140,-4-1 1,0 1 0,-3-1 0,-1-1 0,-2-1 0,-2 0 0,-1 0 0,0 0 89,0 0 0,0 0 0,-1-2 0,-1 0 0,-3-1 0,-1 0 1,-3 0-1,0-1-190,-1 0 0,-2-1 1,1 1-1,-1 1 1,-3 0-1,-1-1 1,-1 1-1,-1 0 112,29 2 1,-4 0-1,-9-2 1,-5 1-806,-2-2 1,-4-1 0,-7-1 0,-3 0 319,-4 0 1,-4-5-1,-2-3 1,-1-3 133,-2-5 0,-6-1 1,-3-5-1,0 1 144,-4 0 0,3-6 0,-1 6 0,-1 0-24,-2-1 1,-1 3-1,0 1 1,-1 0-138,-3-1 0,-1 4 1,-4-4-1,2 1-140,2 0 0,-3 2 1,4-3-1,1-1 247,2 2 1,1-3-1,0 4 1,0 0 348,0 0 1,4 1-1,1 4 1,2 2 90,2 2 0,1-1 1,4 5-1,1 1-136,5 2 1,3 1 0,5 0 0,3 0-230,3 0 1,5 0-1,2 0 1,-1 1-191,1 3 1,-2 3 0,-4 5 0,-1-1 76,-2 1 0,-5 1 0,-7 3 1,-6 2 113,-5 0 0,0 9 0,-6-3 0,-4 4 178,-6 1 1,-9 3 0,-5 0 0,-3 2-299,-4 1 1,-3 0 55,3 0 1,-15 6 0,0 1 0</inkml:trace>
  <inkml:trace contextRef="#ctx0" brushRef="#br1">7855 13053 15033,'-44'-24'0,"-5"1"0,-2 1 392,-1 2 1,-9 8-1,-3 10 1,28 3-1,0 1-176,-3 3 1,0 2 0,-3 3 0,1 2 0,-2 4 0,0 2 0,-2 2 0,1 2-457,-1 2 0,1 3 0,-2 6 1,-1 3-1,2 3 0,-1 1 1,-2 3-1,-1 1 182,15-11 0,0 1 0,0 0 0,2 0 0,0 1 0,1 1 1,0 1-1,0 1 0,2 0 0,0 0 0,2 0 0,0 1-148,3-1 0,1 1 1,1 0-1,1 1 0,1 0 1,2 1-1,-4 18 0,4 1 1,1-3-1,2 1 178,4-2 1,1 0 0,5-3-1,3-2 1,2-2 0,2-1-1,4-2 1,3-2 37,2-2 1,4-1 0,4-4 0,5-3 0,2-2 0,3-2 0,3-2 0,2-1 47,4-2 1,3-3 0,8-3 0,4-3 0,0-3 0,2-4-1,2-1 1,1-3 84,2-1 1,0-2-1,2-4 1,0-2-1,2-1 1,-1-3 0,2-2-1,1-3-146,-22 2 0,1 0 0,0-1 0,6-2 0,1-2 0,0 0 0,-4-2 0,0-1 1,-1 0-1,1-1 0,-1 0 0,-1 0-19,0-1 0,-1 0 0,-1 0 0,0-1 0,0 1 0,-1-1 0,12-8 0,-2 0 0,-3 1 0,-1 0-3,-2 0 0,-3 1 0,-7 2 0,-3-1 0,-1 2 0,-3-1 0,-3 3 0,-2-1-97,20-19 0,-6-1 0,-9 3 0,-5 1 226,-4-1 0,-12-1 1,-1 5-105,-6-1 0,-2-1 0,0-9 0,0 1 0,0 0 0</inkml:trace>
  <inkml:trace contextRef="#ctx0" brushRef="#br0">2799 16839 8547,'8'-10'-48,"-1"1"0,1 1 0,0-1 0,0-2 507,1-1 1,-2-3 0,-1-2-1,1 0 1,-2 0 17,0 2 0,3 2 0,-4 2-248,-2-1 1,0 0-387,-2 0 1,-5 6-1,-3 2 1,-4 3-78,-4 1 1,-2 6-1,-6 6 1,0 7 338,-4 8 1,2 3-1,-5 8 1,-1 3 425,2 6 1,2 7 0,5-3 0,4-1 58,3-2 1,4-6-1,4-3 1,6-4-232,4-3 1,6-5 0,8-7 0,5-5-385,5-2 1,4-6 0,5-3-1,2-3-1013,2-1 1,-2-5 0,3-3-1,-1-4-1146,1-3 0,-2 0 2184,-7-4 0,3-1 0,-4-3 0</inkml:trace>
  <inkml:trace contextRef="#ctx0" brushRef="#br0">2728 17157 8408,'-12'0'365,"1"0"-1,3-4 1,0 0 895,-1 1 1,2-2-975,-1 1 1,7 0 0,1 4 0,8 0-764,6 0 0,6-1 0,9-3 0,5-3-2534,4 1 3011,6-5 0,-2 0 0,5-8 0</inkml:trace>
  <inkml:trace contextRef="#ctx0" brushRef="#br0">3328 17063 8289,'0'11'597,"0"1"1,0 0 0,0 0 0,0-1 0,0 1 2210,0 0-2419,5 0 1,2-6-1,4-2 1,1-4 52,0-4-267,0-2 1,-4-7 0,-1-2-1,2-2-670,2-1 1,-3 2 0,-2-3-1,1-1-421,-1 2 0,-2-3 0,3 5 732,-2 2 1,4 2 707,-1 4 0,1 4 1,0 8-1,-1 3 119,1-1 0,2 5 0,1-3 1,-1 2-276,1 2 1,1-6-1,1-2 1,2-2-274,-1-2 1,2 0 0,0 0 0,0-2-1681,-1-2 1,0-2 0,-4-6 1584,0 0 0,-1-5 0,1-1 0</inkml:trace>
  <inkml:trace contextRef="#ctx0" brushRef="#br0">3445 16816 8721,'-11'6'0,"-1"-2"682,0-2 0,0-2 441,1 0 1,0 5-244,3 3 0,3 2 0,6 0 0,3 0-585,4-3 1,7-4 0,0 1-1,1-3-381,1-1 1,0-1 0,3-3 0,-3-5-452,-1-5 0,-2 0 0,1-2 0,-3 0-60,-4 0 1,1-1-1,-5 3-1479,-1-2 2992,-2 0 1,0 10-135,3 2 0,-1 3 0,4 2 0,3 2 49,0 1 1,6 3 0,-1-3-1049,0-1 1,3-1 0,0 1-1,2 2 1,0 2 216,1 2 0,1-4 0,1 0 0</inkml:trace>
  <inkml:trace contextRef="#ctx0" brushRef="#br0">4257 16733 8375,'-12'-5'406,"-4"0"1,1-3-1,0 3 360,2 0 0,-4 3 0,-2 0 0,-3 6-143,-2 7 0,2 5 0,1 6 0,3 1 146,1 1 1,2 6 0,7-2 0,4-2-365,3-1 0,8-3 1,4-2-1,9-5-293,6-2 0,4-6 1,8-4-1,4-6-276,5-5 1,-1-8 0,-4-3-1,-3-3-227,-5-2 0,-2-3 1,-8-1-1,-6 2-1001,-3 1 1,-9-1-1,-2 1 1,-4 4 1478,-4 3 0,-8 4 0,-7 6 0,-4 4 967,0 3 1,-2 2 0,-1 3 0,-1 4-839,0 2 1,0 2 0,2 0 0,3-1-516,0 1 0,5 4 1,2 1 298,6 1 0,-1-3 0,3 2 0</inkml:trace>
  <inkml:trace contextRef="#ctx0" brushRef="#br0">5174 16922 8190,'-12'-2'43,"1"0"0,-1-2 0,-1 1 486,-3 2 0,3-3 0,-4 0 0,1 1 870,1 2 1,3-3-746,4 0 1,8 0 0,4 4-300,10 0 0,12 0 0,7-1 0,5-3-301,5-4 1,-1 2-1,1-1 1,0 1-550,-1-1 0,2 1 0,-4-4 0,-4 4-532,-3 1 0,-4-3 1,-7 4-1,-3 1-578,-3 2 1605,-8-4 0,2-2 0,-3-5 0</inkml:trace>
  <inkml:trace contextRef="#ctx0" brushRef="#br0">5268 16698 8190,'-34'0'527,"3"0"1,-1-4 0,8-1 0,1 0 305,1 0 1,5-3 0,2 4-19,1 1 1,9 2-788,5 1 0,12-4 0,12-1 0,6-2-418,4-2 0,6 3 0,3-1 1,3 0-1351,1 1 0,0 3 1740,0-1 0,0-2 0,0-1 0</inkml:trace>
  <inkml:trace contextRef="#ctx0" brushRef="#br0">5750 16475 8190,'2'-11'370,"2"3"0,-2 2 0,7 3 0,3-2-14,2-1 1,7 3 0,-1-1 0,2 3-218,2 1 1,-1 1-1,1 2 1,-1 2 154,1 1 0,-6 6 0,-2 5 0,-3 1 147,-1 3 1,-6 2 0,-5 1-1,-6 2-122,-7 2 1,-11 3-1,-1-3 1,-1-2-653,1-1 1,-4-2-1,1-1 1,1-2-944,1-4 0,3 1 1276,2-2 0,-2 1 0,4-4 0</inkml:trace>
  <inkml:trace contextRef="#ctx0" brushRef="#br0">6656 16722 7250,'12'0'91,"-1"0"0,1-2 1,0-2-1,0-5 609,-1-5 1,1 0 0,0-5 0,0 1-1,-1 0 1,1-3-243,0-1 1,-4-2 0,-2 1 0,-1 0-1,-2 2-41,-2 2 1,-1 4 0,-2 1 0,-5 4-662,-5 2 0,-7 5 0,-2 2 0,-4 6 30,-2 7 0,-6 13 1,2 2-1,-2 6 301,2 2 0,-2 4 1,7 0-1,4 1 464,5 0 1,9-5 0,4 3 0,4-5-112,4-4 1,9 1 0,10-12 0,9-1-622,6-5 1,7-6 0,9-7 0,3-4-354,7-7 0,-30 3 1,-1-3-1,2-2 0,-1-2 534,2 0 0,-1-2 0,-6 0 0,-1-2 0,4-3 0,-1-1 0</inkml:trace>
  <inkml:trace contextRef="#ctx0" brushRef="#br0">6832 16145 8148,'-12'0'952,"6"0"1,2 0 0,9 0 0,7-1-495,6-3 1,4 2 0,2-5 0,1 1-1429,2-1 1,-1 3 969,6-4 0,-1 0 0,4-3 0</inkml:trace>
  <inkml:trace contextRef="#ctx0" brushRef="#br0">7491 15710 8115,'0'-11'385,"0"-1"0,0 0 226,0 0 1,-6 6 0,-3 2-1,-5 5-270,-6 7 0,-6 4 1,-3 10-1,1 0-93,-1 3 1,2 6-1,4 1 1,4 2 299,3 1 1,8-4 0,4 1 0,4-2-209,4-4 1,8 4-1,8-9 1,2-2-128,1 0 0,5-7 0,0-6 0,2-1-776,3-2 0,-4-2 1,0-2-1,-2-3-613,1-4 1,-2-2 0,-7-2 0,-3 0 1175,-3 0 0,-1-5 0,0-1 0</inkml:trace>
  <inkml:trace contextRef="#ctx0" brushRef="#br0">7326 16028 8115,'-12'0'852,"6"-1"0,2-3-495,3-4 0,6-3 1,3 0-1,3 0-218,5 3 0,2-2 0,6 3 1,-1 1-140,1 2 0,5-3 0,1 1 0</inkml:trace>
  <inkml:trace contextRef="#ctx0" brushRef="#br0">7890 16651 8109,'-11'0'0,"-1"1"0,0 2 491,0 1 0,2 1 0,2-1 0,4 4 0,3 2 1209,1 2 0,0 0-1079,0 0 1,1-1 0,3 1 0,4 0-251,2 0 1,6-6-1,1-2 1,1-3-128,3-1 1,4-5 0,0-4 0,-3-5-307,0-6 0,-1-2 1,0-3-1,-3-1-397,-1-1 0,0-5 0,-2 3 1,0 1 39,0-1 1,-6 5-1,-2 6 1,-1 1 458,1 3 0,-3 5 241,3 1 1,0 6 0,2 2 0,-1 7 279,1 3 1,5 2 0,3 0-1,2-2-123,2-2 1,5 3 0,1-5 0,-1 1-998,-1-3 1,3-3-1,-1-1 1,-1-1-1373,-1-3 1,-7-1 0,-2-5 1930,-3 3 0,-1-7 0,0-4 0</inkml:trace>
  <inkml:trace contextRef="#ctx0" brushRef="#br0">7667 16545 8140,'-6'6'3946,"0"-4"-2840,6 6 1,6-5-1,3 0 1,5-1-801,6-2 1,6-2 0,2-3 0,1-6-467,0-8 0,2-3 0,-3-2 0,-3 1-391,-4-1 1,-1-3 0,-4 0-1,-2 0-562,0 3 1,-8 1-1,-2 2 1,-3 3-50,-1 1 0,0 2 3024,0 3-666,-5 5 1,5 6 0,1 6-1,9 0-355,4 1 1,12 1-1,1-3 1,6-1-1426,2-2 0,5-1 1,-1 0-1,-1 0 584,-2 0 0,10 0 0,2 0 0</inkml:trace>
  <inkml:trace contextRef="#ctx0" brushRef="#br0">8914 15899 8413,'5'-12'-9,"-4"-4"0,3 0 1,-3 2 1745,-1 1-1007,0 1 1,0 8-614,0 8 0,0 4 0,0 13 1,0 4 329,0 5 0,0 9 0,2 4 0,0 4 186,2 4 1,0-3 0,-3 5 0,2-4 289,1-2 0,0 2 1,-3-11-1,2-4-646,1-6 0,1-4 1,-3-5-1,2-3-396,-1-3-1637,4-1-2863,-1-5 1,1-1 4618,-3-2 0,-3 3 0,-1 4 0</inkml:trace>
  <inkml:trace contextRef="#ctx0" brushRef="#br0">9431 16334 8084,'-18'0'2125,"2"0"-234,8 0 1,4-2-1792,8-2 0,7 3 0,6-3 0,0 2 25,0-2 1,3 2 0,0-3 0,2 1-246,2 0 0,-2 0 120,-2 4 0,2-5 0,-4-1 0</inkml:trace>
  <inkml:trace contextRef="#ctx0" brushRef="#br0">10172 15910 8310,'4'-18'352,"0"2"0,0 3-42,-4 1 1,-7 2 0,-3 2-1,-6 4-378,-2 3 0,-2 7 0,-4 6 0,1 7 409,-1 3 1,1 3 0,-1 2 0,2 4 497,3 3 0,3 6 0,8-1 0,4-1 63,3-2 1,2-2 0,4-2 0,7-5-331,6-2 0,10-3 1,5-2-1,3-5-547,3-2 1,7-6 0,-2-3 0,3-4-813,-1-4 0,-3-3 0,0-4 1,-5-1-1408,-5 0 0,-6 4 0,-7 2 2194,-4 0 0,-3-3 0,-1 3 0</inkml:trace>
  <inkml:trace contextRef="#ctx0" brushRef="#br0">10078 16263 8966,'-7'-9'784,"3"-3"0,4-2 0,4 2 0,4 0-297,2 1 1,10 0 0,2 2 0,3 1-298,5-1 1,-1 0 0,2 0 0,1 2-191,-2 2 0,9-4 0,-3 2 0</inkml:trace>
  <inkml:trace contextRef="#ctx0" brushRef="#br0">11818 16651 8253,'12'-12'-108,"0"1"0,-1-2 0,1-2 1,-1-2-1,-2-1 0,-3-3 0,-1-1 1,3 2 644,-4 1 1,-1 4 0,-7 0 0,-5 1 0,-6 4 0,-4 2-110,-3 4 1,-7 4-379,-3 4 1,-5 8 0,-3 9 0,2 5 263,2 5 1,1 3-1,-1 4 1,1 3 246,0 2 0,5 9 0,4-5 0,6 1-207,8 1 0,6-3 0,7-2 0,4-4-341,7-3 0,5-2 0,9-10 0,4-4-664,5-3 0,9-7 1,-1-7-1,1-4-2202,-1-4 2853,8-3 0,-13-5 0,8 1 0</inkml:trace>
  <inkml:trace contextRef="#ctx0" brushRef="#br0">11536 16945 8186,'-8'-9'0,"1"-3"907,2-1 0,1 4 32,4 1 1,2 6-1,3-2 1,7 2-1183,6 2 1,4 0 0,4 2 0,4 0-1441,6 2 1683,7 0 0,4-4 0,6 0 0</inkml:trace>
  <inkml:trace contextRef="#ctx0" brushRef="#br0">12335 16992 8482,'12'-6'782,"0"0"1,0 5-1,1-2-724,2 0 1,2-1 0,4 4-1,-1 0-584,1 0 0,-4-2 1,-1 0-1,-3-2-223,-2 1 749,1 2 0,-5-4 0,-2-2 0</inkml:trace>
  <inkml:trace contextRef="#ctx0" brushRef="#br0">12277 16804 8096,'-12'-5'592,"1"2"80,4-5 1,8 2 0,11-2 0,6 4-1267,4 3 0,7 2 0,4 2 594,4 1 0,5-1 0,5-3 0</inkml:trace>
  <inkml:trace contextRef="#ctx0" brushRef="#br0">13135 16828 8121,'8'-12'141,"0"0"1,-4-4-1,2 1 1,-1 0-1,-2 2 605,-2 1 1,3-3-503,0-1 1,-1 0 0,-7 6-1,-4 1-7,-2 1 1,-6 5-1,-2-1 1,-2 4-40,-1 4 1,-8 7 0,5 6 0,-4 2 95,-1 6 1,-1 3 0,6 4-1,3 0 151,2 0 0,8-3 0,4-1 0,2-5-83,2-3 1,8 1 0,7-6 0,6-2-451,5-4 1,4-3-1,2-6 1,0 0-159,-1 0 1,4-9 0,-5-5-1,-1-3-119,-1-3 0,-7-3 0,-2-1 0,-4-3-309,-4 0 0,-3-3 0,-5 5 0,0 3 339,0 0 1,-5 5 0,-4 2 0,-5 5-136,-1 2 1,-6 5-1,3 1 1,-1 3-377,4 3 846,2 5 0,1-2 0,0 4 0</inkml:trace>
  <inkml:trace contextRef="#ctx0" brushRef="#br0">13617 16863 8185,'0'-12'989,"0"4"1,-1 2-7,-3 0 1,-5 1 0,-6 3-2024,1-2 1,4 4 0,-5 5-1452,6 1 2491,4 2 0,0 4 0,-2 0 0</inkml:trace>
  <inkml:trace contextRef="#ctx0" brushRef="#br0">13994 16710 8421,'0'-12'2708,"-2"0"-2092,-2 1 0,-2 0 0,-6 3 1,0 6-351,0 4 0,-1 9 1,-1 7-1,-2 2-24,2 1 0,2 7 1,3-4-1,3 2 416,0 3 0,2-4 0,7 2 0,4-3-161,4-5 0,9 1 1,2-7-1,6-4-760,3-3 1,9-3 0,-4-8-1,0-6-311,1-3 0,-3-11 0,-3 2 0,-5-3 209,-5-3 0,-1 4 1,-7-4-1,-4 2 15,-2-1 1,-3 2 0,-7 5-1,-4 3 472,-4 1 1,-9 3 0,-1 6 0,-4 4 61,-2 3 0,-5 1 0,5 1 1,2 2-133,4 0 1,0 11-1,7-3 1,2 2-1338,3 0 1,7-1 0,-1 1 0,6 2-1572,4 0 2856,9-4 0,8-1 0,6-3 0</inkml:trace>
  <inkml:trace contextRef="#ctx0" brushRef="#br0">14640 16733 8105,'11'-5'0,"-2"-1"0,-1-1 0,-6 1 0,1 3 387,-6-1 0,-7-4 0,-6 6 1,1 3 478,-2 5 1,2 5 0,-3 2 0,1 3-277,3 3 1,0 3-1,4 2 1,2-2-231,4-2 1,8 1 0,5-6-1,4-2-137,3-3 1,9-1 0,0-5-1,2-2-99,2 0 1,-2-8-1,-3-1 1,-2-4-605,-2-1 1,-3-3 0,-7-1-1,-1 2 497,-1 1 0,-7 1 0,1 0 21,-5 0 1,-6 6 0,1 0 0,-2 3-405,-2-1 1,5-6-1,3 3-706,3-4 0,2-1 0,5-1 0,5-1 1072,8-2 0,3-10 0,1 1 0</inkml:trace>
  <inkml:trace contextRef="#ctx0" brushRef="#br0">15099 16298 8079,'-1'-6'740,"-3"2"0,2 9 1,-3 9-1,1 11-247,0 9 1,-4 9 0,3 1 0,-1 1 310,-3 2 0,3 6 0,2 0 0,2-1-874,-2-5 0,3-1 1,-3-7-1,2-1-1652,2-1 0,0-7 1722,0-3 0,-5-2 0,-1-1 0</inkml:trace>
  <inkml:trace contextRef="#ctx0" brushRef="#br0">7185 15510 8432,'0'-15'0,"0"-2"0,0 0 0,0 0 0,-1 2-24,-3 2 1,-2 2 0,-4-1 0,1 0 57,0 0 0,-8 6 1,4 2-1,-6 3 1,-5 1-1,-7 2 24,-2 6 1,-8 6-26,-2 14 0,-11 6 0,26-14 1,-1 2-1,-1 1 0,0 1-69,-3 3 0,0 2 1,1 0-1,0 1 1,-1 3-1,0 2 1,0 0-1,0 0 56,3 1 1,-1 1 0,-4 7 0,1 1 0,2 0 0,2 2 0,0 1 0,2 0-102,0 2 0,1 0 0,0 2 0,3 0 1,5-2-1,2 1 0,2-2 0,2 0 85,1 0 1,1 0-1,4-1 1,3 0 0,2 0-1,1-1 1,2-2 0,1 1 5,0-2 0,4-2 0,2-1 0,4-2 1,2-5-1,3-1 0,1-2 0,3-1-103,1-1 0,3-2 0,4-2 0,3-3 1,0-2-1,0-2 0,2-2 0,1-2 66,4-3 0,1-2 1,3-2-1,1-4 0,2-5 1,1-2-1,1-3 1,1-1 43,0-1 1,0-4 0,3-7 0,-1-4 0,-4 0-1,-1-2 1,0-1 0,-1-2-71,0-1 0,-1-2 0,2-3 0,0-3 0,-6 1 0,-1 0 0,0-1 0,-1 0 2,0-1 0,-2 0 1,-2-2-1,-2 1 0,-4 1 1,-1 0-1,-2 1 0,-2-1 42,-1 2 1,-3-1 0,-1-5 0,-3 1 0,-5 4 0,-1 0 0,-1 0-1,-1 0 73,-2 2 0,-1-1 0,-3-2 1,-2 1-1,-3 2 0,-1 1 1,-2-1-1,-1 0 348,-1 0 0,-1 1 0,-2 0 0,0 2 1,-1 0-1,0 0 0,-15-26 151,2 6 0,3-3 0,2 11 0,3 4-660,1 3 1,1 2 0,4 12-1,0 3-449,1 2 1,3 5 0,-1 6 545,-4 4 0,0 2 0,-7 5 0,0 7 0</inkml:trace>
  <inkml:trace contextRef="#ctx0" brushRef="#br1">9596 15334 14767,'0'-17'-931,"0"-3"0,0-2 484,0-1 0,-2 1 159,-2 2 0,-6-1 0,-8 7 301,-5 3 0,1 1 1,-9 6-1,-3 3 1,-4 3 169,-5 6 0,-8 9 0,-4 5 0,-2 6 147,-2 2 1,5 1-1,3 7 1,3 4-179,1 5 1,25-20 0,2 1 0,0 0 0,1 1 0,0 3 0,1 0-167,0 3 1,1 1 0,0 5 0,0 1 0,0 2 0,1 0-1,1 2 1,2 2-20,0 1 0,1 0 0,1 4 0,2 0 0,4-2 0,2 1 0,2-1 0,1 0-52,1 0 1,5-1 0,4-6 0,4-1-1,6-3 1,3-3 0,3-2 0,2-2 19,1-2 1,3-3-1,5-3 1,2-3-1,5-3 1,2-3-1,4-1 1,1-4 80,3-1 0,2-3 1,4-1-1,1-3 1,-1-4-1,-1-3 1,2-2-1,1-2-104,1-4 0,1-2 0,-20 3 0,0-1 0,0-1 0,0-2 0,1-1 0,-1-1 0,0 1 1,-1-1-1,1-1 93,-2 0 1,0 0 0,0-1 0,1-1 0,-1 0 0,0-1 0,-1 0 0,-1 0 0,-1 0 0,19-9 0,-2-1-179,-3 1 0,-3 0 1,-4 1-1,-3-1 1,-5 0-1,-3 0 1,-1-1-1,-1 0-88,-3 0 1,-1 0 0,-4-1 0,-2 1-1,-3 1 1,-2 0 0,-2-1 0,-2 0 289,6-31 1,-12 26 0,-1 0 0,-4 1 0,-3-1 0,-1 0 0,-1 0-38,-2 0 1,-2 1 0,-2-2-1,-1 0 1,-3 1 0,-1 1-1,0 0 1,0 2 558,0-1 1,-2 2 0,-2 1 0,-2 2 0,-17-22 0,-1 9-431,-4 8 0,1 7 1,-5 7-1,2 6-925,-1 5 0,-1 4 0,1 7 804,1 6 0,3 1 0,-3 11 0,-1 1 0,-2 1 0</inkml:trace>
  <inkml:trace contextRef="#ctx0" brushRef="#br0">21320 10454 7787,'0'-17'0,"0"4"0,-2-4 0,0 1 0,-4 1 0,0 0 159,-2 7 1,-4-2 0,1 3 0,-3 0-1,0 0 1,-3 0 0,0 2 0,-1-1-1,1-1 306,0-2 0,-4 3 0,1-1-372,-2 2 9,-1 1 0,-6 4 0,-3 0 0,-3 0-72,-4 0 1,-3 6-1,-6 7 1,-3 8-127,-4 5 0,3 7 0,1 0 0,2 5 66,2 5 0,2 4 0,0 2 0,24-23 0,0 1 13,1-1 1,0 1-1,-2 2 1,1 1 0,1 1-1,1 1 1,0-1-1,1-1 20,1 0 0,1 0 0,1 1 0,2 1 0,1 0 0,1 0 0,1 1 1,1-1 36,0 2 1,2 0 0,2 1 0,2 0 0,1-1 0,2 1 0,1-1 0,2 0 18,1-1 0,3 0 0,3 2 0,3 0 0,2 1 0,2 1 0,2-2 0,0 0-34,2 1 1,1-2-1,1-3 1,1-1-1,1-4 1,1-2 0,2-2-1,0-2-3,3-4 0,0-1 0,1-3 0,1-2 0,3-5 0,0-2 0,0-1 0,0-1 63,-1-2 1,0-1 0,6-3-1,-1-3 1,-2-4 0,-1-2 0,1-4-1,0-2 4,1-4 0,-1-2 0,-1-5 0,0-2 0,3-2 0,-1-2 0,-1-1 0,-1-1-87,2-2 1,0-3 0,-1-3 0,-1-2-1,-3 1 1,-1 0 0,-2 0 0,-2 0-134,-2 0 0,-2 0 0,-1-2 0,-3 0 0,-5 3 0,-2-1 0,-2 1 0,-1 0 164,-1 2 0,-3-1 0,0 1 1,-2 1-1,0 4 0,-2 0 0,-1 4 1,-1 1 424,-2 1 1,-1 1 0,-6-25 0,-8 7 0,-4 6 4,-7 6 0,-3 5 0,-6 11 0,-3 4-295,-5 3 1,-4 8-1,-2 4 1,3 3-552,2 1 1,-2 1 0,6 5 0,1 7-1045,-1 9 1,3 12 1426,7 9 0,-6 3 0,6 3 0,2 6 0,3 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4398 15487 7951,'-18'8'0,"2"-2"30,3 0 0,1-3 0,0-3 0,1 0 253,-1 0 1,4 0-1,2-1-124,0-3 0,2-2 0,6-5-129,2 3 1,2 2-1,6 2 1,0-3 47,-1 1 0,1-5 0,1 4 0,3-4-50,4-1 0,2 1 1,3-1-1,2-1-157,4-3 0,12-2 0,7-6 0,4-1-14,2-2 1,-20 12-1,2 0 1,-1-3-1,1-1 1,3 0-1,0 1 91,3-2 0,0 0 0,3-4 0,2 0 0,4 0 1,0 0-1,2-2 0,0-1-74,3-1 0,0 0 0,1 0 0,0-1 1,0-1-1,-1 0 0,1 0 0,-1-1 124,-1 2 0,1 0 1,-17 8-1,1 1 1,0 1-1,15-8 1,0 1-1,0 0 1,1 0 5,-3 0 1,1 0 0,0 1-1,0 0 1,-3 3 0,-1 0 0,-1 1-1,1 0-125,-2 1 1,1-1-1,-1 2 1,0-1 0,-5 3-1,-1-1 1,0 0-1,0 1-71,-3-1 1,0 0 0,0 1 0,-1-1 191,-3 0 0,0 1 0,1 0 0,-1 1 0,-2 0 0,0 0 0,1-1 0,-1 1 0,0 0 0,0 0 0</inkml:trace>
  <inkml:trace contextRef="#ctx0" brushRef="#br0">4410 15663 7446,'0'-11'-252,"0"3"1,-2 1 0,0 1 759,-2-1 1,-4 3 0,3-2-361,-2 0 0,5 1-106,-2 1 0,2 2 188,2-6 1,-1 5 44,-3-1 1,2 3 73,-6 1 0,5 1 397,-1 3-520,3-2 0,2 3 0,3-5-13,4 0 1,4 0 0,2 0-72,2 0 0,-1 1 0,-1 2 1,0 2-109,2 1 1,1 2 0,-3 4 0,2 0-133,-2 0 0,3-1 0,0 1 0,0-1 237,0-4 1,4 4 0,-2-3-1,5 1 114,3-1 1,0 2 0,4-2 0,2 2-75,1 2 1,2 0 0,2 1-1,3 1-117,0 2 1,2 8 0,6-2 0,2 1-157,4 3 0,2-3 0,5-2 0,-31-10 0,2 0 2,0 0 0,0 0 0,5 4 1,0 0-1,-2-3 0,0 0 1,0 0-1,1 0 77,-1 1 1,0-1-1,6 1 1,1 0-1,-3 0 1,1 0-1,1 0 1,1-1 155,2 1 1,0 0 0,0 1-1,1 0 1,2-1 0,1 1-1,0 2 1,0 0-117,0 0 1,0 2 0,5 1 0,0 1 0,-4 0 0,0 0-1,0 1 1,-1-1-45,-1 0 0,1 0 0,0 2 0,0-1 0,-5 0 0,-1-1 0,-1 1 0,-1 0-115,-2 1 0,0 0 0,-3 0 0,0 1 1,-3-1-1,-1 0 0,-2-1 0,-1 0-116,-2-1 1,0 0-1,1 0 1,0 0-1,15 14 1,-4-3-156,-5-4 1,-1-3-1,-6-3 1,-2-3 404,-4-1 0,-5 0 0,-9-1 0,-1 2 0</inkml:trace>
  <inkml:trace contextRef="#ctx0" brushRef="#br0">5503 13829 8966,'-5'8'374,"-3"0"0,-1 3 0,0 8 1,2 4-326,2 10 0,-3 6 1,4 8-1,2 0-284,1 0 1,2-1 0,3-2 0,2-3-246,1-5 1,3-3-1,-2-11 1,3-2-206,0-4 0,-3-3 685,0-2 0,0 1 0,4 0 0</inkml:trace>
  <inkml:trace contextRef="#ctx0" brushRef="#br0">5480 14170 7747,'6'-5'620,"1"-2"0,-5-5 0,4 1-254,0-1 0,7 5 0,7 2 0,2 1-466,2 0 0,3 0 0,1 4 0,-2 0-374,-2 0 0,3 0 0,-1 0 0,-3 0 202,-1 0 0,2 0 272,-8 0 0,5-5 0,-3-1 0</inkml:trace>
  <inkml:trace contextRef="#ctx0" brushRef="#br0">5844 13817 7747,'0'-12'749,"-1"2"0,-3 2-284,-4 4 1,3 16-1,1 8 1,3 6-572,1 8 1,0 4-1,0 1 1,0 3-329,0-1 1,1 9-1,3-3 1,4 3 433,2 2 0,2 2 0,0 4 0</inkml:trace>
  <inkml:trace contextRef="#ctx0" brushRef="#br0">5586 16616 7734,'-16'0'0,"-1"0"0,0 0 699,0 0 1,1 0 0,5 0 1407,-1 0-1698,5 0 1,22 0 0,11 0-119,4 0 1,9 0-1,-1 0 1,4 0-584,2 0 0,3 0 0,-8 0 0,-1 0-1402,-1 0 1,1 5 1693,-3 3 0,-2 2 0,-10 2 0</inkml:trace>
  <inkml:trace contextRef="#ctx0" brushRef="#br0">5786 16639 8828,'-12'-10'809,"0"2"0,0 3 0,2 6 0,1 3-837,1 4 0,5 6 0,-1 5 0,3 0 96,1 2 0,0 12 0,0-5 0,0 4-867,0 2 0,0 4 799,0 1 0,10 11 0,4-2 0</inkml:trace>
  <inkml:trace contextRef="#ctx0" brushRef="#br0">6209 17157 7759,'6'-8'440,"-3"1"-25,-6 2 1,2 3 0,-3 5-304,3 5 1,1 4-1,0 4 1,0 3 22,0 4 1,0 5 0,0 2 0,0 0-339,0-2 1,1 1 0,2-2 0,2-1-975,2-1 1,0-5 1176,5-1 0,0-4 0,0 2 0</inkml:trace>
  <inkml:trace contextRef="#ctx0" brushRef="#br0">6503 17286 7552,'6'-12'715,"-2"3"-397,-8 5 1,-2 11 0,-7 14-1,-2 4-86,0 2 0,-6 7 0,1 0 0,-2 4-119,-1 0 1,0-3 0,2-2-1,3-3-327,1-2 1,5 0 0,6-6 0,1-2-1872,2-5 2085,2-2 0,6 4 0,1 2 0</inkml:trace>
  <inkml:trace contextRef="#ctx0" brushRef="#br0">6503 17768 7859,'-1'7'290,"-3"-3"1,-4-3 824,-3-1 1,0 0-932,-1 0 1,5-1 0,5-3 0,4-4-336,6-3 0,4-4 0,4-1 1,2 0-104,0-1 1,4 4-1,-2-2 1,2 3 118,2 4 0,-6-1 0,-2 5 1,-3 1 44,-1 2 0,-2 6 1,-2 3-1,-3 4 291,0 4 1,-3 2 0,0 5 0,-3 1 224,-3-1 0,-4 0 0,3-2 1,0-3-9,-1-1 1,-1 2 0,3-3-74,1-1 0,2-6 0,2-3 0,4-1-620,7-2 1,1-2-1,8-2 1,3-3-739,2-4 1,6-2 1012,0-2 0,2 0 0,1 1 0</inkml:trace>
  <inkml:trace contextRef="#ctx0" brushRef="#br0">8349 16828 8105,'-8'-4'601,"0"0"0,7-2 1,1 4-1,8-3-520,6-2 1,10-1 0,7-4 0,6 1 5,6-1 1,0-4 0,11 1 0,-1-1-50,2-1 1,1 4-39,-5-3 0,-3 3 0,5 1 0</inkml:trace>
  <inkml:trace contextRef="#ctx0" brushRef="#br0">8714 16769 7719,'-12'0'0,"0"0"112,0 0 0,4 0 1,2-2 130,1-2 0,2 4 38,7 0 1,-1 6-1,4 7 1,1 2-11,-1 5 0,2 6 1,-4 4-1,0 2-273,1 0 1,2 7-1,-3-6 1,1 0-487,3 1 1,-2-2 0,0 1 0,-1-4 487,1-4 0,0 1 0,5-8 0</inkml:trace>
  <inkml:trace contextRef="#ctx0" brushRef="#br0">8972 17121 7913,'12'0'753,"-5"6"1,-3 2-566,-3 2 0,0 2 0,2 0 0,1-1-117,-2 1 1,0-4 0,-1-2 247,3 0-473,-3-2 1,4-6 0,-5-2 0,0-4 16,0-2 0,0-7 0,0-3 0,2-2 139,2-1 0,-2-1 0,6 1 0,1 0-361,2 4 0,-1-2 0,-1 5 0,-1 3 359,1 4 0,2-1 0,0 3 0</inkml:trace>
  <inkml:trace contextRef="#ctx0" brushRef="#br0">9266 17063 7735,'-1'-19'343,"-3"5"746,-4 5-874,3-2 0,0 15 0,5 0 1,0 5-66,0 3 0,4 0 0,1 0 1,1-1-112,4 1 0,0 0 1,2-2-1,0 0-229,-1-3 1,5-4-1,0 1 1,-2-3 31,-1-1 0,3-5 0,-2-3 0,-2-4-442,-3-3 1,-2 0 0,0-3 0,-3 0 487,-2-1 0,-2 1 0,0-3 0,0 2 147,0-2 0,0 4 1,0 1-1,0 3 1317,0 1 1,0 4-882,0 1 1,0 5 0,0 2 0,0 7-397,0 3 1,0 6 0,0 1 0,0 0-502,0 0 1,0 3 0,1-5 0,3 0-1567,4-2 1992,2-2 0,2 6 0,0 2 0</inkml:trace>
  <inkml:trace contextRef="#ctx0" brushRef="#br0">9678 16792 7725,'0'-12'635,"-5"6"1,3 6 0,-2 8 0,3 4-419,1 3 1,0 2 0,0 4 0,0-1-93,0 1 1,0 1-1,0 1 1,0 0-6,0-4 0,0 3 0,0-3 0,0-1-28,0-2 0,0 1 0,0-2 0,0 0-87,0-2 1,0-2 0,1 1-1365,3 0 1,-2-4 1358,2 0 0,-3 0 0,-1 3 0</inkml:trace>
  <inkml:trace contextRef="#ctx0" brushRef="#br0">9572 17063 7961,'7'-12'0,"-4"0"748,-1 0 0,3 1 0,3 0-554,2 3 1,2 2-1,0 3 1,1-2-320,3-2 1,2 4 0,5-5-1,1 0 125,-1 1 0,1-3 0,-1 3 0</inkml:trace>
  <inkml:trace contextRef="#ctx0" brushRef="#br0">9960 16639 7711,'-1'-6'622,"-2"1"1,-2 1-208,-2 0 1,5 1 0,-2 7-229,3 4 0,2 2 1,1 3-1,4 3 117,0 4 0,-3 2 0,2 1 0,-1 2-64,0 3 1,1-2 0,-2 4 0,1-1 77,-2-3 0,0 1 0,-1-2 0,2-4-357,0-3 1,1-2 0,-2-4-166,2-1 0,-2-4 1,6-3-127,1-3 0,-2-6 1,1-4-1,1-4-6,1-3 0,3-5 0,2 2 1,0-2 167,0 1 0,0-1 0,0 5 0,-2 2 807,1 1 1,-3 5-1,-4 2 347,3 0 1,-5 4 0,-1 6-496,-3 4 0,0 2 1,2 3-1,1 1-510,-2 2 0,0 4 0,-2-5 0,0 0-758,0-2 1,1 4 0,2 1 776,1 0 0,5 5 0,-3-5 0</inkml:trace>
  <inkml:trace contextRef="#ctx0" brushRef="#br0">6056 12935 8941,'0'-1'-333,"0"5"1,0 6 0,1 6-1,3 4 416,4 2 1,6 0 0,2-1 0,-1-2-235,-2 2 1,-2 0 0,1 0-1,0-3-176,0-1 0,-5 3 327,1-4 0,0 5 0,4-3 0</inkml:trace>
  <inkml:trace contextRef="#ctx0" brushRef="#br0">6468 13182 8104,'15'-16'0,"1"-1"0,-2 0 474,-1 0 1,-5 6-572,0 3 0,-11 12 0,-2 5 0,-8 11 194,-6 6 0,-8 5 1,-3-1-1,-1 1-44,-2 2 0,-3 6 0,6-6 0,0-2-174,2-1 0,5 2 0,3-5 0,4-1-552,3-1 1,7-1 672,2-1 0,3 6 0,1 1 0</inkml:trace>
  <inkml:trace contextRef="#ctx0" brushRef="#br0">6385 13723 8542,'8'-6'0,"-1"-5"370,-2-3 0,0-2 0,-2 4-402,1 1 0,1-1 0,-1 0 0,2 0 71,1 0 0,3 1 0,-3-1 0,1 0 190,0 0 1,-5 1-262,5-1 0,-4 5 0,3 5 159,-2 4 1,-1 6 0,-3 7 0,2 2-28,1 1 1,1 1 0,-2 4 0,2-2 330,1-2 1,-2-3-1,3 2 1,-1-1-422,1-2 1,1-4-1,3-3 1,1-4-549,0-3 1,5-1 0,4 0 0,5-1 537,5-3 0,9-8 0,1-6 0</inkml:trace>
  <inkml:trace contextRef="#ctx0" brushRef="#br0">7714 13805 7766,'-16'8'66,"1"0"1,-5 0-1,4 4 1,2-1 223,1 1 0,5 0 0,2 0-96,0-1 0,4-5 0,6-6-106,4-7 0,6-14 1,4-8-1,4-7-37,7-7 0,-10 16 0,0-1 0,2-2 0,1-1 0,1-2 1,0-1-47,0-2 0,1 0 1,3-3-1,2 0 1,1-2-1,0 1 0,2-3 1,-1-1-289,1 0 1,0-2 0,1-5 0,1-1 0,-2 2 0,0 1 0,0-1 0,0 0 190,0 2 0,0 0 1,-3 0-1,0 0 0,-1 5 1,-2 1-1,-1 3 1,0 0 32,-4 4 0,0 2 0,-1 3 0,0 3 0,9-15 0,-2 8-70,-3 9 1,-10 7 0,-1 7 0,-5 5-67,-3 6 1,-1 5 194,-4 7 0,-5-1 0,-2 1 0</inkml:trace>
  <inkml:trace contextRef="#ctx0" brushRef="#br0">8067 13923 7785,'-13'10'-143,"-3"-2"0,-1 1 0,-4-3 0,2-1-32,-2 0 1,2 3 0,1-3 0,0 0 201,0 1 0,-1-1 0,0-3 1,3 2 364,3-1 1,-3-2 0,1-1 273,0 0-269,7 0 1,8 0 0,9 0 0,7 0-79,8 0 1,10 0 0,9 0-1,4 2-230,4 2 1,9-2 0,-25 2 0,0 0 0,4 0 0,0 1-78,1 0 0,1 1 0,2-1 0,1 0 0,2 0 0,0 0 0,2 1 0,0 0-139,3 2 1,0 1 0,-1 0 0,1-1 0,0 2-1,1 0 1,0 0 0,-1 1 151,-1 0 0,1 0 0,8-1 0,2 0 0,-4-1 0,1 0 1,2 0-1,0-1-8,0-1 1,0 0 0,1 0-1,-1 1 1,-5-1 0,-1 1-1,-1 2 1,-1 0-187,0 1 1,-1 0 0,-3 1-1,-1 0 1,-4-1 0,-1 0-1,-2-1 1,-1-1-364,-4-1 0,0 0 1,0 1-1,-2 0 532,26 11 0,-3-2 0,-9 2 0,0-1 0</inkml:trace>
  <inkml:trace contextRef="#ctx0" brushRef="#br0">8008 11900 8386,'-12'0'435,"6"2"1,2 3-1,3 7-393,1 6 0,0 4 0,0 3 1,1 1 5,3 2 1,2 3-1,6-4 1,-1-1-240,-4-1 1,4-6 0,-3-2 0,1-2-29,-1 1 0,1-4 1,-5-4-1,0-1-1113,1 0 1332,-4-2 0,4-5 0,-5 0 0</inkml:trace>
  <inkml:trace contextRef="#ctx0" brushRef="#br0">8008 12100 8783,'5'-18'175,"3"2"1,4 7 0,4 3-1,3 0-214,3 4 0,1-3 1,-1 1-1,-1 0-1870,0-2 1909,-2 5 0,-2-9 0,1 3 0</inkml:trace>
  <inkml:trace contextRef="#ctx0" brushRef="#br0">8196 11830 7825,'0'-12'207,"-1"-4"0,-2 1 91,-1 0 0,0 6-445,4 1 1,4 11 0,0 2 0,-1 8 207,-2 7 0,-1 6 0,0 3 0,0 1-23,0 2 1,2 2 0,0 2 0,2-1-171,-1 0 0,3-3 0,3-2 132,6-2 0,-2 5 0,4-3 0</inkml:trace>
  <inkml:trace contextRef="#ctx0" brushRef="#br0">9090 11795 7955,'-4'-14'0,"-1"0"0,0-2 436,-1 2 1,2 5 0,3 2-98,-3 2 1,4-3-212,0 4 0,5 4 1,7 6-1,0 0-69,0 3 0,-1 2 0,1 2 0,0 1-336,0 2 0,-4 3 1,-1-3-1,1-1-599,-1-2 0,3-2 876,-2 1 0,-3 0 0,1 0 0</inkml:trace>
  <inkml:trace contextRef="#ctx0" brushRef="#br0">9243 11571 8409,'0'-12'244,"0"6"1,-2 3-1,0 11 1,-2 8-105,1 5 1,2 2 0,1 2 0,-1 2-154,-3 5 1,2 2 0,-1 1 0,1-1-200,2-3 1,0 6 0,0-4-1,0-2-130,0-1 0,0 1 0,0-3 0,2-2-366,1-1 1,-1-3 707,2-2 0,2-3 0,1-6 0</inkml:trace>
  <inkml:trace contextRef="#ctx0" brushRef="#br0">9396 11994 7844,'11'-11'337,"-3"-5"0,0 0 0,1 2-210,2 1 1,4 2 0,4 2 0,2 1-301,3-1 0,3-5 0,-4-2 1,1 2 12,-1 1 0,-3-3 0,-3-1 1,-3 0 112,-4 0 1,-6-2 0,0 3 0,-2 2 202,-2 0 0,-6 4 0,-1 1 0,-4 2 82,-1 2 1,-3 1 0,-1 5 0,2 3-66,1 4 0,2 4 0,2 2 0,2 3-15,2 2 0,3-4 1,4 4-1,5-2-331,3-3 0,1-1 0,7-2 1,0-4-215,1-3 1,-1-2-1,3-4 0,-2-2 261,2-3 1,0-5-1,-1-3 1,-3-2-26,0-1 1,-4 2 0,4-3 0,-2-1 605,1 2 0,4 1 1,-5 5-1,0 0 9,-2 1 0,2 4 0,1 2 1,-1 1-268,-2 0 0,-2 1 0,1 7 0,0 4-199,0 3 1,-6 6 0,-2 4 0,-4 5-260,-4 5 0,-4 7 1,-7 4-1,-5 2-485,-2 5 1,-6 5 745,1 1 0,11-24 0,-1 1 0,2 1 0,0-1 0</inkml:trace>
  <inkml:trace contextRef="#ctx0" brushRef="#br0">8949 14723 7816,'12'-16'747,"-1"0"1,2 2 0,3 6 0,5 3-729,5 0 0,9 2 0,8-5 1,3 0-1057,1 2 1,-1-3 0,-3 5 0,-5 1 1036,-5 2 0,-5 1 0,-4 0 0</inkml:trace>
  <inkml:trace contextRef="#ctx0" brushRef="#br0">9231 14629 7816,'-12'0'0,"4"-4"0,1 0 0,-3 2 337,0 5 0,2 10 0,2 11 1,0 6 374,4 4 0,2 5 0,2 1 0,4 2-1032,0 3 0,2-1 0,5 2 0,1-2 320,2 1 0,5 3 0,-3-6 0</inkml:trace>
  <inkml:trace contextRef="#ctx0" brushRef="#br0">11065 14158 7755,'0'-12'625,"-1"8"0,-1 8-255,-2 11 0,-4 16 0,3 8 0,-1 6-263,1 2 1,-3 4 0,3 1 0,0-1-323,0-3 0,1-1 0,4-10 0,0-6 49,0-5 0,0-1 1,0-9-1245,0-2 1,-2-3 1409,-2-7 0,3-11 0,-4-11 0</inkml:trace>
  <inkml:trace contextRef="#ctx0" brushRef="#br0">11054 14346 7755,'0'-18'1359,"0"-3"-1089,0 5 0,0 7-90,0 9 0,0 6 1,1 5-1,3 2-85,4 3 1,2-3 0,2 4 0,0-1-124,0-1 1,-5 5 0,1-3 0,1 0 98,2 0 0,1-1 1,-1-5-1,1 1-12,0 0 1,0-6 0,1-2-14,2-2 1,2-8 0,3-4 0,-4-7-65,-3-6 0,-2-9 1,1 1-1,0-4-104,0-5 1,-2 4-1,-1-3 1,-2 3-249,-2 5 0,-1 3 0,-4 9 123,0 3 1,-5 8-1,-2 6-959,1 4 1206,-5 10 0,5 1 0,-6 4 0</inkml:trace>
  <inkml:trace contextRef="#ctx0" brushRef="#br0">11548 14405 9763,'-4'12'0,"0"1"139,1 3 1,2 2 0,1 7 0,0 1 269,0 1 1,1-1 0,3-5-1,4-1-74,2 1 1,3-4 0,3-2 0,2-3-289,1-4 1,7 1-1,-3-5 1,2-1-264,0-2 0,2-2 1,1-4-1,-3-6-486,-4-3 0,-2-7 1,-6 1-1,-4-2 268,-2-2 1,-4-3 0,-7 0 0,-6 0 691,-4 3 0,-4 4 0,-6 3 0,1 3-238,-1 3 1,1 7 0,-1 0-1,2 4-20,2 4 0,-7 8 0,2 6 0</inkml:trace>
  <inkml:trace contextRef="#ctx0" brushRef="#br1">3387 10572 17257,'0'-12'-4959,"0"0"3930,0 6 358,0-5 646,0 10 0,1-4 0,3 5 499,4 0 1,2 0-1,2 0-109,0 0 0,-1 0 0,1-2-151,0-2 0,0 3 0,0-3 0,-1 3-214,1 1 0,1 0 0,3 0 0,2 0 243,0 0 0,5 0 1,-4 0-1,3 0-68,2 0 0,-1 4 0,1 0 1,-1-2 30,1 0 1,-1-2 0,1 0 0,0 1 24,-1 3 1,-1-3 0,-1 4 0,-1-1-283,1 0 1,0 4-1,-1-3 1,0 0 0,1 1 1,2 1-1,4-3 1,1 0-18,2 2 0,2-5 0,4 3 0,1-3 77,-2-1 1,7-1-1,-7-2 1,1-1 71,-4 2 0,5-5 0,-3 1 0,1-2 65,3 0 1,-1 4 0,-3-3 0,-2 2-13,1 3 0,3-1 0,-5 0 0,0-1-39,0 2 1,-1 1 0,3 2-1,-2 1-86,2 2 0,0 4 0,1-4 0,-2 0-75,1 1 1,0-3 0,-7 2-1,2-3 54,3-1 1,-3 0 0,2 0 0,-4 0 92,1 0 1,3-4 0,-2-1 0,1-1-32,0 1 1,-2 0-1,-3 2 1,-1-1-39,1 2 1,3 1 0,1 1 0,-2 0-21,-1 0 1,2 0-1,2-2 1,0 0 20,-1-2 1,0 0 0,-3 4 0,1-2 84,1-1 0,6 0 1,-3-4-1,1 1 12,1-1 1,-2 5 0,4-3-1,-2 1-56,1 0 0,4-2 1,-6 4-1,3-2-42,1 1 0,-1 2 1,0 1-1,0-1-21,3-3 1,1 2 0,-3-1 0,0 1-26,0 2 0,1 0 0,0 0 0,1 0 37,-2 0 0,6 0 0,-7-1 0,1-2-39,3-1 0,0 0 0,-3 4 0,-1 0-7,-3 0 0,3 0 0,-2 0 1,2 0 18,1 0 0,-4 0 1,1 0-1,0 0 54,2 0 0,4 0 0,0 0 0,-3 0-15,-1 0 1,7 0-1,-6 0 1,2 0-13,-1 0 0,-4 2 1,-2 0-1,0 2-30,0-1 1,-4 2 0,3 0 0,-2 1-37,0-1 1,5 0 0,-5-2 0,-1 2 1,-1 1 1,3-3 0,-1 1 0,-1-1 38,-1 0 1,2-1 0,2 2-1,0-3 6,0-1 0,-1 4 0,-1 0 0,0-2 17,-1 0 1,3-1-1,-2 2 1,-1 1-32,-1-2 1,-1 3 0,-1-1 0,1-1-24,-1-2 1,1 3 0,1 1 0,1 1 40,1-1 0,1-1 0,-5-3 1,1 2 17,-1 1 1,5 0-1,-1-4 1,-1 0 40,-1 0 1,3 0 0,-1 0 0,-1 0 0,-1 0 0,-2 0 0,1 0 0,-1 0 30,1 0 1,0-4 0,-1 0 0,1 1-21,-1 2 0,1 1 0,-1 0 0,1 0-21,-1 0 1,1 0 0,-1 0 0,-1 0-6,-2 0 0,2 0 1,-3 0-1,0-1 42,1-3 1,-2 2 0,3-2-1,-2 3-28,2 1 0,2-4 0,0 0 0,1 2-39,-1 0 0,1-2 0,-2 0 0,-1 2-27,-2 1 1,-4-3-1,2 0 1,-2 0 31,1-1 1,0 2-1,-4-4 1,-1 1 44,1-1 0,4 1 0,-1-3 0,0 1-70,-2-1 1,-1 2-1,-1-1 1,1 0-117,0 2 1,-2-5 0,0 4-33,-3-4 1,0-1 0,1 1-1,-3-1-70,0 0 1,-4 4-1,3 0 1,-2-1-112,-2-1 1,-2 2 0,-2 0 168,-3-1 0,0 0 0,-1 0 0,0 1-87,2-1 1,-3 2 0,4-1 0,-2 1 167,-2 0 0,2-3 1,-1 3-1,1-1 53,0 0 1,-3 4 0,2-2 0,-3-1 66,0 1 1,-1 3 0,0-2-1,0 1 83,1 0 0,-3 0 0,0 4 0,-2-1 66,2-3 0,-3 3 0,1-3 0,1 1 31,-2-1 0,4 3 1,-3-3-1,2 3-75,-2 1 1,3-4 0,-4 0 0,1 1-4,1 2 0,-6-3 0,1 0 0,-2 0 55,-2-1 1,-3 4 0,-2-5 0,-1 3 5,-3-1 0,-1-2 0,-1 4 0,0-2-119,0 1 0,-1 2 0,1 1 1,0 0-40,-1 0 1,-1 0 0,-1 0-1,1 0-101,-1 0 1,-4 0 0,2 0 0,-1 0 27,1 0 0,-7 0 0,2 0 0,1 0 110,-2 0 0,2 0 0,-2 0 0,2 0 12,-1 0 0,-2-4 0,7 0 0,-2 1-24,-2 2 1,-1 1 0,1 0 0,1 0-40,-2 0 0,3 0 1,-2 0-1,-2 0-24,0 0 1,-7 0-1,6 0 1,-2 0-26,1 0 0,-5 0 0,-1 0 1,3 0 82,0 0 1,1 0-1,2 0 1,-2 0-24,-1 0 0,1 0 0,1 0 1,0 0-3,-2 0 0,-3 0 1,4 0-1,1 0-33,-5 0 1,3 1 0,-2 2 0,-1 1-16,-1-1 0,-5-2 0,5 0 1,-2 2-31,-2 1 0,1 0 1,2-3-1,3 2-41,0 1 0,1-1 1,2-1-1,0 0 16,0 2 0,-2 0 1,-1-4-1,1 0 6,0 0 0,-6 0 1,3 0-1,1 0 89,-5 0 1,0 0 0,1 0 0,4 0 57,1 0 0,-8-4 1,9 0-1,-2 2-72,1 0 1,-2 1 0,4-1 0,1-2-139,2 1 1,-3 2 0,0 1 0,2 0 52,5 0 1,-6 0-1,3 0 1,-2 0 18,-4 0 1,5 0-1,-3 0 1,3 0 123,1 0 0,0 0 0,0 0 0,1 0-60,3 0 1,-2 4 0,5 0-1,-1-2 14,1-1 0,-3 3 0,4 0 0,-1 0-10,0 1 1,3-3 0,-2 3-1,3-1 76,0 0 1,1 4 0,1-3 0,3 1 85,3 4 1,-1-4 0,2 2 0,2 1-248,4 2 0,0 0 0,6 2 0,0 2-319,2 0 1,3 5 0,1-3 0,2 0-17,2 0 0,1 4 1,4-2-1,0 5-1433,0 3 1,5 2 1596,3 3 1,8 7 0,2-3 0</inkml:trace>
  <inkml:trace contextRef="#ctx0" brushRef="#br0">4175 16910 6670,'3'-15'0,"1"4"-290,-1 0 0,-2 5 931,-1-2 1,-1 7 0,-2 1 0,-2 7-405,-1 8 1,-2 2 0,-4 5 0,2-1-161,2 0 1,-1 4 0,3-6 0,1 2-63,0-1 1,1 1 0,4-6 0,0 1-309,0 1 1,0-4-1,0 3-2094,0-3 2387,0-1 0,0-6 0,5-11 0,2-8 0</inkml:trace>
  <inkml:trace contextRef="#ctx0" brushRef="#br0">4163 16910 7456,'0'-16'0,"-2"-1"-273,-1-1 1,-3 3 0,-3 0 0,1 2 559,-1 1 1,-5 4 0,-3 2 0,-1 0-336,-3 4 0,-2 0 1,0 2-1,-2 0 209,-2 0 1,1 2 0,-5 2-1,3 4-8,2 2 0,1 2 0,3 2 0,1 4 252,1 6 0,7 11 0,0 2 0,5 3 11,3 5 0,1 8 0,4 2 1,1-3-305,3-2 0,8-4 0,8-4 1,3-7-213,4-6 1,4-6-1,5-5 1,3-6 18,4-7 0,7-8 1,1-7-1,-1-5-55,-2-9 1,3-5 0,0-7 0,-3-3-303,-3-4 0,-5-3 0,-6-3 0,-2 1 238,-5 1 0,-7-5 0,-6 9 0,-5 2 407,-5 3 1,-3 8 0,-2 4 0,-4 5-53,-7 6 1,-1 7 0,-5 4 0,1 2-346,2 2 0,-2 7 1,2 5 189,0 6 0,-3-1 0,0 0 0</inkml:trace>
  <inkml:trace contextRef="#ctx0" brushRef="#br0">4351 16463 7813,'0'-8'-172,"0"0"1,1 6 283,3-2 1,-1 2 0,5 2 14,1 0 1,1 0 0,2 0-1,0 0 0,-4 2 0,-1 0 1,1 4 64,-1 0 1,2-2 0,-4 4-42,2 1 1,-3 5 0,2 2 0,1 0 23,-1 1 0,-2 0 0,4 5 0,0-1-51,-2 0 1,5 4 0,-3-6 0,2 3-152,2 2 1,0-2 0,-1-1 0,1-1 89,0 1 1,-2-3 0,-1 1 0,-1 1 31,1-2 1,-2 5 0,1-5-1,0 1 4,-2 1 0,5-2 0,-4 3 1,4-2 70,1-3 0,3 5 0,2-1 0,0 1-47,0-2 0,3 4 1,-3-4-1,1 4-41,3 0 1,0 1 0,-1-1-1,-3 2-52,0 2 0,0-2 0,2 3 0,-2-2-43,0 1 1,-2-2 0,4 4-1,1-2-20,-2 1 1,3-1 0,-4-2 0,1 1-14,3 1 0,1 1 0,2-5 0,-2 1 58,-2-1 1,2 1 0,-3-1 0,4 1 43,0 0 1,-3-1 0,-1 1 0,2-1-55,2 1 1,0-1-1,1-1 1,-1-1-41,1-1 1,-1-1-1,1 5 1,0-1-24,4 1 0,-3-4 0,2-1 0,-2 1 39,-2-2 1,5 4 0,-1-3 0,-1 0 80,-1 1 0,3-1 0,-1 4 0,1-3-3,0 0 1,1-6 0,4 3 0,-2-1-21,2 0 1,1 1 0,1-3 0,0 2-1,1-2 0,-1-1 1,1-1-1,2 0-28,2 0 0,4-1 0,-1 1 0,2 0-60,-2 0 1,2-5-1,-2 1 1,3 0 8,1-1 1,3 2 0,0-5 0,-1 0 20,5 1 1,2-4-1,4 3 1,0-3 37,-1-1 1,8 0 0,-5 0 0,5-1-43,-34-1 0,1 0 1,2 2-1,1-1 1,-2-1-1,0 0 0,1 1 1,0-1 14,0 0 1,0 0 0,1 1 0,-1 0 0,1-2 0,-1-1-1,0 1 1,-1 1 10,-1 1 0,1-1 1,2 0-1,1-1 1,-4 1-1,0-1 1,31-2-13,-4 0 0,2-3 0,-9 2 0,-3 1 75,0 0 0,-2-3 0,-2 3 0,-1 0 35,-3-1 0,-2 1 0,-6 3 0,-1-2-108,-3 1 0,2-2 1,-6 1-1,-1 0-179,-1-1 1,-6 4-1,-4-5 204,-2 1 1,-6-1 0,-3-6-62,-3 0 0,-5-4 1,-2 1-1,-4 0 20,-3 2 0,-1 1 0,1-1 1,-1-1 35,-2-2 0,0 1 0,4 3 0,-1 0 85,-2 0 0,2 2 1,-3 1-152,3 1 0,1 1 0,0 0 1,1 1-117,-1 1 0,4 2 0,0-3 119,-1 1 0,4-4 193,1 1 0,4 1 0,4 1 24,4 0 1,7 1 0,6 3 0,4-2 5,2 1 0,6 2 1,0 1-1,3 0-70,4 0 0,3 1 0,-3 2 0,-1 2-202,-2 1 1,4 2 0,-9 4-1,-2 0-33,-4 0 1,-1 3 0,-10 2 0,-5 0-31,-5 0 0,-5 8 1,-6 1-1,-10 6 14,-10 4 1,-19 11 0,19-22 0,-2 0-1,-4 2 1,-2 2 150,-1 3 0,-3 0 0,-7 4 0,-3 1 0,-3 2 0,0-1 0</inkml:trace>
  <inkml:trace contextRef="#ctx0" brushRef="#br0">15134 15193 8358,'-8'-5'0,"2"-3"0,1-3-5,2 0 0,0 0 0,1 2 618,-2 1-320,0 0 0,5 2 0,2 3 0,1 6 73,-2 5 0,0 7 0,-2 5 0,1 2-80,3 2 1,-3 2-1,3-1 1,-3-3-152,-1 0 1,0-1 0,0-1 0,0-5-138,0-2 1,4-1-1,0 0-519,-1 0 1,-2-1 0,-1 1-969,0 0 0,-4-4 1489,0 0 0,-10-1 0,1 5 0</inkml:trace>
  <inkml:trace contextRef="#ctx0" brushRef="#br0">14746 15793 8403,'-12'6'-1054,"1"-1"2856,-1-5-1337,5 0 1,3 0-1,8-1 1,4-1-222,3-2 0,9-4 1,4 3-1,2-1-174,3 1 1,6-4 0,8 1 0,3-2-71,1-2 1,4 0 0,1 0 0,1 1 4,-1-1 0,-6 4 1,-7 0-1,-3 0-192,0 2 0,-10-3 1,-3 5-1,-3 0-403,-6-1 1,2 3-1273,-8-2 73,-3 3 1789,0 1 0,-10 5 0,-2 2 0</inkml:trace>
  <inkml:trace contextRef="#ctx0" brushRef="#br0">15040 16016 8043,'-5'7'983,"4"-2"1,-5-6-1,6-3-486,0-4 1,0 1 0,2-1-277,2-1 1,-3 3-1,4-2 1,0 0-295,3 2 0,3-1 0,0 4 1,1-2-62,0-1 0,1 3 1,1-1-1,3 1 4,2 0 0,-4 1 1,4-2-1,-2 3 58,-3 1 1,-2 5-1,-3 3 105,-1 3 1,-6 4 0,1 2 0,-4 2 233,-3 1 0,-9 3 1,0 0-1,-3 1 119,-1-1 0,-3-1 1,5-1-1,0-2-7,2-2 1,7-2-1,2-3-121,2 0 0,2-4 1,2-2-1,2-1-70,3-2 0,9-2 0,5-2 1,5-2-28,6-1 0,5-1 0,4 3 0,-1-4-678,1 0 1,2 3 0,-5-1 0,-4 3 516,-5 1 0,1 5 0,0 2 0</inkml:trace>
  <inkml:trace contextRef="#ctx0" brushRef="#br1">15957 15605 9266,'-11'0'574,"-1"0"0,7 0-270,5 0 0,5 0 1,8-2-1,3 0-38,3-2 1,3-2 0,3 4 0,1-2-64,2 1 0,3-2 1,-2 0-1,0 0-404,-1-1 0,-2 3 0,-6 1 0,-4 0-886,-3-2 1,-5 0 139,-1 4 0,-5 0 1,-2 0 930,-7 0 1,-8 0 0,-4 0 0</inkml:trace>
  <inkml:trace contextRef="#ctx0" brushRef="#br1">15993 15522 9053,'0'-12'621,"0"1"0,0 3 981,0 0-1154,0 0 0,0 3 0,0 5 1,0 6 17,0 5 1,4 2 0,1 1 0,0 3 25,0 2 0,3-4 0,-3 4 0,0-2-101,1-3 1,2-1-1,-3-1 1,0 0-410,0-1 0,3-3 0,-4 0-161,-1 1 0,-2-2 180,-1 1 1,-11 5 0,-2 5 0</inkml:trace>
  <inkml:trace contextRef="#ctx0" brushRef="#br0">4245 14993 5950,'-1'-6'135,"-3"2"85,3 2 0,-6 1 62,3-3 1,1 3-203,-4-3-32,4 3 0,-7 1 15,2 0 0,1 0 84,-1 0 0,4 0 0,-3-2-55,-3-2 1,4 2 0,-1-6-13,2-1 0,0-2 1,2 0-72,-1-1 0,1 0 0,3 0 0,-2 0-78,-2 1 1,3 3 0,-3 0 0,3-1 128,1-2 0,0 0 1,0-1-1,0 0 13,0 0 0,0-1 0,0-1 0,0-3-18,0-1 1,0 3-1,1-2 1,2 0 12,1-2 0,0 0 1,-4 1-1,0 1 28,0 3 0,3 1 0,1 0-55,-1-3 0,0 0 0,-1-1 1,2 6-12,-1 0 1,2 1-1,0-2 1,2 0 7,2 0 0,-3-3 0,2-2 0,1 0 14,2 0 1,-1-3 0,-1 4 0,-2 2-19,-2 1 0,3 1 0,-3 2 1,0 1-38,1 1 0,2 4 0,-3-4-15,1-1 1,2-2-1,4-2 1,-2-1 71,-2-2 1,7-1 0,-4 2 0,4-4 57,2 1 0,-4-3 0,4 4 0,-2 0-36,1 0 1,0 2 0,-6 3-57,-2 0 0,1 4 0,-4 2 0,1-1-117,-1 1 0,4 2 0,-2-4 0,0 0 140,1 1 0,-4-3 1,4 2-1,1-2 13,2-2 1,4-4-1,2-1 1,2 0-23,1 0 1,1-1-1,-1 4 1,-3 2-100,0 1 0,-4-2 0,3 6 1,-3-3 9,-1 3 1,-5-3 0,1 5 85,1-1 0,2-1 0,1-2 0,-1 1-34,1-1 0,0-1 1,0-2-1,-1 0 11,1 0 1,4-1-1,1-1 1,0-2-8,0 2 1,-2 1 0,-3 1 0,-1 0-2,-4 0 1,3 5-1,-5 0 1,0 1 27,0-1 0,3 3 1,-3-4-135,2-1 0,1-1 0,2-2 87,-2 0 1,2 0-1,-3 1 1,1 0-39,0 3 0,-4-5 1,3 4-1,1 0 148,-1-2 1,2 1 0,-4-2-63,2 1 1,-3-1 0,3 0-16,3 0 1,-4 0 0,2 1-7,1-1 0,-2 0 0,-1 0 0,1 1 7,-1-1 1,1 0 0,2 0 0,-3 1-11,0-1 0,3 1 0,-3 2 42,1 1 0,-1 2 0,-3-3 51,1 1 0,0 0 0,-3-2 0,2 0-63,1 3 1,4-1-1,-3-4 1,1 0 3,3 1 1,2-3 0,1 0 0,-2-2-35,-2 2 0,2 1 0,-2 1 1,1 0 51,-1 1 0,3-1 0,-5 0 61,1 0 1,2 1 0,-4 0-45,2 3 0,-5 2 0,4 2-17,-1-4 1,0-2 0,4-2-89,-1 0 0,-1 0 1,2 1-16,-2-1 0,0 0 0,2 2 0,-2 0 1,-2 3 0,0 3 17,-1-4 1,-1 4 73,5-4 0,-5 4 0,5-2-19,1 0 1,-2-1 0,0 1 0,-1 1-25,1 0 1,-4-3-1,4 3 1,0 0-4,-1-1 0,-2-3 224,4 1 0,-6 2-183,2-2 1,2 4-1,-1-2 1,0-1-36,0 1 0,3 2 0,-3-4 0,2 0-20,2 1 1,-2-3 0,0 2 0,3-1 26,0 1 1,-2-1 0,-2 4-1,1 0 54,-1-1 1,-2-2-1,3 3-41,-2-1 1,4 3 0,-2-2 0,1 1-15,-1 0 0,-3 0 0,4 3 1,1-2 5,2-1 0,1-4 0,-1 3 0,1 0-57,0 0 0,0-3 1,-1 3-1,1-1 19,0 1 0,0 1 29,-1 4 1,-3 0-9,0 0 0,-1 2 1,2 0 5,-1 2 1,-4 0 0,3-4 3,3 0 0,0 0 0,2 0 0,0 0-6,-1 0 1,-3 1-1,0 2 1,1 1 47,2-1 0,-4-1 1,1 1-31,1 1 1,2 3 0,1-3 0,-1-1 60,1-2 1,0-1 0,0 0 0,-1 0-48,1 0 0,0 0 1,1 0-1,1 0 15,2 0 1,0 0-1,-5 0 1,1 0-106,0 0 1,0 0-1,-1 0 1,1 0 42,0 0 1,-4 0 0,0 0-9,1 0 1,1 4 17,2 0 1,0 1 0,0-2 60,-1 1 1,1 0 92,0-4-26,0 0 1,-2 1-128,-2 3 0,-2-3 0,-3 5-83,1-1 0,5-3 62,-1 6 0,-2-5 0,2 1 18,1-3 0,-2-1 277,1 0 1,-4 0-222,4 0 0,-4 0 0,2 1-2,-1 3 0,4-2 13,-1 2 125,3-3 34,0-1-167,1 0 0,-4 0-18,0 0 0,-4 4-33,4 0 18,-6 0 0,5-4-10,-3 0 1,-2 0 47,6 0 0,-4 0-14,4 0 0,-4 0-167,4 0-60,-6 0 214,9 0 1,-9 0 0,5-2-47,-2-2 1,4 3 166,-1-3 0,1 2-108,-1-2-49,3 2 0,-9-4-100,6 2 1,-4 3 88,4-3 1,-4-2 0,2 1 70,-1-1 0,3 2 0,-4-4 161,-1-1 0,2 2-135,-1-1 1,1 2 0,-2-3-86,1 1 1,0 4-1,-3-3 36,3 2 1,-2-3-1,6 3 1,0-1-108,-1-4 1,3 4-1,-2-2 1,1-1 101,-1-1 0,2 2 0,-3 0 1,1 0 66,0 1 0,-4-3 1,2 2 19,-1-2 0,1-1 1,-4 2-47,2 1 0,1 0 1,-1-3-46,4-1 1,-3 0 0,1 2 0,-3 1 10,1 1 0,4 0 0,-3-4 11,2 0 1,-1 1 0,4-1-28,-3 0 0,0 0 0,2 1-13,-1-1 0,-4 0 1,2 0-4,0 1 0,3-1 0,-1 0-31,2 0 1,2 0 0,0 1 0,-1-1 15,1 0 0,0 0 0,1 1 0,1-1 18,2 0 0,0 0 1,-5 1-1,1-1 22,0 0 1,-4 2 0,-2 1-1,1 1-18,-1-1 1,-2 2 0,4-1 4,1-1 1,2-1 0,1-1 0,-1 2-107,1 1 1,4 0 0,1-3-1,1-3 52,3-1 1,0 2 0,0-2 0,-3 5 71,-1 2 0,-1 0 0,-5-4 0,1 2 16,0 2 0,0-1 0,-1 4 0,1-2-33,0-2 1,0 0 0,0 0 0,1 1-66,2-1 1,0-2-1,4 0 1,2-1-37,1 0 0,2-4 0,1 1 1,2 0 148,4 2 0,3-2 1,2-1-1,-1 2 36,0 1 0,2 1 1,1 1-1,1 2-5,-1 1 1,2 0 0,1-2 0,1 1-57,2 1 0,2 2 0,1-4 1,-1 3-139,-3-3 0,5 4 0,-4-1 0,0 1-74,-3-1 1,-1 5 0,-5-2 0,-1 2 46,-3 2 0,-2 0 0,-7 0 0,-1 0 24,-1 0 1,-6 0 0,2 0 0,-3 2 74,-1 2 0,-5-3 0,0 4 1,-1-1 69,1 0 0,-3 0 0,4-4 58,1 0 0,1 0-744,2 0 329,0 0 1,0 0-318,-1 0 1,-3 0-2285,0 0 1,-7 0-169,-1 0 3080,-5 0 0,-7 0 0,1 0 0</inkml:trace>
  <inkml:trace contextRef="#ctx0" brushRef="#br0">9031 11289 8319,'-10'-16'184,"2"1"0,-1-5 0,5 3 0,0 0 404,-1 0 1,3 1 0,-2 5 0,3-1-95,1 0 1,1 2 0,2 0-1,2 3-259,2-3 1,1 5 0,3 1 0,1 3-219,0 1 0,4 0 0,1 0 0,1 1-59,3 3 1,0-1 0,0 3-1,-2 1-292,2-1 0,-3 1 1,1 2-1,-1-1 166,0 1 0,-3-2 0,0 0 424,-2 3 0,-5-4 1,-1 2-1,-2 1-152,-2 2 1,-7 0-1,-6 4 1,-4 3-783,-5 6 1,-13 11-1,-7 3 678,-9 6 0,23-22 0,-1 1 0,-6 3 0,0 0 0</inkml:trace>
  <inkml:trace contextRef="#ctx0" brushRef="#br0">16922 14828 8567,'0'12'-1935,"5"-5"2392,-4-2 0,4-6-193,-5-3 1,0-3 82,0-5 0,0 1 797,0-1-714,0 5 1,0 3-212,0 8 1,0 3-1,0 6 1,2 1 68,2 2 1,-2 4 0,6-3 0,0 0-2,-2 0 0,5 2 0,-5-3 1,2 0-34,0 1 1,-1-4 0,2 2 0,-3-2-147,-1-1 1,1 0 0,-4 0-1154,2-1 0,0-3-2304,-4 0 3349,0 0 0,0 4 0,0-1 0</inkml:trace>
  <inkml:trace contextRef="#ctx0" brushRef="#br0">16722 15487 8423,'-12'0'68,"1"1"1,2 2 1657,1 1-913,6 0 0,-2-10-544,8-1 0,2 0 0,9 1 0,2-1-175,2 1 1,10 2 0,-4-3 0,2 1 64,2-1 0,2 3 0,-2-4 0,1 0-421,3 2 0,0-3 0,-1 3 0,-2 0 119,-1-3 0,1 2 1,-5 1-1,-4 1-216,-3 2 1,-2 2 0,-4-1-778,-1-2 1,-4 4 617,-3 0 1,-19 6 0,-4 5 0</inkml:trace>
  <inkml:trace contextRef="#ctx0" brushRef="#br0">16898 15699 8468,'-12'5'1475,"1"-4"-323,-1 4 0,7-5-803,5 0 1,5-4 0,7-1 0,1-1-193,2-3 0,0 2 1,4-1-1,1 0-108,-2 2 0,4-3 0,-3 5 0,-1 0-235,-2-1 1,1 3 0,-2-2-3,0 3 1,-4 2 0,-3 3 170,-4 4 0,-4 6 0,-4 2 1,-4 0 86,-2 1 0,-7 0 0,-3 4 0,-1-3 326,2-1 1,1 3 0,5-5 0,-1 0 86,4-2 1,5-3-1,-2-1-82,2-1 0,2-1 1,7 1-271,4-5 1,4-1 0,2-2 0,3-2-147,2-1 0,0 0 0,5-4 0,-1 1-62,1-1 0,-1 1 0,1-2 1,-1 3-367,1-1 1,-1 5 0,1-3-1,-1 3 10,1 1 0,-2-4 1,-1 0-1,-3 2 433,-1 0 0,4 2 0,-3 0 0</inkml:trace>
  <inkml:trace contextRef="#ctx0" brushRef="#br0">17674 15240 8320,'-6'-5'1832,"0"5"-1494,6 0 0,6 1 0,3 7 0,5 0-189,6-2 0,2 5 1,3-5-1,1 2-105,1 0 1,1-4 0,-6 2 0,-1 0-1356,-1-4 0,-6 3 1311,2-1 0,-9 0 0,-1-4 0</inkml:trace>
  <inkml:trace contextRef="#ctx0" brushRef="#br0">17780 15181 8320,'-12'-6'2074,"0"0"-1611,1 6 0,0 6 0,3 2 0,3 2-408,0 2 0,4-1 1,-3 3-1,2 0-439,2 2 1,0 3 0,0-3-1,0-2 384,0-1 0,6-1 0,0 0 0</inkml:trace>
  <inkml:trace contextRef="#ctx0" brushRef="#br0">18086 14758 6576,'-4'-12'973,"0"0"1,0 1 223,4-1 1,0 7-531,0 5 0,0 5 0,1 7 0,3 1-60,4 2 1,6 0 0,3 4-1,0 2-531,0 1 0,3 2 0,-3-1 0,0 1-287,0 0 1,-1-6-1,-5-1 1,0-2 17,-3 1 1,1 0 0,-5-4-1,0-1-2174,1 1 0,-4 0 2367,3 0 0,-3-1 0,-1 1 0</inkml:trace>
  <inkml:trace contextRef="#ctx0" brushRef="#br0">18145 15299 7345,'-7'0'971,"11"-2"0,9 0-225,4-2 0,3-5 0,4 1 0,3-2-411,0-2 1,4-1-1,-2-2 1,0 0-68,0 0 1,2 2-1,-4 3 1,-2 1-65,-4 1 0,0 4 1,-5-3-1,-2 2-1008,-1 2 1,-5 2-280,0 1 1,-6 1-1,2 3 1,-2 4 1082,-2 3 0,-11 6 0,-2 1 0</inkml:trace>
  <inkml:trace contextRef="#ctx0" brushRef="#br0">18344 15440 8495,'-5'6'170,"-1"0"2066,-6-6-1349,5 0 0,2-2 1,5-2-595,0-3 1,5 0-1,3-1 1,3 0-78,0 2 0,5-3 0,1 3 1,1 1-429,3 0 0,0 1 0,0 3 1,-3-2-226,-1-1 1,3 0 0,-4 6 273,-2 2 1,-6 2-1,-4 6 1,-3 0 205,-1-1 1,-1 1 0,-3 1 0,-5 3 121,-6 3 1,2 0 0,-4 0 0,3 1 975,2-2 1,-2 1-1,6-5 1,-1 2 18,1-2 1,3-1-769,5-1 1,1-2 0,3-2-101,4-4 0,2-3 1,3-2-1,3-2-261,4-1 0,1-3 1,-1 1-1,0 0-237,1-3 0,-4 2 0,0 1 0,-1 0 127,-1 4 1,-3-3 0,-4 1 0,1 1-38,1 2 1,2-3 0,0 0-884,0 1 1,0 2-1,-1 1-4845,1 0 5844,-5 5 0,-2 2 0,-5 5 0</inkml:trace>
  <inkml:trace contextRef="#ctx0" brushRef="#br0">19132 15205 8202,'-6'-6'1055,"1"5"0,5-5-786,0 2 0,5 2 0,4-1 0,4 1-54,3 2 0,5-1 0,-3-2 1,1-1-251,1 2 1,-4 0-1,2 2 1,0 0-1712,1 0 0,-6-1 1746,-2-3 0,1-2 0,-5-6 0</inkml:trace>
  <inkml:trace contextRef="#ctx0" brushRef="#br0">19062 15087 8370,'-4'-12'241,"0"1"1,0-1 0,4 0-1,0 0 33,0 1 0,5-1 1,3 0-1,3 2-152,0 2 0,1-1 1,1 3-1,1 1-1343,2 0 1221,5 1 0,-8-1 0,4-2 0</inkml:trace>
  <inkml:trace contextRef="#ctx0" brushRef="#br0">19767 14593 8366,'-11'0'-1121,"-1"0"1543,0 0 1,0 0 0,1 0 0,-1 0 502,0 0 1,4-5-652,0-3 0,6 2 0,-1-1 0,6 1-114,5-1 1,3 1 0,5-4-1,2 3-133,1-3 0,7 4 0,-3-1 0,2 2-73,0 2 0,2 2 0,-1 1 1,-2 0-149,-3 0 0,-7 5 0,1 3 183,-6 3 1,-4 2-1,-8 1 1,-3 2 248,-6-2 0,-2 1 0,2-1-164,0 2 0,2-1 0,2-3 0,4 0-247,3 0 1,11-5 0,7 0 0,7-1 46,3 1 1,4-3-1,-2 2 1,-1 1-507,-4 0 0,-3-4 1,-10 5 778,-3 1 1,-10 2 0,-12 1 0,-11-1 216,-9 1 0,-9 0 0,1 0 0,0-1-191,3 1 0,4 0 0,4 0 0,4-1-1012,7 1 839,3 0 0,5 0 0,0 0 0</inkml:trace>
  <inkml:trace contextRef="#ctx0" brushRef="#br0">19591 15158 8366,'-11'8'265,"4"-1"1,3-4 0,8 1 340,3-3 0,5-1 0,5 0 0,7-1-273,6-3 0,4-3 0,4-4 0,2-1-146,3 0 1,6 0 0,-6 1 0,1-1-176,-1 0 1,2 0 0,-5 1-1,-1-1-209,-2 0 0,-2 2 1,-10 0-1,-4 4-873,-3 1 1,-2 1 1069,-4 4 0,-11 5 0,-2 2 0</inkml:trace>
  <inkml:trace contextRef="#ctx0" brushRef="#br0">20003 15287 8725,'5'-12'1261,"-3"6"-830,6 2 0,-1 4 0,2 4 47,-1 4 0,-6 6 0,4 3 0,-3 0 53,1 0 0,6 3 1,-1-3-1,4 1-168,2 3 0,6-4 0,0-2 1,4-2-290,2-1 0,5-1 0,-3-4 0,-1-3-18,1-2 0,-3-2 1,-5-2-1,-3-2-392,-1-3 1,-2-4 0,-6-2 0,-3-1-35,0-2 1,-2-4 0,-4 3-1,0 0 384,0 1 0,0-5 0,-2 2 1,0 1 473,-2 2 1,-1 3 0,2 2 1613,-1-1-1619,0 5 1,4 3 0,0 10 0,0 4 176,0 4 0,0 7 0,1 0 0,3 5-440,4 6 1,3 0 0,2 2-1,1 0-845,2 3 0,5 1 0,-2-3 1,3 0 401,2 1 0,-3 3 223,-5 0 0,-1 11 0,-8-2 0</inkml:trace>
  <inkml:trace contextRef="#ctx0" brushRef="#br0">3845 11359 8157,'-1'-10'0,"-2"1"318,-1 1 1,-3 4-1,3-4 0,0 8 0,4 3-57,0 7 1,0 10 0,0 0 0,0 3-215,0 4 1,-2 4 0,0 5 0,-2 2-509,1 1 0,1 3 0,-1-4 0,-1-3-1674,2-1 2135,-5-2 0,0-9 0,-4 1 0</inkml:trace>
  <inkml:trace contextRef="#ctx0" brushRef="#br0">3845 11501 8131,'12'-19'-439,"0"-6"0,1 5 0,1 0 404,2 2 1,5 2 0,-2 4 0,2 2 254,-1 2 0,1 3 1,-5 6-1,-1 4 97,2 7 1,-8 5 0,3 6 0,-3 2-113,-2 3 0,2-2 1,-5 5-1,0 2-107,1 1 0,-4 1 0,1-1 0,-8-1-162,-5-2 0,-10-1 0,-3 3 1,-6-3-42,-4-1 0,-6 2 0,-2-4 0,1-2-220,6-4 1,1 0-1,7-7 1,2-2 324,4-3 0,-1-6 0,3 2 0</inkml:trace>
  <inkml:trace contextRef="#ctx0" brushRef="#br0">4175 11077 10409,'-7'-5'0,"4"-2"0,6 1 606,5 2 0,4 4 0,5 5 0,5 6-1499,4 3 1,12 7 892,1-1 0,11 7 0,3 3 0</inkml:trace>
  <inkml:trace contextRef="#ctx0" brushRef="#br1">5374 5350 6030,'-1'-15'0,"-2"-1"171,-1 2 1,-4 1-1,3 1 1,-1 1 945,-4 4 1,-5-3 0,-5 7 0,-1 0 72,2 2 0,-8 1 0,4 1 0,-2 3-821,0 4 1,2 2 0,-2 2-1,-1 0-262,-2-1 0,1 1 1,3 1-1,1 2-128,-1 0 0,-3 1 0,0-4 0,0 0 58,3-1 1,-4 5 0,1 0 0,2-2 414,4-1 0,3-1 0,3 0 1,0-1-206,0 1 1,6 0 0,3 0-1,0-1-650,4 1 1,0 0 0,2 0-252,0-1 1,4 1-1,2 0 1,0-2 401,3-2 1,2 3 0,0-3 0,1 2 52,0 2 1,0-1 0,1 1-1,1-1 178,2-3 1,5 2-1,-2-2 1,4 2 157,0 2 0,5 0 0,2 0 1,2-1 111,5 1 1,5 0-1,-1 0 1,3-1 8,0 1 0,8 4 0,-5 1 0,2 0 206,-1 0 1,3-2 0,3-3 0,0 0 108,3 0 1,5-2-1,-3-2 0,1-3-330,2 0 1,-28-4 0,0 0 0,26 3 0,4-3-74,-31-1 1,2 0 0,0 0 0,1 0 0,1 0 0,0 0 0,-1 0-1,-1 0 4,2 0 0,0 0 0,-1 0 0,0 0 0,-2 0 1,1 0-1,-1 0 0,0 0 30,0 0 1,0 0 0,1 0-1,0 0 1,28 1 0,-2 3-78,-1 4 0,-2 1 0,-1 0 1,0-1-79,-1 1 0,3-2 0,-6-1 0,3 0-2,4-4 0,6 3 1,-2-1-1,0-1-92,0-2 0,-30-1 0,0 0 0,32 0 0,-31 0 1,0 0 7,0 0 0,0 0 0,32 0 0,-1 0 0,0 0 50,-5 0 1,6 0-1,-8 0 1,1 0 78,0 0 1,1 0 0,1 0-1,-4 0-43,0 0 0,5 0 1,-6-1-1,2-2 19,2-1 1,1 1-1,-2 1 1,1 0-24,2-2 1,0-4-1,-3 3 1,1-1-49,2 1 1,0-3 0,-5 3 0,0 0-13,-3 0 1,2-3 0,-3 4 0,-1 0 27,-2-1 1,-4 3 0,-2-3 0,-2 0 6,1-3 1,-3 2 0,-1-1 0,-2 1-55,-2-1 0,2-1 1,-7-4-1,2 2-77,-2 2 0,-2-5 0,-6 3 0,1-2-117,-1-3 1,-3 1-1,-2 2 1,-1-1-129,-3-2 0,-2 2 0,-3-3 0,-1 3 24,1 1 1,-2 0-1,-1-1 1,0-1-200,-4-2 0,3 0 0,-1 3 0,-1-1 844,-2-2 0,-1-1 0,0 3 1,-1-2-821,-3 2 1,-6-3 0,-7 1 0,-2 2 242,-2 1 1,-2-3-1,-5 0 1,-2 2 176,0 1 1,-8 1 0,3 1 0,-3 0 204,-2 3 1,-1-2 0,-4 2 0,-1-2 152,-2-2 1,-3 4 0,0 0 0,-2 0 117,4 2 1,-10-3-1,7 3 1,-3 1 132,-3 0 1,-2-3 0,-3 3 0,2 0-88,0-1 0,24 2 0,0 1 0,-28-1 0,31 2 0,0 1-185,0 0 1,0 1-1,0-2 1,-1 0 0,-1 0-1,0 0 1,1 0 0,0 1-113,-2 0 1,0 1 0,3 0 0,-1 0 0,-2 0 0,0 0 0,1 0 0,0 0-47,0 0 0,0 0 1,-6 0-1,0 0 1,4 0-1,1 1 1,-1 0-1,0 1-86,1 0 0,1 0 1,-5 0-1,1 0 0,1-2 1,0 1-1,0 0 1,-1 1 7,0-1 0,-1 2 0,-3-1 0,0 1 1,3-2-1,0 0 0,-1 1 0,0 0 19,1 0 0,-1-1 0,-1 0 0,1-1 0,-1 0 0,1 0 0,1 0 0,0 0 18,0 0 0,1 0 0,-2 0 0,1 0 0,3 0 0,-1 0 0,0 0 1,0 0-22,-1 0 1,0 0-1,-1-2 1,0 0-1,3 0 1,0 0-1,0 0 1,0 0-31,0 0 0,0-1 0,-3 3 0,0-1 0,0-2 0,1 1 0,0 0 0,-1 0 0,1 0 0,-1 0 0,-1 0 0,-1 0 0,3 2 0,0 0 0,1-1 0,-1 1 0,-1-2 0,-1 0 0,-2 1 0,0 0 0,3-1 0,2 0 0,0 2 0,-1 0 0,2 2 0,-1 0 0,0 1 0,0 1 0,1 1 0,0 2 0,0-1 0,0 1-219,1 0 1,-1 1 0,-2 1 0,0 1 0,1 2 0,-1 1 0,0 0 0,-1 1-764,0 1 0,0 1 982,0 1 0,0 0 0,-1 1 0,0 1 0,-1-1 0,0 0 0,-2 0 0,0 0 0,-2-2 0</inkml:trace>
  <inkml:trace contextRef="#ctx0" brushRef="#br1">15416 17110 12032,'7'0'-2260,"2"1"2083,-5 3 1,0-1-1,-4 4-140,0 3 0,1-4 517,3 2 0,-1-4 113,5 4 1,-4-6-1,3 2-65,2-2 0,-2-2 1,0-2-1,-1 0 101,1-2 1,-5-5-262,2 1 1,-3-3 0,-2-1-52,-3 1 0,-2 0 0,-6 2 0,0 3 11,0 0 1,-1 1-1,-1 3 1,-3-2 138,-1 1 0,2 2 1,-4 1-1,1 1-108,1 3 1,-3 4-1,4 7 1,0 4 27,0-1 0,1 8 0,4-1 0,2 2-73,2 2 1,3 4 0,5-2-1,1 2 20,3-2 0,4 3 1,7-4-1,6 0 39,6-2 1,3-5-1,6-2 1,2-4-191,1-4 0,3 2 0,-4-9 0,-3 1-53,-1-3 0,1-3 0,-7-2 0,-2-3-192,-1-4 0,-3-8 0,-2-3 1,-5-5 79,-2-3 1,-6 0 0,-3-4 0,-3-2 571,-1-1 0,-5 0 0,-4 3 0,-6 4 62,-4 2 1,-7 3 0,-4 2-1,-3 4-315,-4 3 1,-4 7-1,-3 3-15,-5 6 0,-2 9 1,-13 6-1</inkml:trace>
  <inkml:trace contextRef="#ctx0" brushRef="#br1">16216 17274 21222,'-12'0'1298,"7"0"0,5 0 1,7 0-1083,3 0 0,7-4 1,4 1-1,4 0 59,2 2 0,11-1 0,1 0 1,6-4-570,2 0 1,-5 3-1,-3-1 1,-3 3-546,0 1 1,-8 0-1,-3 0 1,-5 0-2411,-3 0 3254,-2 0 0,-8 0 1,-2 0-1</inkml:trace>
  <inkml:trace contextRef="#ctx0" brushRef="#br1">16428 17086 18765,'-12'-4'0,"1"-1"345,4-1 1,1 4 0,6 2 0,0 7-503,0 3 1,0 2 0,2 1-1,0 3 413,2 3 1,5 7 0,-2 2 0,-1-1-946,-2 2 1,2 0 0,-2 5 0,-2 1 561,-1 6 0,-11 3 1,-3 3-1</inkml:trace>
  <inkml:trace contextRef="#ctx0" brushRef="#br0">17439 16581 7697,'0'-12'515,"0"0"314,0 0 1,-1 6-420,-3 2 1,1 3-1,-3 2 1,0 3-60,4 4 1,0 7-1,2 5 1,0 1-217,0-2 0,0 4 1,0-4-1,0 2-181,0-1 0,4 1 0,0-4 0,0 0-751,1 0 1,-3-2 0,2-2-1,-4 2 797,-4 0 0,-8 1 0,-6-4 0</inkml:trace>
  <inkml:trace contextRef="#ctx0" brushRef="#br0">17074 17086 7672,'-11'0'1452,"3"0"-1294,0 0 0,7 0 0,1-1 0,6-2 151,5-1 1,6-1 0,4 3 0,5-4-89,5 0 1,3 2 0,3-4 0,1 0-300,1 2 0,0-4 0,-4 7 0,-1-1-456,-2-2 1,-5 5-1,-6-3 1,-3 3 533,-1 1 0,-1 0 0,-4 0 0</inkml:trace>
  <inkml:trace contextRef="#ctx0" brushRef="#br0">17251 17380 7827,'-12'8'0,"0"-1"0,1-2 813,-1-3 0,0 0-400,0-2 0,6-2 0,3-2-73,6-3 0,3-3 1,6 1-1,1 2-132,3-3 1,1 1 0,4 0-1,-2 3-228,2 0 1,-4 1-1,0 2-144,0 0 1,-4 0 0,2 7 0,-6 4 94,-5 2 1,-3 2 0,-2 1 0,-5 3 306,-5 3 0,-2 0 1,-7 0-1,0 2 516,2 1 0,-3-3 0,6-2 91,0 0 0,3 0-782,5 2 1,3-3 0,9-8-1,7-4-147,6-3 1,9-1 0,5-1 0,2-3-2112,1-4 2195,5-8 0,2-2 0,5-6 0</inkml:trace>
  <inkml:trace contextRef="#ctx0" brushRef="#br0">17886 17063 7624,'-4'-8'1696,"0"0"1,1 5-1278,7-1 0,3 3 0,5 1 0,-1 1-256,1 3 0,0 2 1,0 3-1,-1-3-638,1 0 0,4 3 0,0-3-937,-2 1 0,-1 3-1184,-1-2 2596,-6-3 0,-6 0 0,-6-5 0</inkml:trace>
  <inkml:trace contextRef="#ctx0" brushRef="#br0">17980 17051 7624,'0'-12'1113,"0"0"-492,0 1 0,-1 4 0,-2 5-242,-1 4 1,-5 5 0,2 4-242,1 1 0,-3 0 0,3 1 0,1 1-462,0 2 1,-3 0-1,3-3 1,0 1-382,0 2 0,-3 0 0,4-5 705,1 1 0,-3 0 0,-1 0 0</inkml:trace>
  <inkml:trace contextRef="#ctx0" brushRef="#br0">17874 17133 8009,'0'-12'1603,"0"6"1,1 2-1483,3 8 0,3 2 0,5 5 0,-1-2-1486,1-1 0,0 0 1365,0 4 0,5-1 0,1 1 0</inkml:trace>
  <inkml:trace contextRef="#ctx0" brushRef="#br0">18333 16604 7669,'6'-12'642,"-2"1"-236,3-1 1,-5 7 0,5 5 0,-2 6 159,-2 5 1,-2 6 0,-1 2 0,0 3-423,0 2 1,0-1 0,1 1-1,2-2-546,1-2 0,4 5 1,-4-5-1,-2 1 305,-1 2 1,3-5 96,0 1 0,-5 1 0,-6 4 0</inkml:trace>
  <inkml:trace contextRef="#ctx0" brushRef="#br0">18227 17110 7647,'0'-8'634,"0"0"1,5 2-1,4-4 1,6 4-263,4 1 1,3-5 0,3 4 0,1-2-300,2 0 1,3 0-1,-2-3 1,0 0-331,-1 3 0,4-2 0,-3 2 0,-2-1-565,-2 1 1,0 2 821,-10 2 0,6 2 0,-3-3 0</inkml:trace>
  <inkml:trace contextRef="#ctx0" brushRef="#br0">18344 17345 8114,'-11'0'1539,"4"-5"0,3-3-1157,3-3 1,6 1 0,3 1 0,2 1-151,2-1 0,0 2 0,0 1 0,1 1-544,2 2 0,2 2 0,4-1 0,-2 0-8,-2-2 0,2 0 1,-3 5 245,-2 3 0,-2 3 0,-4 4 0,-4 1-4,-3 0 1,-2 5 0,-3 1 0,-4 2 550,-2-1 0,-7 1 1,-2 3-1,0 0 93,-1-4 1,6 2-1,-2-5 1,3 0-186,1 1 0,6-8 0,2 2-236,2 0 1,4-6-1,2-1 1,5-3-142,5-1 0,5-1 0,5-3 0,1-2-645,-1-1 1,6-2 0,-7 4 0,1-2-235,-3-2 1,1 2-1,-4 0 1,2-1 874,-1 1 0,1-3 0,4 3 0</inkml:trace>
  <inkml:trace contextRef="#ctx0" brushRef="#br0">19085 17169 8213,'12'-4'0,"0"0"0,0 0 522,-1-1 1,1 3 0,1-2 0,2 2-442,0-2 1,1 2 0,-4-1 0,-1 0-2045,1-1 1963,-5 3 0,-2-10 0,-5 5 0</inkml:trace>
  <inkml:trace contextRef="#ctx0" brushRef="#br0">19015 17074 8102,'-4'-7'0,"0"-1"471,1-1 0,3 2 0,4 1 0,4-1-399,2 0 0,2 5 0,1-3 1,3 1-709,4 0 1,-2-4 635,1 4 0,1-5 0,4 2 0</inkml:trace>
  <inkml:trace contextRef="#ctx0" brushRef="#br0">19591 16522 7716,'0'-12'1746,"0"11"1,0 5 0,0 6-994,0 6 1,0-2 0,0 6 0,0-1-318,0 0 0,0 3 0,1-4 1,2 2-506,1-1 0,5-3 1,-3 2-1,1-1-366,-3-2 0,-1-2 0,-1-2 0,2 1-699,-1 0 0,-6 0 0,-2 0 1,-2-2 1133,-2-2 0,-1 7 0,-2-1 0</inkml:trace>
  <inkml:trace contextRef="#ctx0" brushRef="#br0">19462 17051 7684,'-12'4'1870,"0"0"-1343,6 0 0,9-4 0,11 0 1,2-2-169,5-2 1,7-2 0,3-6 0,3 0-210,1 1 1,5-1-1,0 0 1,1 0-241,-1 1 1,-2 0-1,-5 2 1,-5 2-379,-3 2 0,0-3 0,-8 4 0,0 2-912,0 1 1380,-1 1 0,-4 0 0,-1 0 0</inkml:trace>
  <inkml:trace contextRef="#ctx0" brushRef="#br0">19661 17298 7663,'0'6'896,"2"0"0,2-5 83,4 3 0,-3-2 0,0 6-243,0 1 1,0 2 0,5 1 0,-3-1-544,3 1 1,-4 0 0,2 0 0,1-2-377,2-2 0,2-1 0,1-5 0,2 2 41,-2-1 0,4-7 0,1-4 1,-1-3-405,-2 0 0,1-1 0,0-1 0,0-1 290,0-2 0,-2 0 0,-3 4 1,0 1 682,0-1 1,-5 1-1,0 2 1,-1 3 934,1 1 1,-3 1-534,4 4 1,-4 5-1,2 3 1,-1 3-786,-2 5 0,2 2 1,0 7-1,1 3-1031,-1 3 1,-1 3 0,-4 4 0,0 4 986,0 5 0,0 2 0,0-2 0</inkml:trace>
  <inkml:trace contextRef="#ctx0" brushRef="#br0">11359 10207 8175,'0'-12'42,"0"1"0,-1 0 0,-3 3 1,-2-1 0,-6 4-87,0-2 1,0 5 0,-1-2 0,-1 2 128,-2 2 0,-1 0 1,3 0-1,-3 0 91,-1 0 1,2 2 0,-4 2 0,-1 5 57,-1 5 0,3 5 0,-1 5 0,-1 4-77,-1 3 1,4 7 0,2 3-1,3-1-126,1 1 1,6 2-1,3-3 1,6 1 69,4-1 1,5-1 0,4-3 0,3-1-310,4 0 1,2-1 0,2-2 0,3-5-5,0-2 0,4-7 0,-3-2 0,3-3 187,2-1 0,3-6 1,0-3-1,0-6 54,2-5 0,-1-6 1,3-4-1,-3-3-126,-4-4 1,-6-3-1,-4 1 1,-5-4 14,-5-3 1,-8-6 0,-4 0 0,-3-1 227,-1 1 0,-9-7 0,-4 3 1,-4-1 3,-4-1 1,-1 6 0,-3 2 0,-1 7-529,-2 7 1,-4 6 377,0 6 0,-7 6 0,-3 0 0</inkml:trace>
  <inkml:trace contextRef="#ctx0" brushRef="#br0">12441 8831 7814,'0'-12'-649,"0"1"0,6 4 649,1 3 0,0-1-139,1 1 0,-6-1 515,2 1 0,-2 1 0,-2-5-98,0-1 0,0 3 0,0-2 1,0 4 0,-2-2-326,-2 0 0,-2 2 0,-6 4 0,-1 0-125,-3 0 0,-1 0 0,-4 2 1,2 0 100,-2 2 1,4 4 0,0-3 0,1 2 66,1 2 1,-6 1 0,1 2 0,-1 0 58,2 0 1,-4-1-1,4 3 1,-3 0 18,-2 2 1,1 4 0,-1 1 0,0 4 41,1 3 1,3 6 0,2 0-1,1 6-19,3 6 0,5-2 1,1 10-1,0-1-95,1 2 1,2 5 0,5-6 0,0-1 19,0-2 0,9 6 1,4-2-1,4-5-68,4-4 1,1-1-1,3-6 1,3-1 114,3-2 1,4-6 0,3-4 0,3-5 52,1-5 1,11-4 0,10-4-1,-29-6 1,0 0-67,1-2 0,0 1 1,2-1-1,1 0 1,0-1-1,1 1 1,1-2-1,0 0-101,1-2 1,1 0 0,3-3-1,-1-1 1,-1 0 0,0-1 0,0 1-1,-1-2-41,0 0 1,0-1 0,0 0 0,1 0 0,-2 0 0,0-1 0,-2-1-1,-1 1 26,-1-2 1,-1 0 0,24-11-1,-5-3 1,-6-1 13,-6-2 1,-8-2 0,-7 0 0,-5 1 190,-3-5 1,-3 0 0,-7-4-1,-1-2-58,-1-3 1,-7 1 0,-2-7 0,-8 1 139,-5 0 0,-11-9 0,0 1 0,-3 0-56,0 3 1,-5 0 0,3 6 0,-1 3-87,-1 3 0,2 9 1,-2 2-1,1 8-48,3 3 1,-5 6 0,0 5-1,-3 5-386,-3 5 0,-6 12 1,1 7 348,-6 11 0,-2 3 0,23-11 0,0 1 0,0 0 0,0 1 0,-2 0 0,0-1 0</inkml:trace>
  <inkml:trace contextRef="#ctx0" brushRef="#br0">11677 12465 7486,'12'-12'0,"-1"0"0,1 1 173,0-1 1,-2 0 0,1 0-1,-2 1 214,0-1 0,8 4 0,-5 0 0,1 0-187,0 2 1,-1-3 0,-2 3 492,-2 0-827,3 3 1,-15 3-1,-2 9 1,-7 4 20,-6 3 1,-5 5 0,-3-1 0,-3 2 95,0 1 1,-3-3-1,4-2 1,1-1 51,-1-2 1,3-2 0,5-3-1,2-1 449,2-1 1,2-4-7,3 4 1,6-4 0,3 2-262,6-1 1,7 1 0,8-4 0,3 2-126,4-1 1,9 2-1,0-1 1,1 0-117,3 1 1,4 0 0,-3 5 0,-1-3-171,-1 3 0,-2 0 1,-1 2-1,-2-1-249,0 1 0,-6 0 0,1 1 0,-3 1-341,-4 2 1,-5 1 0,-7-1 0,-4 2 783,-3 0 0,-11 5 0,-3-5 0</inkml:trace>
  <inkml:trace contextRef="#ctx0" brushRef="#br0">11524 13088 7416,'-17'0'-287,"0"0"1,-2 0 0,3 0 969,3 0 1,1 0 403,0 0-736,6 0 0,6 0 0,9 0 0,4 0-88,3 0 1,3 0 0,-2 1-1,1 2-64,3 1 1,2 1 0,1-2 0,1 2-512,-1 1 1,2 2 0,-8 4 0,2 0-150,-1 0 1,-4-1 0,2 1 460,0 0 0,1 0 0,6-1 0</inkml:trace>
  <inkml:trace contextRef="#ctx0" brushRef="#br0">12606 12771 10204,'12'0'213,"-1"0"1,1-2-1,0-2 1,0-2 14,-1-1 1,1-3-1,0 2 1,0-2-351,0-2 0,-5-4 1,1 0-1,0 2-207,-1 1 1,-2 1 0,-5 0 132,0 1 1,-5 0 0,-5 3 0,-3 4 153,-2 3 1,-6 1-1,1 1 1,-2 3 240,-2 4 1,1 4-1,-1 5 1,1 5 233,-1 4 0,2 7 0,1-2 0,4 3 116,4 2 0,0 1 0,9 1 0,2-1-295,0 1 0,11-5 0,6-6 0,4-2-54,6-2 1,7-4 0,-1-5 0,3-5-692,1-5 0,4-3 1,1-2-1,-3-3 491,0-4 0,-2-7 0,1-4 0</inkml:trace>
  <inkml:trace contextRef="#ctx0" brushRef="#br0">12794 12041 8091,'7'-5'86,"3"-1"51,-2-6 1,-3 4-1,0 0 127,1-1 1,-5 3 0,4-1 0,-1 1 46,0-1 0,1 3 0,-2-4-47,1-1 1,0 3-1,-4-2-80,0-1 0,-2 3-265,-2 2 1,-6 3 0,-7 2 0,-1 5 131,-3 5 0,-1 2 0,-2 6 0,2-1 105,2 0 1,-1 2 0,7 2 0,2-1-25,3-1 1,6-2-1,0 3 1,1-2 282,2 2 0,2-2 0,1-1 0,5 0-6,3 1 0,4-5 1,2 2-1,2-3-295,2-2 0,5-3 0,1-1 0,-1-2-860,-1-2 1,-1 2 0,-2-1 0,-3-2-678,-3 0 0,-3-4 0,-2-2 667,-4-3 0,-3 0 1,-9-1-1,-5-1 756,-5-1 0,-11-7 0,1-2 0</inkml:trace>
  <inkml:trace contextRef="#ctx0" brushRef="#br0">12700 12230 8065,'-12'0'859,"0"0"1,7 0-492,5 0 1,5-2 0,9 0 0,0-2-245,2 1 0,5-2 0,-1 1 1,5 0-707,3-1 1,0 4 0,-1-3 0,0 2 292,-1 2 1,-2 0 288,-5 0 0,-2-5 0,-5-1 0</inkml:trace>
  <inkml:trace contextRef="#ctx0" brushRef="#br0">13511 12935 8070,'-11'-4'138,"-1"0"1,4-3 372,0 3 0,7-4 1,2 4-163,10 1 1,2-2-1,6 0 1,2 0-251,1-1 1,6-2-1,-1 5 1,-1 0-435,-1 2 1,1 1 0,-1 0 0,-4 0-425,-3 0 1,-2 0 758,-4 0 0,-6 0 0,0 0 0</inkml:trace>
  <inkml:trace contextRef="#ctx0" brushRef="#br0">13464 12794 8510,'-6'-12'172,"-3"1"1,5-1-491,1 0 1,2 4 0,1 0 485,0-1 1,5 4 0,3 0 0,4 1 254,3 0 0,0 0 0,4 4 0,2 0-1248,1 0 825,7 0 0,1 5 0,6 2 0</inkml:trace>
  <inkml:trace contextRef="#ctx0" brushRef="#br0">14041 12441 6048,'0'12'297,"-4"-4"1,-2-2 343,0 0 1,2-2 93,-4-4 0,4 0-291,-4 0 0,2-2-122,-2-2 0,4-2 0,8-6-222,4 0 0,2 1 1,2-1-1,1 0-70,3 0 1,-2 4 0,4 1 0,1-1 55,-1 1 1,-4 2-33,2 5 0,-4 1 0,-6 3 5,-6 4 0,-5 6 0,-7 2 0,1-2-60,-1 0 0,4-3 1,0 1-1,0 0-95,2 0 1,2-1 0,8 1-56,4 0 1,6-2-1,4-1 1,3-2 69,4-2 1,2 4 0,0-1 0,-1 1 6,-4-1 1,0 3 0,-6-4 0,-3 4 328,-4 1 1,-4 3-1,-5 1 1,-1-2 102,-3-1 0,-8 1 0,-7 0 1,-2 0-92,1-3 0,-6 1 1,3-6-1,-1 2-371,3 0 1,0-4 0,6 2-291,0-1 0,3 1 0,3-4 1,3 3-2950,1 2 3343,1-4 0,-2 7 0,0-3 0</inkml:trace>
  <inkml:trace contextRef="#ctx0" brushRef="#br0">15158 12700 7727,'4'-8'321,"0"0"-869,-1 6 688,3-9 0,-6 10 32,0-3 1,-6 3-1,-5 1-28,-1 0 0,-4 0 0,1 0 158,0 0 0,6 4-175,1 0 1,7-1 0,1-3-10,6 0 1,9 0 0,2 0 0,1 0-118,3 0 1,1 0-1,2 0 1,1 0 47,2 0 0,-2-1 1,2-3-1,-2-2-248,-1-1 0,-1 1 0,-1 3 0,-2-1-435,-4 2 0,-3-4 634,-2 2 0,1-5 0,0 3 0</inkml:trace>
  <inkml:trace contextRef="#ctx0" brushRef="#br0">15040 12594 7541,'-6'-5'-92,"2"-3"1,2 2-1,2-2 397,0-1 1,2 3-1,2 2 1,3 2-64,4-2 0,5 3 1,1-5-1,1 2-80,3 1 1,1-3-1,1 4 1,1-4-249,-1 0 0,5 2 0,-1-3 0,-1 1-508,-1-1 1,1 5-1,-1-2 594,-3 3 0,-1-5 0,3 0 0</inkml:trace>
  <inkml:trace contextRef="#ctx0" brushRef="#br0">15463 12300 7955,'2'-6'117,"2"2"-254,3 2 0,5 2 0,4 0 1,4 0 85,2 0 0,3 4 1,1 0-1,1-1 229,-1-2 1,3 0 0,0 2 0,0 2 57,-1 2 0,0-3 1,-5 4-1,-1 1-168,-2 1 0,-3 2 0,-7 1 1,-2 3-105,-4 3 1,-2 4 0,-5 0 0,-4 1-566,-4-1 1,-9 5 600,0-1 0,-12 11 0,-5-2 0</inkml:trace>
  <inkml:trace contextRef="#ctx0" brushRef="#br0">16392 12559 7275,'0'12'-436,"0"-5"938,0 1 0,0-4-344,0 4 0,6-5 1,1-1-64,4-4 0,1-5 0,-1-6 0,1-1-19,0-2 0,1-9 1,1 0-1,3-3-190,2-5 1,-5-1-1,2-3 1,-3 0-222,-1-3 1,-2-3-1,-2 3 1,-4-1 205,-3 1 0,-2-1 1,-3 3-1,-4 0 226,-2 4 1,-2-1-1,0 5 1,0 0 120,1 3 1,-5 3 0,0 5 0,2 3 74,1 3 0,5 2 1,0 3-259,-1 5 0,0 6 0,1 7 0,3 4 6,-1 6 0,5 7 1,-3 6-1,3 5 80,1 5 0,-4 2 1,0 4-1,1 0-55,2 2 1,1 0-1,1-4 1,3-2-33,4-6 1,7-1-1,2-11 1,1-2-236,3-4 0,0-5 0,0-8 0,-2-4-193,2-3 0,-3-1 0,1-1 394,-2-3 0,4-8 0,-3-6 0</inkml:trace>
  <inkml:trace contextRef="#ctx0" brushRef="#br0">16722 12277 8530,'11'0'184,"1"1"-504,0 3 1,-2 8 0,0 7 0,-3 3 160,3 2 0,-1 0 1,0-1-1,-3-1-56,0-2 0,-1-3 887,-1-5 1,-2-6-405,6-2 0,-5-4 0,1-4 0,-3-4-339,-1-2 0,0-6 1,0 0-1,0 2-150,0 1 0,0-3 1,0-1-1,1 0 186,3 0 1,-2-4-1,3 3 1,-1 0 209,0 2 0,5 3 0,-1 3 281,2 2 1,2 3 0,0 5-1,-1 0-239,1 0 1,0 5 0,0 3 0,-2 2-341,-2 2 0,1 5 0,-5 1 0,0 2 164,1-1 1,-4-3-1,3 2 1,-2 1-974,-2-1 0,1-4 0,2 2 932,0-3 0,1-1 0,-4 0 0</inkml:trace>
  <inkml:trace contextRef="#ctx0" brushRef="#br0">17357 12218 7457,'0'8'-413,"1"0"566,3 1 1,-1-4-1,4-1 71,2-3 0,2-1 1,1-1-1,-1-3-25,1-4 1,3-2-1,-1-2 1,-1-1-118,1-3 0,1 3 0,-5-4 0,-1 1-158,-1 1 0,-4-5 1,3 3 44,-2-1 1,-1 3 0,-5 0-1,-3 2 1,-4 2-63,-3 3 1,-2-1-1,-2 5 1,-4 2 42,1 0 0,-4 8 1,1 2-1,-3 3 157,1 5 1,-6 1 0,9 4-1,2 0 94,0 4 1,9-1 0,-3 8-1,3 0-2,2 2 0,2 2 1,6-1-1,3-1-49,4-3 0,4 2 0,4-6 0,2 0-354,0-3 0,7-5 0,-3-5 0,2-5-927,2-5 1,4-4-1,-1-5 1131,1-7 0,1-10 0,4-8 0</inkml:trace>
  <inkml:trace contextRef="#ctx0" brushRef="#br0">17674 11548 7613,'8'-6'0,"-1"-1"-197,-2-4 1,0-1 0,-2 1 201,1-1 1,1 1 0,-3 2 0,2 1 114,-1-1 0,-2 3 0,-2-1 1,-3 1-118,-4-1 0,-6 4 0,-2 0 0,0 0 409,-1-1 1,0 3 0,-3-2-1,0 4-107,-1 3 0,0 9 1,0-1-1,2 3-22,-2 2 1,2 1-1,2 5 1,3 1-81,4-1 1,6 5 0,0-1-1,2-1-152,2-1 1,2-1-1,3-2 1,7-1-153,6-2 1,8-4 0,3-1 0,0-5-208,-1-5 1,6-2-1,-1-2 1,1 0-429,-4 0 1,0 0 0,-4-2 0,-2-2 735,-3-4 0,-7-2 0,3-2 0</inkml:trace>
  <inkml:trace contextRef="#ctx0" brushRef="#br0">17510 11677 7791,'-12'6'131,"0"0"-291,0-6 1,1 0 427,-1 0-131,5 0 0,7 0 0,8 0 0,3 0 98,0 0 1,6 0-1,3 0 1,2 0-187,2 0 0,-1-4 0,1 0 0,-1 0-230,1-1 1,-2 2 0,-1-3 0,-3-1-358,-1 1 0,-5 3 0,-4-2 538,1-1 0,-4 5 0,0-4 0</inkml:trace>
  <inkml:trace contextRef="#ctx0" brushRef="#br0">18098 12253 7560,'-6'-6'1394,"6"2"-1196,7 2 0,5 2 1,3 0-1,5 0-137,2 0 0,2 0 0,-1-1 0,2-2-123,2 0 0,-3-1 1,1 4-1,-4 0-227,0 0 0,-5 0 0,0 0 1,-3 0-517,-1 0 0,-4 0 805,0 0 0,-6 5 0,4 1 0</inkml:trace>
  <inkml:trace contextRef="#ctx0" brushRef="#br0">18062 12136 8442,'0'-12'449,"2"0"0,1 0 0,7 1-631,4-1 0,8 4 0,7 1 0,1 1-779,3-1 961,1 5 0,1-9 0,0 5 0</inkml:trace>
  <inkml:trace contextRef="#ctx0" brushRef="#br0">18697 12230 7765,'0'6'242,"2"-1"0,1-5 0,5-1-211,3-3 0,4-2 1,2-7-1,0-3-196,0-4 0,4-3 1,-1-5-1,1-2 67,-2 0 0,4-8 1,-5 2-1,1-5-19,1-3 0,-6-2 0,1-1 1,-6 1-2,-5 3 0,-3-1 1,-1 5-1,-2 2 271,-6 4 1,-1 5 0,-11 4 0,-1 2 59,-1 2 0,-6 9 0,1 7 0,1 2 18,1 2 0,2 2 0,0 2 0,2 5-122,2 5 1,6 6 0,0 7-1,5 4 7,3 3 0,1 7 0,4 2 0,0 3-1,0 1 1,5 1 0,3 0 0,4 1 181,3-3 1,4-7-1,4 0 1,1-2-339,-1-2 0,4-5 1,1-4-1,-2-5-280,-1-5 1,-2-3-1,1-3 1,-1-2-448,1-4 0,-4-3 1,-2-1-1,-1-1 768,-3-3 0,-1-3 0,4-10 0,2-1 0</inkml:trace>
  <inkml:trace contextRef="#ctx0" brushRef="#br0">19109 12065 8793,'8'7'1204,"-2"3"0,1 6-1567,-1 2 0,-2-2 1,3 3-1,-1 1 0,1-2 0,-3-1 0,2-5 516,-1 0 0,5-6-45,-3-2 0,0-4 0,-1-4 1,0-4-310,-4-2 1,4-3-1,-3-3 1,1-2-99,2 0 1,-4-5-1,5 4 1,-1-2 146,1 1 1,-3-1-1,2 6 1028,0 0-650,3 2 0,-4 5 0,4 2 0,-1-1 49,1 1 0,1 3 0,2-1 1,0 3-51,0 1 0,-4 5 0,-2 3 0,1 2 0,-1 2 1,-3 5 0,1 1 0,-3 2-517,-1 0 0,0-2 0,-1 3 0,-2-3-1518,-1-1 0,-4 3 1809,4-5 0,1-4 0,13-11 0,3-7 0</inkml:trace>
  <inkml:trace contextRef="#ctx0" brushRef="#br0">19709 11842 7752,'0'6'-180,"-4"1"1340,0-3-934,-5-3 1,2 4-121,-5-5 1,6-1-1,0-2 112,1-1 0,4-5 1,-3 1-73,3-2 0,1-2 0,1 0 1,3 2-67,4 2 0,4-2 1,2 2-1,3-1-30,1 1 0,0-1 0,3 5 0,-1 1-44,1 2 1,-4 1 0,-1 0 0,-3 0 90,-2 0 0,0 5 0,-3 3-41,-4 2 1,-3 2 0,-1 1 0,-1 0-26,-3-1 0,-3 6 0,-3-6-240,2 1 1,3 0 156,5-1 1,9-2 0,5-1 0,6-1-112,5 1 1,5 1 0,-3 0 0,-1 0-145,-1 4 0,-3 0 0,-2-2 0,-4 1 496,-3 2 1,-7-2 0,-2 3 0,-4-3 516,-4-1 1,-8-2 0,-9 0-1,-5-3-332,-5 3 1,-7-1 0,-2 0 0,-1-3-325,1 0 0,-2-2 1,5-3-1,4 1-533,3 2 1,8 0 0,7-4-1,1 0 483,3 0 0,4 0 0,2 0 0</inkml:trace>
  <inkml:trace contextRef="#ctx0" brushRef="#br0">17862 11348 7846,'8'-12'1437,"-1"0"-1453,-2 0 1,-2 7 0,-7 5 0,-6 7-169,-4 3 1,-6 12 0,-8 7 0,-6 8 238,-4 6 0,14-19 1,-2 1-1,0 3 0,0-1 1,-4 3-1,0 0 260,-3 4 0,-1 0 0,-2 6 0,0 0 1,0 0-1,-1 0 0,2-1 0,0 0-22,0 0 0,0-1 0,-2 0 0,-1 0 0,2-2 1,1 0-1,0-1 0,1 0-115,2-1 1,0-2-1,1-2 1,0 0-1,5-2 1,1-1-1,1-2 1,0-1-264,-20 21 0,-1-5 0,7-6 0,4-2-454,6-5 0,4-3 1,5-5-1,3-3-1142,3-3 1681,6-1 0,2-6 0</inkml:trace>
  <inkml:trace contextRef="#ctx0" brushRef="#br0">17133 12935 8398,'11'-8'0,"-2"1"322,-1-3 1,-2 0 0,3-2 0,-1 0-139,1 1 0,-3-1 1,-3 0-1,-1 0-44,-2 1 1,-2 0-1,-1 2 1,-5 2 93,-3 2 1,-6-3-1,-2 4 1,-5 2-19,-3 1 0,-2 6 0,-5 4 1,1 4 68,1 3 0,-4 5 0,9-2 0,1 3-70,1 2 1,4 3-1,4 3 1,7 2-65,3 0 1,3 8 0,4-8 0,2 0-11,1-2 0,5 1 1,8-4-1,4-2-374,2-4 1,7 0-1,2-7 1,3-2-613,1-3 0,-4-6 0,0 1 1,-3-3-177,-2-1 1,-1 0-1,-3-1 1,-2-3 275,-4-4 1,-5-2 744,-3-2 0,-8 0 0,-6 0 0</inkml:trace>
  <inkml:trace contextRef="#ctx0" brushRef="#br0">16898 13241 7759,'-12'-12'0,"2"0"577,2 1 1,4 3 0,9 1 0,7 1-536,6-1 0,14 1 0,4-3 1,6 1-43,6-1 0,10-2 0,7-1 0</inkml:trace>
  <inkml:trace contextRef="#ctx0" brushRef="#br0">12100 10066 7746,'0'-17'0,"0"-3"-326,0-2 1,0 3 0,0 0 0,2 1 375,2 0 0,-3 3 0,4 0 54,0 2 1,-2 1 0,3 0-16,0 0 1,-2 4 0,-4 1 33,0-3 0,0 4 29,0-2 1,0 7 0,0 1-134,0 6 0,-4 10 1,-2 4-1,0 3 70,-3 5 0,-2 2 0,0 6 0,-1 3 6,0 4 0,-4 7 1,1 2-1,0 1-66,2-1 1,1 3 0,1-4 0,-1-3-83,0-3 1,2-1-1,1-5 1,2-2 7,2-5 1,1 1 0,3-4 0,-2 0-2,-1-1 1,0 4 0,4-5 91,0-1-23,0-6 0,0 5 1,0-4-1,0-2 49,0-1 0,0 2 1,0-3-1,1 0-24,3 0 0,-2-1 0,3-5 0,0 1-90,3 0 1,2-4-1,2-2 1,0 0 52,0-4 1,1 3-1,1-1 1,2-1 15,-2-2 1,3-1 0,-1 0-1,-2 0 21,-1 0 0,-1 2 1,1 0-9,3 2 1,1 0-1,2-3 1,-3 2 57,-3 1 0,-1 1 0,0-2 0,1 2-54,2 1 0,2-3 0,4 2 0,-1-1-77,1 0 1,5 4-1,3-3 1,-1 2 1,1 2 1,2 1-1,-2 1 1,0-2 26,0-1 0,3 0 0,0 3 0,2 1 51,1 0 1,0-2-1,2-2 1,1-3 32,1 1 1,0-4 0,-4 5 0,2-2 1,2-2 0,-2 2 0,3 0 0,1 2-31,2 2 1,1-3-1,2 1 1,0-1-117,2 1 1,2-3-1,-3 2 1,0 1 63,0-1 0,5-3 0,2 2 0,-1-1 44,-2 0 0,-2 4 0,-2-4 1,0 0 22,0 1 0,0-2 1,0 3-1,1 1-27,3-1 1,1-3-1,6 2 1,-1-1-58,3 0 0,2 0 0,-2-3 0,0 2-133,-1 1 1,6 0-1,-6-4 1,1 0 151,0 0 0,-1 3 1,0 1-1,0 0 22,-1 2 0,0-1 0,-2 3 0,-1-3 224,1 0 0,0-4 1,2 3-1,-1-1-183,3 1 0,6-3 0,-2 3 0,1-3-54,-31-1 1,0 0 0,31 0 0,2 0 0,0-1-36,-2-3 1,-30 3 0,-1 1 0,0-2 0,-1 0 0,1 1-1,0 1-54,32 0 1,1 0 0,-6 1 0,0 1 131,0 2 1,0 2 0,-1-4 0,2 2-44,1-1 0,3-2 1,-2-1-1,0-1 77,0-3 1,-29 3 0,1-1 0,-2-1 0,0-2 0,0 1-1,1-1-41,1 0 0,1 0 0,0-1 0,-1 1 1,3 1-1,1-1 0,-2 2 0,0 0 17,0 0 1,1 0-1,3 0 1,1-1 0,-3 1-1,-1 0 1,0 1 0,-1-1-47,-1 0 0,0 1 0,1 0 0,1 0 0,-3 2 0,-1 0 0,3 0 0,-1 0-22,1 0 0,0 0 0,-1-2 0,0 0 0,-1 0 0,0 0 0,0 1 0,-1 0 13,31-1 0,-30 3 1,-1 0-1,24 1 0,-1 3-75,-1 2 0,3-3 0,-4 4 0,0 0 61,2-2 0,-2 3 1,0-4-1,-1 1-47,1-1 1,1-1 0,2-4 0,0 0 46,0 0 0,-2 0 0,1 0 0,-2 0-29,0 0 1,3 0 0,-8 0 0,-1 0 105,-2 0 0,-1 0 0,0 0 0,0 0-38,0 0 0,-1 0 1,-2 1-1,-1 2-65,2 1 0,-1 0 1,1-4-1,-4 0-69,0 0 0,1 0 0,-6 0 0,-2 0 56,0 0 1,-2 0 0,-4 0 0,-4 0-18,-2 0 1,-5 0 0,-1 0 0,-3-2 138,-1-2 0,-5 3-20,1-3 1,-4 3 0,3-1-51,-2-1 1,3-4-1,-3-5 1,0 1-64,0-1 1,5-1 0,-3-3-1,4-2-100,1-1 0,-4-7 1,-1 0-1,1-5 112,-1-6 0,2-6 1,-4 0-1,0-3-43,1-1 1,-3-8 0,-3-1 0,0 1 65,0 2 0,0-7 1,-1 1-1,-1-3 7,-2-2 0,0 4 1,4-1-1,0 3 226,0 4 1,0 4 0,0-1 0,1 4-64,3 4 0,-1 6 0,3 7 0,-1 1-115,-2 3 0,2 5 0,-1 3 1,-1 1-176,-2 3 1,-1 1-1,0 1 1,0 0 7,0 0 0,0 1 0,-1-1 64,-3 0 1,2 4 0,-3 0 114,0-1 0,4 3 1,-5-1-1,3 1 415,-1-1-387,0 4 0,4-3 0,-2 3-170,-2-1 0,3-1 47,-3 1 0,-1-2 1,0-5 0,-2 3 0,3-1 0,-3 4 0,-3 0 57,0 0 1,-2-3-1,-1 3 1,-1-1 23,-2 1 0,-4-3 0,2 4 1,-1 2 15,-2 0 1,-7-1-1,6-1 1,-2 0-5,-2-2 1,0 5 0,1-4 0,-1 1-132,-1 0 1,-6-1-1,0 2 1,-3-1-32,-3 2 1,-4 0 0,2 2 0,-1 0 106,-2 0 1,-6-4 0,-1 1 0,0-1 108,-1-2 0,0 5 0,-4-4 0,2 1-47,2 0 0,-3-5 0,3 2 0,-2 0 80,-2-1 1,-2 4 0,0-3 0,-1 1-125,0-1 0,-4 5 0,-1-2 0,0 2-55,0 2 1,30 0 0,0 0 0,-32 0-1,31 0 1,0 0 7,0 0 1,0 0 0,0 0 0,1 0-1,-1 0 1,0 0 0,1 0 0,-1 0 0,-1 0 0,0 0 1,0 0-1,-1 0 1,1 0-1,0 0 1,0 0-1,0 0 30,1 0 0,0 0 1,-4 0-1,1 0 0,2 0 1,1-1-1,-1 0 0,0-1 30,0 1 0,0-2 0,2 0 0,-1-1 0,1 1 0,-1 0 1,0 1-1,1-1-14,-2 0 0,0 1 0,-1 0 1,1 0-1,0 1 0,0 1 0,0-1 1,0-1-18,1 0 0,-1 0 1,-3 0-1,0 0 1,2 2-1,-1 0 1,-1 0-1,0 0-30,0 0 0,0 0 0,-1 0 0,1 0 0,2 0 0,0 0 0,0 0 1,-1 0 47,0 0 0,-1 0 0,-1 0 0,-1 0 1,4 0-1,0 0 0,0 0 0,1 0 33,0 0 0,0 0 0,-1 0 0,-1 0 0,1 0 0,0 0 0,0 0 0,1 0-12,0 0 0,0 0 0,1 0 0,0 0 0,1 0 0,-1 0 0,1 0 0,0 0-76,0 0 1,0 0 0,-2 0-1,0 0 1,-30 0 0,32 0-1,0 0 4,-33 0 1,30 0 0,-1-1 0,1 0 0,2-1 0,-1 0 0,0 0-46,-1 1 0,-1 0 0,3 0 0,0 1 0,-3-1 0,0 2 1,1-1-1,1 0 84,1 0 0,-1 0 0,-3 0 1,0 0-1,2 0 0,1 0 1,-2 0-1,0 0 81,1-1 1,-1 2-1,1 0 1,0 1 0,0 0-1,1 0 1,0 0-1,0-1 2,-1 0 0,1-1 1,-2 0-1,0 0 1,1 1-1,-1 0 0,2 0 1,-1 0-43,1 1 1,-1 0 0,-3 1 0,0-1 0,5 0 0,0 0 0,-1 1 0,0 1-18,0-1 0,0 0 1,0 1-1,-1-1 0,0-2 1,1 0-1,0 2 1,0 0-90,-1 0 0,1 0 0,2-1 0,0-1 0,-31 3 0,-1-2 62,33 0 0,0 0 1,-3-1-1,0 0 1,2 1-1,1 0 1,-1-2-1,0 1 64,-33-1 1,32 0 0,-1 1 0,2 0 0,0 1 0,0 0 0,0 0 29,-1-1 1,0 0-1,2 2 1,-1 0-1,-1-1 1,0 1-1,2-1 1,0 1-42,-31 2 1,29-2 0,0-1 0,-22 1 0,1 1-248,3-1 0,2-1 0,4 1 0,4 1-2158,2-2 2358,4 5 0,-1-2 0,5 3 0,-2-4 0,-1-3 0,-4-1 0</inkml:trace>
  <inkml:trace contextRef="#ctx0" brushRef="#br0">21531 13359 7881,'-1'11'1,"-2"1"160,-1 0 1,0 0 565,4-1 306,0 1-717,0-5 0,4-3 0,2-8 0,0-4-80,3-3 0,0-6 0,1-4 1,-3-5-123,3-5 1,0-8 0,2-6 0,0-3-159,-1-3 0,1-9 0,0 1 0,-2-1-187,-2 0 1,-3 2 0,-5 1-1,0 1 25,0 0 1,0-3-1,0 8 1,-1 2 156,-3 5 0,1 5 0,-3 9 0,-1 5 161,1 4 0,-1 11 0,-2-1-130,1 5 1,1 4-1,-5 11 1,1 11-4,3 9 1,-2 14-1,3 7 1,0 6 37,-1 8 1,6-29 0,1 2-1,-1 0 1,0 1 0,1 0-1,1-1 95,0-1 1,0 0 0,0 2 0,1 0 0,3 27 0,4-5 84,2-6 1,1-13-1,-2-5 1,-1-9 136,1-6 0,2-4 1,0-7-101,1-2 1,0-5-1,0-11 1,-1-8-412,1-5 1,0-2-1,-2-2 1,-1-2-720,-1-5 0,0 4 0,3 0 896,-4 3 0,4 7 0,-5 1 0</inkml:trace>
  <inkml:trace contextRef="#ctx0" brushRef="#br0">21943 13206 7881,'0'-12'2182,"0"0"-1963,0 0 0,0 7 1,0 6-1,0 9-42,0 4 1,0 11 0,1 0 0,2 2-28,1 2 0,3 2 1,-1-3-1,-1-4-97,0-3 1,3 0 0,-4-5-1,0-3-2,1-4-173,-4 2 1,5-17 0,-6-1-1,0-9-103,0-2 1,-4-9 0,0 3 0,1-5 11,2-4 1,5 1 0,1-1 0,1 3 308,4 1 0,0 3 0,3 5 0,2 3 103,0 1 0,5 2 0,-3 8 0,0 3 205,0 2 0,2 2 0,-3 2 0,-2 2 36,-1 3 1,-1 5 0,-1 4 0,-3 5-255,-5 5 1,-1 0-1,-2 5 1,0 1-220,0-2 1,-2 2 0,0-5-1,-2-4-761,1-2 0,2-7 0,1 2 794,0-3 0,5-6 0,2-2 0</inkml:trace>
  <inkml:trace contextRef="#ctx0" brushRef="#br0">22860 13170 7841,'0'8'414,"0"0"220,0 1 0,0-2 0,1-1-180,3-1 0,-1-1 0,5-4 0,1 0 20,1 0 1,6-1-1,1-3 1,0-4-311,0-2 0,3-6 1,-3-1-1,-1 0-143,1 0 1,3-4 0,-4 2 0,-3-3-55,-4-2 0,1 1 1,-3-1-1,-1 0 28,-2 1 1,-2-3 0,-4 1 0,-2 3 107,-3 0 1,-4 1 0,-2 0-1,-1 2 92,-2 2 1,-1 2 0,3 4-1,-3 2-18,-2 1 0,5 6 1,-3-2-1,1 4-149,1 4 0,-1 6 1,4 8-1,1 3-179,-1 4 1,4 10-1,1 2 1,2 5 355,3 6 1,2-2 0,3 4 0,5-5 137,3 0 1,4 1 0,2-9 0,0-3-34,0-4 0,7 3 1,-2-13-1,0-3-259,1-3 0,5-7 1,-4-4-1,1-3-480,-1-3 1,4-5 0,-1-8-1,-2-4-933,-4-2 0,0-1 1,-5-1 1361,-2 1 0,-1 4 0,-1 2 0</inkml:trace>
  <inkml:trace contextRef="#ctx0" brushRef="#br0">23119 12383 8112,'-16'0'0,"0"0"787,2 0 1,2-2 0,3 0 63,1-2 0,7 0 0,1 4-443,6 0 0,10 0 1,5 0-1,4 0-118,2 0 0,6 0 1,0 0-1,3 0-405,3 0 0,1 0 1,-5 0-1,-1 0-804,-3 0 1,-3 0 0,-7 0 0,-3 0-875,-1 0 0,-1 0 1793,-5 0 0,-4-5 0,-2-2 0</inkml:trace>
  <inkml:trace contextRef="#ctx0" brushRef="#br0">23413 12136 6986,'-12'0'-492,"0"1"0,0 3 1212,1 4 1,-1 3-1,0 6 1,0 6 154,1 3 1,-1 2 0,0 0 0,2 3-410,2 3 0,-3 2 0,5-1 0,-1-1 110,3-3 0,3 0 0,1-6 0,0-4-121,0-3 1,0-2-1,0-4 1111,0 0-1640,0-6 1,0-2-1495,0-8 1,0-2 0,0-6 1567,0 0 0,5 0 0,2 1 0</inkml:trace>
  <inkml:trace contextRef="#ctx0" brushRef="#br0">23577 13241 7672,'0'-8'1635,"2"2"-897,2 0 1,3-2-1,8 5 1,2 0-627,1 2 0,0-1 0,3 0 0,-1-2-504,1 1 1,-3 2 0,0 1 0,-1 0 363,-2 0 0,-2 0 28,-1 0 0,-6 5 0,-1 2 0</inkml:trace>
  <inkml:trace contextRef="#ctx0" brushRef="#br0">23624 13076 7959,'-17'-11'638,"6"-1"1,-2 1 0,5 2 440,2 1 0,3 4 0,5-3-1220,6-3 1,5 5-1,11 1 1,0 3-2340,4 1 2480,2 0 0,5 5 0,0 2 0</inkml:trace>
  <inkml:trace contextRef="#ctx0" brushRef="#br0">24271 12818 8287,'-12'-6'2695,"5"1"-1419,-1-3 1,6 4-984,2 8 0,10 3 0,7 5 0,2 1-72,6 2 0,0-3 1,6 1-1,2-4-212,1 0 0,5 1 0,0-1 1,-1-1-362,-1 1 1,-7-3 0,-3 2 0,-3 0-549,-5-2 1,-2 5 0,-5-5 0,-2 2-728,-2 0 1,-3 4 1626,-5 4 0,-10-1 0,-3-3 0</inkml:trace>
  <inkml:trace contextRef="#ctx0" brushRef="#br0">24600 12735 8805,'-10'-22'555,"2"2"1,-1 3 40,5 6 1,-1 3-1,1 3-9,-4 3 0,-2 10 0,-2 12 0,0 3-230,0 5 1,-3 4 0,-2 6-1,0-1-193,0 1 0,1 5 0,4-1 0,0 0-369,1-3 1,3-4 0,1-4 0,1-3-780,-1-3 0,5-7 0,-2-2 984,2-3 0,2-2 0,0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B6EE12A5-A980-F74E-9E09-89527EC317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63663" y="1139825"/>
            <a:ext cx="4103687" cy="3076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65D7C80-C5BE-AF4E-B90F-16BF2FB200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C3575-5B07-C846-9CC0-C5A8D4B7DB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59813"/>
            <a:ext cx="296068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D346E-DCF7-A246-A524-101D60E247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68738" y="8659813"/>
            <a:ext cx="2960687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B7B0209-2048-9B43-A681-58F1D86E7A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AF0C818-9940-B94C-95CF-8409A50A7B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68738" y="0"/>
            <a:ext cx="296068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61530D-979E-0345-917D-825F45873F67}" type="datetimeFigureOut">
              <a:rPr lang="en-US"/>
              <a:pPr>
                <a:defRPr/>
              </a:pPr>
              <a:t>10/13/20</a:t>
            </a:fld>
            <a:endParaRPr lang="en-US"/>
          </a:p>
        </p:txBody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id="{AD26DA68-7232-D041-87FC-BB23C8CCD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2625" y="4387850"/>
            <a:ext cx="5465763" cy="3589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7B0209-2048-9B43-A681-58F1D86E7ADC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63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4370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7958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759cca6594_6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3" name="Google Shape;1063;g759cca6594_6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788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728913"/>
            <a:ext cx="6096000" cy="7762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8B8FB-C57D-E644-85B9-FB8079460C1B}"/>
              </a:ext>
            </a:extLst>
          </p:cNvPr>
          <p:cNvSpPr/>
          <p:nvPr userDrawn="1"/>
        </p:nvSpPr>
        <p:spPr bwMode="auto">
          <a:xfrm>
            <a:off x="3581400" y="6019800"/>
            <a:ext cx="28956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0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56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2F490FE-03A6-D548-873B-359A5C9461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8D479C-BA14-6743-B5E9-E73E392A72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7BC0BE-A207-5F4F-B1A6-86D78606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0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752850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371600"/>
            <a:ext cx="3754438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B12358E-BBC9-9949-BF8E-5644631125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D942A1-FF73-6640-91F0-96D03DC092B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28F4F9-6C1F-164C-94DF-BD826C81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6FEF77E-4B7B-2146-B7FA-B7A9940E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1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F957BD8-4F6C-4E49-856B-A9A109506D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9D763F-2135-5C43-8D91-2BDB34AB41B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D7A6F-6D2E-A542-9CFA-248A0477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4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ED4D7-E59F-8B40-8490-05BD3783FC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COE526: Lecture 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09535-394D-3747-90F2-300B69342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22315-8863-A84D-AAFB-DCB82D00FC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40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568A5-A373-C241-8508-B12177130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COE526: Lecture 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B475C-6B7A-4A43-A2DE-623D2E62EB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22315-8863-A84D-AAFB-DCB82D00FC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97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COE526: Lecture 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E979A9-23EE-4DE9-83E7-FDBF9F28E44B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4F1892-8741-0C40-9F61-E8876223C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14313"/>
            <a:ext cx="7307263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FA2F6D4-9D43-C243-85E5-8B2CC90C4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599"/>
            <a:ext cx="7659688" cy="476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2E2470-7BBC-4971-A3C8-04B3A69EE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1922315-8863-A84D-AAFB-DCB82D00FC0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7C56BD-7A2A-1E4E-9FA1-71B4D5A980CA}"/>
              </a:ext>
            </a:extLst>
          </p:cNvPr>
          <p:cNvSpPr/>
          <p:nvPr userDrawn="1"/>
        </p:nvSpPr>
        <p:spPr bwMode="auto">
          <a:xfrm>
            <a:off x="6705600" y="6355715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085F79-B566-F640-920C-A9877DBB3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COE526: Lecture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6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90" r:id="rId7"/>
    <p:sldLayoutId id="2147484591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customXml" Target="../ink/ink5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le.com/privacy/docs/Differential_Privacy_Overview.pdf" TargetMode="External"/><Relationship Id="rId2" Type="http://schemas.openxmlformats.org/officeDocument/2006/relationships/hyperlink" Target="https://www.microsoft.com/en-us/research/project/privacy-integrated-queries-pinq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ithub.com/uber-archive/sql-differential-privacy" TargetMode="External"/><Relationship Id="rId4" Type="http://schemas.openxmlformats.org/officeDocument/2006/relationships/hyperlink" Target="https://github.com/google/differential-privac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E7EC9125-0725-3B44-AB2B-E5C13B8663F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COE 526 Data Privacy </a:t>
            </a:r>
          </a:p>
        </p:txBody>
      </p:sp>
      <p:sp>
        <p:nvSpPr>
          <p:cNvPr id="53250" name="Subtitle 2">
            <a:extLst>
              <a:ext uri="{FF2B5EF4-FFF2-40B4-BE49-F238E27FC236}">
                <a16:creationId xmlns:a16="http://schemas.microsoft.com/office/drawing/2014/main" id="{33674855-BEA2-EF41-9B8D-848ED69F42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Lecture 7: Differential Privacy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62000" y="1371599"/>
                <a:ext cx="7659688" cy="476402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Randomized sanitization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has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-differential privacy if </a:t>
                </a:r>
                <a:r>
                  <a:rPr lang="en-US" dirty="0">
                    <a:solidFill>
                      <a:srgbClr val="FF0000"/>
                    </a:solidFill>
                  </a:rPr>
                  <a:t>for all neighboring databases D and D'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rgbClr val="FF0000"/>
                    </a:solidFill>
                  </a:rPr>
                  <a:t>all possible outputs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</m:d>
                        </m:e>
                      </m:func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dirty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𝒜</m:t>
                                      </m:r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</m:d>
                                      <m: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𝒜</m:t>
                                      </m:r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d>
                                      <m: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fName>
                        <m:e>
                          <m:r>
                            <a:rPr lang="en-US" dirty="0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p>
                          </m:sSup>
                        </m:e>
                      </m:func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US" dirty="0">
                    <a:latin typeface="Cambria Math" panose="02040503050406030204" pitchFamily="18" charset="0"/>
                  </a:rPr>
                </a:b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&gt;0 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𝑅𝑎𝑛𝑔𝑒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𝒜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3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71599"/>
                <a:ext cx="7659688" cy="4764024"/>
              </a:xfrm>
              <a:blipFill>
                <a:blip r:embed="rId3"/>
                <a:stretch>
                  <a:fillRect l="-166" t="-1067" r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14313"/>
            <a:ext cx="7307263" cy="623887"/>
          </a:xfrm>
        </p:spPr>
        <p:txBody>
          <a:bodyPr/>
          <a:lstStyle/>
          <a:p>
            <a:r>
              <a:rPr lang="en-US" dirty="0"/>
              <a:t>Differential Privacy: Formal Definition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540EF2-09BE-FE43-AFDA-E47131638AB9}"/>
              </a:ext>
            </a:extLst>
          </p:cNvPr>
          <p:cNvSpPr/>
          <p:nvPr/>
        </p:nvSpPr>
        <p:spPr>
          <a:xfrm>
            <a:off x="2840453" y="5504308"/>
            <a:ext cx="650929" cy="1394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D47B2B-316F-964C-AD67-E754D0F1375E}"/>
              </a:ext>
            </a:extLst>
          </p:cNvPr>
          <p:cNvSpPr/>
          <p:nvPr/>
        </p:nvSpPr>
        <p:spPr>
          <a:xfrm>
            <a:off x="2838698" y="5657377"/>
            <a:ext cx="650929" cy="1394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048C2A-41BA-9348-9BEB-D482D469C06C}"/>
              </a:ext>
            </a:extLst>
          </p:cNvPr>
          <p:cNvSpPr/>
          <p:nvPr/>
        </p:nvSpPr>
        <p:spPr>
          <a:xfrm>
            <a:off x="2840453" y="5812671"/>
            <a:ext cx="650929" cy="1394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27E58-06F0-244A-8315-E4D8BC7294F0}"/>
              </a:ext>
            </a:extLst>
          </p:cNvPr>
          <p:cNvSpPr txBox="1"/>
          <p:nvPr/>
        </p:nvSpPr>
        <p:spPr>
          <a:xfrm>
            <a:off x="2986717" y="6049220"/>
            <a:ext cx="4459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D'</a:t>
            </a:r>
            <a:endParaRPr lang="en-US" sz="1500" baseline="-25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2A6849C-1535-014C-AA3E-4A93DEAEC560}"/>
              </a:ext>
            </a:extLst>
          </p:cNvPr>
          <p:cNvGrpSpPr/>
          <p:nvPr/>
        </p:nvGrpSpPr>
        <p:grpSpPr>
          <a:xfrm>
            <a:off x="1876502" y="5357608"/>
            <a:ext cx="652751" cy="1014775"/>
            <a:chOff x="2281433" y="4463512"/>
            <a:chExt cx="870335" cy="135303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2B02FA-88FA-D647-95A9-8AC1F431FF8F}"/>
                </a:ext>
              </a:extLst>
            </p:cNvPr>
            <p:cNvSpPr/>
            <p:nvPr/>
          </p:nvSpPr>
          <p:spPr>
            <a:xfrm>
              <a:off x="2283863" y="4463512"/>
              <a:ext cx="867905" cy="1859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EB112A-2732-C54C-B12F-B99E6A681973}"/>
                </a:ext>
              </a:extLst>
            </p:cNvPr>
            <p:cNvSpPr/>
            <p:nvPr/>
          </p:nvSpPr>
          <p:spPr>
            <a:xfrm>
              <a:off x="2283702" y="4662506"/>
              <a:ext cx="867905" cy="1859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E742B0-72F1-E44F-BBA9-2D3CF4885ABC}"/>
                </a:ext>
              </a:extLst>
            </p:cNvPr>
            <p:cNvSpPr/>
            <p:nvPr/>
          </p:nvSpPr>
          <p:spPr>
            <a:xfrm>
              <a:off x="2281433" y="4866526"/>
              <a:ext cx="867905" cy="1859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D8B0296-629C-2546-9CD0-A292C343CD73}"/>
                </a:ext>
              </a:extLst>
            </p:cNvPr>
            <p:cNvSpPr/>
            <p:nvPr/>
          </p:nvSpPr>
          <p:spPr>
            <a:xfrm>
              <a:off x="2282174" y="5070260"/>
              <a:ext cx="867905" cy="18598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B2E3CF-7432-F741-98CE-B3DD3C747C5F}"/>
                </a:ext>
              </a:extLst>
            </p:cNvPr>
            <p:cNvSpPr txBox="1"/>
            <p:nvPr/>
          </p:nvSpPr>
          <p:spPr>
            <a:xfrm>
              <a:off x="2488768" y="5385659"/>
              <a:ext cx="6605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D</a:t>
              </a:r>
              <a:endParaRPr lang="en-US" sz="1500" baseline="-250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D33045C-7153-5344-B806-6EEA0E3D1FAB}"/>
              </a:ext>
            </a:extLst>
          </p:cNvPr>
          <p:cNvSpPr txBox="1"/>
          <p:nvPr/>
        </p:nvSpPr>
        <p:spPr>
          <a:xfrm>
            <a:off x="5930246" y="5364092"/>
            <a:ext cx="3487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y</a:t>
            </a:r>
            <a:endParaRPr lang="en-US" sz="1500" baseline="-25000" dirty="0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90BE9C7F-ABF7-B641-823F-B4AE0499D1F8}"/>
              </a:ext>
            </a:extLst>
          </p:cNvPr>
          <p:cNvSpPr/>
          <p:nvPr/>
        </p:nvSpPr>
        <p:spPr>
          <a:xfrm>
            <a:off x="5715655" y="5546805"/>
            <a:ext cx="406400" cy="384725"/>
          </a:xfrm>
          <a:prstGeom prst="diamond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FCE07576-1DC8-CA4F-8906-A6AFEB7877F4}"/>
              </a:ext>
            </a:extLst>
          </p:cNvPr>
          <p:cNvSpPr/>
          <p:nvPr/>
        </p:nvSpPr>
        <p:spPr>
          <a:xfrm>
            <a:off x="6401368" y="5262185"/>
            <a:ext cx="406400" cy="384725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C908C6D3-3615-B44C-9085-5135F86293AB}"/>
              </a:ext>
            </a:extLst>
          </p:cNvPr>
          <p:cNvSpPr/>
          <p:nvPr/>
        </p:nvSpPr>
        <p:spPr>
          <a:xfrm>
            <a:off x="6604568" y="5622003"/>
            <a:ext cx="406400" cy="384725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473692D4-401E-0549-8B05-D81D30C91EB3}"/>
              </a:ext>
            </a:extLst>
          </p:cNvPr>
          <p:cNvSpPr/>
          <p:nvPr/>
        </p:nvSpPr>
        <p:spPr>
          <a:xfrm>
            <a:off x="6261669" y="5775588"/>
            <a:ext cx="406400" cy="384725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5AB1C046-5604-564B-9B98-0C31A95A2B5B}"/>
              </a:ext>
            </a:extLst>
          </p:cNvPr>
          <p:cNvSpPr/>
          <p:nvPr/>
        </p:nvSpPr>
        <p:spPr>
          <a:xfrm>
            <a:off x="6881763" y="5267913"/>
            <a:ext cx="406400" cy="384725"/>
          </a:xfrm>
          <a:prstGeom prst="diamond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3CFEDEC8-FC8E-814E-AF82-BBACD9AE5AD0}"/>
              </a:ext>
            </a:extLst>
          </p:cNvPr>
          <p:cNvSpPr/>
          <p:nvPr/>
        </p:nvSpPr>
        <p:spPr>
          <a:xfrm>
            <a:off x="5683818" y="5186299"/>
            <a:ext cx="1989667" cy="1075267"/>
          </a:xfrm>
          <a:custGeom>
            <a:avLst/>
            <a:gdLst>
              <a:gd name="connsiteX0" fmla="*/ 0 w 2652889"/>
              <a:gd name="connsiteY0" fmla="*/ 417689 h 1433689"/>
              <a:gd name="connsiteX1" fmla="*/ 0 w 2652889"/>
              <a:gd name="connsiteY1" fmla="*/ 417689 h 1433689"/>
              <a:gd name="connsiteX2" fmla="*/ 79023 w 2652889"/>
              <a:gd name="connsiteY2" fmla="*/ 338667 h 1433689"/>
              <a:gd name="connsiteX3" fmla="*/ 112889 w 2652889"/>
              <a:gd name="connsiteY3" fmla="*/ 316089 h 1433689"/>
              <a:gd name="connsiteX4" fmla="*/ 135467 w 2652889"/>
              <a:gd name="connsiteY4" fmla="*/ 282222 h 1433689"/>
              <a:gd name="connsiteX5" fmla="*/ 225778 w 2652889"/>
              <a:gd name="connsiteY5" fmla="*/ 225778 h 1433689"/>
              <a:gd name="connsiteX6" fmla="*/ 259645 w 2652889"/>
              <a:gd name="connsiteY6" fmla="*/ 203200 h 1433689"/>
              <a:gd name="connsiteX7" fmla="*/ 383823 w 2652889"/>
              <a:gd name="connsiteY7" fmla="*/ 180622 h 1433689"/>
              <a:gd name="connsiteX8" fmla="*/ 417689 w 2652889"/>
              <a:gd name="connsiteY8" fmla="*/ 158045 h 1433689"/>
              <a:gd name="connsiteX9" fmla="*/ 451556 w 2652889"/>
              <a:gd name="connsiteY9" fmla="*/ 124178 h 1433689"/>
              <a:gd name="connsiteX10" fmla="*/ 485423 w 2652889"/>
              <a:gd name="connsiteY10" fmla="*/ 112889 h 1433689"/>
              <a:gd name="connsiteX11" fmla="*/ 508000 w 2652889"/>
              <a:gd name="connsiteY11" fmla="*/ 79022 h 1433689"/>
              <a:gd name="connsiteX12" fmla="*/ 1501423 w 2652889"/>
              <a:gd name="connsiteY12" fmla="*/ 0 h 1433689"/>
              <a:gd name="connsiteX13" fmla="*/ 2427111 w 2652889"/>
              <a:gd name="connsiteY13" fmla="*/ 135467 h 1433689"/>
              <a:gd name="connsiteX14" fmla="*/ 2619023 w 2652889"/>
              <a:gd name="connsiteY14" fmla="*/ 225778 h 1433689"/>
              <a:gd name="connsiteX15" fmla="*/ 2652889 w 2652889"/>
              <a:gd name="connsiteY15" fmla="*/ 451556 h 1433689"/>
              <a:gd name="connsiteX16" fmla="*/ 2630311 w 2652889"/>
              <a:gd name="connsiteY16" fmla="*/ 711200 h 1433689"/>
              <a:gd name="connsiteX17" fmla="*/ 2517423 w 2652889"/>
              <a:gd name="connsiteY17" fmla="*/ 970845 h 1433689"/>
              <a:gd name="connsiteX18" fmla="*/ 2156178 w 2652889"/>
              <a:gd name="connsiteY18" fmla="*/ 1241778 h 1433689"/>
              <a:gd name="connsiteX19" fmla="*/ 1704623 w 2652889"/>
              <a:gd name="connsiteY19" fmla="*/ 1433689 h 1433689"/>
              <a:gd name="connsiteX20" fmla="*/ 1083734 w 2652889"/>
              <a:gd name="connsiteY20" fmla="*/ 1433689 h 1433689"/>
              <a:gd name="connsiteX21" fmla="*/ 824089 w 2652889"/>
              <a:gd name="connsiteY21" fmla="*/ 1433689 h 1433689"/>
              <a:gd name="connsiteX22" fmla="*/ 553156 w 2652889"/>
              <a:gd name="connsiteY22" fmla="*/ 1230489 h 1433689"/>
              <a:gd name="connsiteX23" fmla="*/ 33867 w 2652889"/>
              <a:gd name="connsiteY23" fmla="*/ 1016000 h 1433689"/>
              <a:gd name="connsiteX24" fmla="*/ 0 w 2652889"/>
              <a:gd name="connsiteY24" fmla="*/ 417689 h 143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52889" h="1433689">
                <a:moveTo>
                  <a:pt x="0" y="417689"/>
                </a:moveTo>
                <a:lnTo>
                  <a:pt x="0" y="417689"/>
                </a:lnTo>
                <a:cubicBezTo>
                  <a:pt x="26341" y="391348"/>
                  <a:pt x="51334" y="363587"/>
                  <a:pt x="79023" y="338667"/>
                </a:cubicBezTo>
                <a:cubicBezTo>
                  <a:pt x="89108" y="329591"/>
                  <a:pt x="103295" y="325683"/>
                  <a:pt x="112889" y="316089"/>
                </a:cubicBezTo>
                <a:cubicBezTo>
                  <a:pt x="122483" y="306495"/>
                  <a:pt x="125873" y="291816"/>
                  <a:pt x="135467" y="282222"/>
                </a:cubicBezTo>
                <a:cubicBezTo>
                  <a:pt x="171439" y="246251"/>
                  <a:pt x="184051" y="249623"/>
                  <a:pt x="225778" y="225778"/>
                </a:cubicBezTo>
                <a:cubicBezTo>
                  <a:pt x="237558" y="219046"/>
                  <a:pt x="247174" y="208545"/>
                  <a:pt x="259645" y="203200"/>
                </a:cubicBezTo>
                <a:cubicBezTo>
                  <a:pt x="286259" y="191794"/>
                  <a:pt x="365510" y="183238"/>
                  <a:pt x="383823" y="180622"/>
                </a:cubicBezTo>
                <a:cubicBezTo>
                  <a:pt x="395112" y="173096"/>
                  <a:pt x="407266" y="166731"/>
                  <a:pt x="417689" y="158045"/>
                </a:cubicBezTo>
                <a:cubicBezTo>
                  <a:pt x="429954" y="147824"/>
                  <a:pt x="438272" y="133034"/>
                  <a:pt x="451556" y="124178"/>
                </a:cubicBezTo>
                <a:cubicBezTo>
                  <a:pt x="461457" y="117577"/>
                  <a:pt x="474134" y="116652"/>
                  <a:pt x="485423" y="112889"/>
                </a:cubicBezTo>
                <a:lnTo>
                  <a:pt x="508000" y="79022"/>
                </a:lnTo>
                <a:lnTo>
                  <a:pt x="1501423" y="0"/>
                </a:lnTo>
                <a:lnTo>
                  <a:pt x="2427111" y="135467"/>
                </a:lnTo>
                <a:lnTo>
                  <a:pt x="2619023" y="225778"/>
                </a:lnTo>
                <a:lnTo>
                  <a:pt x="2652889" y="451556"/>
                </a:lnTo>
                <a:lnTo>
                  <a:pt x="2630311" y="711200"/>
                </a:lnTo>
                <a:lnTo>
                  <a:pt x="2517423" y="970845"/>
                </a:lnTo>
                <a:lnTo>
                  <a:pt x="2156178" y="1241778"/>
                </a:lnTo>
                <a:lnTo>
                  <a:pt x="1704623" y="1433689"/>
                </a:lnTo>
                <a:lnTo>
                  <a:pt x="1083734" y="1433689"/>
                </a:lnTo>
                <a:lnTo>
                  <a:pt x="824089" y="1433689"/>
                </a:lnTo>
                <a:lnTo>
                  <a:pt x="553156" y="1230489"/>
                </a:lnTo>
                <a:lnTo>
                  <a:pt x="33867" y="1016000"/>
                </a:lnTo>
                <a:lnTo>
                  <a:pt x="0" y="417689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AAEC0A4-5744-7F4C-BBC6-4C89D57B096C}"/>
                  </a:ext>
                </a:extLst>
              </p:cNvPr>
              <p:cNvSpPr/>
              <p:nvPr/>
            </p:nvSpPr>
            <p:spPr>
              <a:xfrm>
                <a:off x="7205953" y="6123066"/>
                <a:ext cx="17124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𝑅𝑎𝑛𝑔𝑒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AAEC0A4-5744-7F4C-BBC6-4C89D57B09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953" y="6123066"/>
                <a:ext cx="1712456" cy="369332"/>
              </a:xfrm>
              <a:prstGeom prst="rect">
                <a:avLst/>
              </a:prstGeom>
              <a:blipFill>
                <a:blip r:embed="rId4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F297B8E8-C97C-2A45-8CD6-71A04484D225}"/>
              </a:ext>
            </a:extLst>
          </p:cNvPr>
          <p:cNvGrpSpPr/>
          <p:nvPr/>
        </p:nvGrpSpPr>
        <p:grpSpPr>
          <a:xfrm>
            <a:off x="1763402" y="5261982"/>
            <a:ext cx="3952253" cy="830074"/>
            <a:chOff x="2155711" y="4853535"/>
            <a:chExt cx="5269671" cy="110676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43C04AA-B79D-CF48-A53A-52460FED238C}"/>
                </a:ext>
              </a:extLst>
            </p:cNvPr>
            <p:cNvSpPr/>
            <p:nvPr/>
          </p:nvSpPr>
          <p:spPr>
            <a:xfrm>
              <a:off x="2155711" y="4853535"/>
              <a:ext cx="1169504" cy="1041743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33AAF46-83EA-3A4D-A93C-7A8CFB54528F}"/>
                </a:ext>
              </a:extLst>
            </p:cNvPr>
            <p:cNvCxnSpPr>
              <a:cxnSpLocks/>
              <a:stCxn id="25" idx="6"/>
              <a:endCxn id="16" idx="1"/>
            </p:cNvCxnSpPr>
            <p:nvPr/>
          </p:nvCxnSpPr>
          <p:spPr>
            <a:xfrm>
              <a:off x="3325215" y="5374407"/>
              <a:ext cx="4100167" cy="1153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65B8CAE1-93D5-DA43-9340-85618FC01B28}"/>
                    </a:ext>
                  </a:extLst>
                </p:cNvPr>
                <p:cNvSpPr/>
                <p:nvPr/>
              </p:nvSpPr>
              <p:spPr>
                <a:xfrm>
                  <a:off x="4838658" y="5467858"/>
                  <a:ext cx="1959169" cy="4924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65B8CAE1-93D5-DA43-9340-85618FC01B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8658" y="5467858"/>
                  <a:ext cx="1959169" cy="492443"/>
                </a:xfrm>
                <a:prstGeom prst="rect">
                  <a:avLst/>
                </a:prstGeom>
                <a:blipFill>
                  <a:blip r:embed="rId5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BABD60-536E-8747-87B2-854045B28E66}"/>
              </a:ext>
            </a:extLst>
          </p:cNvPr>
          <p:cNvGrpSpPr/>
          <p:nvPr/>
        </p:nvGrpSpPr>
        <p:grpSpPr>
          <a:xfrm>
            <a:off x="2688254" y="5248015"/>
            <a:ext cx="3027401" cy="781307"/>
            <a:chOff x="2155711" y="4853535"/>
            <a:chExt cx="4036535" cy="104174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7CF7D04-BD73-754F-9BFD-F55A897D4A9E}"/>
                </a:ext>
              </a:extLst>
            </p:cNvPr>
            <p:cNvSpPr/>
            <p:nvPr/>
          </p:nvSpPr>
          <p:spPr>
            <a:xfrm>
              <a:off x="2155711" y="4853535"/>
              <a:ext cx="1169504" cy="1041743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DA90628-395E-E943-8AA0-2766863C2404}"/>
                </a:ext>
              </a:extLst>
            </p:cNvPr>
            <p:cNvCxnSpPr>
              <a:cxnSpLocks/>
              <a:stCxn id="29" idx="6"/>
              <a:endCxn id="16" idx="1"/>
            </p:cNvCxnSpPr>
            <p:nvPr/>
          </p:nvCxnSpPr>
          <p:spPr>
            <a:xfrm>
              <a:off x="3325215" y="5374407"/>
              <a:ext cx="2867031" cy="13399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C11E13C-18B3-1944-9EE4-806B24B5A89E}"/>
                    </a:ext>
                  </a:extLst>
                </p:cNvPr>
                <p:cNvSpPr/>
                <p:nvPr/>
              </p:nvSpPr>
              <p:spPr>
                <a:xfrm>
                  <a:off x="4029274" y="4893930"/>
                  <a:ext cx="1971993" cy="4924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C11E13C-18B3-1944-9EE4-806B24B5A8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9274" y="4893930"/>
                  <a:ext cx="1971993" cy="492443"/>
                </a:xfrm>
                <a:prstGeom prst="rect">
                  <a:avLst/>
                </a:prstGeom>
                <a:blipFill>
                  <a:blip r:embed="rId6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6982FF1-3AAE-E146-ACD7-65557106B6C5}"/>
              </a:ext>
            </a:extLst>
          </p:cNvPr>
          <p:cNvSpPr txBox="1"/>
          <p:nvPr/>
        </p:nvSpPr>
        <p:spPr>
          <a:xfrm>
            <a:off x="5958193" y="4553656"/>
            <a:ext cx="243936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 every output….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44D55C-22C2-2547-B1B8-371FFD32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A47B67-D9E8-D841-9C98-E7B0851CFD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929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851 0.00764 " pathEditMode="relative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05972 -0.03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5D9382C-52AA-E044-8A58-C99A2C73B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all pairs of databases? </a:t>
                </a:r>
              </a:p>
              <a:p>
                <a:pPr lvl="1"/>
                <a:r>
                  <a:rPr lang="en-US" dirty="0"/>
                  <a:t>Privacy guarantee holds no matter what records </a:t>
                </a:r>
              </a:p>
              <a:p>
                <a:r>
                  <a:rPr lang="en-US" dirty="0"/>
                  <a:t>Why all pairs of neighboring databases (that differ in one row?</a:t>
                </a:r>
              </a:p>
              <a:p>
                <a:pPr lvl="1"/>
                <a:r>
                  <a:rPr lang="en-US" dirty="0"/>
                  <a:t>Simulate the presence or absence of one row  </a:t>
                </a:r>
              </a:p>
              <a:p>
                <a:r>
                  <a:rPr lang="en-US" dirty="0"/>
                  <a:t>Why all possible outputs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Adversary should not be able to distinguish between D and D'</a:t>
                </a:r>
                <a:r>
                  <a:rPr lang="en-US" baseline="-25000" dirty="0"/>
                  <a:t> </a:t>
                </a:r>
                <a:r>
                  <a:rPr lang="en-US" dirty="0"/>
                  <a:t>based on an outcome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, i.e., for a particular 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5D9382C-52AA-E044-8A58-C99A2C73B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" t="-1067" r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D392E99-C44D-124B-8AC7-558B095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B7414-CF06-6C4A-BD2E-6A134DE35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4CF2D-9E44-9B43-B081-6A1F0EDA5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43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B43B22-5997-D84E-B665-2591A9351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can be interchanged, the following observation is true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𝒜</m:t>
                                      </m:r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</m:d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𝒜</m:t>
                                      </m:r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d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fNam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parameter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controls the degree of privacy, often called </a:t>
                </a:r>
                <a:r>
                  <a:rPr lang="en-US" i="1" dirty="0"/>
                  <a:t>privacy budget</a:t>
                </a:r>
              </a:p>
              <a:p>
                <a:r>
                  <a:rPr lang="en-US" dirty="0"/>
                  <a:t>Typical values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can be 0.01, 0.1,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r>
                  <a:rPr lang="en-US" dirty="0"/>
                  <a:t>, 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small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therefore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𝒜</m:t>
                                      </m:r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</m:d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𝒜</m:t>
                                      </m:r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d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fNam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B43B22-5997-D84E-B665-2591A9351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9" t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8CD4CA-B71F-8E45-B040-49BD4A379A6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Privacy Budget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8CD4CA-B71F-8E45-B040-49BD4A379A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0" t="-5825" b="-30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5C9207-80AC-684F-A6F0-FDDF142C8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60E0C-72AE-684E-8EF6-54E9325998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12</a:t>
            </a:fld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A7358F-3C8F-5945-B785-9D535AA99C73}"/>
                  </a:ext>
                </a:extLst>
              </p14:cNvPr>
              <p14:cNvContentPartPr/>
              <p14:nvPr/>
            </p14:nvContentPartPr>
            <p14:xfrm>
              <a:off x="406800" y="1773720"/>
              <a:ext cx="8309880" cy="4495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A7358F-3C8F-5945-B785-9D535AA99C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840" y="1757520"/>
                <a:ext cx="8347680" cy="452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719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DBCE4241-1D39-C644-AA18-C459F10D5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Output Perturbation</a:t>
            </a:r>
          </a:p>
        </p:txBody>
      </p:sp>
      <p:sp>
        <p:nvSpPr>
          <p:cNvPr id="29" name="AutoShape 12">
            <a:extLst>
              <a:ext uri="{FF2B5EF4-FFF2-40B4-BE49-F238E27FC236}">
                <a16:creationId xmlns:a16="http://schemas.microsoft.com/office/drawing/2014/main" id="{46CF2B84-5670-9445-9319-0F5AB099B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652" y="2212590"/>
            <a:ext cx="4378058" cy="445912"/>
          </a:xfrm>
          <a:prstGeom prst="rightArrow">
            <a:avLst>
              <a:gd name="adj1" fmla="val 31843"/>
              <a:gd name="adj2" fmla="val 657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0AACACAB-3039-474D-A09F-D2DC37CDA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922" y="1875730"/>
            <a:ext cx="1035515" cy="369093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Query f</a:t>
            </a:r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31CAD748-5D78-8F45-A4C9-B0038E7FBAE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55651" y="2658502"/>
            <a:ext cx="4378058" cy="438484"/>
          </a:xfrm>
          <a:prstGeom prst="rightArrow">
            <a:avLst>
              <a:gd name="adj1" fmla="val 31843"/>
              <a:gd name="adj2" fmla="val 657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4" name="AutoShape 18">
            <a:extLst>
              <a:ext uri="{FF2B5EF4-FFF2-40B4-BE49-F238E27FC236}">
                <a16:creationId xmlns:a16="http://schemas.microsoft.com/office/drawing/2014/main" id="{ADC0FB55-78A2-874A-B7A2-5D7CD7027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084614"/>
            <a:ext cx="1393372" cy="1012372"/>
          </a:xfrm>
          <a:prstGeom prst="can">
            <a:avLst>
              <a:gd name="adj" fmla="val 17824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1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…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035593-D2A4-6B42-B611-0E52402E3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36" y="3137335"/>
            <a:ext cx="151355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Database 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31289C-59C4-5449-AFB2-434826248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017" y="3197562"/>
            <a:ext cx="104547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Analyst</a:t>
            </a:r>
          </a:p>
        </p:txBody>
      </p:sp>
      <p:pic>
        <p:nvPicPr>
          <p:cNvPr id="37" name="Picture 2" descr="Analyst Icons - Download Free Vector Icons | Noun Project">
            <a:extLst>
              <a:ext uri="{FF2B5EF4-FFF2-40B4-BE49-F238E27FC236}">
                <a16:creationId xmlns:a16="http://schemas.microsoft.com/office/drawing/2014/main" id="{57D91684-0C3D-B349-8885-CDB507B69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57" y="191813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ular Callout 37">
            <a:extLst>
              <a:ext uri="{FF2B5EF4-FFF2-40B4-BE49-F238E27FC236}">
                <a16:creationId xmlns:a16="http://schemas.microsoft.com/office/drawing/2014/main" id="{FE591F2A-B30A-034E-9F04-1AEEF354A615}"/>
              </a:ext>
            </a:extLst>
          </p:cNvPr>
          <p:cNvSpPr/>
          <p:nvPr/>
        </p:nvSpPr>
        <p:spPr>
          <a:xfrm>
            <a:off x="2070699" y="1501037"/>
            <a:ext cx="2791738" cy="445911"/>
          </a:xfrm>
          <a:prstGeom prst="wedgeRectCallout">
            <a:avLst>
              <a:gd name="adj1" fmla="val -66867"/>
              <a:gd name="adj2" fmla="val 427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FF0000"/>
                </a:solidFill>
              </a:rPr>
              <a:t># individuals with salary &gt; $30K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6">
                <a:extLst>
                  <a:ext uri="{FF2B5EF4-FFF2-40B4-BE49-F238E27FC236}">
                    <a16:creationId xmlns:a16="http://schemas.microsoft.com/office/drawing/2014/main" id="{F34AB108-838C-5F41-A180-75EDEAD554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6600" y="3104414"/>
                <a:ext cx="2929007" cy="646331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>
                    <a:sym typeface="Symbol" pitchFamily="18" charset="2"/>
                  </a:rPr>
                  <a:t>f</a:t>
                </a:r>
                <a:r>
                  <a:rPr lang="en-US" b="1" dirty="0"/>
                  <a:t>(D) + </a:t>
                </a:r>
                <a:r>
                  <a:rPr lang="en-US" b="1" dirty="0">
                    <a:solidFill>
                      <a:srgbClr val="FF0000"/>
                    </a:solidFill>
                  </a:rPr>
                  <a:t>X</a:t>
                </a:r>
                <a:endParaRPr lang="en-US" b="1" baseline="-25000" dirty="0">
                  <a:solidFill>
                    <a:srgbClr val="FF0000"/>
                  </a:solidFill>
                  <a:sym typeface="Symbol" pitchFamily="18" charset="2"/>
                </a:endParaRPr>
              </a:p>
              <a:p>
                <a:pPr eaLnBrk="0" hangingPunct="0"/>
                <a:r>
                  <a:rPr lang="en-US" b="1" dirty="0">
                    <a:sym typeface="Symbol" pitchFamily="18" charset="2"/>
                  </a:rPr>
                  <a:t>where </a:t>
                </a:r>
                <a:r>
                  <a:rPr lang="en-US" b="1" dirty="0">
                    <a:solidFill>
                      <a:srgbClr val="FF0000"/>
                    </a:solidFill>
                    <a:sym typeface="Symbol" pitchFamily="18" charset="2"/>
                  </a:rPr>
                  <a:t>X</a:t>
                </a:r>
                <a:r>
                  <a:rPr lang="en-US" b="1" dirty="0">
                    <a:sym typeface="Symbol" pitchFamily="18" charset="2"/>
                  </a:rPr>
                  <a:t> is RV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sym typeface="Symbol" pitchFamily="18" charset="2"/>
                      </a:rPr>
                      <m:t>∈[−</m:t>
                    </m:r>
                    <m:r>
                      <a:rPr lang="en-US" b="1" i="1">
                        <a:latin typeface="Cambria Math" panose="02040503050406030204" pitchFamily="18" charset="0"/>
                        <a:sym typeface="Symbol" pitchFamily="18" charset="2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  <a:sym typeface="Symbol" pitchFamily="18" charset="2"/>
                      </a:rPr>
                      <m:t>,+</m:t>
                    </m:r>
                    <m:r>
                      <a:rPr lang="en-US" b="1" i="1">
                        <a:latin typeface="Cambria Math" panose="02040503050406030204" pitchFamily="18" charset="0"/>
                        <a:sym typeface="Symbol" pitchFamily="18" charset="2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  <a:sym typeface="Symbol" pitchFamily="18" charset="2"/>
                      </a:rPr>
                      <m:t>]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 Box 16">
                <a:extLst>
                  <a:ext uri="{FF2B5EF4-FFF2-40B4-BE49-F238E27FC236}">
                    <a16:creationId xmlns:a16="http://schemas.microsoft.com/office/drawing/2014/main" id="{F34AB108-838C-5F41-A180-75EDEAD55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3104414"/>
                <a:ext cx="2929007" cy="646331"/>
              </a:xfrm>
              <a:prstGeom prst="rect">
                <a:avLst/>
              </a:prstGeom>
              <a:blipFill>
                <a:blip r:embed="rId3"/>
                <a:stretch>
                  <a:fillRect l="-1875" t="-4717" b="-14151"/>
                </a:stretch>
              </a:blip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F625F3C-87FB-6145-90CC-824E7FBF856D}"/>
              </a:ext>
            </a:extLst>
          </p:cNvPr>
          <p:cNvSpPr/>
          <p:nvPr/>
        </p:nvSpPr>
        <p:spPr>
          <a:xfrm>
            <a:off x="2672392" y="4054830"/>
            <a:ext cx="3509010" cy="94052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much noise should be added to the true answer f(D)?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23DC409-E54A-F643-9A52-0207202E1487}"/>
              </a:ext>
            </a:extLst>
          </p:cNvPr>
          <p:cNvSpPr/>
          <p:nvPr/>
        </p:nvSpPr>
        <p:spPr bwMode="auto">
          <a:xfrm>
            <a:off x="1617122" y="5407202"/>
            <a:ext cx="2209800" cy="463196"/>
          </a:xfrm>
          <a:prstGeom prst="round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Privacy budget </a:t>
            </a:r>
            <a:endParaRPr lang="en-US" dirty="0">
              <a:cs typeface="Arial" charset="0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27CC3A7-2143-3148-BBB8-BC449B49268A}"/>
              </a:ext>
            </a:extLst>
          </p:cNvPr>
          <p:cNvSpPr/>
          <p:nvPr/>
        </p:nvSpPr>
        <p:spPr bwMode="auto">
          <a:xfrm>
            <a:off x="5076502" y="5407442"/>
            <a:ext cx="2209800" cy="463196"/>
          </a:xfrm>
          <a:prstGeom prst="round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cs typeface="Arial" charset="0"/>
              </a:rPr>
              <a:t>Accuracy</a:t>
            </a:r>
          </a:p>
        </p:txBody>
      </p:sp>
    </p:spTree>
    <p:extLst>
      <p:ext uri="{BB962C8B-B14F-4D97-AF65-F5344CB8AC3E}">
        <p14:creationId xmlns:p14="http://schemas.microsoft.com/office/powerpoint/2010/main" val="251665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AB64D-0328-7244-94A9-520C67E7E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71599"/>
            <a:ext cx="4724400" cy="4764024"/>
          </a:xfrm>
        </p:spPr>
        <p:txBody>
          <a:bodyPr>
            <a:normAutofit/>
          </a:bodyPr>
          <a:lstStyle/>
          <a:p>
            <a:r>
              <a:rPr lang="en-US" dirty="0"/>
              <a:t>Microsoft: Privacy-Integrated Query (PINQ)</a:t>
            </a:r>
          </a:p>
          <a:p>
            <a:pPr lvl="1"/>
            <a:r>
              <a:rPr lang="en-US" dirty="0"/>
              <a:t>API for computing privacy-</a:t>
            </a:r>
            <a:r>
              <a:rPr lang="en-US" dirty="0" err="1"/>
              <a:t>senstive</a:t>
            </a:r>
            <a:r>
              <a:rPr lang="en-US" dirty="0"/>
              <a:t> datasets </a:t>
            </a:r>
          </a:p>
          <a:p>
            <a:r>
              <a:rPr lang="en-US" dirty="0"/>
              <a:t>Apple: Collecting data from IOS and MacOS </a:t>
            </a:r>
          </a:p>
          <a:p>
            <a:r>
              <a:rPr lang="en-US" dirty="0"/>
              <a:t>Google: Embedded in Chrome</a:t>
            </a:r>
          </a:p>
          <a:p>
            <a:pPr lvl="1"/>
            <a:r>
              <a:rPr lang="en-US" dirty="0"/>
              <a:t>Released an open-source tools for differential privacy </a:t>
            </a:r>
          </a:p>
          <a:p>
            <a:r>
              <a:rPr lang="en-US" dirty="0"/>
              <a:t>Uber: finding the average trip distance for users</a:t>
            </a:r>
          </a:p>
          <a:p>
            <a:r>
              <a:rPr lang="en-US" dirty="0"/>
              <a:t>US Census 2020 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B6E1C-5597-8A47-A11A-108403B5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 Use Cases</a:t>
            </a:r>
          </a:p>
        </p:txBody>
      </p:sp>
      <p:pic>
        <p:nvPicPr>
          <p:cNvPr id="6" name="Picture 2" descr="A History of Census Privacy Protections">
            <a:extLst>
              <a:ext uri="{FF2B5EF4-FFF2-40B4-BE49-F238E27FC236}">
                <a16:creationId xmlns:a16="http://schemas.microsoft.com/office/drawing/2014/main" id="{8E8341D3-6D53-C545-BF97-B174ED167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8" t="75804"/>
          <a:stretch/>
        </p:blipFill>
        <p:spPr bwMode="auto">
          <a:xfrm>
            <a:off x="5359401" y="4350167"/>
            <a:ext cx="3784599" cy="225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ACE20-D34E-1648-9C39-FFF2F920F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9DE0D-B099-2B43-90D0-F8F1392521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741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9B76B2-DD3F-4E42-A1FF-1B0B4398A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Randomized Response </a:t>
            </a:r>
          </a:p>
          <a:p>
            <a:r>
              <a:rPr lang="en-US" dirty="0"/>
              <a:t>Laplace Mechanism </a:t>
            </a:r>
          </a:p>
          <a:p>
            <a:r>
              <a:rPr lang="en-US" dirty="0"/>
              <a:t>Report Noisy Max </a:t>
            </a:r>
          </a:p>
          <a:p>
            <a:r>
              <a:rPr lang="en-US" dirty="0"/>
              <a:t>Exponential Mechanism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1767BA-F473-5949-B209-72CFBD1C5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Achieve DP?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2813A-EC65-2045-85D9-FF3100CF72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75918-7D7F-AA44-A858-D348FF35C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76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3403598"/>
            <a:ext cx="7659688" cy="273202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ym typeface="Symbol" pitchFamily="18" charset="2"/>
              </a:rPr>
              <a:t>Werner process is different that the process we learnt last lecture </a:t>
            </a:r>
          </a:p>
          <a:p>
            <a:r>
              <a:rPr lang="en-US" dirty="0">
                <a:sym typeface="Symbol" pitchFamily="18" charset="2"/>
              </a:rPr>
              <a:t>Werner Process:</a:t>
            </a:r>
          </a:p>
          <a:p>
            <a:pPr lvl="1"/>
            <a:r>
              <a:rPr lang="en-US" dirty="0">
                <a:sym typeface="Symbol" pitchFamily="18" charset="2"/>
              </a:rPr>
              <a:t>To answer the question, throw a coin</a:t>
            </a:r>
          </a:p>
          <a:p>
            <a:pPr marL="1200150" lvl="2" indent="-342900">
              <a:buClr>
                <a:srgbClr val="009900"/>
              </a:buClr>
              <a:buSzPct val="60000"/>
            </a:pPr>
            <a:r>
              <a:rPr lang="en-US" sz="2000" dirty="0">
                <a:sym typeface="Symbol" pitchFamily="18" charset="2"/>
              </a:rPr>
              <a:t>If tails, response faithfully</a:t>
            </a:r>
          </a:p>
          <a:p>
            <a:pPr marL="1200150" lvl="2" indent="-342900">
              <a:buClr>
                <a:srgbClr val="009900"/>
              </a:buClr>
              <a:buSzPct val="60000"/>
            </a:pPr>
            <a:r>
              <a:rPr lang="en-US" sz="2000" dirty="0">
                <a:sym typeface="Symbol" pitchFamily="18" charset="2"/>
              </a:rPr>
              <a:t>If heads, flip a second coin and respond</a:t>
            </a:r>
          </a:p>
          <a:p>
            <a:pPr marL="1657350" lvl="3" indent="-342900">
              <a:buClr>
                <a:srgbClr val="009900"/>
              </a:buClr>
              <a:buSzPct val="60000"/>
            </a:pPr>
            <a:r>
              <a:rPr lang="en-US" sz="1600" dirty="0">
                <a:sym typeface="Symbol" pitchFamily="18" charset="2"/>
              </a:rPr>
              <a:t>"Yes" if heads </a:t>
            </a:r>
          </a:p>
          <a:p>
            <a:pPr marL="1657350" lvl="3" indent="-342900">
              <a:buClr>
                <a:srgbClr val="009900"/>
              </a:buClr>
              <a:buSzPct val="60000"/>
            </a:pPr>
            <a:r>
              <a:rPr lang="en-US" sz="1600" dirty="0">
                <a:sym typeface="Symbol" pitchFamily="18" charset="2"/>
              </a:rPr>
              <a:t>"No" if tails</a:t>
            </a:r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DBCE4241-1D39-C644-AA18-C459F10D5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Randomized Response (Werner Process)</a:t>
            </a:r>
          </a:p>
        </p:txBody>
      </p:sp>
      <p:sp>
        <p:nvSpPr>
          <p:cNvPr id="29" name="AutoShape 12">
            <a:extLst>
              <a:ext uri="{FF2B5EF4-FFF2-40B4-BE49-F238E27FC236}">
                <a16:creationId xmlns:a16="http://schemas.microsoft.com/office/drawing/2014/main" id="{46CF2B84-5670-9445-9319-0F5AB099B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895" y="1897943"/>
            <a:ext cx="4378058" cy="445912"/>
          </a:xfrm>
          <a:prstGeom prst="rightArrow">
            <a:avLst>
              <a:gd name="adj1" fmla="val 31843"/>
              <a:gd name="adj2" fmla="val 657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0AACACAB-3039-474D-A09F-D2DC37CDA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165" y="1561083"/>
            <a:ext cx="1035515" cy="369093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Query f</a:t>
            </a:r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31CAD748-5D78-8F45-A4C9-B0038E7FBAE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97894" y="2343855"/>
            <a:ext cx="4378058" cy="438484"/>
          </a:xfrm>
          <a:prstGeom prst="rightArrow">
            <a:avLst>
              <a:gd name="adj1" fmla="val 31843"/>
              <a:gd name="adj2" fmla="val 657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4" name="AutoShape 18">
            <a:extLst>
              <a:ext uri="{FF2B5EF4-FFF2-40B4-BE49-F238E27FC236}">
                <a16:creationId xmlns:a16="http://schemas.microsoft.com/office/drawing/2014/main" id="{ADC0FB55-78A2-874A-B7A2-5D7CD7027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7843" y="1769967"/>
            <a:ext cx="1393372" cy="1012372"/>
          </a:xfrm>
          <a:prstGeom prst="can">
            <a:avLst>
              <a:gd name="adj" fmla="val 17824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1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…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035593-D2A4-6B42-B611-0E52402E3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779" y="2822688"/>
            <a:ext cx="151355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Database 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31289C-59C4-5449-AFB2-434826248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260" y="2882915"/>
            <a:ext cx="104547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Analyst</a:t>
            </a:r>
          </a:p>
        </p:txBody>
      </p:sp>
      <p:pic>
        <p:nvPicPr>
          <p:cNvPr id="37" name="Picture 2" descr="Analyst Icons - Download Free Vector Icons | Noun Project">
            <a:extLst>
              <a:ext uri="{FF2B5EF4-FFF2-40B4-BE49-F238E27FC236}">
                <a16:creationId xmlns:a16="http://schemas.microsoft.com/office/drawing/2014/main" id="{57D91684-0C3D-B349-8885-CDB507B69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348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ular Callout 37">
            <a:extLst>
              <a:ext uri="{FF2B5EF4-FFF2-40B4-BE49-F238E27FC236}">
                <a16:creationId xmlns:a16="http://schemas.microsoft.com/office/drawing/2014/main" id="{FE591F2A-B30A-034E-9F04-1AEEF354A615}"/>
              </a:ext>
            </a:extLst>
          </p:cNvPr>
          <p:cNvSpPr/>
          <p:nvPr/>
        </p:nvSpPr>
        <p:spPr>
          <a:xfrm>
            <a:off x="2112942" y="1186391"/>
            <a:ext cx="2501301" cy="323074"/>
          </a:xfrm>
          <a:prstGeom prst="wedgeRectCallout">
            <a:avLst>
              <a:gd name="adj1" fmla="val -66867"/>
              <a:gd name="adj2" fmla="val 427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FF0000"/>
                </a:solidFill>
              </a:rPr>
              <a:t>Have you ever shoplifted?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BC1D4E9-727C-7440-AB75-ADE3B9262923}"/>
              </a:ext>
            </a:extLst>
          </p:cNvPr>
          <p:cNvSpPr/>
          <p:nvPr/>
        </p:nvSpPr>
        <p:spPr bwMode="auto">
          <a:xfrm>
            <a:off x="3242643" y="2822688"/>
            <a:ext cx="914400" cy="429559"/>
          </a:xfrm>
          <a:prstGeom prst="roundRect">
            <a:avLst/>
          </a:prstGeom>
          <a:noFill/>
          <a:ln w="28575" cap="flat" cmpd="sng" algn="ctr">
            <a:solidFill>
              <a:schemeClr val="accent5">
                <a:lumMod val="9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Yes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BCC3DB6-3209-5E4D-9EED-70E1DFB25717}"/>
              </a:ext>
            </a:extLst>
          </p:cNvPr>
          <p:cNvSpPr/>
          <p:nvPr/>
        </p:nvSpPr>
        <p:spPr bwMode="auto">
          <a:xfrm>
            <a:off x="4255272" y="2825529"/>
            <a:ext cx="914400" cy="42955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No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CFE6A-A6DB-1748-B9C6-70F68FFCB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5B8E9-C5F2-174E-A89F-2503487C6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53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DBCE4241-1D39-C644-AA18-C459F10D5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14313"/>
            <a:ext cx="7307263" cy="62388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b" anchorCtr="0">
            <a:normAutofit fontScale="90000"/>
          </a:bodyPr>
          <a:lstStyle/>
          <a:p>
            <a:br>
              <a:rPr lang="en-US" altLang="en-US" dirty="0"/>
            </a:br>
            <a:r>
              <a:rPr lang="en-US" altLang="en-US" dirty="0"/>
              <a:t>Warner Procedure is Differentially Private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43BB38-045A-E44E-8811-9E9AF77DBCA2}"/>
                  </a:ext>
                </a:extLst>
              </p:cNvPr>
              <p:cNvSpPr txBox="1"/>
              <p:nvPr/>
            </p:nvSpPr>
            <p:spPr>
              <a:xfrm>
                <a:off x="628650" y="3168788"/>
                <a:ext cx="8210550" cy="910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/>
                  <a:t>Claim:</a:t>
                </a:r>
                <a:r>
                  <a:rPr lang="en-US" sz="2000" b="1" dirty="0"/>
                  <a:t> </a:t>
                </a:r>
                <a:r>
                  <a:rPr lang="en-US" sz="2000" dirty="0"/>
                  <a:t>Randomized response is ln(3)-DP</a:t>
                </a:r>
                <a:endParaRPr lang="en-US" sz="1500" dirty="0"/>
              </a:p>
              <a:p>
                <a:r>
                  <a:rPr lang="en-US" sz="1500" i="1" u="sng" dirty="0"/>
                  <a:t>Proof</a:t>
                </a:r>
                <a:r>
                  <a:rPr lang="en-US" sz="1500" i="1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𝑅𝑒𝑠𝑝𝑜𝑛𝑠𝑒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=“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𝑌𝑒𝑠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”|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𝑇𝑟𝑢𝑡h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=“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𝑌𝑒𝑠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”]</m:t>
                        </m:r>
                      </m:num>
                      <m:den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𝑅𝑒𝑠𝑝𝑜𝑛𝑠𝑒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=“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𝑌𝑒𝑠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”|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𝑇𝑟𝑢𝑡h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=“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𝑁𝑜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”]</m:t>
                        </m:r>
                      </m:den>
                    </m:f>
                    <m:r>
                      <a:rPr lang="en-US" sz="1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den>
                    </m:f>
                    <m:r>
                      <a:rPr lang="en-US" sz="15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43BB38-045A-E44E-8811-9E9AF77DB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168788"/>
                <a:ext cx="8210550" cy="910506"/>
              </a:xfrm>
              <a:prstGeom prst="rect">
                <a:avLst/>
              </a:prstGeom>
              <a:blipFill>
                <a:blip r:embed="rId2"/>
                <a:stretch>
                  <a:fillRect l="-773" t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5A72BBBF-A2C6-0A4A-9DA5-883C0AACC08D}"/>
              </a:ext>
            </a:extLst>
          </p:cNvPr>
          <p:cNvGrpSpPr/>
          <p:nvPr/>
        </p:nvGrpSpPr>
        <p:grpSpPr>
          <a:xfrm>
            <a:off x="4542034" y="1581962"/>
            <a:ext cx="3888851" cy="1273889"/>
            <a:chOff x="914400" y="1186391"/>
            <a:chExt cx="7226815" cy="2068697"/>
          </a:xfrm>
        </p:grpSpPr>
        <p:sp>
          <p:nvSpPr>
            <p:cNvPr id="24" name="AutoShape 12">
              <a:extLst>
                <a:ext uri="{FF2B5EF4-FFF2-40B4-BE49-F238E27FC236}">
                  <a16:creationId xmlns:a16="http://schemas.microsoft.com/office/drawing/2014/main" id="{A842190A-29C1-5248-B28D-A289D4886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7895" y="1897943"/>
              <a:ext cx="4378058" cy="445912"/>
            </a:xfrm>
            <a:prstGeom prst="rightArrow">
              <a:avLst>
                <a:gd name="adj1" fmla="val 31843"/>
                <a:gd name="adj2" fmla="val 6579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5" name="Text Box 13">
              <a:extLst>
                <a:ext uri="{FF2B5EF4-FFF2-40B4-BE49-F238E27FC236}">
                  <a16:creationId xmlns:a16="http://schemas.microsoft.com/office/drawing/2014/main" id="{7974EAA6-2D8C-7043-956A-70AA27A979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9166" y="1561084"/>
              <a:ext cx="1046200" cy="349864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b="1" dirty="0"/>
                <a:t>Query f</a:t>
              </a:r>
            </a:p>
          </p:txBody>
        </p:sp>
        <p:sp>
          <p:nvSpPr>
            <p:cNvPr id="26" name="AutoShape 5">
              <a:extLst>
                <a:ext uri="{FF2B5EF4-FFF2-40B4-BE49-F238E27FC236}">
                  <a16:creationId xmlns:a16="http://schemas.microsoft.com/office/drawing/2014/main" id="{CCABAFAD-E1E1-B34F-BFD0-530565C04D1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97894" y="2343855"/>
              <a:ext cx="4378058" cy="438484"/>
            </a:xfrm>
            <a:prstGeom prst="rightArrow">
              <a:avLst>
                <a:gd name="adj1" fmla="val 31843"/>
                <a:gd name="adj2" fmla="val 6579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7" name="AutoShape 18">
              <a:extLst>
                <a:ext uri="{FF2B5EF4-FFF2-40B4-BE49-F238E27FC236}">
                  <a16:creationId xmlns:a16="http://schemas.microsoft.com/office/drawing/2014/main" id="{DC05274A-09D4-574A-9B8A-F0111D29C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7843" y="1769967"/>
              <a:ext cx="1393372" cy="1012372"/>
            </a:xfrm>
            <a:prstGeom prst="can">
              <a:avLst>
                <a:gd name="adj" fmla="val 17824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60000"/>
                </a:lnSpc>
              </a:pPr>
              <a:r>
                <a:rPr lang="en-US" sz="800"/>
                <a:t>x</a:t>
              </a:r>
              <a:r>
                <a:rPr lang="en-US" sz="800" baseline="-25000"/>
                <a:t>1</a:t>
              </a:r>
            </a:p>
            <a:p>
              <a:pPr algn="ctr" eaLnBrk="0" hangingPunct="0">
                <a:lnSpc>
                  <a:spcPct val="60000"/>
                </a:lnSpc>
              </a:pPr>
              <a:r>
                <a:rPr lang="en-US" sz="800"/>
                <a:t>…</a:t>
              </a:r>
            </a:p>
            <a:p>
              <a:pPr algn="ctr" eaLnBrk="0" hangingPunct="0">
                <a:lnSpc>
                  <a:spcPct val="60000"/>
                </a:lnSpc>
              </a:pPr>
              <a:r>
                <a:rPr lang="en-US" sz="800"/>
                <a:t>x</a:t>
              </a:r>
              <a:r>
                <a:rPr lang="en-US" sz="800" baseline="-25000"/>
                <a:t>n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BA1D452-5406-4A4B-8424-CDA8CEF45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779" y="2822687"/>
              <a:ext cx="1436441" cy="34986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b="1" dirty="0"/>
                <a:t>Database D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B75CC63-FCA1-C941-9E66-BFFE70B6D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261" y="2882915"/>
              <a:ext cx="1055137" cy="34986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b="1" dirty="0"/>
                <a:t>Analyst</a:t>
              </a:r>
            </a:p>
          </p:txBody>
        </p:sp>
        <p:pic>
          <p:nvPicPr>
            <p:cNvPr id="31" name="Picture 2" descr="Analyst Icons - Download Free Vector Icons | Noun Project">
              <a:extLst>
                <a:ext uri="{FF2B5EF4-FFF2-40B4-BE49-F238E27FC236}">
                  <a16:creationId xmlns:a16="http://schemas.microsoft.com/office/drawing/2014/main" id="{0A9B648F-C1B2-3D46-AB66-16307EFD03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603488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ular Callout 31">
              <a:extLst>
                <a:ext uri="{FF2B5EF4-FFF2-40B4-BE49-F238E27FC236}">
                  <a16:creationId xmlns:a16="http://schemas.microsoft.com/office/drawing/2014/main" id="{B26B2A8C-60C0-034E-B07C-1BA65B28D1B9}"/>
                </a:ext>
              </a:extLst>
            </p:cNvPr>
            <p:cNvSpPr/>
            <p:nvPr/>
          </p:nvSpPr>
          <p:spPr>
            <a:xfrm>
              <a:off x="2112942" y="1186391"/>
              <a:ext cx="2501301" cy="323074"/>
            </a:xfrm>
            <a:prstGeom prst="wedgeRectCallout">
              <a:avLst>
                <a:gd name="adj1" fmla="val -66867"/>
                <a:gd name="adj2" fmla="val 4277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FF0000"/>
                  </a:solidFill>
                </a:rPr>
                <a:t>Have you ever shoplifted?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6935474D-2616-224F-A2B6-D9C6196A235C}"/>
                </a:ext>
              </a:extLst>
            </p:cNvPr>
            <p:cNvSpPr/>
            <p:nvPr/>
          </p:nvSpPr>
          <p:spPr bwMode="auto">
            <a:xfrm>
              <a:off x="3242643" y="2822688"/>
              <a:ext cx="914400" cy="429559"/>
            </a:xfrm>
            <a:prstGeom prst="roundRect">
              <a:avLst/>
            </a:prstGeom>
            <a:noFill/>
            <a:ln w="28575" cap="flat" cmpd="sng" algn="ctr">
              <a:solidFill>
                <a:schemeClr val="accent5">
                  <a:lumMod val="9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charset="0"/>
                </a:rPr>
                <a:t>Yes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ACE4F6C6-A3C8-1C4A-A55C-E0CE42294E8A}"/>
                </a:ext>
              </a:extLst>
            </p:cNvPr>
            <p:cNvSpPr/>
            <p:nvPr/>
          </p:nvSpPr>
          <p:spPr bwMode="auto">
            <a:xfrm>
              <a:off x="4255272" y="2825529"/>
              <a:ext cx="914400" cy="429559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charset="0"/>
                </a:rPr>
                <a:t>No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AD13BFB-6F80-B945-8C0F-F40621A2757C}"/>
              </a:ext>
            </a:extLst>
          </p:cNvPr>
          <p:cNvSpPr/>
          <p:nvPr/>
        </p:nvSpPr>
        <p:spPr>
          <a:xfrm>
            <a:off x="911252" y="1544570"/>
            <a:ext cx="327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ym typeface="Symbol" pitchFamily="18" charset="2"/>
              </a:rPr>
              <a:t>Werner Process:</a:t>
            </a:r>
          </a:p>
          <a:p>
            <a:pPr lvl="1"/>
            <a:r>
              <a:rPr lang="en-US" sz="1200" dirty="0">
                <a:sym typeface="Symbol" pitchFamily="18" charset="2"/>
              </a:rPr>
              <a:t>Throw a coin</a:t>
            </a:r>
          </a:p>
          <a:p>
            <a:pPr marL="1200150" lvl="2" indent="-342900">
              <a:buClr>
                <a:srgbClr val="009900"/>
              </a:buClr>
              <a:buSzPct val="60000"/>
            </a:pPr>
            <a:r>
              <a:rPr lang="en-US" sz="1200" dirty="0">
                <a:sym typeface="Symbol" pitchFamily="18" charset="2"/>
              </a:rPr>
              <a:t>If tails, response faithfully</a:t>
            </a:r>
          </a:p>
          <a:p>
            <a:pPr marL="1200150" lvl="2" indent="-342900">
              <a:buClr>
                <a:srgbClr val="009900"/>
              </a:buClr>
              <a:buSzPct val="60000"/>
            </a:pPr>
            <a:r>
              <a:rPr lang="en-US" sz="1200" dirty="0">
                <a:sym typeface="Symbol" pitchFamily="18" charset="2"/>
              </a:rPr>
              <a:t>If heads, flip a second coin and respond</a:t>
            </a:r>
          </a:p>
          <a:p>
            <a:pPr marL="1657350" lvl="3" indent="-342900">
              <a:buClr>
                <a:srgbClr val="009900"/>
              </a:buClr>
              <a:buSzPct val="60000"/>
            </a:pPr>
            <a:r>
              <a:rPr lang="en-US" sz="1200" dirty="0">
                <a:sym typeface="Symbol" pitchFamily="18" charset="2"/>
              </a:rPr>
              <a:t>"Yes" if heads </a:t>
            </a:r>
          </a:p>
          <a:p>
            <a:pPr marL="1657350" lvl="3" indent="-342900">
              <a:buClr>
                <a:srgbClr val="009900"/>
              </a:buClr>
              <a:buSzPct val="60000"/>
            </a:pPr>
            <a:r>
              <a:rPr lang="en-US" sz="1200" dirty="0">
                <a:sym typeface="Symbol" pitchFamily="18" charset="2"/>
              </a:rPr>
              <a:t>"No" if tails</a:t>
            </a:r>
            <a:endParaRPr lang="en-US" sz="1200" dirty="0"/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4AFD96A2-986B-934A-81CF-484C3A7D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7</a:t>
            </a:r>
            <a:endParaRPr lang="en-US" dirty="0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8B84D2A0-6BA8-8748-9872-7547748618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17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531407-C122-3C4F-87AF-5AF46D73BF4C}"/>
                  </a:ext>
                </a:extLst>
              </p:cNvPr>
              <p:cNvSpPr/>
              <p:nvPr/>
            </p:nvSpPr>
            <p:spPr>
              <a:xfrm>
                <a:off x="3917292" y="3505419"/>
                <a:ext cx="3671303" cy="573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𝑅𝑒𝑠𝑝𝑜𝑛𝑠𝑒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=“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𝑁𝑜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”|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𝑇𝑟𝑢𝑡h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=“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𝑁𝑜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”]</m:t>
                          </m:r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𝑅𝑒𝑠𝑝𝑜𝑛𝑠𝑒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=“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𝑁𝑜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”|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𝑇𝑟𝑢𝑡h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=“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𝑌𝑒𝑠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”]</m:t>
                          </m:r>
                        </m:den>
                      </m:f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531407-C122-3C4F-87AF-5AF46D73BF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292" y="3505419"/>
                <a:ext cx="3671303" cy="573875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31E54BC-67DC-0C4C-9B47-7A62EA777D59}"/>
                  </a:ext>
                </a:extLst>
              </p14:cNvPr>
              <p14:cNvContentPartPr/>
              <p14:nvPr/>
            </p14:nvContentPartPr>
            <p14:xfrm>
              <a:off x="1126080" y="1888200"/>
              <a:ext cx="7781040" cy="4860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31E54BC-67DC-0C4C-9B47-7A62EA777D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480" y="1866600"/>
                <a:ext cx="7818840" cy="489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852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672848-DA00-2A40-92F6-D02F4BE29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PINQ </a:t>
            </a:r>
            <a:r>
              <a:rPr lang="en-US" sz="1200" u="sng" dirty="0">
                <a:solidFill>
                  <a:schemeClr val="hlink"/>
                </a:solidFill>
                <a:hlinkClick r:id="rId2"/>
              </a:rPr>
              <a:t>https://www.microsoft.com/en-us/research/project/privacy-integrated-queries-pinq/</a:t>
            </a:r>
            <a:endParaRPr lang="en-US" sz="1200" u="sng" dirty="0">
              <a:solidFill>
                <a:schemeClr val="hlink"/>
              </a:solidFill>
            </a:endParaRPr>
          </a:p>
          <a:p>
            <a:r>
              <a:rPr lang="en-US" dirty="0"/>
              <a:t>Apple 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https://www.apple.com/privacy/docs/</a:t>
            </a:r>
            <a:r>
              <a:rPr lang="en-US" sz="12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Differential_Privacy_Overview.pd</a:t>
            </a:r>
            <a:r>
              <a:rPr lang="en-US" sz="1200" dirty="0" err="1"/>
              <a:t>f</a:t>
            </a:r>
            <a:endParaRPr lang="en-US" sz="1200" dirty="0"/>
          </a:p>
          <a:p>
            <a:r>
              <a:rPr lang="en-US" dirty="0"/>
              <a:t>Google </a:t>
            </a:r>
            <a:r>
              <a:rPr lang="en-US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https://github.com/google/differential-privacy</a:t>
            </a:r>
            <a:endParaRPr lang="en-US" sz="1200" dirty="0"/>
          </a:p>
          <a:p>
            <a:r>
              <a:rPr lang="en-US" dirty="0"/>
              <a:t>Uber </a:t>
            </a:r>
            <a:r>
              <a:rPr lang="en-US" sz="1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https://github.com/uber-archive/sql-differential-privacy</a:t>
            </a:r>
            <a:endParaRPr lang="en-US" sz="1200" dirty="0"/>
          </a:p>
          <a:p>
            <a:r>
              <a:rPr lang="en-US" dirty="0"/>
              <a:t>US Census </a:t>
            </a:r>
            <a:r>
              <a:rPr lang="en-US" sz="1200" dirty="0"/>
              <a:t>https://</a:t>
            </a:r>
            <a:r>
              <a:rPr lang="en-US" sz="1200" dirty="0" err="1"/>
              <a:t>www.census.gov</a:t>
            </a:r>
            <a:r>
              <a:rPr lang="en-US" sz="1200" dirty="0"/>
              <a:t>/about/policies/privacy/</a:t>
            </a:r>
            <a:r>
              <a:rPr lang="en-US" sz="1200" dirty="0" err="1"/>
              <a:t>statistical_safeguards</a:t>
            </a:r>
            <a:r>
              <a:rPr lang="en-US" sz="1200" dirty="0"/>
              <a:t>/disclosure-avoidance-2020-census.html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636274-D3E1-F44F-8184-721460718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 References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E2198-0DF8-4B45-BF6C-6BD5C98487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D1729-10DD-144D-9F79-96F0F5D5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7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7755C2-D2EA-3747-933D-D3A62B439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71599"/>
            <a:ext cx="7659688" cy="4764024"/>
          </a:xfrm>
        </p:spPr>
        <p:txBody>
          <a:bodyPr/>
          <a:lstStyle/>
          <a:p>
            <a:r>
              <a:rPr lang="en-US" dirty="0"/>
              <a:t>Definition of neighboring databases </a:t>
            </a:r>
          </a:p>
          <a:p>
            <a:r>
              <a:rPr lang="en-US" dirty="0"/>
              <a:t>Definition of randomized algorithm</a:t>
            </a:r>
          </a:p>
          <a:p>
            <a:r>
              <a:rPr lang="en-US" dirty="0"/>
              <a:t>Definition of differential privacy</a:t>
            </a:r>
          </a:p>
          <a:p>
            <a:r>
              <a:rPr lang="en-US" dirty="0"/>
              <a:t>Differential privacy of randomized response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214313"/>
            <a:ext cx="7307263" cy="623887"/>
          </a:xfrm>
        </p:spPr>
        <p:txBody>
          <a:bodyPr vert="horz" wrap="square" lIns="0" tIns="13335" rIns="0" bIns="0" rtlCol="0">
            <a:spAutoFit/>
          </a:bodyPr>
          <a:lstStyle/>
          <a:p>
            <a:r>
              <a:rPr lang="en-US" dirty="0"/>
              <a:t>Outline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3A5D78-8A5D-F34C-B09A-BDCD5504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AB471-74EC-1B45-80AC-DCB151C3AF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01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5638279C-6E4C-BB44-AD83-B8D0F8311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71599"/>
            <a:ext cx="7659688" cy="4764024"/>
          </a:xfrm>
        </p:spPr>
        <p:txBody>
          <a:bodyPr/>
          <a:lstStyle/>
          <a:p>
            <a:r>
              <a:rPr lang="en-US" dirty="0"/>
              <a:t>Changing input databases in a specific way  changes output statistic by a small amount</a:t>
            </a:r>
          </a:p>
          <a:p>
            <a:r>
              <a:rPr lang="en-US" dirty="0"/>
              <a:t>Statistical output is indistinguishable regardless of the input</a:t>
            </a:r>
          </a:p>
          <a:p>
            <a:endParaRPr lang="en-US" dirty="0"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447800" y="214313"/>
            <a:ext cx="7307263" cy="623887"/>
          </a:xfrm>
        </p:spPr>
        <p:txBody>
          <a:bodyPr vert="horz" wrap="square" lIns="0" tIns="17145" rIns="0" bIns="0" rtlCol="0">
            <a:spAutoFit/>
          </a:bodyPr>
          <a:lstStyle/>
          <a:p>
            <a:r>
              <a:rPr lang="en-US" dirty="0"/>
              <a:t>Differential Privacy</a:t>
            </a:r>
            <a:endParaRPr lang="en-US"/>
          </a:p>
        </p:txBody>
      </p:sp>
      <p:sp>
        <p:nvSpPr>
          <p:cNvPr id="13" name="object 13"/>
          <p:cNvSpPr/>
          <p:nvPr/>
        </p:nvSpPr>
        <p:spPr>
          <a:xfrm>
            <a:off x="5162351" y="3984838"/>
            <a:ext cx="591257" cy="254749"/>
          </a:xfrm>
          <a:custGeom>
            <a:avLst/>
            <a:gdLst/>
            <a:ahLst/>
            <a:cxnLst/>
            <a:rect l="l" t="t" r="r" b="b"/>
            <a:pathLst>
              <a:path w="786765" h="387350">
                <a:moveTo>
                  <a:pt x="0" y="96774"/>
                </a:moveTo>
                <a:lnTo>
                  <a:pt x="592836" y="96774"/>
                </a:lnTo>
                <a:lnTo>
                  <a:pt x="592836" y="0"/>
                </a:lnTo>
                <a:lnTo>
                  <a:pt x="786384" y="193548"/>
                </a:lnTo>
                <a:lnTo>
                  <a:pt x="592836" y="387096"/>
                </a:lnTo>
                <a:lnTo>
                  <a:pt x="592836" y="290322"/>
                </a:lnTo>
                <a:lnTo>
                  <a:pt x="0" y="290322"/>
                </a:lnTo>
                <a:lnTo>
                  <a:pt x="0" y="96774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23441" y="4014533"/>
            <a:ext cx="628908" cy="242638"/>
          </a:xfrm>
          <a:custGeom>
            <a:avLst/>
            <a:gdLst/>
            <a:ahLst/>
            <a:cxnLst/>
            <a:rect l="l" t="t" r="r" b="b"/>
            <a:pathLst>
              <a:path w="561340" h="368935">
                <a:moveTo>
                  <a:pt x="0" y="92201"/>
                </a:moveTo>
                <a:lnTo>
                  <a:pt x="376427" y="92201"/>
                </a:lnTo>
                <a:lnTo>
                  <a:pt x="376427" y="0"/>
                </a:lnTo>
                <a:lnTo>
                  <a:pt x="560831" y="184403"/>
                </a:lnTo>
                <a:lnTo>
                  <a:pt x="376427" y="368808"/>
                </a:lnTo>
                <a:lnTo>
                  <a:pt x="376427" y="276606"/>
                </a:lnTo>
                <a:lnTo>
                  <a:pt x="0" y="276606"/>
                </a:lnTo>
                <a:lnTo>
                  <a:pt x="0" y="92201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 rot="1383010">
            <a:off x="2173461" y="3702051"/>
            <a:ext cx="738714" cy="256837"/>
          </a:xfrm>
          <a:custGeom>
            <a:avLst/>
            <a:gdLst/>
            <a:ahLst/>
            <a:cxnLst/>
            <a:rect l="l" t="t" r="r" b="b"/>
            <a:pathLst>
              <a:path w="982980" h="390525">
                <a:moveTo>
                  <a:pt x="0" y="97535"/>
                </a:moveTo>
                <a:lnTo>
                  <a:pt x="787907" y="97535"/>
                </a:lnTo>
                <a:lnTo>
                  <a:pt x="787907" y="0"/>
                </a:lnTo>
                <a:lnTo>
                  <a:pt x="982980" y="195071"/>
                </a:lnTo>
                <a:lnTo>
                  <a:pt x="787907" y="390143"/>
                </a:lnTo>
                <a:lnTo>
                  <a:pt x="787907" y="292607"/>
                </a:lnTo>
                <a:lnTo>
                  <a:pt x="0" y="292607"/>
                </a:lnTo>
                <a:lnTo>
                  <a:pt x="0" y="97535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66419" y="3505200"/>
            <a:ext cx="2042438" cy="1214024"/>
          </a:xfrm>
          <a:custGeom>
            <a:avLst/>
            <a:gdLst/>
            <a:ahLst/>
            <a:cxnLst/>
            <a:rect l="l" t="t" r="r" b="b"/>
            <a:pathLst>
              <a:path w="2717800" h="1845945">
                <a:moveTo>
                  <a:pt x="2409698" y="0"/>
                </a:moveTo>
                <a:lnTo>
                  <a:pt x="307594" y="0"/>
                </a:lnTo>
                <a:lnTo>
                  <a:pt x="262129" y="3334"/>
                </a:lnTo>
                <a:lnTo>
                  <a:pt x="218739" y="13019"/>
                </a:lnTo>
                <a:lnTo>
                  <a:pt x="177899" y="28581"/>
                </a:lnTo>
                <a:lnTo>
                  <a:pt x="140085" y="49543"/>
                </a:lnTo>
                <a:lnTo>
                  <a:pt x="105770" y="75431"/>
                </a:lnTo>
                <a:lnTo>
                  <a:pt x="75431" y="105770"/>
                </a:lnTo>
                <a:lnTo>
                  <a:pt x="49543" y="140085"/>
                </a:lnTo>
                <a:lnTo>
                  <a:pt x="28581" y="177899"/>
                </a:lnTo>
                <a:lnTo>
                  <a:pt x="13019" y="218739"/>
                </a:lnTo>
                <a:lnTo>
                  <a:pt x="3334" y="262129"/>
                </a:lnTo>
                <a:lnTo>
                  <a:pt x="0" y="307594"/>
                </a:lnTo>
                <a:lnTo>
                  <a:pt x="0" y="1537970"/>
                </a:lnTo>
                <a:lnTo>
                  <a:pt x="3334" y="1583434"/>
                </a:lnTo>
                <a:lnTo>
                  <a:pt x="13019" y="1626824"/>
                </a:lnTo>
                <a:lnTo>
                  <a:pt x="28581" y="1667664"/>
                </a:lnTo>
                <a:lnTo>
                  <a:pt x="49543" y="1705478"/>
                </a:lnTo>
                <a:lnTo>
                  <a:pt x="75431" y="1739793"/>
                </a:lnTo>
                <a:lnTo>
                  <a:pt x="105770" y="1770132"/>
                </a:lnTo>
                <a:lnTo>
                  <a:pt x="140085" y="1796020"/>
                </a:lnTo>
                <a:lnTo>
                  <a:pt x="177899" y="1816982"/>
                </a:lnTo>
                <a:lnTo>
                  <a:pt x="218739" y="1832544"/>
                </a:lnTo>
                <a:lnTo>
                  <a:pt x="262129" y="1842229"/>
                </a:lnTo>
                <a:lnTo>
                  <a:pt x="307594" y="1845564"/>
                </a:lnTo>
                <a:lnTo>
                  <a:pt x="2409698" y="1845564"/>
                </a:lnTo>
                <a:lnTo>
                  <a:pt x="2455162" y="1842229"/>
                </a:lnTo>
                <a:lnTo>
                  <a:pt x="2498552" y="1832544"/>
                </a:lnTo>
                <a:lnTo>
                  <a:pt x="2539392" y="1816982"/>
                </a:lnTo>
                <a:lnTo>
                  <a:pt x="2577206" y="1796020"/>
                </a:lnTo>
                <a:lnTo>
                  <a:pt x="2611521" y="1770132"/>
                </a:lnTo>
                <a:lnTo>
                  <a:pt x="2641860" y="1739793"/>
                </a:lnTo>
                <a:lnTo>
                  <a:pt x="2667748" y="1705478"/>
                </a:lnTo>
                <a:lnTo>
                  <a:pt x="2688710" y="1667664"/>
                </a:lnTo>
                <a:lnTo>
                  <a:pt x="2704272" y="1626824"/>
                </a:lnTo>
                <a:lnTo>
                  <a:pt x="2713957" y="1583434"/>
                </a:lnTo>
                <a:lnTo>
                  <a:pt x="2717291" y="1537970"/>
                </a:lnTo>
                <a:lnTo>
                  <a:pt x="2717291" y="307594"/>
                </a:lnTo>
                <a:lnTo>
                  <a:pt x="2713957" y="262129"/>
                </a:lnTo>
                <a:lnTo>
                  <a:pt x="2704272" y="218739"/>
                </a:lnTo>
                <a:lnTo>
                  <a:pt x="2688710" y="177899"/>
                </a:lnTo>
                <a:lnTo>
                  <a:pt x="2667748" y="140085"/>
                </a:lnTo>
                <a:lnTo>
                  <a:pt x="2641860" y="105770"/>
                </a:lnTo>
                <a:lnTo>
                  <a:pt x="2611521" y="75431"/>
                </a:lnTo>
                <a:lnTo>
                  <a:pt x="2577206" y="49543"/>
                </a:lnTo>
                <a:lnTo>
                  <a:pt x="2539392" y="28581"/>
                </a:lnTo>
                <a:lnTo>
                  <a:pt x="2498552" y="13019"/>
                </a:lnTo>
                <a:lnTo>
                  <a:pt x="2455162" y="3334"/>
                </a:lnTo>
                <a:lnTo>
                  <a:pt x="2409698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en-US" spc="-1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pc="-10" dirty="0">
                <a:latin typeface="Calibri"/>
                <a:cs typeface="Calibri"/>
              </a:rPr>
              <a:t>Privacy </a:t>
            </a:r>
            <a:r>
              <a:rPr lang="en-US" spc="-5" dirty="0">
                <a:latin typeface="Calibri"/>
                <a:cs typeface="Calibri"/>
              </a:rPr>
              <a:t>preserving </a:t>
            </a:r>
            <a:r>
              <a:rPr lang="en-US" spc="-15" dirty="0">
                <a:latin typeface="Calibri"/>
                <a:cs typeface="Calibri"/>
              </a:rPr>
              <a:t>data analysis</a:t>
            </a:r>
            <a:r>
              <a:rPr lang="en-US" spc="-5" dirty="0">
                <a:latin typeface="Calibri"/>
                <a:cs typeface="Calibri"/>
              </a:rPr>
              <a:t>/sharing  mechanism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187539" y="4456506"/>
            <a:ext cx="710558" cy="437667"/>
          </a:xfrm>
          <a:custGeom>
            <a:avLst/>
            <a:gdLst/>
            <a:ahLst/>
            <a:cxnLst/>
            <a:rect l="l" t="t" r="r" b="b"/>
            <a:pathLst>
              <a:path w="945514" h="665479">
                <a:moveTo>
                  <a:pt x="0" y="480441"/>
                </a:moveTo>
                <a:lnTo>
                  <a:pt x="709929" y="92456"/>
                </a:lnTo>
                <a:lnTo>
                  <a:pt x="659383" y="0"/>
                </a:lnTo>
                <a:lnTo>
                  <a:pt x="945514" y="83947"/>
                </a:lnTo>
                <a:lnTo>
                  <a:pt x="861568" y="369951"/>
                </a:lnTo>
                <a:lnTo>
                  <a:pt x="811021" y="277495"/>
                </a:lnTo>
                <a:lnTo>
                  <a:pt x="101091" y="665480"/>
                </a:lnTo>
                <a:lnTo>
                  <a:pt x="0" y="480441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9BD025B-4E31-FD45-B8F8-6C000852AB45}"/>
              </a:ext>
            </a:extLst>
          </p:cNvPr>
          <p:cNvGrpSpPr/>
          <p:nvPr/>
        </p:nvGrpSpPr>
        <p:grpSpPr>
          <a:xfrm>
            <a:off x="7623585" y="3604025"/>
            <a:ext cx="748890" cy="1071315"/>
            <a:chOff x="882064" y="1734098"/>
            <a:chExt cx="1329665" cy="1681184"/>
          </a:xfrm>
        </p:grpSpPr>
        <p:sp>
          <p:nvSpPr>
            <p:cNvPr id="35" name="Rectangle 21">
              <a:extLst>
                <a:ext uri="{FF2B5EF4-FFF2-40B4-BE49-F238E27FC236}">
                  <a16:creationId xmlns:a16="http://schemas.microsoft.com/office/drawing/2014/main" id="{29D6B984-1603-1D46-9277-A100D1DC4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064" y="3030083"/>
              <a:ext cx="1208043" cy="3851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/>
                <a:t>Analyst</a:t>
              </a:r>
            </a:p>
          </p:txBody>
        </p:sp>
        <p:pic>
          <p:nvPicPr>
            <p:cNvPr id="36" name="Picture 2" descr="Analyst Icons - Download Free Vector Icons | Noun Project">
              <a:extLst>
                <a:ext uri="{FF2B5EF4-FFF2-40B4-BE49-F238E27FC236}">
                  <a16:creationId xmlns:a16="http://schemas.microsoft.com/office/drawing/2014/main" id="{350BCDF0-ACAD-E448-B93D-EAE6C3D281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529" y="1734098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Can 38">
            <a:extLst>
              <a:ext uri="{FF2B5EF4-FFF2-40B4-BE49-F238E27FC236}">
                <a16:creationId xmlns:a16="http://schemas.microsoft.com/office/drawing/2014/main" id="{33106576-BD8A-D040-B6B8-FF2E6EE98C44}"/>
              </a:ext>
            </a:extLst>
          </p:cNvPr>
          <p:cNvSpPr/>
          <p:nvPr/>
        </p:nvSpPr>
        <p:spPr bwMode="auto">
          <a:xfrm>
            <a:off x="5820334" y="3589228"/>
            <a:ext cx="1015307" cy="1093248"/>
          </a:xfrm>
          <a:prstGeom prst="can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9380" marR="5080" indent="-107314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latin typeface="Calibri"/>
                <a:cs typeface="Calibri"/>
              </a:rPr>
              <a:t>S</a:t>
            </a:r>
            <a:r>
              <a:rPr lang="en-US" spc="-30" dirty="0">
                <a:latin typeface="Calibri"/>
                <a:cs typeface="Calibri"/>
              </a:rPr>
              <a:t>t</a:t>
            </a:r>
            <a:r>
              <a:rPr lang="en-US" spc="-15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t</a:t>
            </a:r>
            <a:r>
              <a:rPr lang="en-US" spc="-10" dirty="0">
                <a:latin typeface="Calibri"/>
                <a:cs typeface="Calibri"/>
              </a:rPr>
              <a:t>i</a:t>
            </a:r>
            <a:r>
              <a:rPr lang="en-US" spc="-20" dirty="0">
                <a:latin typeface="Calibri"/>
                <a:cs typeface="Calibri"/>
              </a:rPr>
              <a:t>s</a:t>
            </a:r>
            <a:r>
              <a:rPr lang="en-US" dirty="0">
                <a:latin typeface="Calibri"/>
                <a:cs typeface="Calibri"/>
              </a:rPr>
              <a:t>t</a:t>
            </a:r>
            <a:r>
              <a:rPr lang="en-US" spc="-10" dirty="0">
                <a:latin typeface="Calibri"/>
                <a:cs typeface="Calibri"/>
              </a:rPr>
              <a:t>ics</a:t>
            </a:r>
            <a:br>
              <a:rPr lang="en-US" spc="-10" dirty="0">
                <a:latin typeface="Calibri"/>
                <a:cs typeface="Calibri"/>
              </a:rPr>
            </a:br>
            <a:r>
              <a:rPr lang="en-US" spc="-10" dirty="0">
                <a:latin typeface="Calibri"/>
                <a:cs typeface="Calibri"/>
              </a:rPr>
              <a:t>/</a:t>
            </a:r>
            <a:r>
              <a:rPr lang="en-US" dirty="0">
                <a:latin typeface="Calibri"/>
                <a:cs typeface="Calibri"/>
              </a:rPr>
              <a:t>Models</a:t>
            </a:r>
          </a:p>
        </p:txBody>
      </p:sp>
      <p:sp>
        <p:nvSpPr>
          <p:cNvPr id="40" name="Can 39">
            <a:extLst>
              <a:ext uri="{FF2B5EF4-FFF2-40B4-BE49-F238E27FC236}">
                <a16:creationId xmlns:a16="http://schemas.microsoft.com/office/drawing/2014/main" id="{BFB6D96D-3188-F047-92E6-0A6B2D98F492}"/>
              </a:ext>
            </a:extLst>
          </p:cNvPr>
          <p:cNvSpPr/>
          <p:nvPr/>
        </p:nvSpPr>
        <p:spPr bwMode="auto">
          <a:xfrm>
            <a:off x="980777" y="3186256"/>
            <a:ext cx="1015307" cy="1093248"/>
          </a:xfrm>
          <a:prstGeom prst="can">
            <a:avLst/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5" dirty="0">
                <a:latin typeface="Calibri"/>
                <a:cs typeface="Calibri"/>
              </a:rPr>
              <a:t>Private</a:t>
            </a:r>
            <a:endParaRPr lang="en-US" dirty="0">
              <a:latin typeface="Calibri"/>
              <a:cs typeface="Calibri"/>
            </a:endParaRPr>
          </a:p>
          <a:p>
            <a:pPr marL="48895">
              <a:lnSpc>
                <a:spcPct val="100000"/>
              </a:lnSpc>
            </a:pPr>
            <a:r>
              <a:rPr lang="en-US" spc="-15" dirty="0">
                <a:latin typeface="Calibri"/>
                <a:cs typeface="Calibri"/>
              </a:rPr>
              <a:t>Data</a:t>
            </a:r>
            <a:r>
              <a:rPr lang="en-US" spc="-8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D</a:t>
            </a:r>
          </a:p>
        </p:txBody>
      </p:sp>
      <p:sp>
        <p:nvSpPr>
          <p:cNvPr id="41" name="Can 40">
            <a:extLst>
              <a:ext uri="{FF2B5EF4-FFF2-40B4-BE49-F238E27FC236}">
                <a16:creationId xmlns:a16="http://schemas.microsoft.com/office/drawing/2014/main" id="{2BA99407-77FE-144F-A77C-1957A38311CC}"/>
              </a:ext>
            </a:extLst>
          </p:cNvPr>
          <p:cNvSpPr/>
          <p:nvPr/>
        </p:nvSpPr>
        <p:spPr bwMode="auto">
          <a:xfrm>
            <a:off x="1038779" y="4504356"/>
            <a:ext cx="1015307" cy="1093248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5" dirty="0">
                <a:latin typeface="Calibri"/>
                <a:cs typeface="Calibri"/>
              </a:rPr>
              <a:t>Private</a:t>
            </a:r>
            <a:endParaRPr lang="en-US" dirty="0">
              <a:latin typeface="Calibri"/>
              <a:cs typeface="Calibri"/>
            </a:endParaRPr>
          </a:p>
          <a:p>
            <a:pPr marL="48895">
              <a:lnSpc>
                <a:spcPct val="100000"/>
              </a:lnSpc>
            </a:pPr>
            <a:r>
              <a:rPr lang="en-US" spc="-15" dirty="0">
                <a:latin typeface="Calibri"/>
                <a:cs typeface="Calibri"/>
              </a:rPr>
              <a:t>Data</a:t>
            </a:r>
            <a:r>
              <a:rPr lang="en-US" spc="-8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D'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185228-3B20-0244-8FA0-FDE68B437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D2AAA1-7BB2-CF4A-83DE-08B7714E19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39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2176" y="1453896"/>
            <a:ext cx="2909316" cy="1969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971" y="1290827"/>
            <a:ext cx="2206752" cy="2033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4985" y="2154173"/>
            <a:ext cx="318770" cy="297180"/>
          </a:xfrm>
          <a:custGeom>
            <a:avLst/>
            <a:gdLst/>
            <a:ahLst/>
            <a:cxnLst/>
            <a:rect l="l" t="t" r="r" b="b"/>
            <a:pathLst>
              <a:path w="318769" h="297180">
                <a:moveTo>
                  <a:pt x="169925" y="0"/>
                </a:moveTo>
                <a:lnTo>
                  <a:pt x="169925" y="74295"/>
                </a:lnTo>
                <a:lnTo>
                  <a:pt x="0" y="74295"/>
                </a:lnTo>
                <a:lnTo>
                  <a:pt x="0" y="222885"/>
                </a:lnTo>
                <a:lnTo>
                  <a:pt x="169925" y="222885"/>
                </a:lnTo>
                <a:lnTo>
                  <a:pt x="169925" y="297179"/>
                </a:lnTo>
                <a:lnTo>
                  <a:pt x="318515" y="148589"/>
                </a:lnTo>
                <a:lnTo>
                  <a:pt x="16992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4985" y="2154173"/>
            <a:ext cx="318770" cy="297180"/>
          </a:xfrm>
          <a:custGeom>
            <a:avLst/>
            <a:gdLst/>
            <a:ahLst/>
            <a:cxnLst/>
            <a:rect l="l" t="t" r="r" b="b"/>
            <a:pathLst>
              <a:path w="318769" h="297180">
                <a:moveTo>
                  <a:pt x="0" y="74295"/>
                </a:moveTo>
                <a:lnTo>
                  <a:pt x="169925" y="74295"/>
                </a:lnTo>
                <a:lnTo>
                  <a:pt x="169925" y="0"/>
                </a:lnTo>
                <a:lnTo>
                  <a:pt x="318515" y="148589"/>
                </a:lnTo>
                <a:lnTo>
                  <a:pt x="169925" y="297179"/>
                </a:lnTo>
                <a:lnTo>
                  <a:pt x="169925" y="222885"/>
                </a:lnTo>
                <a:lnTo>
                  <a:pt x="0" y="222885"/>
                </a:lnTo>
                <a:lnTo>
                  <a:pt x="0" y="74295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97073" y="4797100"/>
            <a:ext cx="320040" cy="297180"/>
          </a:xfrm>
          <a:custGeom>
            <a:avLst/>
            <a:gdLst/>
            <a:ahLst/>
            <a:cxnLst/>
            <a:rect l="l" t="t" r="r" b="b"/>
            <a:pathLst>
              <a:path w="320039" h="297179">
                <a:moveTo>
                  <a:pt x="171450" y="0"/>
                </a:moveTo>
                <a:lnTo>
                  <a:pt x="171450" y="74294"/>
                </a:lnTo>
                <a:lnTo>
                  <a:pt x="0" y="74294"/>
                </a:lnTo>
                <a:lnTo>
                  <a:pt x="0" y="222885"/>
                </a:lnTo>
                <a:lnTo>
                  <a:pt x="171450" y="222885"/>
                </a:lnTo>
                <a:lnTo>
                  <a:pt x="171450" y="297180"/>
                </a:lnTo>
                <a:lnTo>
                  <a:pt x="320039" y="148589"/>
                </a:lnTo>
                <a:lnTo>
                  <a:pt x="17145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97073" y="4801361"/>
            <a:ext cx="320040" cy="297180"/>
          </a:xfrm>
          <a:custGeom>
            <a:avLst/>
            <a:gdLst/>
            <a:ahLst/>
            <a:cxnLst/>
            <a:rect l="l" t="t" r="r" b="b"/>
            <a:pathLst>
              <a:path w="320039" h="297179">
                <a:moveTo>
                  <a:pt x="0" y="74294"/>
                </a:moveTo>
                <a:lnTo>
                  <a:pt x="171450" y="74294"/>
                </a:lnTo>
                <a:lnTo>
                  <a:pt x="171450" y="0"/>
                </a:lnTo>
                <a:lnTo>
                  <a:pt x="320039" y="148589"/>
                </a:lnTo>
                <a:lnTo>
                  <a:pt x="171450" y="297180"/>
                </a:lnTo>
                <a:lnTo>
                  <a:pt x="171450" y="222885"/>
                </a:lnTo>
                <a:lnTo>
                  <a:pt x="0" y="222885"/>
                </a:lnTo>
                <a:lnTo>
                  <a:pt x="0" y="74294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2" y="3745991"/>
            <a:ext cx="2167128" cy="2228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41983" y="3957827"/>
            <a:ext cx="2997707" cy="20162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48300" y="4090415"/>
            <a:ext cx="568960" cy="1325880"/>
          </a:xfrm>
          <a:custGeom>
            <a:avLst/>
            <a:gdLst/>
            <a:ahLst/>
            <a:cxnLst/>
            <a:rect l="l" t="t" r="r" b="b"/>
            <a:pathLst>
              <a:path w="568960" h="1325879">
                <a:moveTo>
                  <a:pt x="0" y="1325880"/>
                </a:moveTo>
                <a:lnTo>
                  <a:pt x="568451" y="1325880"/>
                </a:lnTo>
                <a:lnTo>
                  <a:pt x="568451" y="0"/>
                </a:lnTo>
                <a:lnTo>
                  <a:pt x="0" y="0"/>
                </a:lnTo>
                <a:lnTo>
                  <a:pt x="0" y="1325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4800" y="6048451"/>
            <a:ext cx="1526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Original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records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25336" y="6048451"/>
            <a:ext cx="1776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Original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histogram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447800" y="333575"/>
            <a:ext cx="7307263" cy="504625"/>
          </a:xfrm>
        </p:spPr>
        <p:txBody>
          <a:bodyPr vert="horz" wrap="square" lIns="0" tIns="12065" rIns="0" bIns="0" rtlCol="0">
            <a:spAutoFit/>
          </a:bodyPr>
          <a:lstStyle/>
          <a:p>
            <a:r>
              <a:rPr lang="en-US" dirty="0"/>
              <a:t>Differential privacy: An Example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FB220-CB02-F645-8F49-0924892C1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13E82-796F-A440-AF66-4E037AE365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3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  <p:bldP spid="10" grpId="0" animBg="1"/>
      <p:bldP spid="11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2176" y="1453896"/>
            <a:ext cx="2909316" cy="1969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971" y="1290827"/>
            <a:ext cx="2206752" cy="2033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4985" y="2154173"/>
            <a:ext cx="318770" cy="297180"/>
          </a:xfrm>
          <a:custGeom>
            <a:avLst/>
            <a:gdLst/>
            <a:ahLst/>
            <a:cxnLst/>
            <a:rect l="l" t="t" r="r" b="b"/>
            <a:pathLst>
              <a:path w="318769" h="297180">
                <a:moveTo>
                  <a:pt x="169925" y="0"/>
                </a:moveTo>
                <a:lnTo>
                  <a:pt x="169925" y="74295"/>
                </a:lnTo>
                <a:lnTo>
                  <a:pt x="0" y="74295"/>
                </a:lnTo>
                <a:lnTo>
                  <a:pt x="0" y="222885"/>
                </a:lnTo>
                <a:lnTo>
                  <a:pt x="169925" y="222885"/>
                </a:lnTo>
                <a:lnTo>
                  <a:pt x="169925" y="297179"/>
                </a:lnTo>
                <a:lnTo>
                  <a:pt x="318515" y="148589"/>
                </a:lnTo>
                <a:lnTo>
                  <a:pt x="16992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4985" y="2154173"/>
            <a:ext cx="318770" cy="297180"/>
          </a:xfrm>
          <a:custGeom>
            <a:avLst/>
            <a:gdLst/>
            <a:ahLst/>
            <a:cxnLst/>
            <a:rect l="l" t="t" r="r" b="b"/>
            <a:pathLst>
              <a:path w="318769" h="297180">
                <a:moveTo>
                  <a:pt x="0" y="74295"/>
                </a:moveTo>
                <a:lnTo>
                  <a:pt x="169925" y="74295"/>
                </a:lnTo>
                <a:lnTo>
                  <a:pt x="169925" y="0"/>
                </a:lnTo>
                <a:lnTo>
                  <a:pt x="318515" y="148589"/>
                </a:lnTo>
                <a:lnTo>
                  <a:pt x="169925" y="297179"/>
                </a:lnTo>
                <a:lnTo>
                  <a:pt x="169925" y="222885"/>
                </a:lnTo>
                <a:lnTo>
                  <a:pt x="0" y="222885"/>
                </a:lnTo>
                <a:lnTo>
                  <a:pt x="0" y="74295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24144" y="1405127"/>
            <a:ext cx="228600" cy="1757680"/>
          </a:xfrm>
          <a:custGeom>
            <a:avLst/>
            <a:gdLst/>
            <a:ahLst/>
            <a:cxnLst/>
            <a:rect l="l" t="t" r="r" b="b"/>
            <a:pathLst>
              <a:path w="228600" h="1757680">
                <a:moveTo>
                  <a:pt x="0" y="1757172"/>
                </a:moveTo>
                <a:lnTo>
                  <a:pt x="228600" y="1757172"/>
                </a:lnTo>
                <a:lnTo>
                  <a:pt x="228600" y="0"/>
                </a:lnTo>
                <a:lnTo>
                  <a:pt x="0" y="0"/>
                </a:lnTo>
                <a:lnTo>
                  <a:pt x="0" y="1757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53911" y="3983735"/>
            <a:ext cx="2990087" cy="2046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97073" y="4801361"/>
            <a:ext cx="320040" cy="297180"/>
          </a:xfrm>
          <a:custGeom>
            <a:avLst/>
            <a:gdLst/>
            <a:ahLst/>
            <a:cxnLst/>
            <a:rect l="l" t="t" r="r" b="b"/>
            <a:pathLst>
              <a:path w="320039" h="297179">
                <a:moveTo>
                  <a:pt x="171450" y="0"/>
                </a:moveTo>
                <a:lnTo>
                  <a:pt x="171450" y="74294"/>
                </a:lnTo>
                <a:lnTo>
                  <a:pt x="0" y="74294"/>
                </a:lnTo>
                <a:lnTo>
                  <a:pt x="0" y="222885"/>
                </a:lnTo>
                <a:lnTo>
                  <a:pt x="171450" y="222885"/>
                </a:lnTo>
                <a:lnTo>
                  <a:pt x="171450" y="297180"/>
                </a:lnTo>
                <a:lnTo>
                  <a:pt x="320039" y="148589"/>
                </a:lnTo>
                <a:lnTo>
                  <a:pt x="17145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97073" y="4801361"/>
            <a:ext cx="320040" cy="297180"/>
          </a:xfrm>
          <a:custGeom>
            <a:avLst/>
            <a:gdLst/>
            <a:ahLst/>
            <a:cxnLst/>
            <a:rect l="l" t="t" r="r" b="b"/>
            <a:pathLst>
              <a:path w="320039" h="297179">
                <a:moveTo>
                  <a:pt x="0" y="74294"/>
                </a:moveTo>
                <a:lnTo>
                  <a:pt x="171450" y="74294"/>
                </a:lnTo>
                <a:lnTo>
                  <a:pt x="171450" y="0"/>
                </a:lnTo>
                <a:lnTo>
                  <a:pt x="320039" y="148589"/>
                </a:lnTo>
                <a:lnTo>
                  <a:pt x="171450" y="297180"/>
                </a:lnTo>
                <a:lnTo>
                  <a:pt x="171450" y="222885"/>
                </a:lnTo>
                <a:lnTo>
                  <a:pt x="0" y="222885"/>
                </a:lnTo>
                <a:lnTo>
                  <a:pt x="0" y="74294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2" y="3745991"/>
            <a:ext cx="2167128" cy="2228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71800" y="3983735"/>
            <a:ext cx="2997707" cy="20162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48300" y="4090415"/>
            <a:ext cx="568960" cy="1325880"/>
          </a:xfrm>
          <a:custGeom>
            <a:avLst/>
            <a:gdLst/>
            <a:ahLst/>
            <a:cxnLst/>
            <a:rect l="l" t="t" r="r" b="b"/>
            <a:pathLst>
              <a:path w="568960" h="1325879">
                <a:moveTo>
                  <a:pt x="0" y="1325880"/>
                </a:moveTo>
                <a:lnTo>
                  <a:pt x="568451" y="1325880"/>
                </a:lnTo>
                <a:lnTo>
                  <a:pt x="568451" y="0"/>
                </a:lnTo>
                <a:lnTo>
                  <a:pt x="0" y="0"/>
                </a:lnTo>
                <a:lnTo>
                  <a:pt x="0" y="1325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71565" y="4764785"/>
            <a:ext cx="320040" cy="297180"/>
          </a:xfrm>
          <a:custGeom>
            <a:avLst/>
            <a:gdLst/>
            <a:ahLst/>
            <a:cxnLst/>
            <a:rect l="l" t="t" r="r" b="b"/>
            <a:pathLst>
              <a:path w="320039" h="297179">
                <a:moveTo>
                  <a:pt x="171450" y="0"/>
                </a:moveTo>
                <a:lnTo>
                  <a:pt x="171450" y="74294"/>
                </a:lnTo>
                <a:lnTo>
                  <a:pt x="0" y="74294"/>
                </a:lnTo>
                <a:lnTo>
                  <a:pt x="0" y="222884"/>
                </a:lnTo>
                <a:lnTo>
                  <a:pt x="171450" y="222884"/>
                </a:lnTo>
                <a:lnTo>
                  <a:pt x="171450" y="297180"/>
                </a:lnTo>
                <a:lnTo>
                  <a:pt x="320039" y="148589"/>
                </a:lnTo>
                <a:lnTo>
                  <a:pt x="17145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71565" y="4764785"/>
            <a:ext cx="320040" cy="297180"/>
          </a:xfrm>
          <a:custGeom>
            <a:avLst/>
            <a:gdLst/>
            <a:ahLst/>
            <a:cxnLst/>
            <a:rect l="l" t="t" r="r" b="b"/>
            <a:pathLst>
              <a:path w="320039" h="297179">
                <a:moveTo>
                  <a:pt x="0" y="74294"/>
                </a:moveTo>
                <a:lnTo>
                  <a:pt x="171450" y="74294"/>
                </a:lnTo>
                <a:lnTo>
                  <a:pt x="171450" y="0"/>
                </a:lnTo>
                <a:lnTo>
                  <a:pt x="320039" y="148589"/>
                </a:lnTo>
                <a:lnTo>
                  <a:pt x="171450" y="297180"/>
                </a:lnTo>
                <a:lnTo>
                  <a:pt x="171450" y="222884"/>
                </a:lnTo>
                <a:lnTo>
                  <a:pt x="0" y="222884"/>
                </a:lnTo>
                <a:lnTo>
                  <a:pt x="0" y="74294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21360" y="6321348"/>
            <a:ext cx="1526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Original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records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50183" y="6348171"/>
            <a:ext cx="1776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Original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histogram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15532" y="6227165"/>
            <a:ext cx="2289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Perturbed </a:t>
            </a:r>
            <a:r>
              <a:rPr sz="1800" b="1" spc="-10" dirty="0">
                <a:latin typeface="Calibri"/>
                <a:cs typeface="Calibri"/>
              </a:rPr>
              <a:t>histogram  </a:t>
            </a:r>
            <a:r>
              <a:rPr sz="1800" b="1" spc="-5" dirty="0">
                <a:latin typeface="Calibri"/>
                <a:cs typeface="Calibri"/>
              </a:rPr>
              <a:t>with </a:t>
            </a:r>
            <a:r>
              <a:rPr sz="1800" b="1" spc="-10" dirty="0">
                <a:latin typeface="Calibri"/>
                <a:cs typeface="Calibri"/>
              </a:rPr>
              <a:t>differential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privacy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499604" y="4905755"/>
            <a:ext cx="269875" cy="297180"/>
          </a:xfrm>
          <a:custGeom>
            <a:avLst/>
            <a:gdLst/>
            <a:ahLst/>
            <a:cxnLst/>
            <a:rect l="l" t="t" r="r" b="b"/>
            <a:pathLst>
              <a:path w="269875" h="297179">
                <a:moveTo>
                  <a:pt x="0" y="297180"/>
                </a:moveTo>
                <a:lnTo>
                  <a:pt x="269748" y="297180"/>
                </a:lnTo>
                <a:lnTo>
                  <a:pt x="269748" y="0"/>
                </a:lnTo>
                <a:lnTo>
                  <a:pt x="0" y="0"/>
                </a:lnTo>
                <a:lnTo>
                  <a:pt x="0" y="29718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99604" y="4905755"/>
            <a:ext cx="269875" cy="297180"/>
          </a:xfrm>
          <a:custGeom>
            <a:avLst/>
            <a:gdLst/>
            <a:ahLst/>
            <a:cxnLst/>
            <a:rect l="l" t="t" r="r" b="b"/>
            <a:pathLst>
              <a:path w="269875" h="297179">
                <a:moveTo>
                  <a:pt x="0" y="297180"/>
                </a:moveTo>
                <a:lnTo>
                  <a:pt x="269748" y="297180"/>
                </a:lnTo>
                <a:lnTo>
                  <a:pt x="269748" y="0"/>
                </a:lnTo>
                <a:lnTo>
                  <a:pt x="0" y="0"/>
                </a:lnTo>
                <a:lnTo>
                  <a:pt x="0" y="297180"/>
                </a:lnTo>
                <a:close/>
              </a:path>
            </a:pathLst>
          </a:custGeom>
          <a:ln w="9144">
            <a:solidFill>
              <a:srgbClr val="385D8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15811" y="1405127"/>
            <a:ext cx="2968751" cy="2019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26757" y="2611373"/>
            <a:ext cx="591820" cy="0"/>
          </a:xfrm>
          <a:custGeom>
            <a:avLst/>
            <a:gdLst/>
            <a:ahLst/>
            <a:cxnLst/>
            <a:rect l="l" t="t" r="r" b="b"/>
            <a:pathLst>
              <a:path w="591820">
                <a:moveTo>
                  <a:pt x="0" y="0"/>
                </a:moveTo>
                <a:lnTo>
                  <a:pt x="591693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12814" y="2315717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407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22642" y="2020061"/>
            <a:ext cx="574040" cy="0"/>
          </a:xfrm>
          <a:custGeom>
            <a:avLst/>
            <a:gdLst/>
            <a:ahLst/>
            <a:cxnLst/>
            <a:rect l="l" t="t" r="r" b="b"/>
            <a:pathLst>
              <a:path w="574040">
                <a:moveTo>
                  <a:pt x="0" y="0"/>
                </a:moveTo>
                <a:lnTo>
                  <a:pt x="57403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83473" y="2611373"/>
            <a:ext cx="574040" cy="0"/>
          </a:xfrm>
          <a:custGeom>
            <a:avLst/>
            <a:gdLst/>
            <a:ahLst/>
            <a:cxnLst/>
            <a:rect l="l" t="t" r="r" b="b"/>
            <a:pathLst>
              <a:path w="574040">
                <a:moveTo>
                  <a:pt x="0" y="0"/>
                </a:moveTo>
                <a:lnTo>
                  <a:pt x="57404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31102" y="2334005"/>
            <a:ext cx="0" cy="895350"/>
          </a:xfrm>
          <a:custGeom>
            <a:avLst/>
            <a:gdLst/>
            <a:ahLst/>
            <a:cxnLst/>
            <a:rect l="l" t="t" r="r" b="b"/>
            <a:pathLst>
              <a:path h="895350">
                <a:moveTo>
                  <a:pt x="0" y="0"/>
                </a:moveTo>
                <a:lnTo>
                  <a:pt x="0" y="89509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40473" y="2295905"/>
            <a:ext cx="0" cy="328930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67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83473" y="2020061"/>
            <a:ext cx="0" cy="605155"/>
          </a:xfrm>
          <a:custGeom>
            <a:avLst/>
            <a:gdLst/>
            <a:ahLst/>
            <a:cxnLst/>
            <a:rect l="l" t="t" r="r" b="b"/>
            <a:pathLst>
              <a:path h="605155">
                <a:moveTo>
                  <a:pt x="0" y="0"/>
                </a:moveTo>
                <a:lnTo>
                  <a:pt x="0" y="60515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19593" y="1992629"/>
            <a:ext cx="0" cy="619125"/>
          </a:xfrm>
          <a:custGeom>
            <a:avLst/>
            <a:gdLst/>
            <a:ahLst/>
            <a:cxnLst/>
            <a:rect l="l" t="t" r="r" b="b"/>
            <a:pathLst>
              <a:path h="619125">
                <a:moveTo>
                  <a:pt x="0" y="0"/>
                </a:moveTo>
                <a:lnTo>
                  <a:pt x="0" y="61861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76309" y="2605277"/>
            <a:ext cx="0" cy="570865"/>
          </a:xfrm>
          <a:custGeom>
            <a:avLst/>
            <a:gdLst/>
            <a:ahLst/>
            <a:cxnLst/>
            <a:rect l="l" t="t" r="r" b="b"/>
            <a:pathLst>
              <a:path h="570864">
                <a:moveTo>
                  <a:pt x="0" y="0"/>
                </a:moveTo>
                <a:lnTo>
                  <a:pt x="0" y="57061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44134" y="2181605"/>
            <a:ext cx="320040" cy="295910"/>
          </a:xfrm>
          <a:custGeom>
            <a:avLst/>
            <a:gdLst/>
            <a:ahLst/>
            <a:cxnLst/>
            <a:rect l="l" t="t" r="r" b="b"/>
            <a:pathLst>
              <a:path w="320039" h="295910">
                <a:moveTo>
                  <a:pt x="172212" y="0"/>
                </a:moveTo>
                <a:lnTo>
                  <a:pt x="172212" y="73914"/>
                </a:lnTo>
                <a:lnTo>
                  <a:pt x="0" y="73914"/>
                </a:lnTo>
                <a:lnTo>
                  <a:pt x="0" y="221742"/>
                </a:lnTo>
                <a:lnTo>
                  <a:pt x="172212" y="221742"/>
                </a:lnTo>
                <a:lnTo>
                  <a:pt x="172212" y="295656"/>
                </a:lnTo>
                <a:lnTo>
                  <a:pt x="320039" y="147828"/>
                </a:lnTo>
                <a:lnTo>
                  <a:pt x="17221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44134" y="2181605"/>
            <a:ext cx="320040" cy="295910"/>
          </a:xfrm>
          <a:custGeom>
            <a:avLst/>
            <a:gdLst/>
            <a:ahLst/>
            <a:cxnLst/>
            <a:rect l="l" t="t" r="r" b="b"/>
            <a:pathLst>
              <a:path w="320039" h="295910">
                <a:moveTo>
                  <a:pt x="0" y="73914"/>
                </a:moveTo>
                <a:lnTo>
                  <a:pt x="172212" y="73914"/>
                </a:lnTo>
                <a:lnTo>
                  <a:pt x="172212" y="0"/>
                </a:lnTo>
                <a:lnTo>
                  <a:pt x="320039" y="147828"/>
                </a:lnTo>
                <a:lnTo>
                  <a:pt x="172212" y="295656"/>
                </a:lnTo>
                <a:lnTo>
                  <a:pt x="172212" y="221742"/>
                </a:lnTo>
                <a:lnTo>
                  <a:pt x="0" y="221742"/>
                </a:lnTo>
                <a:lnTo>
                  <a:pt x="0" y="73914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612140" y="322275"/>
            <a:ext cx="47212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204181"/>
                </a:solidFill>
                <a:latin typeface="Calibri"/>
                <a:cs typeface="Calibri"/>
              </a:rPr>
              <a:t>Differential </a:t>
            </a:r>
            <a:r>
              <a:rPr sz="2800" b="1" spc="-10" dirty="0">
                <a:solidFill>
                  <a:srgbClr val="204181"/>
                </a:solidFill>
                <a:latin typeface="Calibri"/>
                <a:cs typeface="Calibri"/>
              </a:rPr>
              <a:t>privacy: </a:t>
            </a:r>
            <a:r>
              <a:rPr sz="2800" b="1" spc="-5" dirty="0">
                <a:solidFill>
                  <a:srgbClr val="204181"/>
                </a:solidFill>
                <a:latin typeface="Calibri"/>
                <a:cs typeface="Calibri"/>
              </a:rPr>
              <a:t>an</a:t>
            </a:r>
            <a:r>
              <a:rPr sz="2800" b="1" spc="70" dirty="0">
                <a:solidFill>
                  <a:srgbClr val="204181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204181"/>
                </a:solidFill>
                <a:latin typeface="Calibri"/>
                <a:cs typeface="Calibri"/>
              </a:rPr>
              <a:t>example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D5C3C3EC-1B5B-8342-870B-4AF9494D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7</a:t>
            </a:r>
            <a:endParaRPr lang="en-US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68CB60F8-AB9B-D94D-96C2-F85C50119A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864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DF2062-3C5F-7D4C-9310-D60DCE395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databases D and D' are neighbors if they differ by exactly one entry 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9FC338-BAA8-8B48-B817-34CE8F081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Neighboring Databases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31419-BE50-854C-8048-E3C22E68D8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2317E-15B1-554C-AC01-AF9435575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7</a:t>
            </a:r>
            <a:endParaRPr lang="en-US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259449C1-0488-094C-9800-9132B6D3F6C8}"/>
              </a:ext>
            </a:extLst>
          </p:cNvPr>
          <p:cNvSpPr/>
          <p:nvPr/>
        </p:nvSpPr>
        <p:spPr>
          <a:xfrm>
            <a:off x="2974225" y="2736496"/>
            <a:ext cx="1811284" cy="1606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03C3F452-4D36-644B-AA5D-BDD47DEABD2B}"/>
              </a:ext>
            </a:extLst>
          </p:cNvPr>
          <p:cNvSpPr/>
          <p:nvPr/>
        </p:nvSpPr>
        <p:spPr>
          <a:xfrm>
            <a:off x="5562600" y="2736496"/>
            <a:ext cx="1676400" cy="1683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0B66C2-BE4F-794C-8A7C-D752F716CD4F}"/>
              </a:ext>
            </a:extLst>
          </p:cNvPr>
          <p:cNvSpPr txBox="1"/>
          <p:nvPr/>
        </p:nvSpPr>
        <p:spPr>
          <a:xfrm>
            <a:off x="6172200" y="5765194"/>
            <a:ext cx="6120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D'</a:t>
            </a:r>
            <a:endParaRPr lang="en-US" sz="1500" baseline="-25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66B388-6FCE-BA48-9699-2B801E5C4B23}"/>
              </a:ext>
            </a:extLst>
          </p:cNvPr>
          <p:cNvSpPr txBox="1"/>
          <p:nvPr/>
        </p:nvSpPr>
        <p:spPr>
          <a:xfrm>
            <a:off x="3716730" y="5762302"/>
            <a:ext cx="6120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</a:t>
            </a:r>
            <a:endParaRPr lang="en-US" sz="1500" baseline="-25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C0A21D3-A811-5141-A865-45D888FDE188}"/>
              </a:ext>
            </a:extLst>
          </p:cNvPr>
          <p:cNvSpPr/>
          <p:nvPr/>
        </p:nvSpPr>
        <p:spPr>
          <a:xfrm>
            <a:off x="3519842" y="5171975"/>
            <a:ext cx="808913" cy="1762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335809-F4EB-2240-926F-B08234E87620}"/>
              </a:ext>
            </a:extLst>
          </p:cNvPr>
          <p:cNvSpPr/>
          <p:nvPr/>
        </p:nvSpPr>
        <p:spPr>
          <a:xfrm>
            <a:off x="3519842" y="5369363"/>
            <a:ext cx="808913" cy="1762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808A607-ED66-0E4F-819D-150CF7D5CEEC}"/>
              </a:ext>
            </a:extLst>
          </p:cNvPr>
          <p:cNvSpPr/>
          <p:nvPr/>
        </p:nvSpPr>
        <p:spPr>
          <a:xfrm>
            <a:off x="3519842" y="5566751"/>
            <a:ext cx="808913" cy="1762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E07C275-E7D6-8547-8DA7-775911C4BA72}"/>
              </a:ext>
            </a:extLst>
          </p:cNvPr>
          <p:cNvSpPr/>
          <p:nvPr/>
        </p:nvSpPr>
        <p:spPr>
          <a:xfrm>
            <a:off x="3519842" y="4975852"/>
            <a:ext cx="808913" cy="176228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31B26F-31C1-BD4D-8D73-DC40A5451681}"/>
              </a:ext>
            </a:extLst>
          </p:cNvPr>
          <p:cNvSpPr/>
          <p:nvPr/>
        </p:nvSpPr>
        <p:spPr>
          <a:xfrm>
            <a:off x="5943600" y="5166509"/>
            <a:ext cx="808913" cy="1762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88CCB7-E790-9C45-A5B6-AD384EAFC01B}"/>
              </a:ext>
            </a:extLst>
          </p:cNvPr>
          <p:cNvSpPr/>
          <p:nvPr/>
        </p:nvSpPr>
        <p:spPr>
          <a:xfrm>
            <a:off x="5943600" y="5363897"/>
            <a:ext cx="808913" cy="1762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C4289F-F911-DA41-8E74-C27327449BFB}"/>
              </a:ext>
            </a:extLst>
          </p:cNvPr>
          <p:cNvSpPr/>
          <p:nvPr/>
        </p:nvSpPr>
        <p:spPr>
          <a:xfrm>
            <a:off x="5943600" y="5561285"/>
            <a:ext cx="808913" cy="1762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CE568A4-9741-F74B-828D-C99DA837BBC5}"/>
              </a:ext>
            </a:extLst>
          </p:cNvPr>
          <p:cNvSpPr/>
          <p:nvPr/>
        </p:nvSpPr>
        <p:spPr>
          <a:xfrm>
            <a:off x="5943600" y="4970386"/>
            <a:ext cx="808913" cy="176228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28755" y="4914351"/>
            <a:ext cx="384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</a:t>
            </a:r>
            <a:r>
              <a:rPr lang="en-US" sz="1200" baseline="-25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28754" y="5102051"/>
            <a:ext cx="384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</a:t>
            </a:r>
            <a:r>
              <a:rPr lang="en-US" sz="1200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28754" y="5292637"/>
            <a:ext cx="384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</a:t>
            </a:r>
            <a:r>
              <a:rPr lang="en-US" sz="1200" baseline="-25000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28754" y="5507533"/>
            <a:ext cx="384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</a:t>
            </a:r>
            <a:r>
              <a:rPr lang="en-US" sz="1200" baseline="-250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2513" y="4899680"/>
            <a:ext cx="384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</a:t>
            </a:r>
            <a:r>
              <a:rPr lang="en-US" sz="1200" baseline="-25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52512" y="5087380"/>
            <a:ext cx="384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</a:t>
            </a:r>
            <a:r>
              <a:rPr lang="en-US" sz="1200" baseline="-25000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52512" y="5277966"/>
            <a:ext cx="384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</a:t>
            </a:r>
            <a:r>
              <a:rPr lang="en-US" sz="1200" baseline="-25000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52512" y="5492862"/>
            <a:ext cx="384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</a:t>
            </a:r>
            <a:r>
              <a:rPr lang="en-US" sz="1200" baseline="-25000" dirty="0"/>
              <a:t>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3DF8235-DB54-D848-9437-E7833C97AB31}"/>
                  </a:ext>
                </a:extLst>
              </p14:cNvPr>
              <p14:cNvContentPartPr/>
              <p14:nvPr/>
            </p14:nvContentPartPr>
            <p14:xfrm>
              <a:off x="698400" y="1791720"/>
              <a:ext cx="6092280" cy="4111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3DF8235-DB54-D848-9437-E7833C97AB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2200" y="1775520"/>
                <a:ext cx="6124680" cy="414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188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  <p:bldP spid="30" grpId="0"/>
      <p:bldP spid="32" grpId="0" animBg="1"/>
      <p:bldP spid="33" grpId="0" animBg="1"/>
      <p:bldP spid="34" grpId="0" animBg="1"/>
      <p:bldP spid="35" grpId="0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9" grpId="0" animBg="1"/>
      <p:bldP spid="39" grpId="1" animBg="1"/>
      <p:bldP spid="39" grpId="2" animBg="1"/>
      <p:bldP spid="8" grpId="0"/>
      <p:bldP spid="19" grpId="0"/>
      <p:bldP spid="20" grpId="0"/>
      <p:bldP spid="21" grpId="0"/>
      <p:bldP spid="22" grpId="0" build="p"/>
      <p:bldP spid="22" grpId="1" build="allAtOnce"/>
      <p:bldP spid="22" grpId="2" build="allAtOnce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8">
                <a:extLst>
                  <a:ext uri="{FF2B5EF4-FFF2-40B4-BE49-F238E27FC236}">
                    <a16:creationId xmlns:a16="http://schemas.microsoft.com/office/drawing/2014/main" id="{54DA8300-5614-4442-A944-E0822BAE27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Definition: </a:t>
                </a:r>
                <a:r>
                  <a:rPr lang="en-US" dirty="0"/>
                  <a:t>A </a:t>
                </a:r>
                <a:r>
                  <a:rPr lang="en-US" i="1" dirty="0"/>
                  <a:t>randomized function (algorithm) </a:t>
                </a:r>
                <a:r>
                  <a:rPr lang="en-US" dirty="0"/>
                  <a:t>is an algorithm that uses some degree of randomness in its logic </a:t>
                </a:r>
              </a:p>
              <a:p>
                <a:r>
                  <a:rPr lang="en-US" b="1" dirty="0"/>
                  <a:t>Formal definition: </a:t>
                </a:r>
                <a:r>
                  <a:rPr lang="en-US" dirty="0"/>
                  <a:t>a randomized algorithm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with domain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range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 On input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outputs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Example:</a:t>
                </a:r>
              </a:p>
              <a:p>
                <a:pPr lvl="1"/>
                <a:r>
                  <a:rPr lang="en-US" dirty="0"/>
                  <a:t>Number of people having disease (ans. is 3)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=0.4</a:t>
                </a:r>
              </a:p>
              <a:p>
                <a:pPr lvl="1"/>
                <a:r>
                  <a:rPr lang="en-US" dirty="0"/>
                  <a:t>Number of people having disease (ans. is 2)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=0.4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9" name="Content Placeholder 28">
                <a:extLst>
                  <a:ext uri="{FF2B5EF4-FFF2-40B4-BE49-F238E27FC236}">
                    <a16:creationId xmlns:a16="http://schemas.microsoft.com/office/drawing/2014/main" id="{54DA8300-5614-4442-A944-E0822BAE27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" t="-1067" r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332292"/>
            <a:ext cx="7307263" cy="505908"/>
          </a:xfrm>
        </p:spPr>
        <p:txBody>
          <a:bodyPr vert="horz" wrap="square" lIns="0" tIns="13335" rIns="0" bIns="0" rtlCol="0">
            <a:spAutoFit/>
          </a:bodyPr>
          <a:lstStyle/>
          <a:p>
            <a:r>
              <a:rPr lang="en-US" dirty="0"/>
              <a:t>Output Perturbation (Randomization)</a:t>
            </a:r>
          </a:p>
        </p:txBody>
      </p:sp>
      <p:graphicFrame>
        <p:nvGraphicFramePr>
          <p:cNvPr id="30" name="object 6">
            <a:extLst>
              <a:ext uri="{FF2B5EF4-FFF2-40B4-BE49-F238E27FC236}">
                <a16:creationId xmlns:a16="http://schemas.microsoft.com/office/drawing/2014/main" id="{561E5B3B-0068-FB4B-B63D-D1CE779AB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731614"/>
              </p:ext>
            </p:extLst>
          </p:nvPr>
        </p:nvGraphicFramePr>
        <p:xfrm>
          <a:off x="6858000" y="3962400"/>
          <a:ext cx="1371600" cy="2411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2598">
                <a:tc>
                  <a:txBody>
                    <a:bodyPr/>
                    <a:lstStyle/>
                    <a:p>
                      <a:pPr marL="400685" marR="274320" indent="-1162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ase 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(Y/N)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658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599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657">
                <a:tc>
                  <a:txBody>
                    <a:bodyPr/>
                    <a:lstStyle/>
                    <a:p>
                      <a:pPr marL="5746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658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657">
                <a:tc>
                  <a:txBody>
                    <a:bodyPr/>
                    <a:lstStyle/>
                    <a:p>
                      <a:pPr marL="5746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617">
                <a:tc>
                  <a:txBody>
                    <a:bodyPr/>
                    <a:lstStyle/>
                    <a:p>
                      <a:pPr marL="5746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" name="object 7">
            <a:extLst>
              <a:ext uri="{FF2B5EF4-FFF2-40B4-BE49-F238E27FC236}">
                <a16:creationId xmlns:a16="http://schemas.microsoft.com/office/drawing/2014/main" id="{577C3343-ED1B-9A43-AB68-1DA973A756BB}"/>
              </a:ext>
            </a:extLst>
          </p:cNvPr>
          <p:cNvSpPr txBox="1"/>
          <p:nvPr/>
        </p:nvSpPr>
        <p:spPr>
          <a:xfrm>
            <a:off x="7454040" y="3695768"/>
            <a:ext cx="17951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3" name="object 7">
            <a:extLst>
              <a:ext uri="{FF2B5EF4-FFF2-40B4-BE49-F238E27FC236}">
                <a16:creationId xmlns:a16="http://schemas.microsoft.com/office/drawing/2014/main" id="{1B7ADA23-2666-0849-9CAD-9B1BFF1C76B3}"/>
              </a:ext>
            </a:extLst>
          </p:cNvPr>
          <p:cNvSpPr txBox="1"/>
          <p:nvPr/>
        </p:nvSpPr>
        <p:spPr>
          <a:xfrm>
            <a:off x="7454040" y="3695768"/>
            <a:ext cx="3183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</a:t>
            </a:r>
            <a:r>
              <a:rPr lang="en-US" sz="1800" b="1" dirty="0">
                <a:latin typeface="Calibri"/>
                <a:cs typeface="Calibri"/>
              </a:rPr>
              <a:t>'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34" name="object 6">
            <a:extLst>
              <a:ext uri="{FF2B5EF4-FFF2-40B4-BE49-F238E27FC236}">
                <a16:creationId xmlns:a16="http://schemas.microsoft.com/office/drawing/2014/main" id="{95DB8137-E939-7545-A34F-6240DA962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419680"/>
              </p:ext>
            </p:extLst>
          </p:nvPr>
        </p:nvGraphicFramePr>
        <p:xfrm>
          <a:off x="6857999" y="3985591"/>
          <a:ext cx="1371600" cy="2411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2598">
                <a:tc>
                  <a:txBody>
                    <a:bodyPr/>
                    <a:lstStyle/>
                    <a:p>
                      <a:pPr marL="400685" marR="274320" indent="-1162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ase 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(Y/N)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658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….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599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657">
                <a:tc>
                  <a:txBody>
                    <a:bodyPr/>
                    <a:lstStyle/>
                    <a:p>
                      <a:pPr marL="5746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658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657">
                <a:tc>
                  <a:txBody>
                    <a:bodyPr/>
                    <a:lstStyle/>
                    <a:p>
                      <a:pPr marL="5746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617">
                <a:tc>
                  <a:txBody>
                    <a:bodyPr/>
                    <a:lstStyle/>
                    <a:p>
                      <a:pPr marL="5746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EC9A75-054E-AB49-BAE3-B92368FB9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78799-1BCC-6044-AAA9-6A7D8A3129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7</a:t>
            </a:fld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AE11368-CFC0-BA4D-9884-B98C04F21A16}"/>
                  </a:ext>
                </a:extLst>
              </p14:cNvPr>
              <p14:cNvContentPartPr/>
              <p14:nvPr/>
            </p14:nvContentPartPr>
            <p14:xfrm>
              <a:off x="1083600" y="2014920"/>
              <a:ext cx="8060400" cy="4022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AE11368-CFC0-BA4D-9884-B98C04F21A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7400" y="1998720"/>
                <a:ext cx="8092800" cy="405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981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Randomized sanitization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has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-differential privacy if for all neighboring databases </a:t>
                </a:r>
                <a:r>
                  <a:rPr lang="en-US" i="1" dirty="0"/>
                  <a:t>D</a:t>
                </a:r>
                <a:r>
                  <a:rPr lang="en-US" dirty="0"/>
                  <a:t> and </a:t>
                </a:r>
                <a:r>
                  <a:rPr lang="en-US" i="1" dirty="0"/>
                  <a:t>D'</a:t>
                </a:r>
                <a:r>
                  <a:rPr lang="en-US" dirty="0"/>
                  <a:t> and all possible outputs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285750" indent="-28575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285750" indent="-28575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285750" indent="-28575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𝒜</m:t>
                                      </m:r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</m:d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𝒜</m:t>
                                      </m:r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d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fNam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p>
                          </m:sSup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285750" indent="-28575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285750" indent="-28575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&gt;0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𝑅𝑎𝑛𝑔𝑒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𝒜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" t="-1067" r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Privacy: Formal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7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5B9A4CB-56EE-174E-9E64-5E7F00E8E8FC}"/>
                  </a:ext>
                </a:extLst>
              </p14:cNvPr>
              <p14:cNvContentPartPr/>
              <p14:nvPr/>
            </p14:nvContentPartPr>
            <p14:xfrm>
              <a:off x="2036160" y="920880"/>
              <a:ext cx="5721840" cy="3350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5B9A4CB-56EE-174E-9E64-5E7F00E8E8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9960" y="904680"/>
                <a:ext cx="5754240" cy="338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7125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62000" y="1371599"/>
                <a:ext cx="7659688" cy="476402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Randomized sanitization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has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-differential privacy if </a:t>
                </a:r>
                <a:r>
                  <a:rPr lang="en-US" dirty="0">
                    <a:solidFill>
                      <a:srgbClr val="FF0000"/>
                    </a:solidFill>
                  </a:rPr>
                  <a:t>for all neighboring databases </a:t>
                </a:r>
                <a:r>
                  <a:rPr lang="en-US" i="1" dirty="0">
                    <a:solidFill>
                      <a:srgbClr val="FF0000"/>
                    </a:solidFill>
                  </a:rPr>
                  <a:t>D</a:t>
                </a:r>
                <a:r>
                  <a:rPr lang="en-US" dirty="0">
                    <a:solidFill>
                      <a:srgbClr val="FF0000"/>
                    </a:solidFill>
                  </a:rPr>
                  <a:t> and </a:t>
                </a:r>
                <a:r>
                  <a:rPr lang="en-US" i="1" dirty="0">
                    <a:solidFill>
                      <a:srgbClr val="FF0000"/>
                    </a:solidFill>
                  </a:rPr>
                  <a:t>D'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chemeClr val="tx1"/>
                    </a:solidFill>
                  </a:rPr>
                  <a:t>all possible outputs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</m:d>
                        </m:e>
                      </m:func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dirty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𝒜</m:t>
                                      </m:r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</m:d>
                                      <m: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𝒜</m:t>
                                      </m:r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d>
                                      <m: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fName>
                        <m:e>
                          <m:r>
                            <a:rPr lang="en-US" dirty="0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p>
                          </m:sSup>
                        </m:e>
                      </m:func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US" dirty="0">
                    <a:latin typeface="Cambria Math" panose="02040503050406030204" pitchFamily="18" charset="0"/>
                  </a:rPr>
                </a:b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&gt;0 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𝑅𝑎𝑛𝑔𝑒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𝒜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3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71599"/>
                <a:ext cx="7659688" cy="4764024"/>
              </a:xfrm>
              <a:blipFill>
                <a:blip r:embed="rId3"/>
                <a:stretch>
                  <a:fillRect l="-166" t="-1067" r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14313"/>
            <a:ext cx="7307263" cy="623887"/>
          </a:xfrm>
        </p:spPr>
        <p:txBody>
          <a:bodyPr/>
          <a:lstStyle/>
          <a:p>
            <a:r>
              <a:rPr lang="en-US" dirty="0"/>
              <a:t>Differential Privacy: Formal Definition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2F24ED-39F5-2B4B-971D-F02521415EC3}"/>
              </a:ext>
            </a:extLst>
          </p:cNvPr>
          <p:cNvSpPr/>
          <p:nvPr/>
        </p:nvSpPr>
        <p:spPr>
          <a:xfrm>
            <a:off x="2840453" y="5504308"/>
            <a:ext cx="650929" cy="1394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16941D-3F06-4E4F-8110-D952D8EF055F}"/>
              </a:ext>
            </a:extLst>
          </p:cNvPr>
          <p:cNvSpPr/>
          <p:nvPr/>
        </p:nvSpPr>
        <p:spPr>
          <a:xfrm>
            <a:off x="2838698" y="5657377"/>
            <a:ext cx="650929" cy="1394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36686F-6653-714C-9DBD-FB5411BD6586}"/>
              </a:ext>
            </a:extLst>
          </p:cNvPr>
          <p:cNvSpPr/>
          <p:nvPr/>
        </p:nvSpPr>
        <p:spPr>
          <a:xfrm>
            <a:off x="2840453" y="5812671"/>
            <a:ext cx="650929" cy="1394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3A471E-E429-D343-B550-A424D841B94D}"/>
              </a:ext>
            </a:extLst>
          </p:cNvPr>
          <p:cNvSpPr txBox="1"/>
          <p:nvPr/>
        </p:nvSpPr>
        <p:spPr>
          <a:xfrm>
            <a:off x="2986717" y="6049220"/>
            <a:ext cx="4459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D'</a:t>
            </a:r>
            <a:endParaRPr lang="en-US" sz="1500" baseline="-25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DE1A08-5F7A-754B-8A11-5CA163B77E62}"/>
              </a:ext>
            </a:extLst>
          </p:cNvPr>
          <p:cNvGrpSpPr/>
          <p:nvPr/>
        </p:nvGrpSpPr>
        <p:grpSpPr>
          <a:xfrm>
            <a:off x="1876502" y="5357608"/>
            <a:ext cx="652751" cy="1014775"/>
            <a:chOff x="2281433" y="4463512"/>
            <a:chExt cx="870335" cy="135303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626520-0AB2-3E44-A2B2-D3DC2C5D1840}"/>
                </a:ext>
              </a:extLst>
            </p:cNvPr>
            <p:cNvSpPr/>
            <p:nvPr/>
          </p:nvSpPr>
          <p:spPr>
            <a:xfrm>
              <a:off x="2283863" y="4463512"/>
              <a:ext cx="867905" cy="1859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6F39B3-B907-4944-9E4A-431D1C0A66CF}"/>
                </a:ext>
              </a:extLst>
            </p:cNvPr>
            <p:cNvSpPr/>
            <p:nvPr/>
          </p:nvSpPr>
          <p:spPr>
            <a:xfrm>
              <a:off x="2283702" y="4662506"/>
              <a:ext cx="867905" cy="1859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F0B2697-687D-F846-B20B-564EFF15496B}"/>
                </a:ext>
              </a:extLst>
            </p:cNvPr>
            <p:cNvSpPr/>
            <p:nvPr/>
          </p:nvSpPr>
          <p:spPr>
            <a:xfrm>
              <a:off x="2281433" y="4866526"/>
              <a:ext cx="867905" cy="1859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740DD6-A81D-4543-BF73-5D97727C4919}"/>
                </a:ext>
              </a:extLst>
            </p:cNvPr>
            <p:cNvSpPr/>
            <p:nvPr/>
          </p:nvSpPr>
          <p:spPr>
            <a:xfrm>
              <a:off x="2282174" y="5070260"/>
              <a:ext cx="867905" cy="18598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5F0910-59FD-3242-8646-C2087CA18618}"/>
                </a:ext>
              </a:extLst>
            </p:cNvPr>
            <p:cNvSpPr txBox="1"/>
            <p:nvPr/>
          </p:nvSpPr>
          <p:spPr>
            <a:xfrm>
              <a:off x="2488768" y="5385659"/>
              <a:ext cx="6605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D</a:t>
              </a:r>
              <a:endParaRPr lang="en-US" sz="1500" baseline="-250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5941066-9429-EE43-8472-B78093BB966A}"/>
              </a:ext>
            </a:extLst>
          </p:cNvPr>
          <p:cNvSpPr txBox="1"/>
          <p:nvPr/>
        </p:nvSpPr>
        <p:spPr>
          <a:xfrm>
            <a:off x="457200" y="4094716"/>
            <a:ext cx="2439365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 every pair of inputs that differ in one row ….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93C3A2-1CB9-F844-890B-34F6B7B301E9}"/>
              </a:ext>
            </a:extLst>
          </p:cNvPr>
          <p:cNvSpPr txBox="1"/>
          <p:nvPr/>
        </p:nvSpPr>
        <p:spPr>
          <a:xfrm>
            <a:off x="5930246" y="5364092"/>
            <a:ext cx="3487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y</a:t>
            </a:r>
            <a:endParaRPr lang="en-US" sz="1500" baseline="-25000" dirty="0"/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EC8636A8-B9E2-1247-9B2D-9147BFCCD4B0}"/>
              </a:ext>
            </a:extLst>
          </p:cNvPr>
          <p:cNvSpPr/>
          <p:nvPr/>
        </p:nvSpPr>
        <p:spPr>
          <a:xfrm>
            <a:off x="5715655" y="5546805"/>
            <a:ext cx="406400" cy="384725"/>
          </a:xfrm>
          <a:prstGeom prst="diamond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88FCA261-A563-B04C-B06E-CB8E11BD6D75}"/>
              </a:ext>
            </a:extLst>
          </p:cNvPr>
          <p:cNvSpPr/>
          <p:nvPr/>
        </p:nvSpPr>
        <p:spPr>
          <a:xfrm>
            <a:off x="6401368" y="5262185"/>
            <a:ext cx="406400" cy="384725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293A6A59-6414-1741-8252-61024A2D6A36}"/>
              </a:ext>
            </a:extLst>
          </p:cNvPr>
          <p:cNvSpPr/>
          <p:nvPr/>
        </p:nvSpPr>
        <p:spPr>
          <a:xfrm>
            <a:off x="6604568" y="5622003"/>
            <a:ext cx="406400" cy="384725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AEDAE744-7163-0C48-9B25-9876461895C5}"/>
              </a:ext>
            </a:extLst>
          </p:cNvPr>
          <p:cNvSpPr/>
          <p:nvPr/>
        </p:nvSpPr>
        <p:spPr>
          <a:xfrm>
            <a:off x="6261669" y="5775588"/>
            <a:ext cx="406400" cy="384725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74C6F2B3-BF1B-0943-8CD1-9ACCF64C0EE1}"/>
              </a:ext>
            </a:extLst>
          </p:cNvPr>
          <p:cNvSpPr/>
          <p:nvPr/>
        </p:nvSpPr>
        <p:spPr>
          <a:xfrm>
            <a:off x="6881763" y="5267913"/>
            <a:ext cx="406400" cy="384725"/>
          </a:xfrm>
          <a:prstGeom prst="diamond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4F7D45A2-2C66-8742-A224-743DAC0548D3}"/>
              </a:ext>
            </a:extLst>
          </p:cNvPr>
          <p:cNvSpPr/>
          <p:nvPr/>
        </p:nvSpPr>
        <p:spPr>
          <a:xfrm>
            <a:off x="5683818" y="5186299"/>
            <a:ext cx="1989667" cy="1075267"/>
          </a:xfrm>
          <a:custGeom>
            <a:avLst/>
            <a:gdLst>
              <a:gd name="connsiteX0" fmla="*/ 0 w 2652889"/>
              <a:gd name="connsiteY0" fmla="*/ 417689 h 1433689"/>
              <a:gd name="connsiteX1" fmla="*/ 0 w 2652889"/>
              <a:gd name="connsiteY1" fmla="*/ 417689 h 1433689"/>
              <a:gd name="connsiteX2" fmla="*/ 79023 w 2652889"/>
              <a:gd name="connsiteY2" fmla="*/ 338667 h 1433689"/>
              <a:gd name="connsiteX3" fmla="*/ 112889 w 2652889"/>
              <a:gd name="connsiteY3" fmla="*/ 316089 h 1433689"/>
              <a:gd name="connsiteX4" fmla="*/ 135467 w 2652889"/>
              <a:gd name="connsiteY4" fmla="*/ 282222 h 1433689"/>
              <a:gd name="connsiteX5" fmla="*/ 225778 w 2652889"/>
              <a:gd name="connsiteY5" fmla="*/ 225778 h 1433689"/>
              <a:gd name="connsiteX6" fmla="*/ 259645 w 2652889"/>
              <a:gd name="connsiteY6" fmla="*/ 203200 h 1433689"/>
              <a:gd name="connsiteX7" fmla="*/ 383823 w 2652889"/>
              <a:gd name="connsiteY7" fmla="*/ 180622 h 1433689"/>
              <a:gd name="connsiteX8" fmla="*/ 417689 w 2652889"/>
              <a:gd name="connsiteY8" fmla="*/ 158045 h 1433689"/>
              <a:gd name="connsiteX9" fmla="*/ 451556 w 2652889"/>
              <a:gd name="connsiteY9" fmla="*/ 124178 h 1433689"/>
              <a:gd name="connsiteX10" fmla="*/ 485423 w 2652889"/>
              <a:gd name="connsiteY10" fmla="*/ 112889 h 1433689"/>
              <a:gd name="connsiteX11" fmla="*/ 508000 w 2652889"/>
              <a:gd name="connsiteY11" fmla="*/ 79022 h 1433689"/>
              <a:gd name="connsiteX12" fmla="*/ 1501423 w 2652889"/>
              <a:gd name="connsiteY12" fmla="*/ 0 h 1433689"/>
              <a:gd name="connsiteX13" fmla="*/ 2427111 w 2652889"/>
              <a:gd name="connsiteY13" fmla="*/ 135467 h 1433689"/>
              <a:gd name="connsiteX14" fmla="*/ 2619023 w 2652889"/>
              <a:gd name="connsiteY14" fmla="*/ 225778 h 1433689"/>
              <a:gd name="connsiteX15" fmla="*/ 2652889 w 2652889"/>
              <a:gd name="connsiteY15" fmla="*/ 451556 h 1433689"/>
              <a:gd name="connsiteX16" fmla="*/ 2630311 w 2652889"/>
              <a:gd name="connsiteY16" fmla="*/ 711200 h 1433689"/>
              <a:gd name="connsiteX17" fmla="*/ 2517423 w 2652889"/>
              <a:gd name="connsiteY17" fmla="*/ 970845 h 1433689"/>
              <a:gd name="connsiteX18" fmla="*/ 2156178 w 2652889"/>
              <a:gd name="connsiteY18" fmla="*/ 1241778 h 1433689"/>
              <a:gd name="connsiteX19" fmla="*/ 1704623 w 2652889"/>
              <a:gd name="connsiteY19" fmla="*/ 1433689 h 1433689"/>
              <a:gd name="connsiteX20" fmla="*/ 1083734 w 2652889"/>
              <a:gd name="connsiteY20" fmla="*/ 1433689 h 1433689"/>
              <a:gd name="connsiteX21" fmla="*/ 824089 w 2652889"/>
              <a:gd name="connsiteY21" fmla="*/ 1433689 h 1433689"/>
              <a:gd name="connsiteX22" fmla="*/ 553156 w 2652889"/>
              <a:gd name="connsiteY22" fmla="*/ 1230489 h 1433689"/>
              <a:gd name="connsiteX23" fmla="*/ 33867 w 2652889"/>
              <a:gd name="connsiteY23" fmla="*/ 1016000 h 1433689"/>
              <a:gd name="connsiteX24" fmla="*/ 0 w 2652889"/>
              <a:gd name="connsiteY24" fmla="*/ 417689 h 143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52889" h="1433689">
                <a:moveTo>
                  <a:pt x="0" y="417689"/>
                </a:moveTo>
                <a:lnTo>
                  <a:pt x="0" y="417689"/>
                </a:lnTo>
                <a:cubicBezTo>
                  <a:pt x="26341" y="391348"/>
                  <a:pt x="51334" y="363587"/>
                  <a:pt x="79023" y="338667"/>
                </a:cubicBezTo>
                <a:cubicBezTo>
                  <a:pt x="89108" y="329591"/>
                  <a:pt x="103295" y="325683"/>
                  <a:pt x="112889" y="316089"/>
                </a:cubicBezTo>
                <a:cubicBezTo>
                  <a:pt x="122483" y="306495"/>
                  <a:pt x="125873" y="291816"/>
                  <a:pt x="135467" y="282222"/>
                </a:cubicBezTo>
                <a:cubicBezTo>
                  <a:pt x="171439" y="246251"/>
                  <a:pt x="184051" y="249623"/>
                  <a:pt x="225778" y="225778"/>
                </a:cubicBezTo>
                <a:cubicBezTo>
                  <a:pt x="237558" y="219046"/>
                  <a:pt x="247174" y="208545"/>
                  <a:pt x="259645" y="203200"/>
                </a:cubicBezTo>
                <a:cubicBezTo>
                  <a:pt x="286259" y="191794"/>
                  <a:pt x="365510" y="183238"/>
                  <a:pt x="383823" y="180622"/>
                </a:cubicBezTo>
                <a:cubicBezTo>
                  <a:pt x="395112" y="173096"/>
                  <a:pt x="407266" y="166731"/>
                  <a:pt x="417689" y="158045"/>
                </a:cubicBezTo>
                <a:cubicBezTo>
                  <a:pt x="429954" y="147824"/>
                  <a:pt x="438272" y="133034"/>
                  <a:pt x="451556" y="124178"/>
                </a:cubicBezTo>
                <a:cubicBezTo>
                  <a:pt x="461457" y="117577"/>
                  <a:pt x="474134" y="116652"/>
                  <a:pt x="485423" y="112889"/>
                </a:cubicBezTo>
                <a:lnTo>
                  <a:pt x="508000" y="79022"/>
                </a:lnTo>
                <a:lnTo>
                  <a:pt x="1501423" y="0"/>
                </a:lnTo>
                <a:lnTo>
                  <a:pt x="2427111" y="135467"/>
                </a:lnTo>
                <a:lnTo>
                  <a:pt x="2619023" y="225778"/>
                </a:lnTo>
                <a:lnTo>
                  <a:pt x="2652889" y="451556"/>
                </a:lnTo>
                <a:lnTo>
                  <a:pt x="2630311" y="711200"/>
                </a:lnTo>
                <a:lnTo>
                  <a:pt x="2517423" y="970845"/>
                </a:lnTo>
                <a:lnTo>
                  <a:pt x="2156178" y="1241778"/>
                </a:lnTo>
                <a:lnTo>
                  <a:pt x="1704623" y="1433689"/>
                </a:lnTo>
                <a:lnTo>
                  <a:pt x="1083734" y="1433689"/>
                </a:lnTo>
                <a:lnTo>
                  <a:pt x="824089" y="1433689"/>
                </a:lnTo>
                <a:lnTo>
                  <a:pt x="553156" y="1230489"/>
                </a:lnTo>
                <a:lnTo>
                  <a:pt x="33867" y="1016000"/>
                </a:lnTo>
                <a:lnTo>
                  <a:pt x="0" y="417689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03E1559-A95D-AA4E-B90E-C11A30EE7493}"/>
                  </a:ext>
                </a:extLst>
              </p:cNvPr>
              <p:cNvSpPr/>
              <p:nvPr/>
            </p:nvSpPr>
            <p:spPr>
              <a:xfrm>
                <a:off x="7205953" y="6123066"/>
                <a:ext cx="1778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𝑅𝑎𝑛𝑔𝑒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𝒜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03E1559-A95D-AA4E-B90E-C11A30EE74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953" y="6123066"/>
                <a:ext cx="1778564" cy="369332"/>
              </a:xfrm>
              <a:prstGeom prst="rect">
                <a:avLst/>
              </a:prstGeom>
              <a:blipFill>
                <a:blip r:embed="rId4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DA1FA1AB-ABBC-A541-8B6E-B6CA71B2A0F3}"/>
              </a:ext>
            </a:extLst>
          </p:cNvPr>
          <p:cNvSpPr/>
          <p:nvPr/>
        </p:nvSpPr>
        <p:spPr>
          <a:xfrm>
            <a:off x="2840453" y="5344927"/>
            <a:ext cx="650929" cy="1394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47E773C-41FC-C84F-9CCE-F373D4432C66}"/>
              </a:ext>
            </a:extLst>
          </p:cNvPr>
          <p:cNvGrpSpPr/>
          <p:nvPr/>
        </p:nvGrpSpPr>
        <p:grpSpPr>
          <a:xfrm>
            <a:off x="1763402" y="5261982"/>
            <a:ext cx="3952253" cy="830074"/>
            <a:chOff x="2155711" y="4853535"/>
            <a:chExt cx="5269671" cy="110676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1CF8744-EAEF-0844-A2C7-B3636CDFA749}"/>
                </a:ext>
              </a:extLst>
            </p:cNvPr>
            <p:cNvSpPr/>
            <p:nvPr/>
          </p:nvSpPr>
          <p:spPr>
            <a:xfrm>
              <a:off x="2155711" y="4853535"/>
              <a:ext cx="1169504" cy="1041743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EFBACFB-1D0E-234B-9228-45DA6F171007}"/>
                </a:ext>
              </a:extLst>
            </p:cNvPr>
            <p:cNvCxnSpPr>
              <a:cxnSpLocks/>
              <a:stCxn id="26" idx="6"/>
              <a:endCxn id="17" idx="1"/>
            </p:cNvCxnSpPr>
            <p:nvPr/>
          </p:nvCxnSpPr>
          <p:spPr>
            <a:xfrm>
              <a:off x="3325215" y="5374407"/>
              <a:ext cx="4100167" cy="1153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8B9E686-1A8B-0541-917F-BABAE0579C1D}"/>
                    </a:ext>
                  </a:extLst>
                </p:cNvPr>
                <p:cNvSpPr/>
                <p:nvPr/>
              </p:nvSpPr>
              <p:spPr>
                <a:xfrm>
                  <a:off x="4838658" y="5467858"/>
                  <a:ext cx="1959169" cy="4924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8B9E686-1A8B-0541-917F-BABAE057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8658" y="5467858"/>
                  <a:ext cx="1959169" cy="492443"/>
                </a:xfrm>
                <a:prstGeom prst="rect">
                  <a:avLst/>
                </a:prstGeom>
                <a:blipFill>
                  <a:blip r:embed="rId5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27AEE12-5EE1-2E4D-9595-078DB535D552}"/>
              </a:ext>
            </a:extLst>
          </p:cNvPr>
          <p:cNvGrpSpPr/>
          <p:nvPr/>
        </p:nvGrpSpPr>
        <p:grpSpPr>
          <a:xfrm>
            <a:off x="2688254" y="5248015"/>
            <a:ext cx="3027401" cy="781307"/>
            <a:chOff x="2155711" y="4853535"/>
            <a:chExt cx="4036535" cy="104174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164E5C0-9EA2-E643-847B-D1C4875D355A}"/>
                </a:ext>
              </a:extLst>
            </p:cNvPr>
            <p:cNvSpPr/>
            <p:nvPr/>
          </p:nvSpPr>
          <p:spPr>
            <a:xfrm>
              <a:off x="2155711" y="4853535"/>
              <a:ext cx="1169504" cy="1041743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741B9F6-3F18-794D-8E6A-B1404FABFD72}"/>
                </a:ext>
              </a:extLst>
            </p:cNvPr>
            <p:cNvCxnSpPr>
              <a:cxnSpLocks/>
              <a:stCxn id="30" idx="6"/>
              <a:endCxn id="17" idx="1"/>
            </p:cNvCxnSpPr>
            <p:nvPr/>
          </p:nvCxnSpPr>
          <p:spPr>
            <a:xfrm>
              <a:off x="3325215" y="5374407"/>
              <a:ext cx="2867031" cy="13399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B6628B0-160C-254D-919C-27A661FD56DF}"/>
                    </a:ext>
                  </a:extLst>
                </p:cNvPr>
                <p:cNvSpPr/>
                <p:nvPr/>
              </p:nvSpPr>
              <p:spPr>
                <a:xfrm>
                  <a:off x="4029274" y="4893930"/>
                  <a:ext cx="1971993" cy="4924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B6628B0-160C-254D-919C-27A661FD56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9274" y="4893930"/>
                  <a:ext cx="1971993" cy="492443"/>
                </a:xfrm>
                <a:prstGeom prst="rect">
                  <a:avLst/>
                </a:prstGeom>
                <a:blipFill>
                  <a:blip r:embed="rId6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DB5A98-02AB-254A-A603-F12B6011E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9E6DC-C021-9043-A8CF-39D0E5220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26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14" grpId="0" animBg="1"/>
      <p:bldP spid="16" grpId="0"/>
      <p:bldP spid="17" grpId="0" animBg="1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2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80A0EA57A7747A10508C03AE9B5FD" ma:contentTypeVersion="4" ma:contentTypeDescription="Create a new document." ma:contentTypeScope="" ma:versionID="9644134ab4ba5c332a9059aec268b0ca">
  <xsd:schema xmlns:xsd="http://www.w3.org/2001/XMLSchema" xmlns:xs="http://www.w3.org/2001/XMLSchema" xmlns:p="http://schemas.microsoft.com/office/2006/metadata/properties" xmlns:ns2="837904e5-5329-4e50-8811-0545955fba74" targetNamespace="http://schemas.microsoft.com/office/2006/metadata/properties" ma:root="true" ma:fieldsID="9de839035f9a8c529b4dc78ea2bc3bfb" ns2:_="">
    <xsd:import namespace="837904e5-5329-4e50-8811-0545955fba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904e5-5329-4e50-8811-0545955fb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739DBE-ECF6-49D1-B833-F71F3CBF047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837904e5-5329-4e50-8811-0545955fba74"/>
  </ds:schemaRefs>
</ds:datastoreItem>
</file>

<file path=customXml/itemProps2.xml><?xml version="1.0" encoding="utf-8"?>
<ds:datastoreItem xmlns:ds="http://schemas.openxmlformats.org/officeDocument/2006/customXml" ds:itemID="{35E6745B-CB39-47FD-BD26-370D8C296C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KFUPM-Template</Template>
  <TotalTime>41926</TotalTime>
  <Words>990</Words>
  <Application>Microsoft Office PowerPoint</Application>
  <PresentationFormat>On-screen Show (4:3)</PresentationFormat>
  <Paragraphs>211</Paragraphs>
  <Slides>18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2_Blends</vt:lpstr>
      <vt:lpstr>COE 526 Data Privacy </vt:lpstr>
      <vt:lpstr>Outline</vt:lpstr>
      <vt:lpstr>Differential Privacy</vt:lpstr>
      <vt:lpstr>Differential privacy: An Example</vt:lpstr>
      <vt:lpstr>Differential privacy: an example</vt:lpstr>
      <vt:lpstr>Neighboring Databases </vt:lpstr>
      <vt:lpstr>Output Perturbation (Randomization)</vt:lpstr>
      <vt:lpstr>Differential Privacy: Formal Definition</vt:lpstr>
      <vt:lpstr>Differential Privacy: Formal Definition</vt:lpstr>
      <vt:lpstr>Differential Privacy: Formal Definition</vt:lpstr>
      <vt:lpstr>Justification</vt:lpstr>
      <vt:lpstr>Privacy Budget ϵ </vt:lpstr>
      <vt:lpstr>Output Perturbation</vt:lpstr>
      <vt:lpstr>Differential Privacy Use Cases</vt:lpstr>
      <vt:lpstr>How to Achieve DP? </vt:lpstr>
      <vt:lpstr>Randomized Response (Werner Process)</vt:lpstr>
      <vt:lpstr> Warner Procedure is Differentially Private</vt:lpstr>
      <vt:lpstr>Use Cases References </vt:lpstr>
    </vt:vector>
  </TitlesOfParts>
  <Company>S.F.U.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Jiawei Han</dc:creator>
  <cp:lastModifiedBy>Muhamad Felemban</cp:lastModifiedBy>
  <cp:revision>570</cp:revision>
  <cp:lastPrinted>1999-09-10T20:38:56Z</cp:lastPrinted>
  <dcterms:created xsi:type="dcterms:W3CDTF">1998-06-19T04:38:52Z</dcterms:created>
  <dcterms:modified xsi:type="dcterms:W3CDTF">2020-10-13T16:24:26Z</dcterms:modified>
</cp:coreProperties>
</file>