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48"/>
  </p:notesMasterIdLst>
  <p:handoutMasterIdLst>
    <p:handoutMasterId r:id="rId49"/>
  </p:handoutMasterIdLst>
  <p:sldIdLst>
    <p:sldId id="256" r:id="rId2"/>
    <p:sldId id="277" r:id="rId3"/>
    <p:sldId id="381" r:id="rId4"/>
    <p:sldId id="382" r:id="rId5"/>
    <p:sldId id="383" r:id="rId6"/>
    <p:sldId id="384" r:id="rId7"/>
    <p:sldId id="386" r:id="rId8"/>
    <p:sldId id="387" r:id="rId9"/>
    <p:sldId id="389" r:id="rId10"/>
    <p:sldId id="390" r:id="rId11"/>
    <p:sldId id="391" r:id="rId12"/>
    <p:sldId id="392" r:id="rId13"/>
    <p:sldId id="393" r:id="rId14"/>
    <p:sldId id="394" r:id="rId15"/>
    <p:sldId id="395" r:id="rId16"/>
    <p:sldId id="396" r:id="rId17"/>
    <p:sldId id="397" r:id="rId18"/>
    <p:sldId id="398" r:id="rId19"/>
    <p:sldId id="399" r:id="rId20"/>
    <p:sldId id="400" r:id="rId21"/>
    <p:sldId id="401" r:id="rId22"/>
    <p:sldId id="402" r:id="rId23"/>
    <p:sldId id="403" r:id="rId24"/>
    <p:sldId id="404" r:id="rId25"/>
    <p:sldId id="405" r:id="rId26"/>
    <p:sldId id="406" r:id="rId27"/>
    <p:sldId id="407" r:id="rId28"/>
    <p:sldId id="408" r:id="rId29"/>
    <p:sldId id="410" r:id="rId30"/>
    <p:sldId id="411" r:id="rId31"/>
    <p:sldId id="412" r:id="rId32"/>
    <p:sldId id="413" r:id="rId33"/>
    <p:sldId id="431" r:id="rId34"/>
    <p:sldId id="418" r:id="rId35"/>
    <p:sldId id="419" r:id="rId36"/>
    <p:sldId id="433" r:id="rId37"/>
    <p:sldId id="421" r:id="rId38"/>
    <p:sldId id="422" r:id="rId39"/>
    <p:sldId id="423" r:id="rId40"/>
    <p:sldId id="424" r:id="rId41"/>
    <p:sldId id="425" r:id="rId42"/>
    <p:sldId id="426" r:id="rId43"/>
    <p:sldId id="427" r:id="rId44"/>
    <p:sldId id="428" r:id="rId45"/>
    <p:sldId id="429" r:id="rId46"/>
    <p:sldId id="430" r:id="rId47"/>
  </p:sldIdLst>
  <p:sldSz cx="9144000" cy="6858000" type="screen4x3"/>
  <p:notesSz cx="7315200" cy="9601200"/>
  <p:custDataLst>
    <p:tags r:id="rId50"/>
  </p:custDataLst>
  <p:defaultTextStyle>
    <a:defPPr>
      <a:defRPr lang="en-US"/>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0" d="100"/>
          <a:sy n="70" d="100"/>
        </p:scale>
        <p:origin x="1531" y="43"/>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093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ags" Target="tags/tag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931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atin typeface="Arial" charset="0"/>
              </a:defRPr>
            </a:lvl1pPr>
          </a:lstStyle>
          <a:p>
            <a:endParaRPr lang="en-US"/>
          </a:p>
        </p:txBody>
      </p:sp>
      <p:sp>
        <p:nvSpPr>
          <p:cNvPr id="269315"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atin typeface="Arial" charset="0"/>
              </a:defRPr>
            </a:lvl1pPr>
          </a:lstStyle>
          <a:p>
            <a:endParaRPr lang="en-US"/>
          </a:p>
        </p:txBody>
      </p:sp>
      <p:sp>
        <p:nvSpPr>
          <p:cNvPr id="269316"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atin typeface="Arial" charset="0"/>
              </a:defRPr>
            </a:lvl1pPr>
          </a:lstStyle>
          <a:p>
            <a:endParaRPr lang="en-US"/>
          </a:p>
        </p:txBody>
      </p:sp>
      <p:sp>
        <p:nvSpPr>
          <p:cNvPr id="269317"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atin typeface="Arial" charset="0"/>
              </a:defRPr>
            </a:lvl1pPr>
          </a:lstStyle>
          <a:p>
            <a:fld id="{CEB39FC5-3ECD-4972-930F-691B0C38FCC1}" type="slidenum">
              <a:rPr lang="ar-SA"/>
              <a:pPr/>
              <a:t>‹#›</a:t>
            </a:fld>
            <a:endParaRPr lang="en-US"/>
          </a:p>
        </p:txBody>
      </p:sp>
    </p:spTree>
    <p:extLst>
      <p:ext uri="{BB962C8B-B14F-4D97-AF65-F5344CB8AC3E}">
        <p14:creationId xmlns:p14="http://schemas.microsoft.com/office/powerpoint/2010/main" val="41041670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atin typeface="Arial" charset="0"/>
              </a:defRPr>
            </a:lvl1pPr>
          </a:lstStyle>
          <a:p>
            <a:endParaRPr lang="en-US"/>
          </a:p>
        </p:txBody>
      </p:sp>
      <p:sp>
        <p:nvSpPr>
          <p:cNvPr id="47107"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atin typeface="Arial" charset="0"/>
              </a:defRPr>
            </a:lvl1pPr>
          </a:lstStyle>
          <a:p>
            <a:endParaRPr lang="en-US"/>
          </a:p>
        </p:txBody>
      </p:sp>
      <p:sp>
        <p:nvSpPr>
          <p:cNvPr id="47108"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47109"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7110"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atin typeface="Arial" charset="0"/>
              </a:defRPr>
            </a:lvl1pPr>
          </a:lstStyle>
          <a:p>
            <a:endParaRPr lang="en-US"/>
          </a:p>
        </p:txBody>
      </p:sp>
      <p:sp>
        <p:nvSpPr>
          <p:cNvPr id="47111"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atin typeface="Arial" charset="0"/>
              </a:defRPr>
            </a:lvl1pPr>
          </a:lstStyle>
          <a:p>
            <a:fld id="{24ABCC0C-9569-4854-9217-2ECC40163687}" type="slidenum">
              <a:rPr lang="ar-SA"/>
              <a:pPr/>
              <a:t>‹#›</a:t>
            </a:fld>
            <a:endParaRPr lang="en-US"/>
          </a:p>
        </p:txBody>
      </p:sp>
    </p:spTree>
    <p:extLst>
      <p:ext uri="{BB962C8B-B14F-4D97-AF65-F5344CB8AC3E}">
        <p14:creationId xmlns:p14="http://schemas.microsoft.com/office/powerpoint/2010/main" val="10781301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BF62ED-3948-49E7-A27A-ABF754CF0A3A}" type="slidenum">
              <a:rPr lang="ar-SA"/>
              <a:pPr/>
              <a:t>1</a:t>
            </a:fld>
            <a:endParaRPr lang="en-US"/>
          </a:p>
        </p:txBody>
      </p:sp>
      <p:sp>
        <p:nvSpPr>
          <p:cNvPr id="299010" name="Rectangle 2"/>
          <p:cNvSpPr>
            <a:spLocks noGrp="1" noRot="1" noChangeAspect="1" noChangeArrowheads="1" noTextEdit="1"/>
          </p:cNvSpPr>
          <p:nvPr>
            <p:ph type="sldImg"/>
          </p:nvPr>
        </p:nvSpPr>
        <p:spPr>
          <a:ln/>
        </p:spPr>
      </p:sp>
      <p:sp>
        <p:nvSpPr>
          <p:cNvPr id="299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5351287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24A52B-7A4B-4C4D-8EFE-50A473364077}" type="slidenum">
              <a:rPr lang="ar-SA"/>
              <a:pPr/>
              <a:t>10</a:t>
            </a:fld>
            <a:endParaRPr lang="en-US"/>
          </a:p>
        </p:txBody>
      </p:sp>
      <p:sp>
        <p:nvSpPr>
          <p:cNvPr id="428034" name="Rectangle 2"/>
          <p:cNvSpPr>
            <a:spLocks noGrp="1" noRot="1" noChangeAspect="1" noChangeArrowheads="1" noTextEdit="1"/>
          </p:cNvSpPr>
          <p:nvPr>
            <p:ph type="sldImg"/>
          </p:nvPr>
        </p:nvSpPr>
        <p:spPr>
          <a:ln/>
        </p:spPr>
      </p:sp>
      <p:sp>
        <p:nvSpPr>
          <p:cNvPr id="4280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6221914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6A58FA-E75C-4483-B11C-578164B3F88E}" type="slidenum">
              <a:rPr lang="ar-SA"/>
              <a:pPr/>
              <a:t>11</a:t>
            </a:fld>
            <a:endParaRPr lang="en-US"/>
          </a:p>
        </p:txBody>
      </p:sp>
      <p:sp>
        <p:nvSpPr>
          <p:cNvPr id="442370" name="Rectangle 2"/>
          <p:cNvSpPr>
            <a:spLocks noGrp="1" noRot="1" noChangeAspect="1" noChangeArrowheads="1" noTextEdit="1"/>
          </p:cNvSpPr>
          <p:nvPr>
            <p:ph type="sldImg"/>
          </p:nvPr>
        </p:nvSpPr>
        <p:spPr>
          <a:ln/>
        </p:spPr>
      </p:sp>
      <p:sp>
        <p:nvSpPr>
          <p:cNvPr id="44237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618792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C4DF0A-61FB-4C2A-BD5A-7A128933DBA8}" type="slidenum">
              <a:rPr lang="ar-SA"/>
              <a:pPr/>
              <a:t>12</a:t>
            </a:fld>
            <a:endParaRPr lang="en-US"/>
          </a:p>
        </p:txBody>
      </p:sp>
      <p:sp>
        <p:nvSpPr>
          <p:cNvPr id="444418" name="Rectangle 2"/>
          <p:cNvSpPr>
            <a:spLocks noGrp="1" noRot="1" noChangeAspect="1" noChangeArrowheads="1" noTextEdit="1"/>
          </p:cNvSpPr>
          <p:nvPr>
            <p:ph type="sldImg"/>
          </p:nvPr>
        </p:nvSpPr>
        <p:spPr>
          <a:ln/>
        </p:spPr>
      </p:sp>
      <p:sp>
        <p:nvSpPr>
          <p:cNvPr id="4444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6870355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12BC4F-9DFF-4BA4-ABFA-88E2C3021425}" type="slidenum">
              <a:rPr lang="ar-SA"/>
              <a:pPr/>
              <a:t>13</a:t>
            </a:fld>
            <a:endParaRPr lang="en-US"/>
          </a:p>
        </p:txBody>
      </p:sp>
      <p:sp>
        <p:nvSpPr>
          <p:cNvPr id="446466" name="Rectangle 2"/>
          <p:cNvSpPr>
            <a:spLocks noGrp="1" noRot="1" noChangeAspect="1" noChangeArrowheads="1" noTextEdit="1"/>
          </p:cNvSpPr>
          <p:nvPr>
            <p:ph type="sldImg"/>
          </p:nvPr>
        </p:nvSpPr>
        <p:spPr>
          <a:ln/>
        </p:spPr>
      </p:sp>
      <p:sp>
        <p:nvSpPr>
          <p:cNvPr id="4464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460190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0D5881-F338-423A-9C6F-3ED9EFAB73E5}" type="slidenum">
              <a:rPr lang="ar-SA"/>
              <a:pPr/>
              <a:t>14</a:t>
            </a:fld>
            <a:endParaRPr lang="en-US"/>
          </a:p>
        </p:txBody>
      </p:sp>
      <p:sp>
        <p:nvSpPr>
          <p:cNvPr id="448514" name="Rectangle 2"/>
          <p:cNvSpPr>
            <a:spLocks noGrp="1" noRot="1" noChangeAspect="1" noChangeArrowheads="1" noTextEdit="1"/>
          </p:cNvSpPr>
          <p:nvPr>
            <p:ph type="sldImg"/>
          </p:nvPr>
        </p:nvSpPr>
        <p:spPr>
          <a:ln/>
        </p:spPr>
      </p:sp>
      <p:sp>
        <p:nvSpPr>
          <p:cNvPr id="4485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9592621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2650AB-DC8A-4896-A67A-D71758E4CC13}" type="slidenum">
              <a:rPr lang="ar-SA"/>
              <a:pPr/>
              <a:t>15</a:t>
            </a:fld>
            <a:endParaRPr lang="en-US"/>
          </a:p>
        </p:txBody>
      </p:sp>
      <p:sp>
        <p:nvSpPr>
          <p:cNvPr id="409602" name="Rectangle 2"/>
          <p:cNvSpPr>
            <a:spLocks noGrp="1" noRot="1" noChangeAspect="1" noChangeArrowheads="1" noTextEdit="1"/>
          </p:cNvSpPr>
          <p:nvPr>
            <p:ph type="sldImg"/>
          </p:nvPr>
        </p:nvSpPr>
        <p:spPr>
          <a:ln/>
        </p:spPr>
      </p:sp>
      <p:sp>
        <p:nvSpPr>
          <p:cNvPr id="4096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594032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20920E-8736-4ED1-832C-53A8C4BA3E4A}" type="slidenum">
              <a:rPr lang="ar-SA"/>
              <a:pPr/>
              <a:t>16</a:t>
            </a:fld>
            <a:endParaRPr lang="en-US"/>
          </a:p>
        </p:txBody>
      </p:sp>
      <p:sp>
        <p:nvSpPr>
          <p:cNvPr id="454658" name="Rectangle 2"/>
          <p:cNvSpPr>
            <a:spLocks noGrp="1" noRot="1" noChangeAspect="1" noChangeArrowheads="1" noTextEdit="1"/>
          </p:cNvSpPr>
          <p:nvPr>
            <p:ph type="sldImg"/>
          </p:nvPr>
        </p:nvSpPr>
        <p:spPr>
          <a:ln/>
        </p:spPr>
      </p:sp>
      <p:sp>
        <p:nvSpPr>
          <p:cNvPr id="454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0829168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C18BA4-E410-4211-B2CF-8ED8ECED4D74}" type="slidenum">
              <a:rPr lang="ar-SA"/>
              <a:pPr/>
              <a:t>17</a:t>
            </a:fld>
            <a:endParaRPr lang="en-US"/>
          </a:p>
        </p:txBody>
      </p:sp>
      <p:sp>
        <p:nvSpPr>
          <p:cNvPr id="456706" name="Rectangle 2"/>
          <p:cNvSpPr>
            <a:spLocks noGrp="1" noRot="1" noChangeAspect="1" noChangeArrowheads="1" noTextEdit="1"/>
          </p:cNvSpPr>
          <p:nvPr>
            <p:ph type="sldImg"/>
          </p:nvPr>
        </p:nvSpPr>
        <p:spPr>
          <a:ln/>
        </p:spPr>
      </p:sp>
      <p:sp>
        <p:nvSpPr>
          <p:cNvPr id="456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6123552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16EDC2-1316-4D53-BF61-DB87490C6708}" type="slidenum">
              <a:rPr lang="ar-SA"/>
              <a:pPr/>
              <a:t>18</a:t>
            </a:fld>
            <a:endParaRPr lang="en-US"/>
          </a:p>
        </p:txBody>
      </p:sp>
      <p:sp>
        <p:nvSpPr>
          <p:cNvPr id="458754" name="Rectangle 2"/>
          <p:cNvSpPr>
            <a:spLocks noGrp="1" noRot="1" noChangeAspect="1" noChangeArrowheads="1" noTextEdit="1"/>
          </p:cNvSpPr>
          <p:nvPr>
            <p:ph type="sldImg"/>
          </p:nvPr>
        </p:nvSpPr>
        <p:spPr>
          <a:ln/>
        </p:spPr>
      </p:sp>
      <p:sp>
        <p:nvSpPr>
          <p:cNvPr id="45875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1606205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383EFF-45F8-463D-8B0B-C2B042AD2F81}" type="slidenum">
              <a:rPr lang="ar-SA"/>
              <a:pPr/>
              <a:t>19</a:t>
            </a:fld>
            <a:endParaRPr lang="en-US"/>
          </a:p>
        </p:txBody>
      </p:sp>
      <p:sp>
        <p:nvSpPr>
          <p:cNvPr id="411650" name="Rectangle 2"/>
          <p:cNvSpPr>
            <a:spLocks noGrp="1" noRot="1" noChangeAspect="1" noChangeArrowheads="1" noTextEdit="1"/>
          </p:cNvSpPr>
          <p:nvPr>
            <p:ph type="sldImg"/>
          </p:nvPr>
        </p:nvSpPr>
        <p:spPr>
          <a:ln/>
        </p:spPr>
      </p:sp>
      <p:sp>
        <p:nvSpPr>
          <p:cNvPr id="4116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396973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51228D-5518-4F3A-8CC8-03684ED0A460}" type="slidenum">
              <a:rPr lang="ar-SA"/>
              <a:pPr/>
              <a:t>2</a:t>
            </a:fld>
            <a:endParaRPr lang="en-US"/>
          </a:p>
        </p:txBody>
      </p:sp>
      <p:sp>
        <p:nvSpPr>
          <p:cNvPr id="300034" name="Rectangle 2"/>
          <p:cNvSpPr>
            <a:spLocks noGrp="1" noRot="1" noChangeAspect="1" noChangeArrowheads="1" noTextEdit="1"/>
          </p:cNvSpPr>
          <p:nvPr>
            <p:ph type="sldImg"/>
          </p:nvPr>
        </p:nvSpPr>
        <p:spPr>
          <a:ln/>
        </p:spPr>
      </p:sp>
      <p:sp>
        <p:nvSpPr>
          <p:cNvPr id="3000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656225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F12DE1-F07D-4F93-A63C-ECE10331F8A0}" type="slidenum">
              <a:rPr lang="ar-SA"/>
              <a:pPr/>
              <a:t>20</a:t>
            </a:fld>
            <a:endParaRPr lang="en-US"/>
          </a:p>
        </p:txBody>
      </p:sp>
      <p:sp>
        <p:nvSpPr>
          <p:cNvPr id="413698" name="Rectangle 2"/>
          <p:cNvSpPr>
            <a:spLocks noGrp="1" noRot="1" noChangeAspect="1" noChangeArrowheads="1" noTextEdit="1"/>
          </p:cNvSpPr>
          <p:nvPr>
            <p:ph type="sldImg"/>
          </p:nvPr>
        </p:nvSpPr>
        <p:spPr>
          <a:ln/>
        </p:spPr>
      </p:sp>
      <p:sp>
        <p:nvSpPr>
          <p:cNvPr id="4136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368547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7CC5E7-FC14-416D-A567-6EF62FC3D6A5}" type="slidenum">
              <a:rPr lang="ar-SA"/>
              <a:pPr/>
              <a:t>21</a:t>
            </a:fld>
            <a:endParaRPr lang="en-US"/>
          </a:p>
        </p:txBody>
      </p:sp>
      <p:sp>
        <p:nvSpPr>
          <p:cNvPr id="460802" name="Rectangle 2"/>
          <p:cNvSpPr>
            <a:spLocks noGrp="1" noRot="1" noChangeAspect="1" noChangeArrowheads="1" noTextEdit="1"/>
          </p:cNvSpPr>
          <p:nvPr>
            <p:ph type="sldImg"/>
          </p:nvPr>
        </p:nvSpPr>
        <p:spPr>
          <a:ln/>
        </p:spPr>
      </p:sp>
      <p:sp>
        <p:nvSpPr>
          <p:cNvPr id="4608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5531716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4D1C84-7BC8-4E19-B7A9-2998C2ECA6A5}" type="slidenum">
              <a:rPr lang="ar-SA"/>
              <a:pPr/>
              <a:t>22</a:t>
            </a:fld>
            <a:endParaRPr lang="en-US"/>
          </a:p>
        </p:txBody>
      </p:sp>
      <p:sp>
        <p:nvSpPr>
          <p:cNvPr id="462850" name="Rectangle 2"/>
          <p:cNvSpPr>
            <a:spLocks noGrp="1" noRot="1" noChangeAspect="1" noChangeArrowheads="1" noTextEdit="1"/>
          </p:cNvSpPr>
          <p:nvPr>
            <p:ph type="sldImg"/>
          </p:nvPr>
        </p:nvSpPr>
        <p:spPr>
          <a:ln/>
        </p:spPr>
      </p:sp>
      <p:sp>
        <p:nvSpPr>
          <p:cNvPr id="4628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622537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F70BB6-5FB2-41B5-B369-E6410B489766}" type="slidenum">
              <a:rPr lang="ar-SA"/>
              <a:pPr/>
              <a:t>23</a:t>
            </a:fld>
            <a:endParaRPr lang="en-US"/>
          </a:p>
        </p:txBody>
      </p:sp>
      <p:sp>
        <p:nvSpPr>
          <p:cNvPr id="464898" name="Rectangle 2"/>
          <p:cNvSpPr>
            <a:spLocks noGrp="1" noRot="1" noChangeAspect="1" noChangeArrowheads="1" noTextEdit="1"/>
          </p:cNvSpPr>
          <p:nvPr>
            <p:ph type="sldImg"/>
          </p:nvPr>
        </p:nvSpPr>
        <p:spPr>
          <a:ln/>
        </p:spPr>
      </p:sp>
      <p:sp>
        <p:nvSpPr>
          <p:cNvPr id="4648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53536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DDE348-54EF-4654-90AA-13DE0FA925D5}" type="slidenum">
              <a:rPr lang="ar-SA"/>
              <a:pPr/>
              <a:t>24</a:t>
            </a:fld>
            <a:endParaRPr lang="en-US"/>
          </a:p>
        </p:txBody>
      </p:sp>
      <p:sp>
        <p:nvSpPr>
          <p:cNvPr id="466946" name="Rectangle 2"/>
          <p:cNvSpPr>
            <a:spLocks noGrp="1" noRot="1" noChangeAspect="1" noChangeArrowheads="1" noTextEdit="1"/>
          </p:cNvSpPr>
          <p:nvPr>
            <p:ph type="sldImg"/>
          </p:nvPr>
        </p:nvSpPr>
        <p:spPr>
          <a:ln/>
        </p:spPr>
      </p:sp>
      <p:sp>
        <p:nvSpPr>
          <p:cNvPr id="4669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1664778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29113F-75BC-4636-8F02-7BF498341860}" type="slidenum">
              <a:rPr lang="ar-SA"/>
              <a:pPr/>
              <a:t>25</a:t>
            </a:fld>
            <a:endParaRPr lang="en-US"/>
          </a:p>
        </p:txBody>
      </p:sp>
      <p:sp>
        <p:nvSpPr>
          <p:cNvPr id="468994" name="Rectangle 2"/>
          <p:cNvSpPr>
            <a:spLocks noGrp="1" noRot="1" noChangeAspect="1" noChangeArrowheads="1" noTextEdit="1"/>
          </p:cNvSpPr>
          <p:nvPr>
            <p:ph type="sldImg"/>
          </p:nvPr>
        </p:nvSpPr>
        <p:spPr>
          <a:ln/>
        </p:spPr>
      </p:sp>
      <p:sp>
        <p:nvSpPr>
          <p:cNvPr id="4689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0944529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CA1A91-4E6A-434A-A6EA-54F72B8E3421}" type="slidenum">
              <a:rPr lang="ar-SA"/>
              <a:pPr/>
              <a:t>26</a:t>
            </a:fld>
            <a:endParaRPr lang="en-US"/>
          </a:p>
        </p:txBody>
      </p:sp>
      <p:sp>
        <p:nvSpPr>
          <p:cNvPr id="471042" name="Rectangle 2"/>
          <p:cNvSpPr>
            <a:spLocks noGrp="1" noRot="1" noChangeAspect="1" noChangeArrowheads="1" noTextEdit="1"/>
          </p:cNvSpPr>
          <p:nvPr>
            <p:ph type="sldImg"/>
          </p:nvPr>
        </p:nvSpPr>
        <p:spPr>
          <a:ln/>
        </p:spPr>
      </p:sp>
      <p:sp>
        <p:nvSpPr>
          <p:cNvPr id="4710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69175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17CD67-87E5-4B25-AF8F-10D9824D0207}" type="slidenum">
              <a:rPr lang="ar-SA"/>
              <a:pPr/>
              <a:t>27</a:t>
            </a:fld>
            <a:endParaRPr lang="en-US"/>
          </a:p>
        </p:txBody>
      </p:sp>
      <p:sp>
        <p:nvSpPr>
          <p:cNvPr id="473090" name="Rectangle 2"/>
          <p:cNvSpPr>
            <a:spLocks noGrp="1" noRot="1" noChangeAspect="1" noChangeArrowheads="1" noTextEdit="1"/>
          </p:cNvSpPr>
          <p:nvPr>
            <p:ph type="sldImg"/>
          </p:nvPr>
        </p:nvSpPr>
        <p:spPr>
          <a:ln/>
        </p:spPr>
      </p:sp>
      <p:sp>
        <p:nvSpPr>
          <p:cNvPr id="47309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1642323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14756A-5846-4383-BE04-4772E47F0C93}" type="slidenum">
              <a:rPr lang="ar-SA"/>
              <a:pPr/>
              <a:t>28</a:t>
            </a:fld>
            <a:endParaRPr lang="en-US"/>
          </a:p>
        </p:txBody>
      </p:sp>
      <p:sp>
        <p:nvSpPr>
          <p:cNvPr id="475138" name="Rectangle 2"/>
          <p:cNvSpPr>
            <a:spLocks noGrp="1" noRot="1" noChangeAspect="1" noChangeArrowheads="1" noTextEdit="1"/>
          </p:cNvSpPr>
          <p:nvPr>
            <p:ph type="sldImg"/>
          </p:nvPr>
        </p:nvSpPr>
        <p:spPr>
          <a:ln/>
        </p:spPr>
      </p:sp>
      <p:sp>
        <p:nvSpPr>
          <p:cNvPr id="47513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164883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2C8228-24C7-4399-919A-7F363FB5C2BC}" type="slidenum">
              <a:rPr lang="ar-SA"/>
              <a:pPr/>
              <a:t>29</a:t>
            </a:fld>
            <a:endParaRPr lang="en-US"/>
          </a:p>
        </p:txBody>
      </p:sp>
      <p:sp>
        <p:nvSpPr>
          <p:cNvPr id="479234" name="Rectangle 2"/>
          <p:cNvSpPr>
            <a:spLocks noGrp="1" noRot="1" noChangeAspect="1" noChangeArrowheads="1" noTextEdit="1"/>
          </p:cNvSpPr>
          <p:nvPr>
            <p:ph type="sldImg"/>
          </p:nvPr>
        </p:nvSpPr>
        <p:spPr>
          <a:ln/>
        </p:spPr>
      </p:sp>
      <p:sp>
        <p:nvSpPr>
          <p:cNvPr id="4792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560641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9B0FA9-B7A9-4A07-A919-21EB63A6E679}" type="slidenum">
              <a:rPr lang="ar-SA"/>
              <a:pPr/>
              <a:t>3</a:t>
            </a:fld>
            <a:endParaRPr lang="en-US"/>
          </a:p>
        </p:txBody>
      </p:sp>
      <p:sp>
        <p:nvSpPr>
          <p:cNvPr id="409602" name="Rectangle 2"/>
          <p:cNvSpPr>
            <a:spLocks noGrp="1" noRot="1" noChangeAspect="1" noChangeArrowheads="1" noTextEdit="1"/>
          </p:cNvSpPr>
          <p:nvPr>
            <p:ph type="sldImg"/>
          </p:nvPr>
        </p:nvSpPr>
        <p:spPr>
          <a:ln/>
        </p:spPr>
      </p:sp>
      <p:sp>
        <p:nvSpPr>
          <p:cNvPr id="4096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2891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B857FF-8ACC-438D-BEAB-EB2AAFFC4B3A}" type="slidenum">
              <a:rPr lang="ar-SA"/>
              <a:pPr/>
              <a:t>30</a:t>
            </a:fld>
            <a:endParaRPr lang="en-US"/>
          </a:p>
        </p:txBody>
      </p:sp>
      <p:sp>
        <p:nvSpPr>
          <p:cNvPr id="481282" name="Rectangle 2"/>
          <p:cNvSpPr>
            <a:spLocks noGrp="1" noRot="1" noChangeAspect="1" noChangeArrowheads="1" noTextEdit="1"/>
          </p:cNvSpPr>
          <p:nvPr>
            <p:ph type="sldImg"/>
          </p:nvPr>
        </p:nvSpPr>
        <p:spPr>
          <a:ln/>
        </p:spPr>
      </p:sp>
      <p:sp>
        <p:nvSpPr>
          <p:cNvPr id="4812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2438025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A5673B-4AAE-4583-9BD9-F0D82BF5E5E0}" type="slidenum">
              <a:rPr lang="ar-SA"/>
              <a:pPr/>
              <a:t>31</a:t>
            </a:fld>
            <a:endParaRPr lang="en-US"/>
          </a:p>
        </p:txBody>
      </p:sp>
      <p:sp>
        <p:nvSpPr>
          <p:cNvPr id="409602" name="Rectangle 2"/>
          <p:cNvSpPr>
            <a:spLocks noGrp="1" noRot="1" noChangeAspect="1" noChangeArrowheads="1" noTextEdit="1"/>
          </p:cNvSpPr>
          <p:nvPr>
            <p:ph type="sldImg"/>
          </p:nvPr>
        </p:nvSpPr>
        <p:spPr>
          <a:ln/>
        </p:spPr>
      </p:sp>
      <p:sp>
        <p:nvSpPr>
          <p:cNvPr id="4096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3194743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AB0D88-04E7-4CE0-B33E-4CEF97252A29}" type="slidenum">
              <a:rPr lang="ar-SA"/>
              <a:pPr/>
              <a:t>32</a:t>
            </a:fld>
            <a:endParaRPr lang="en-US"/>
          </a:p>
        </p:txBody>
      </p:sp>
      <p:sp>
        <p:nvSpPr>
          <p:cNvPr id="483330" name="Rectangle 2"/>
          <p:cNvSpPr>
            <a:spLocks noGrp="1" noRot="1" noChangeAspect="1" noChangeArrowheads="1" noTextEdit="1"/>
          </p:cNvSpPr>
          <p:nvPr>
            <p:ph type="sldImg"/>
          </p:nvPr>
        </p:nvSpPr>
        <p:spPr>
          <a:ln/>
        </p:spPr>
      </p:sp>
      <p:sp>
        <p:nvSpPr>
          <p:cNvPr id="48333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5592587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DA9A81-2F21-43E8-BEFF-023C0169DFDF}" type="slidenum">
              <a:rPr lang="ar-SA"/>
              <a:pPr/>
              <a:t>33</a:t>
            </a:fld>
            <a:endParaRPr lang="en-US"/>
          </a:p>
        </p:txBody>
      </p:sp>
      <p:sp>
        <p:nvSpPr>
          <p:cNvPr id="485378" name="Rectangle 2"/>
          <p:cNvSpPr>
            <a:spLocks noGrp="1" noRot="1" noChangeAspect="1" noChangeArrowheads="1" noTextEdit="1"/>
          </p:cNvSpPr>
          <p:nvPr>
            <p:ph type="sldImg"/>
          </p:nvPr>
        </p:nvSpPr>
        <p:spPr>
          <a:ln/>
        </p:spPr>
      </p:sp>
      <p:sp>
        <p:nvSpPr>
          <p:cNvPr id="4853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00753292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1E08CB-B341-482B-96C3-CFF027F8DA76}" type="slidenum">
              <a:rPr lang="ar-SA"/>
              <a:pPr/>
              <a:t>34</a:t>
            </a:fld>
            <a:endParaRPr lang="en-US"/>
          </a:p>
        </p:txBody>
      </p:sp>
      <p:sp>
        <p:nvSpPr>
          <p:cNvPr id="493570" name="Rectangle 2"/>
          <p:cNvSpPr>
            <a:spLocks noGrp="1" noRot="1" noChangeAspect="1" noChangeArrowheads="1" noTextEdit="1"/>
          </p:cNvSpPr>
          <p:nvPr>
            <p:ph type="sldImg"/>
          </p:nvPr>
        </p:nvSpPr>
        <p:spPr>
          <a:ln/>
        </p:spPr>
      </p:sp>
      <p:sp>
        <p:nvSpPr>
          <p:cNvPr id="49357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346066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59C238-D52D-43CA-ACD0-F3B337478EE1}" type="slidenum">
              <a:rPr lang="ar-SA"/>
              <a:pPr/>
              <a:t>35</a:t>
            </a:fld>
            <a:endParaRPr lang="en-US"/>
          </a:p>
        </p:txBody>
      </p:sp>
      <p:sp>
        <p:nvSpPr>
          <p:cNvPr id="495618" name="Rectangle 2"/>
          <p:cNvSpPr>
            <a:spLocks noGrp="1" noRot="1" noChangeAspect="1" noChangeArrowheads="1" noTextEdit="1"/>
          </p:cNvSpPr>
          <p:nvPr>
            <p:ph type="sldImg"/>
          </p:nvPr>
        </p:nvSpPr>
        <p:spPr>
          <a:ln/>
        </p:spPr>
      </p:sp>
      <p:sp>
        <p:nvSpPr>
          <p:cNvPr id="4956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8973398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A3BF30-AEFF-4A5A-8E21-FC642EC14F6B}" type="slidenum">
              <a:rPr lang="ar-SA"/>
              <a:pPr/>
              <a:t>36</a:t>
            </a:fld>
            <a:endParaRPr lang="en-US"/>
          </a:p>
        </p:txBody>
      </p:sp>
      <p:sp>
        <p:nvSpPr>
          <p:cNvPr id="497666" name="Rectangle 2"/>
          <p:cNvSpPr>
            <a:spLocks noGrp="1" noRot="1" noChangeAspect="1" noChangeArrowheads="1" noTextEdit="1"/>
          </p:cNvSpPr>
          <p:nvPr>
            <p:ph type="sldImg"/>
          </p:nvPr>
        </p:nvSpPr>
        <p:spPr>
          <a:ln/>
        </p:spPr>
      </p:sp>
      <p:sp>
        <p:nvSpPr>
          <p:cNvPr id="4976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1664407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71CE79-FD46-4E3F-82B6-1B89BA504FFC}" type="slidenum">
              <a:rPr lang="ar-SA"/>
              <a:pPr/>
              <a:t>37</a:t>
            </a:fld>
            <a:endParaRPr lang="en-US"/>
          </a:p>
        </p:txBody>
      </p:sp>
      <p:sp>
        <p:nvSpPr>
          <p:cNvPr id="409602" name="Rectangle 2"/>
          <p:cNvSpPr>
            <a:spLocks noGrp="1" noRot="1" noChangeAspect="1" noChangeArrowheads="1" noTextEdit="1"/>
          </p:cNvSpPr>
          <p:nvPr>
            <p:ph type="sldImg"/>
          </p:nvPr>
        </p:nvSpPr>
        <p:spPr>
          <a:ln/>
        </p:spPr>
      </p:sp>
      <p:sp>
        <p:nvSpPr>
          <p:cNvPr id="4096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629350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B1E1AF-391A-4AD5-9BFB-892E83F19767}" type="slidenum">
              <a:rPr lang="ar-SA"/>
              <a:pPr/>
              <a:t>38</a:t>
            </a:fld>
            <a:endParaRPr lang="en-US"/>
          </a:p>
        </p:txBody>
      </p:sp>
      <p:sp>
        <p:nvSpPr>
          <p:cNvPr id="450562" name="Rectangle 2"/>
          <p:cNvSpPr>
            <a:spLocks noGrp="1" noRot="1" noChangeAspect="1" noChangeArrowheads="1" noTextEdit="1"/>
          </p:cNvSpPr>
          <p:nvPr>
            <p:ph type="sldImg"/>
          </p:nvPr>
        </p:nvSpPr>
        <p:spPr>
          <a:ln/>
        </p:spPr>
      </p:sp>
      <p:sp>
        <p:nvSpPr>
          <p:cNvPr id="4505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92538877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372BE4-15EA-43BB-A3AE-0E89F3CF0902}" type="slidenum">
              <a:rPr lang="ar-SA"/>
              <a:pPr/>
              <a:t>39</a:t>
            </a:fld>
            <a:endParaRPr lang="en-US"/>
          </a:p>
        </p:txBody>
      </p:sp>
      <p:sp>
        <p:nvSpPr>
          <p:cNvPr id="454658" name="Rectangle 2"/>
          <p:cNvSpPr>
            <a:spLocks noGrp="1" noRot="1" noChangeAspect="1" noChangeArrowheads="1" noTextEdit="1"/>
          </p:cNvSpPr>
          <p:nvPr>
            <p:ph type="sldImg"/>
          </p:nvPr>
        </p:nvSpPr>
        <p:spPr>
          <a:ln/>
        </p:spPr>
      </p:sp>
      <p:sp>
        <p:nvSpPr>
          <p:cNvPr id="454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780010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97E8F6-A027-48B9-BF38-C610C58D8024}" type="slidenum">
              <a:rPr lang="ar-SA"/>
              <a:pPr/>
              <a:t>4</a:t>
            </a:fld>
            <a:endParaRPr lang="en-US"/>
          </a:p>
        </p:txBody>
      </p:sp>
      <p:sp>
        <p:nvSpPr>
          <p:cNvPr id="411650" name="Rectangle 2"/>
          <p:cNvSpPr>
            <a:spLocks noGrp="1" noRot="1" noChangeAspect="1" noChangeArrowheads="1" noTextEdit="1"/>
          </p:cNvSpPr>
          <p:nvPr>
            <p:ph type="sldImg"/>
          </p:nvPr>
        </p:nvSpPr>
        <p:spPr>
          <a:ln/>
        </p:spPr>
      </p:sp>
      <p:sp>
        <p:nvSpPr>
          <p:cNvPr id="4116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7057561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EBF4FD-753F-4635-A778-61B44AED60E1}" type="slidenum">
              <a:rPr lang="ar-SA"/>
              <a:pPr/>
              <a:t>40</a:t>
            </a:fld>
            <a:endParaRPr lang="en-US"/>
          </a:p>
        </p:txBody>
      </p:sp>
      <p:sp>
        <p:nvSpPr>
          <p:cNvPr id="452610" name="Rectangle 2"/>
          <p:cNvSpPr>
            <a:spLocks noGrp="1" noRot="1" noChangeAspect="1" noChangeArrowheads="1" noTextEdit="1"/>
          </p:cNvSpPr>
          <p:nvPr>
            <p:ph type="sldImg"/>
          </p:nvPr>
        </p:nvSpPr>
        <p:spPr>
          <a:ln/>
        </p:spPr>
      </p:sp>
      <p:sp>
        <p:nvSpPr>
          <p:cNvPr id="4526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0009179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1D58FD-DDC8-4A13-94C5-19B3A6C2D207}" type="slidenum">
              <a:rPr lang="ar-SA"/>
              <a:pPr/>
              <a:t>41</a:t>
            </a:fld>
            <a:endParaRPr lang="en-US"/>
          </a:p>
        </p:txBody>
      </p:sp>
      <p:sp>
        <p:nvSpPr>
          <p:cNvPr id="411650" name="Rectangle 2"/>
          <p:cNvSpPr>
            <a:spLocks noGrp="1" noRot="1" noChangeAspect="1" noChangeArrowheads="1" noTextEdit="1"/>
          </p:cNvSpPr>
          <p:nvPr>
            <p:ph type="sldImg"/>
          </p:nvPr>
        </p:nvSpPr>
        <p:spPr>
          <a:ln/>
        </p:spPr>
      </p:sp>
      <p:sp>
        <p:nvSpPr>
          <p:cNvPr id="4116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18465347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1E439A-87A1-471B-8327-D0A7F8065F56}" type="slidenum">
              <a:rPr lang="ar-SA"/>
              <a:pPr/>
              <a:t>42</a:t>
            </a:fld>
            <a:endParaRPr lang="en-US"/>
          </a:p>
        </p:txBody>
      </p:sp>
      <p:sp>
        <p:nvSpPr>
          <p:cNvPr id="456706" name="Rectangle 2"/>
          <p:cNvSpPr>
            <a:spLocks noGrp="1" noRot="1" noChangeAspect="1" noChangeArrowheads="1" noTextEdit="1"/>
          </p:cNvSpPr>
          <p:nvPr>
            <p:ph type="sldImg"/>
          </p:nvPr>
        </p:nvSpPr>
        <p:spPr>
          <a:ln/>
        </p:spPr>
      </p:sp>
      <p:sp>
        <p:nvSpPr>
          <p:cNvPr id="456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41295181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BD05F-4E00-4AEB-AEAB-AF1A520B3940}" type="slidenum">
              <a:rPr lang="ar-SA"/>
              <a:pPr/>
              <a:t>43</a:t>
            </a:fld>
            <a:endParaRPr lang="en-US"/>
          </a:p>
        </p:txBody>
      </p:sp>
      <p:sp>
        <p:nvSpPr>
          <p:cNvPr id="458754" name="Rectangle 2"/>
          <p:cNvSpPr>
            <a:spLocks noGrp="1" noRot="1" noChangeAspect="1" noChangeArrowheads="1" noTextEdit="1"/>
          </p:cNvSpPr>
          <p:nvPr>
            <p:ph type="sldImg"/>
          </p:nvPr>
        </p:nvSpPr>
        <p:spPr>
          <a:ln/>
        </p:spPr>
      </p:sp>
      <p:sp>
        <p:nvSpPr>
          <p:cNvPr id="45875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8724043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CE3CFA-C9E0-46DD-9D88-45786ED54F64}" type="slidenum">
              <a:rPr lang="ar-SA"/>
              <a:pPr/>
              <a:t>44</a:t>
            </a:fld>
            <a:endParaRPr lang="en-US"/>
          </a:p>
        </p:txBody>
      </p:sp>
      <p:sp>
        <p:nvSpPr>
          <p:cNvPr id="460802" name="Rectangle 2"/>
          <p:cNvSpPr>
            <a:spLocks noGrp="1" noRot="1" noChangeAspect="1" noChangeArrowheads="1" noTextEdit="1"/>
          </p:cNvSpPr>
          <p:nvPr>
            <p:ph type="sldImg"/>
          </p:nvPr>
        </p:nvSpPr>
        <p:spPr>
          <a:ln/>
        </p:spPr>
      </p:sp>
      <p:sp>
        <p:nvSpPr>
          <p:cNvPr id="4608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3636981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010534-4059-4C08-BD82-67EDEAE204E5}" type="slidenum">
              <a:rPr lang="ar-SA"/>
              <a:pPr/>
              <a:t>45</a:t>
            </a:fld>
            <a:endParaRPr lang="en-US"/>
          </a:p>
        </p:txBody>
      </p:sp>
      <p:sp>
        <p:nvSpPr>
          <p:cNvPr id="462850" name="Rectangle 2"/>
          <p:cNvSpPr>
            <a:spLocks noGrp="1" noRot="1" noChangeAspect="1" noChangeArrowheads="1" noTextEdit="1"/>
          </p:cNvSpPr>
          <p:nvPr>
            <p:ph type="sldImg"/>
          </p:nvPr>
        </p:nvSpPr>
        <p:spPr>
          <a:ln/>
        </p:spPr>
      </p:sp>
      <p:sp>
        <p:nvSpPr>
          <p:cNvPr id="4628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7090784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96FA38-F44A-40C6-AEA1-A567E536680C}" type="slidenum">
              <a:rPr lang="ar-SA"/>
              <a:pPr/>
              <a:t>46</a:t>
            </a:fld>
            <a:endParaRPr lang="en-US"/>
          </a:p>
        </p:txBody>
      </p:sp>
      <p:sp>
        <p:nvSpPr>
          <p:cNvPr id="464898" name="Rectangle 2"/>
          <p:cNvSpPr>
            <a:spLocks noGrp="1" noRot="1" noChangeAspect="1" noChangeArrowheads="1" noTextEdit="1"/>
          </p:cNvSpPr>
          <p:nvPr>
            <p:ph type="sldImg"/>
          </p:nvPr>
        </p:nvSpPr>
        <p:spPr>
          <a:ln/>
        </p:spPr>
      </p:sp>
      <p:sp>
        <p:nvSpPr>
          <p:cNvPr id="4648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4268416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99904E-9D6D-4562-B07C-03854D8D6AA8}" type="slidenum">
              <a:rPr lang="ar-SA"/>
              <a:pPr/>
              <a:t>5</a:t>
            </a:fld>
            <a:endParaRPr lang="en-US"/>
          </a:p>
        </p:txBody>
      </p:sp>
      <p:sp>
        <p:nvSpPr>
          <p:cNvPr id="413698" name="Rectangle 2"/>
          <p:cNvSpPr>
            <a:spLocks noGrp="1" noRot="1" noChangeAspect="1" noChangeArrowheads="1" noTextEdit="1"/>
          </p:cNvSpPr>
          <p:nvPr>
            <p:ph type="sldImg"/>
          </p:nvPr>
        </p:nvSpPr>
        <p:spPr>
          <a:ln/>
        </p:spPr>
      </p:sp>
      <p:sp>
        <p:nvSpPr>
          <p:cNvPr id="4136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966949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824C61-F180-47F6-AE1D-82EA040EA28A}" type="slidenum">
              <a:rPr lang="ar-SA"/>
              <a:pPr/>
              <a:t>6</a:t>
            </a:fld>
            <a:endParaRPr lang="en-US"/>
          </a:p>
        </p:txBody>
      </p:sp>
      <p:sp>
        <p:nvSpPr>
          <p:cNvPr id="415746" name="Rectangle 2"/>
          <p:cNvSpPr>
            <a:spLocks noGrp="1" noRot="1" noChangeAspect="1" noChangeArrowheads="1" noTextEdit="1"/>
          </p:cNvSpPr>
          <p:nvPr>
            <p:ph type="sldImg"/>
          </p:nvPr>
        </p:nvSpPr>
        <p:spPr>
          <a:ln/>
        </p:spPr>
      </p:sp>
      <p:sp>
        <p:nvSpPr>
          <p:cNvPr id="415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5699340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C27121-35D6-461F-997F-7CDCB03AF801}" type="slidenum">
              <a:rPr lang="ar-SA"/>
              <a:pPr/>
              <a:t>7</a:t>
            </a:fld>
            <a:endParaRPr lang="en-US"/>
          </a:p>
        </p:txBody>
      </p:sp>
      <p:sp>
        <p:nvSpPr>
          <p:cNvPr id="419842" name="Rectangle 2"/>
          <p:cNvSpPr>
            <a:spLocks noGrp="1" noRot="1" noChangeAspect="1" noChangeArrowheads="1" noTextEdit="1"/>
          </p:cNvSpPr>
          <p:nvPr>
            <p:ph type="sldImg"/>
          </p:nvPr>
        </p:nvSpPr>
        <p:spPr>
          <a:ln/>
        </p:spPr>
      </p:sp>
      <p:sp>
        <p:nvSpPr>
          <p:cNvPr id="4198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68923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ABA7E8-7CD0-4D9B-93CF-EA70F4E98F41}" type="slidenum">
              <a:rPr lang="ar-SA"/>
              <a:pPr/>
              <a:t>8</a:t>
            </a:fld>
            <a:endParaRPr lang="en-US"/>
          </a:p>
        </p:txBody>
      </p:sp>
      <p:sp>
        <p:nvSpPr>
          <p:cNvPr id="421890" name="Rectangle 2"/>
          <p:cNvSpPr>
            <a:spLocks noGrp="1" noRot="1" noChangeAspect="1" noChangeArrowheads="1" noTextEdit="1"/>
          </p:cNvSpPr>
          <p:nvPr>
            <p:ph type="sldImg"/>
          </p:nvPr>
        </p:nvSpPr>
        <p:spPr>
          <a:ln/>
        </p:spPr>
      </p:sp>
      <p:sp>
        <p:nvSpPr>
          <p:cNvPr id="42189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1379460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8E9ABA-42FE-4102-9637-A9BA5F9441E7}" type="slidenum">
              <a:rPr lang="ar-SA"/>
              <a:pPr/>
              <a:t>9</a:t>
            </a:fld>
            <a:endParaRPr lang="en-US"/>
          </a:p>
        </p:txBody>
      </p:sp>
      <p:sp>
        <p:nvSpPr>
          <p:cNvPr id="425986" name="Rectangle 2"/>
          <p:cNvSpPr>
            <a:spLocks noGrp="1" noRot="1" noChangeAspect="1" noChangeArrowheads="1" noTextEdit="1"/>
          </p:cNvSpPr>
          <p:nvPr>
            <p:ph type="sldImg"/>
          </p:nvPr>
        </p:nvSpPr>
        <p:spPr>
          <a:ln/>
        </p:spPr>
      </p:sp>
      <p:sp>
        <p:nvSpPr>
          <p:cNvPr id="4259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018430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E6F9B8CD-342D-4579-98EC-A8FD6B7370E1}" type="datetimeFigureOut">
              <a:rPr lang="en-US" smtClean="0"/>
              <a:pPr/>
              <a:t>4/15/2014</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427C81CE-7632-43D5-85BE-914D22F6DC4F}" type="slidenum">
              <a:rPr lang="ar-SA"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F9B8CD-342D-4579-98EC-A8FD6B7370E1}" type="datetimeFigureOut">
              <a:rPr lang="en-US" smtClean="0"/>
              <a:pPr/>
              <a:t>4/15/2014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B407D1-9A7A-472F-BB59-5DC6BEF231E3}" type="slidenum">
              <a:rPr lang="ar-SA"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F9B8CD-342D-4579-98EC-A8FD6B7370E1}" type="datetimeFigureOut">
              <a:rPr lang="en-US" smtClean="0"/>
              <a:pPr/>
              <a:t>4/15/2014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8928B-B99A-49D3-9CC6-0B7FF8579A3F}" type="slidenum">
              <a:rPr lang="ar-SA"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0"/>
          </p:nvPr>
        </p:nvSpPr>
        <p:spPr>
          <a:xfrm>
            <a:off x="457200" y="6272213"/>
            <a:ext cx="3962400" cy="476250"/>
          </a:xfrm>
        </p:spPr>
        <p:txBody>
          <a:bodyPr/>
          <a:lstStyle>
            <a:lvl1pPr>
              <a:defRPr/>
            </a:lvl1pPr>
          </a:lstStyle>
          <a:p>
            <a:endParaRPr lang="en-US"/>
          </a:p>
        </p:txBody>
      </p:sp>
      <p:sp>
        <p:nvSpPr>
          <p:cNvPr id="7" name="Slide Number Placeholder 6"/>
          <p:cNvSpPr>
            <a:spLocks noGrp="1"/>
          </p:cNvSpPr>
          <p:nvPr>
            <p:ph type="sldNum" sz="quarter" idx="11"/>
          </p:nvPr>
        </p:nvSpPr>
        <p:spPr>
          <a:xfrm>
            <a:off x="7467600" y="6245225"/>
            <a:ext cx="1219200" cy="476250"/>
          </a:xfrm>
        </p:spPr>
        <p:txBody>
          <a:bodyPr/>
          <a:lstStyle>
            <a:lvl1pPr>
              <a:defRPr/>
            </a:lvl1pPr>
          </a:lstStyle>
          <a:p>
            <a:fld id="{B3FFBEB6-0742-49B1-AD94-31CB43F3AA79}" type="slidenum">
              <a:rPr lang="ar-SA"/>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0"/>
          </p:nvPr>
        </p:nvSpPr>
        <p:spPr>
          <a:xfrm>
            <a:off x="457200" y="6272213"/>
            <a:ext cx="3962400" cy="476250"/>
          </a:xfrm>
        </p:spPr>
        <p:txBody>
          <a:bodyPr/>
          <a:lstStyle>
            <a:lvl1pPr>
              <a:defRPr/>
            </a:lvl1pPr>
          </a:lstStyle>
          <a:p>
            <a:endParaRPr lang="en-US"/>
          </a:p>
        </p:txBody>
      </p:sp>
      <p:sp>
        <p:nvSpPr>
          <p:cNvPr id="7" name="Slide Number Placeholder 6"/>
          <p:cNvSpPr>
            <a:spLocks noGrp="1"/>
          </p:cNvSpPr>
          <p:nvPr>
            <p:ph type="sldNum" sz="quarter" idx="11"/>
          </p:nvPr>
        </p:nvSpPr>
        <p:spPr>
          <a:xfrm>
            <a:off x="7467600" y="6245225"/>
            <a:ext cx="1219200" cy="476250"/>
          </a:xfrm>
        </p:spPr>
        <p:txBody>
          <a:bodyPr/>
          <a:lstStyle>
            <a:lvl1pPr>
              <a:defRPr/>
            </a:lvl1pPr>
          </a:lstStyle>
          <a:p>
            <a:fld id="{8654A362-D1F9-401B-B9D9-F20E050EB720}" type="slidenum">
              <a:rPr lang="ar-SA"/>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4/15/2014</a:t>
            </a:fld>
            <a:endParaRPr lang="en-US"/>
          </a:p>
        </p:txBody>
      </p:sp>
      <p:sp>
        <p:nvSpPr>
          <p:cNvPr id="9" name="Slide Number Placeholder 8"/>
          <p:cNvSpPr>
            <a:spLocks noGrp="1"/>
          </p:cNvSpPr>
          <p:nvPr>
            <p:ph type="sldNum" sz="quarter" idx="15"/>
          </p:nvPr>
        </p:nvSpPr>
        <p:spPr/>
        <p:txBody>
          <a:bodyPr rtlCol="0"/>
          <a:lstStyle/>
          <a:p>
            <a:fld id="{693205A2-987F-4733-B3EB-81A0A014CEA7}" type="slidenum">
              <a:rPr lang="ar-SA"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E6F9B8CD-342D-4579-98EC-A8FD6B7370E1}" type="datetimeFigureOut">
              <a:rPr lang="en-US" smtClean="0"/>
              <a:pPr/>
              <a:t>4/15/2014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CBE5F6C-0F95-4611-A6AF-8404FDFBFAD4}" type="slidenum">
              <a:rPr lang="ar-SA"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6F9B8CD-342D-4579-98EC-A8FD6B7370E1}" type="datetimeFigureOut">
              <a:rPr lang="en-US" smtClean="0"/>
              <a:pPr/>
              <a:t>4/15/2014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E564AA-9544-458F-BCB2-C5AF9FC16E43}" type="slidenum">
              <a:rPr lang="ar-SA"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E6F9B8CD-342D-4579-98EC-A8FD6B7370E1}" type="datetimeFigureOut">
              <a:rPr lang="en-US" smtClean="0"/>
              <a:pPr/>
              <a:t>4/15/2014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A144CC-D6F9-4B7D-A089-336A914D587F}" type="slidenum">
              <a:rPr lang="ar-SA"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pPr algn="r" eaLnBrk="1" latinLnBrk="0" hangingPunct="1"/>
            <a:fld id="{E6F9B8CD-342D-4579-98EC-A8FD6B7370E1}" type="datetimeFigureOut">
              <a:rPr lang="en-US" smtClean="0"/>
              <a:pPr algn="r" eaLnBrk="1" latinLnBrk="0" hangingPunct="1"/>
              <a:t>4/15/2014</a:t>
            </a:fld>
            <a:endParaRPr lang="en-US"/>
          </a:p>
        </p:txBody>
      </p:sp>
      <p:sp>
        <p:nvSpPr>
          <p:cNvPr id="7" name="Slide Number Placeholder 6"/>
          <p:cNvSpPr>
            <a:spLocks noGrp="1"/>
          </p:cNvSpPr>
          <p:nvPr>
            <p:ph type="sldNum" sz="quarter" idx="11"/>
          </p:nvPr>
        </p:nvSpPr>
        <p:spPr/>
        <p:txBody>
          <a:bodyPr rtlCol="0"/>
          <a:lstStyle/>
          <a:p>
            <a:fld id="{DF2242DA-3730-4001-8915-86A76625E711}" type="slidenum">
              <a:rPr lang="ar-SA"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F9B8CD-342D-4579-98EC-A8FD6B7370E1}" type="datetimeFigureOut">
              <a:rPr lang="en-US" smtClean="0"/>
              <a:pPr/>
              <a:t>4/15/2014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2BF378-C0B5-4A66-A68D-5EFDFBB340F0}" type="slidenum">
              <a:rPr lang="ar-SA"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4/15/2014</a:t>
            </a:fld>
            <a:endParaRPr lang="en-US" dirty="0"/>
          </a:p>
        </p:txBody>
      </p:sp>
      <p:sp>
        <p:nvSpPr>
          <p:cNvPr id="22" name="Slide Number Placeholder 21"/>
          <p:cNvSpPr>
            <a:spLocks noGrp="1"/>
          </p:cNvSpPr>
          <p:nvPr>
            <p:ph type="sldNum" sz="quarter" idx="15"/>
          </p:nvPr>
        </p:nvSpPr>
        <p:spPr/>
        <p:txBody>
          <a:bodyPr rtlCol="0"/>
          <a:lstStyle/>
          <a:p>
            <a:fld id="{69A877BB-D55E-4D1A-B6EB-11E805268BEC}" type="slidenum">
              <a:rPr lang="ar-SA"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lgn="r" eaLnBrk="1" latinLnBrk="0" hangingPunct="1"/>
            <a:fld id="{E6F9B8CD-342D-4579-98EC-A8FD6B7370E1}" type="datetimeFigureOut">
              <a:rPr lang="en-US" smtClean="0"/>
              <a:pPr algn="r" eaLnBrk="1" latinLnBrk="0" hangingPunct="1"/>
              <a:t>4/15/2014</a:t>
            </a:fld>
            <a:endParaRPr lang="en-US"/>
          </a:p>
        </p:txBody>
      </p:sp>
      <p:sp>
        <p:nvSpPr>
          <p:cNvPr id="18" name="Slide Number Placeholder 17"/>
          <p:cNvSpPr>
            <a:spLocks noGrp="1"/>
          </p:cNvSpPr>
          <p:nvPr>
            <p:ph type="sldNum" sz="quarter" idx="11"/>
          </p:nvPr>
        </p:nvSpPr>
        <p:spPr/>
        <p:txBody>
          <a:bodyPr rtlCol="0"/>
          <a:lstStyle/>
          <a:p>
            <a:fld id="{C3911BF0-1789-42B9-B78F-47B27478524B}" type="slidenum">
              <a:rPr lang="ar-SA"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lgn="r" eaLnBrk="1" latinLnBrk="0" hangingPunct="1"/>
            <a:fld id="{E6F9B8CD-342D-4579-98EC-A8FD6B7370E1}" type="datetimeFigureOut">
              <a:rPr lang="en-US" smtClean="0"/>
              <a:pPr algn="r" eaLnBrk="1" latinLnBrk="0" hangingPunct="1"/>
              <a:t>4/15/2014</a:t>
            </a:fld>
            <a:endParaRPr lang="en-US" dirty="0">
              <a:solidFill>
                <a:schemeClr val="tx2"/>
              </a:solidFill>
            </a:endParaRP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F3F9114-AC93-459E-8173-047FF0CB27FE}" type="slidenum">
              <a:rPr lang="ar-SA" smtClean="0"/>
              <a:pPr/>
              <a:t>‹#›</a:t>
            </a:fld>
            <a:endParaRPr 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2"/>
          </p:nvPr>
        </p:nvSpPr>
        <p:spPr/>
        <p:txBody>
          <a:bodyPr/>
          <a:lstStyle/>
          <a:p>
            <a:fld id="{52F10C6A-2DED-4ABD-A110-95C610747B09}" type="slidenum">
              <a:rPr lang="ar-SA"/>
              <a:pPr/>
              <a:t>1</a:t>
            </a:fld>
            <a:endParaRPr lang="en-US"/>
          </a:p>
        </p:txBody>
      </p:sp>
      <p:sp>
        <p:nvSpPr>
          <p:cNvPr id="2053" name="Rectangle 5"/>
          <p:cNvSpPr>
            <a:spLocks noChangeArrowheads="1"/>
          </p:cNvSpPr>
          <p:nvPr/>
        </p:nvSpPr>
        <p:spPr bwMode="auto">
          <a:xfrm>
            <a:off x="609600" y="1524000"/>
            <a:ext cx="7696200" cy="2819400"/>
          </a:xfrm>
          <a:prstGeom prst="rect">
            <a:avLst/>
          </a:prstGeom>
          <a:noFill/>
          <a:ln w="9525">
            <a:noFill/>
            <a:miter lim="800000"/>
            <a:headEnd/>
            <a:tailEnd/>
          </a:ln>
          <a:effectLst/>
        </p:spPr>
        <p:txBody>
          <a:bodyPr anchor="ctr"/>
          <a:lstStyle/>
          <a:p>
            <a:pPr algn="ctr"/>
            <a:r>
              <a:rPr lang="en-US" sz="4000" dirty="0">
                <a:solidFill>
                  <a:schemeClr val="tx2"/>
                </a:solidFill>
                <a:latin typeface="+mn-lt"/>
              </a:rPr>
              <a:t>ICS103 Programming in C</a:t>
            </a:r>
            <a:br>
              <a:rPr lang="en-US" sz="4000" dirty="0">
                <a:solidFill>
                  <a:schemeClr val="tx2"/>
                </a:solidFill>
                <a:latin typeface="+mn-lt"/>
              </a:rPr>
            </a:br>
            <a:r>
              <a:rPr lang="en-US" sz="4000" dirty="0">
                <a:solidFill>
                  <a:schemeClr val="tx2"/>
                </a:solidFill>
                <a:latin typeface="+mn-lt"/>
              </a:rPr>
              <a:t/>
            </a:r>
            <a:br>
              <a:rPr lang="en-US" sz="4000" dirty="0">
                <a:solidFill>
                  <a:schemeClr val="tx2"/>
                </a:solidFill>
                <a:latin typeface="+mn-lt"/>
              </a:rPr>
            </a:br>
            <a:r>
              <a:rPr lang="en-US" sz="4000" dirty="0" smtClean="0">
                <a:solidFill>
                  <a:schemeClr val="tx2"/>
                </a:solidFill>
                <a:latin typeface="+mn-lt"/>
              </a:rPr>
              <a:t>Ch</a:t>
            </a:r>
            <a:r>
              <a:rPr lang="en-US" sz="4000" dirty="0">
                <a:solidFill>
                  <a:schemeClr val="tx2"/>
                </a:solidFill>
                <a:latin typeface="+mn-lt"/>
              </a:rPr>
              <a:t>7</a:t>
            </a:r>
            <a:r>
              <a:rPr lang="en-US" sz="4000" dirty="0" smtClean="0">
                <a:solidFill>
                  <a:schemeClr val="tx2"/>
                </a:solidFill>
                <a:latin typeface="+mn-lt"/>
              </a:rPr>
              <a:t>: Arrays</a:t>
            </a:r>
            <a:endParaRPr lang="en-US" sz="4000" dirty="0">
              <a:solidFill>
                <a:schemeClr val="tx2"/>
              </a:solidFill>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lstStyle/>
          <a:p>
            <a:r>
              <a:rPr lang="en-US"/>
              <a:t>Accessing Array elements</a:t>
            </a:r>
          </a:p>
        </p:txBody>
      </p:sp>
      <p:sp>
        <p:nvSpPr>
          <p:cNvPr id="427011" name="Rectangle 3"/>
          <p:cNvSpPr>
            <a:spLocks noGrp="1" noChangeArrowheads="1"/>
          </p:cNvSpPr>
          <p:nvPr>
            <p:ph sz="quarter" idx="1"/>
          </p:nvPr>
        </p:nvSpPr>
        <p:spPr>
          <a:xfrm>
            <a:off x="457200" y="1524000"/>
            <a:ext cx="8229600" cy="4876800"/>
          </a:xfrm>
        </p:spPr>
        <p:txBody>
          <a:bodyPr>
            <a:normAutofit fontScale="85000" lnSpcReduction="20000"/>
          </a:bodyPr>
          <a:lstStyle/>
          <a:p>
            <a:pPr marL="609600" indent="-609600">
              <a:lnSpc>
                <a:spcPct val="110000"/>
              </a:lnSpc>
              <a:buFontTx/>
              <a:buAutoNum type="arabicPeriod"/>
            </a:pPr>
            <a:r>
              <a:rPr lang="en-US" sz="2400" dirty="0"/>
              <a:t>point[1]  	        // the 2</a:t>
            </a:r>
            <a:r>
              <a:rPr lang="en-US" sz="2400" baseline="30000" dirty="0"/>
              <a:t>nd</a:t>
            </a:r>
            <a:r>
              <a:rPr lang="en-US" sz="2400" dirty="0"/>
              <a:t> element of array </a:t>
            </a:r>
            <a:r>
              <a:rPr lang="en-US" sz="2400" i="1" dirty="0"/>
              <a:t>point</a:t>
            </a:r>
            <a:r>
              <a:rPr lang="en-US" sz="2400" dirty="0"/>
              <a:t> is accessed</a:t>
            </a:r>
          </a:p>
          <a:p>
            <a:pPr marL="609600" indent="-609600">
              <a:lnSpc>
                <a:spcPct val="110000"/>
              </a:lnSpc>
              <a:buFontTx/>
              <a:buAutoNum type="arabicPeriod"/>
            </a:pPr>
            <a:r>
              <a:rPr lang="en-US" sz="2400" dirty="0"/>
              <a:t>point[9] = 20; // the 10</a:t>
            </a:r>
            <a:r>
              <a:rPr lang="en-US" sz="2400" baseline="30000" dirty="0"/>
              <a:t>th</a:t>
            </a:r>
            <a:r>
              <a:rPr lang="en-US" sz="2400" dirty="0"/>
              <a:t>  element of array point is assigned       		       // the value 20</a:t>
            </a:r>
          </a:p>
          <a:p>
            <a:pPr marL="609600" indent="-609600">
              <a:lnSpc>
                <a:spcPct val="110000"/>
              </a:lnSpc>
              <a:buFontTx/>
              <a:buAutoNum type="arabicPeriod"/>
            </a:pPr>
            <a:r>
              <a:rPr lang="en-US" sz="2800" dirty="0"/>
              <a:t>We can use a loop to access all the elements of an array</a:t>
            </a:r>
          </a:p>
          <a:p>
            <a:pPr marL="609600" indent="-609600">
              <a:lnSpc>
                <a:spcPct val="110000"/>
              </a:lnSpc>
              <a:buFontTx/>
              <a:buNone/>
            </a:pPr>
            <a:r>
              <a:rPr lang="en-US" sz="2400" dirty="0"/>
              <a:t>	Example: Adding the values of all array elements</a:t>
            </a:r>
          </a:p>
          <a:p>
            <a:pPr marL="990600" lvl="1" indent="-533400">
              <a:lnSpc>
                <a:spcPct val="110000"/>
              </a:lnSpc>
              <a:buFontTx/>
              <a:buNone/>
            </a:pPr>
            <a:r>
              <a:rPr lang="en-US" sz="2400" dirty="0"/>
              <a:t>		Two alternative style for loops</a:t>
            </a:r>
          </a:p>
          <a:p>
            <a:pPr marL="1371600" lvl="2" indent="-457200">
              <a:lnSpc>
                <a:spcPct val="110000"/>
              </a:lnSpc>
              <a:buFontTx/>
              <a:buNone/>
            </a:pPr>
            <a:r>
              <a:rPr lang="en-US" sz="2200" dirty="0">
                <a:latin typeface="Tahoma" pitchFamily="34" charset="0"/>
              </a:rPr>
              <a:t>for ( </a:t>
            </a:r>
            <a:r>
              <a:rPr lang="en-US" sz="2200" dirty="0" err="1">
                <a:latin typeface="Tahoma" pitchFamily="34" charset="0"/>
              </a:rPr>
              <a:t>i</a:t>
            </a:r>
            <a:r>
              <a:rPr lang="en-US" sz="2200" dirty="0">
                <a:latin typeface="Tahoma" pitchFamily="34" charset="0"/>
              </a:rPr>
              <a:t> = 0; </a:t>
            </a:r>
            <a:r>
              <a:rPr lang="en-US" sz="2200" dirty="0" err="1">
                <a:latin typeface="Tahoma" pitchFamily="34" charset="0"/>
              </a:rPr>
              <a:t>i</a:t>
            </a:r>
            <a:r>
              <a:rPr lang="en-US" sz="2200" dirty="0">
                <a:latin typeface="Tahoma" pitchFamily="34" charset="0"/>
              </a:rPr>
              <a:t> &lt; ARRAY_SIZE; </a:t>
            </a:r>
            <a:r>
              <a:rPr lang="en-US" sz="2200" dirty="0" err="1">
                <a:latin typeface="Tahoma" pitchFamily="34" charset="0"/>
              </a:rPr>
              <a:t>i</a:t>
            </a:r>
            <a:r>
              <a:rPr lang="en-US" sz="2200" dirty="0">
                <a:latin typeface="Tahoma" pitchFamily="34" charset="0"/>
              </a:rPr>
              <a:t>++)  </a:t>
            </a:r>
          </a:p>
          <a:p>
            <a:pPr marL="1371600" lvl="2" indent="-457200">
              <a:lnSpc>
                <a:spcPct val="110000"/>
              </a:lnSpc>
              <a:buFontTx/>
              <a:buNone/>
            </a:pPr>
            <a:r>
              <a:rPr lang="en-US" sz="2200" dirty="0">
                <a:latin typeface="Tahoma" pitchFamily="34" charset="0"/>
              </a:rPr>
              <a:t>            sum += a[</a:t>
            </a:r>
            <a:r>
              <a:rPr lang="en-US" sz="2200" dirty="0" err="1">
                <a:latin typeface="Tahoma" pitchFamily="34" charset="0"/>
              </a:rPr>
              <a:t>i</a:t>
            </a:r>
            <a:r>
              <a:rPr lang="en-US" sz="2200" dirty="0">
                <a:latin typeface="Tahoma" pitchFamily="34" charset="0"/>
              </a:rPr>
              <a:t>]; </a:t>
            </a:r>
          </a:p>
          <a:p>
            <a:pPr marL="1371600" lvl="2" indent="-457200">
              <a:lnSpc>
                <a:spcPct val="110000"/>
              </a:lnSpc>
              <a:buFontTx/>
              <a:buNone/>
            </a:pPr>
            <a:r>
              <a:rPr lang="en-US" sz="2200" dirty="0">
                <a:latin typeface="Tahoma" pitchFamily="34" charset="0"/>
              </a:rPr>
              <a:t>for ( </a:t>
            </a:r>
            <a:r>
              <a:rPr lang="en-US" sz="2200" dirty="0" err="1">
                <a:latin typeface="Tahoma" pitchFamily="34" charset="0"/>
              </a:rPr>
              <a:t>i</a:t>
            </a:r>
            <a:r>
              <a:rPr lang="en-US" sz="2200" dirty="0">
                <a:latin typeface="Tahoma" pitchFamily="34" charset="0"/>
              </a:rPr>
              <a:t> = 0; </a:t>
            </a:r>
            <a:r>
              <a:rPr lang="en-US" sz="2200" dirty="0" err="1">
                <a:latin typeface="Tahoma" pitchFamily="34" charset="0"/>
              </a:rPr>
              <a:t>i</a:t>
            </a:r>
            <a:r>
              <a:rPr lang="en-US" sz="2200" dirty="0">
                <a:latin typeface="Tahoma" pitchFamily="34" charset="0"/>
              </a:rPr>
              <a:t> &lt;= ARRAY_SIZE -1; </a:t>
            </a:r>
            <a:r>
              <a:rPr lang="en-US" sz="2200" dirty="0" err="1">
                <a:latin typeface="Tahoma" pitchFamily="34" charset="0"/>
              </a:rPr>
              <a:t>i</a:t>
            </a:r>
            <a:r>
              <a:rPr lang="en-US" sz="2200" dirty="0">
                <a:latin typeface="Tahoma" pitchFamily="34" charset="0"/>
              </a:rPr>
              <a:t>++) </a:t>
            </a:r>
          </a:p>
          <a:p>
            <a:pPr marL="1371600" lvl="2" indent="-457200">
              <a:lnSpc>
                <a:spcPct val="110000"/>
              </a:lnSpc>
              <a:buFontTx/>
              <a:buNone/>
            </a:pPr>
            <a:r>
              <a:rPr lang="en-US" sz="2200" dirty="0">
                <a:latin typeface="Tahoma" pitchFamily="34" charset="0"/>
              </a:rPr>
              <a:t>         sum += a[</a:t>
            </a:r>
            <a:r>
              <a:rPr lang="en-US" sz="2200" dirty="0" err="1">
                <a:latin typeface="Tahoma" pitchFamily="34" charset="0"/>
              </a:rPr>
              <a:t>i</a:t>
            </a:r>
            <a:r>
              <a:rPr lang="en-US" sz="2200" dirty="0">
                <a:latin typeface="Tahoma" pitchFamily="34" charset="0"/>
              </a:rPr>
              <a:t>]; </a:t>
            </a:r>
          </a:p>
          <a:p>
            <a:pPr marL="609600" indent="-609600">
              <a:lnSpc>
                <a:spcPct val="110000"/>
              </a:lnSpc>
            </a:pPr>
            <a:r>
              <a:rPr lang="en-US" sz="2400" dirty="0"/>
              <a:t>Note : The array element is a single valued variable of the corresponding type and can be manipulated as a variable of that type.</a:t>
            </a:r>
          </a:p>
        </p:txBody>
      </p:sp>
      <p:sp>
        <p:nvSpPr>
          <p:cNvPr id="5" name="Slide Number Placeholder 4"/>
          <p:cNvSpPr>
            <a:spLocks noGrp="1"/>
          </p:cNvSpPr>
          <p:nvPr>
            <p:ph type="sldNum" sz="quarter" idx="15"/>
          </p:nvPr>
        </p:nvSpPr>
        <p:spPr/>
        <p:txBody>
          <a:bodyPr/>
          <a:lstStyle/>
          <a:p>
            <a:fld id="{1BE54D48-DF85-4773-AF2F-13C169A4375B}" type="slidenum">
              <a:rPr lang="ar-SA"/>
              <a:pPr/>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270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270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270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270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2701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2701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2701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2701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27011">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2701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346" name="Rectangle 2"/>
          <p:cNvSpPr>
            <a:spLocks noGrp="1" noChangeArrowheads="1"/>
          </p:cNvSpPr>
          <p:nvPr>
            <p:ph type="title"/>
          </p:nvPr>
        </p:nvSpPr>
        <p:spPr>
          <a:xfrm>
            <a:off x="152400" y="76200"/>
            <a:ext cx="8839200" cy="563563"/>
          </a:xfrm>
        </p:spPr>
        <p:txBody>
          <a:bodyPr>
            <a:normAutofit fontScale="90000"/>
          </a:bodyPr>
          <a:lstStyle/>
          <a:p>
            <a:r>
              <a:rPr lang="en-US" sz="3600"/>
              <a:t>Example 1</a:t>
            </a:r>
          </a:p>
        </p:txBody>
      </p:sp>
      <p:sp>
        <p:nvSpPr>
          <p:cNvPr id="441347" name="Rectangle 3"/>
          <p:cNvSpPr>
            <a:spLocks noGrp="1" noChangeArrowheads="1"/>
          </p:cNvSpPr>
          <p:nvPr>
            <p:ph type="body" sz="half" idx="1"/>
          </p:nvPr>
        </p:nvSpPr>
        <p:spPr>
          <a:xfrm>
            <a:off x="381000" y="685800"/>
            <a:ext cx="7086600" cy="5943600"/>
          </a:xfrm>
          <a:noFill/>
          <a:ln>
            <a:solidFill>
              <a:schemeClr val="tx1"/>
            </a:solidFill>
          </a:ln>
        </p:spPr>
        <p:txBody>
          <a:bodyPr>
            <a:normAutofit fontScale="92500" lnSpcReduction="10000"/>
          </a:bodyPr>
          <a:lstStyle/>
          <a:p>
            <a:pPr>
              <a:lnSpc>
                <a:spcPct val="80000"/>
              </a:lnSpc>
              <a:buFontTx/>
              <a:buNone/>
            </a:pPr>
            <a:r>
              <a:rPr lang="en-US" sz="1600" b="1" dirty="0"/>
              <a:t>/* Reads five grades and print them */</a:t>
            </a:r>
          </a:p>
          <a:p>
            <a:pPr>
              <a:lnSpc>
                <a:spcPct val="80000"/>
              </a:lnSpc>
              <a:buFontTx/>
              <a:buNone/>
            </a:pPr>
            <a:r>
              <a:rPr lang="en-US" sz="1600" b="1" dirty="0"/>
              <a:t>#include&lt;</a:t>
            </a:r>
            <a:r>
              <a:rPr lang="en-US" sz="1600" b="1" dirty="0" err="1"/>
              <a:t>stdio.h</a:t>
            </a:r>
            <a:r>
              <a:rPr lang="en-US" sz="1600" b="1" dirty="0"/>
              <a:t>&gt;</a:t>
            </a:r>
          </a:p>
          <a:p>
            <a:pPr>
              <a:lnSpc>
                <a:spcPct val="80000"/>
              </a:lnSpc>
              <a:buFontTx/>
              <a:buNone/>
            </a:pPr>
            <a:r>
              <a:rPr lang="en-US" sz="1600" b="1" dirty="0"/>
              <a:t>#define SIZE 5</a:t>
            </a:r>
          </a:p>
          <a:p>
            <a:pPr>
              <a:lnSpc>
                <a:spcPct val="80000"/>
              </a:lnSpc>
              <a:buFontTx/>
              <a:buNone/>
            </a:pPr>
            <a:endParaRPr lang="en-US" sz="1600" b="1" dirty="0"/>
          </a:p>
          <a:p>
            <a:pPr>
              <a:lnSpc>
                <a:spcPct val="80000"/>
              </a:lnSpc>
              <a:buFontTx/>
              <a:buNone/>
            </a:pPr>
            <a:r>
              <a:rPr lang="en-US" sz="1600" b="1" dirty="0" err="1"/>
              <a:t>int</a:t>
            </a:r>
            <a:r>
              <a:rPr lang="en-US" sz="1600" b="1" dirty="0"/>
              <a:t> main(void) {</a:t>
            </a:r>
          </a:p>
          <a:p>
            <a:pPr>
              <a:lnSpc>
                <a:spcPct val="80000"/>
              </a:lnSpc>
              <a:buFontTx/>
              <a:buNone/>
            </a:pPr>
            <a:r>
              <a:rPr lang="en-US" sz="1600" b="1" dirty="0"/>
              <a:t>	double  grades[SIZE] ; // array declaration</a:t>
            </a:r>
          </a:p>
          <a:p>
            <a:pPr>
              <a:lnSpc>
                <a:spcPct val="80000"/>
              </a:lnSpc>
              <a:buFontTx/>
              <a:buNone/>
            </a:pPr>
            <a:r>
              <a:rPr lang="en-US" sz="1600" b="1" dirty="0"/>
              <a:t>	</a:t>
            </a:r>
            <a:r>
              <a:rPr lang="en-US" sz="1600" b="1" dirty="0" err="1"/>
              <a:t>int</a:t>
            </a:r>
            <a:r>
              <a:rPr lang="en-US" sz="1600" b="1" dirty="0"/>
              <a:t>	</a:t>
            </a:r>
            <a:r>
              <a:rPr lang="en-US" sz="1600" b="1" dirty="0" err="1"/>
              <a:t>i</a:t>
            </a:r>
            <a:r>
              <a:rPr lang="en-US" sz="1600" b="1" dirty="0"/>
              <a:t> ;</a:t>
            </a:r>
          </a:p>
          <a:p>
            <a:pPr>
              <a:lnSpc>
                <a:spcPct val="80000"/>
              </a:lnSpc>
              <a:buFontTx/>
              <a:buNone/>
            </a:pPr>
            <a:r>
              <a:rPr lang="en-US" sz="1600" b="1" dirty="0"/>
              <a:t>	</a:t>
            </a:r>
          </a:p>
          <a:p>
            <a:pPr>
              <a:lnSpc>
                <a:spcPct val="80000"/>
              </a:lnSpc>
              <a:buFontTx/>
              <a:buNone/>
            </a:pPr>
            <a:r>
              <a:rPr lang="en-US" sz="1600" b="1" dirty="0"/>
              <a:t>	</a:t>
            </a:r>
            <a:r>
              <a:rPr lang="en-US" sz="1600" b="1" dirty="0" err="1"/>
              <a:t>printf</a:t>
            </a:r>
            <a:r>
              <a:rPr lang="en-US" sz="1600" b="1" dirty="0"/>
              <a:t>("Enter five grades to store in array : \n");</a:t>
            </a:r>
          </a:p>
          <a:p>
            <a:pPr>
              <a:lnSpc>
                <a:spcPct val="80000"/>
              </a:lnSpc>
              <a:buFontTx/>
              <a:buNone/>
            </a:pPr>
            <a:r>
              <a:rPr lang="en-US" sz="1600" b="1" dirty="0"/>
              <a:t>  	</a:t>
            </a:r>
            <a:r>
              <a:rPr lang="en-US" sz="1600" b="1" dirty="0" err="1"/>
              <a:t>printf</a:t>
            </a:r>
            <a:r>
              <a:rPr lang="en-US" sz="1600" b="1" dirty="0"/>
              <a:t>("*********************************\n\n");</a:t>
            </a:r>
          </a:p>
          <a:p>
            <a:pPr>
              <a:lnSpc>
                <a:spcPct val="80000"/>
              </a:lnSpc>
              <a:buFontTx/>
              <a:buNone/>
            </a:pPr>
            <a:endParaRPr lang="en-US" sz="1600" b="1" dirty="0"/>
          </a:p>
          <a:p>
            <a:pPr>
              <a:lnSpc>
                <a:spcPct val="80000"/>
              </a:lnSpc>
              <a:buFontTx/>
              <a:buNone/>
            </a:pPr>
            <a:r>
              <a:rPr lang="en-US" sz="1600" b="1" dirty="0"/>
              <a:t>	for (</a:t>
            </a:r>
            <a:r>
              <a:rPr lang="en-US" sz="1600" b="1" dirty="0" err="1"/>
              <a:t>i</a:t>
            </a:r>
            <a:r>
              <a:rPr lang="en-US" sz="1600" b="1" dirty="0"/>
              <a:t> = 0; </a:t>
            </a:r>
            <a:r>
              <a:rPr lang="en-US" sz="1600" b="1" dirty="0" err="1"/>
              <a:t>i</a:t>
            </a:r>
            <a:r>
              <a:rPr lang="en-US" sz="1600" b="1" dirty="0"/>
              <a:t> &lt; SIZE; ++</a:t>
            </a:r>
            <a:r>
              <a:rPr lang="en-US" sz="1600" b="1" dirty="0" err="1"/>
              <a:t>i</a:t>
            </a:r>
            <a:r>
              <a:rPr lang="en-US" sz="1600" b="1" dirty="0"/>
              <a:t>) // loop to read the five grades into the array</a:t>
            </a:r>
          </a:p>
          <a:p>
            <a:pPr>
              <a:lnSpc>
                <a:spcPct val="80000"/>
              </a:lnSpc>
              <a:buFontTx/>
              <a:buNone/>
            </a:pPr>
            <a:r>
              <a:rPr lang="en-US" sz="1600" b="1" dirty="0"/>
              <a:t>	{</a:t>
            </a:r>
          </a:p>
          <a:p>
            <a:pPr>
              <a:lnSpc>
                <a:spcPct val="80000"/>
              </a:lnSpc>
              <a:buFontTx/>
              <a:buNone/>
            </a:pPr>
            <a:r>
              <a:rPr lang="en-US" sz="1600" b="1" dirty="0"/>
              <a:t>		</a:t>
            </a:r>
            <a:r>
              <a:rPr lang="en-US" sz="1600" b="1" dirty="0" err="1"/>
              <a:t>printf</a:t>
            </a:r>
            <a:r>
              <a:rPr lang="en-US" sz="1600" b="1" dirty="0"/>
              <a:t> ("Enter the %d element of array : ", </a:t>
            </a:r>
            <a:r>
              <a:rPr lang="en-US" sz="1600" b="1" dirty="0" err="1"/>
              <a:t>i</a:t>
            </a:r>
            <a:r>
              <a:rPr lang="en-US" sz="1600" b="1" dirty="0"/>
              <a:t> ) ;</a:t>
            </a:r>
          </a:p>
          <a:p>
            <a:pPr>
              <a:lnSpc>
                <a:spcPct val="80000"/>
              </a:lnSpc>
              <a:buFontTx/>
              <a:buNone/>
            </a:pPr>
            <a:r>
              <a:rPr lang="en-US" sz="1600" b="1" dirty="0"/>
              <a:t>		</a:t>
            </a:r>
            <a:r>
              <a:rPr lang="en-US" sz="1600" b="1" dirty="0" err="1"/>
              <a:t>scanf</a:t>
            </a:r>
            <a:r>
              <a:rPr lang="en-US" sz="1600" b="1" dirty="0"/>
              <a:t> ( "%lf", </a:t>
            </a:r>
            <a:r>
              <a:rPr lang="en-US" sz="1600" b="1" dirty="0">
                <a:solidFill>
                  <a:srgbClr val="FF0000"/>
                </a:solidFill>
              </a:rPr>
              <a:t>&amp;grades[</a:t>
            </a:r>
            <a:r>
              <a:rPr lang="en-US" sz="1600" b="1" dirty="0" err="1">
                <a:solidFill>
                  <a:srgbClr val="FF0000"/>
                </a:solidFill>
              </a:rPr>
              <a:t>i</a:t>
            </a:r>
            <a:r>
              <a:rPr lang="en-US" sz="1600" b="1" dirty="0">
                <a:solidFill>
                  <a:srgbClr val="FF0000"/>
                </a:solidFill>
              </a:rPr>
              <a:t>] </a:t>
            </a:r>
            <a:r>
              <a:rPr lang="en-US" sz="1600" b="1" dirty="0"/>
              <a:t>) ;</a:t>
            </a:r>
          </a:p>
          <a:p>
            <a:pPr>
              <a:lnSpc>
                <a:spcPct val="80000"/>
              </a:lnSpc>
              <a:buFontTx/>
              <a:buNone/>
            </a:pPr>
            <a:r>
              <a:rPr lang="en-US" sz="1600" b="1" dirty="0"/>
              <a:t>	}</a:t>
            </a:r>
          </a:p>
          <a:p>
            <a:pPr>
              <a:lnSpc>
                <a:spcPct val="80000"/>
              </a:lnSpc>
              <a:buFontTx/>
              <a:buNone/>
            </a:pPr>
            <a:r>
              <a:rPr lang="en-US" sz="1600" b="1" dirty="0"/>
              <a:t>  </a:t>
            </a:r>
          </a:p>
          <a:p>
            <a:pPr>
              <a:lnSpc>
                <a:spcPct val="80000"/>
              </a:lnSpc>
              <a:buFontTx/>
              <a:buNone/>
            </a:pPr>
            <a:r>
              <a:rPr lang="en-US" sz="1600" b="1" dirty="0"/>
              <a:t>	</a:t>
            </a:r>
            <a:r>
              <a:rPr lang="en-US" sz="1600" b="1" dirty="0" err="1"/>
              <a:t>printf</a:t>
            </a:r>
            <a:r>
              <a:rPr lang="en-US" sz="1600" b="1" dirty="0"/>
              <a:t>("\n");</a:t>
            </a:r>
          </a:p>
          <a:p>
            <a:pPr>
              <a:lnSpc>
                <a:spcPct val="80000"/>
              </a:lnSpc>
              <a:buFontTx/>
              <a:buNone/>
            </a:pPr>
            <a:r>
              <a:rPr lang="en-US" sz="1600" b="1" dirty="0"/>
              <a:t>	for (</a:t>
            </a:r>
            <a:r>
              <a:rPr lang="en-US" sz="1600" b="1" dirty="0" err="1"/>
              <a:t>i</a:t>
            </a:r>
            <a:r>
              <a:rPr lang="en-US" sz="1600" b="1" dirty="0"/>
              <a:t> = 0; </a:t>
            </a:r>
            <a:r>
              <a:rPr lang="en-US" sz="1600" b="1" dirty="0" err="1"/>
              <a:t>i</a:t>
            </a:r>
            <a:r>
              <a:rPr lang="en-US" sz="1600" b="1" dirty="0"/>
              <a:t> &lt; SIZE; ++</a:t>
            </a:r>
            <a:r>
              <a:rPr lang="en-US" sz="1600" b="1" dirty="0" err="1"/>
              <a:t>i</a:t>
            </a:r>
            <a:r>
              <a:rPr lang="en-US" sz="1600" b="1" dirty="0"/>
              <a:t>) // loop to display five grades stored in the array</a:t>
            </a:r>
          </a:p>
          <a:p>
            <a:pPr>
              <a:lnSpc>
                <a:spcPct val="80000"/>
              </a:lnSpc>
              <a:buFontTx/>
              <a:buNone/>
            </a:pPr>
            <a:r>
              <a:rPr lang="en-US" sz="1600" b="1" dirty="0"/>
              <a:t>        	</a:t>
            </a:r>
            <a:r>
              <a:rPr lang="en-US" sz="1600" b="1" dirty="0" err="1"/>
              <a:t>printf</a:t>
            </a:r>
            <a:r>
              <a:rPr lang="en-US" sz="1600" b="1" dirty="0"/>
              <a:t> ("The %d </a:t>
            </a:r>
            <a:r>
              <a:rPr lang="en-US" sz="1600" b="1" dirty="0" err="1"/>
              <a:t>th</a:t>
            </a:r>
            <a:r>
              <a:rPr lang="en-US" sz="1600" b="1" dirty="0"/>
              <a:t>  element of array is %f\n", </a:t>
            </a:r>
            <a:r>
              <a:rPr lang="en-US" sz="1600" b="1" dirty="0" err="1" smtClean="0"/>
              <a:t>i</a:t>
            </a:r>
            <a:r>
              <a:rPr lang="en-US" sz="1600" b="1" dirty="0" smtClean="0"/>
              <a:t>, </a:t>
            </a:r>
            <a:r>
              <a:rPr lang="en-US" sz="1600" b="1" dirty="0" smtClean="0">
                <a:solidFill>
                  <a:srgbClr val="FF0000"/>
                </a:solidFill>
              </a:rPr>
              <a:t>grades[</a:t>
            </a:r>
            <a:r>
              <a:rPr lang="en-US" sz="1600" b="1" dirty="0" err="1" smtClean="0">
                <a:solidFill>
                  <a:srgbClr val="FF0000"/>
                </a:solidFill>
              </a:rPr>
              <a:t>i</a:t>
            </a:r>
            <a:r>
              <a:rPr lang="en-US" sz="1600" b="1" dirty="0" smtClean="0">
                <a:solidFill>
                  <a:srgbClr val="FF0000"/>
                </a:solidFill>
              </a:rPr>
              <a:t>]</a:t>
            </a:r>
            <a:r>
              <a:rPr lang="en-US" sz="1600" b="1" dirty="0" smtClean="0"/>
              <a:t>) </a:t>
            </a:r>
            <a:r>
              <a:rPr lang="en-US" sz="1600" b="1" dirty="0"/>
              <a:t>;</a:t>
            </a:r>
          </a:p>
          <a:p>
            <a:pPr>
              <a:lnSpc>
                <a:spcPct val="80000"/>
              </a:lnSpc>
              <a:buFontTx/>
              <a:buNone/>
            </a:pPr>
            <a:r>
              <a:rPr lang="en-US" sz="1600" b="1" dirty="0"/>
              <a:t>	</a:t>
            </a:r>
          </a:p>
          <a:p>
            <a:pPr>
              <a:lnSpc>
                <a:spcPct val="80000"/>
              </a:lnSpc>
              <a:buFontTx/>
              <a:buNone/>
            </a:pPr>
            <a:r>
              <a:rPr lang="en-US" sz="1600" b="1" dirty="0"/>
              <a:t>	system("pause");</a:t>
            </a:r>
          </a:p>
          <a:p>
            <a:pPr>
              <a:lnSpc>
                <a:spcPct val="80000"/>
              </a:lnSpc>
              <a:buFontTx/>
              <a:buNone/>
            </a:pPr>
            <a:r>
              <a:rPr lang="en-US" sz="1600" b="1" dirty="0"/>
              <a:t>	return 0;</a:t>
            </a:r>
          </a:p>
          <a:p>
            <a:pPr>
              <a:lnSpc>
                <a:spcPct val="80000"/>
              </a:lnSpc>
              <a:buFontTx/>
              <a:buNone/>
            </a:pPr>
            <a:r>
              <a:rPr lang="en-US" sz="1600" b="1" dirty="0"/>
              <a:t>} </a:t>
            </a:r>
          </a:p>
        </p:txBody>
      </p:sp>
      <p:sp>
        <p:nvSpPr>
          <p:cNvPr id="6" name="Slide Number Placeholder 6"/>
          <p:cNvSpPr>
            <a:spLocks noGrp="1"/>
          </p:cNvSpPr>
          <p:nvPr>
            <p:ph type="sldNum" sz="quarter" idx="11"/>
          </p:nvPr>
        </p:nvSpPr>
        <p:spPr/>
        <p:txBody>
          <a:bodyPr/>
          <a:lstStyle/>
          <a:p>
            <a:fld id="{779A0469-62EC-4EDB-A902-3833B874AB10}" type="slidenum">
              <a:rPr lang="ar-SA"/>
              <a:pPr/>
              <a:t>11</a:t>
            </a:fld>
            <a:endParaRPr lang="en-US"/>
          </a:p>
        </p:txBody>
      </p:sp>
      <p:pic>
        <p:nvPicPr>
          <p:cNvPr id="441348" name="Picture 4"/>
          <p:cNvPicPr>
            <a:picLocks noChangeAspect="1" noChangeArrowheads="1"/>
          </p:cNvPicPr>
          <p:nvPr/>
        </p:nvPicPr>
        <p:blipFill>
          <a:blip r:embed="rId3" cstate="print"/>
          <a:srcRect/>
          <a:stretch>
            <a:fillRect/>
          </a:stretch>
        </p:blipFill>
        <p:spPr bwMode="auto">
          <a:xfrm>
            <a:off x="5867400" y="762000"/>
            <a:ext cx="3281363" cy="2265363"/>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41347">
                                            <p:bg/>
                                          </p:spTgt>
                                        </p:tgtEl>
                                        <p:attrNameLst>
                                          <p:attrName>style.visibility</p:attrName>
                                        </p:attrNameLst>
                                      </p:cBhvr>
                                      <p:to>
                                        <p:strVal val="visible"/>
                                      </p:to>
                                    </p:set>
                                    <p:anim calcmode="lin" valueType="num">
                                      <p:cBhvr>
                                        <p:cTn id="7" dur="500" fill="hold"/>
                                        <p:tgtEl>
                                          <p:spTgt spid="441347">
                                            <p:bg/>
                                          </p:spTgt>
                                        </p:tgtEl>
                                        <p:attrNameLst>
                                          <p:attrName>ppt_w</p:attrName>
                                        </p:attrNameLst>
                                      </p:cBhvr>
                                      <p:tavLst>
                                        <p:tav tm="0">
                                          <p:val>
                                            <p:fltVal val="0"/>
                                          </p:val>
                                        </p:tav>
                                        <p:tav tm="100000">
                                          <p:val>
                                            <p:strVal val="#ppt_w"/>
                                          </p:val>
                                        </p:tav>
                                      </p:tavLst>
                                    </p:anim>
                                    <p:anim calcmode="lin" valueType="num">
                                      <p:cBhvr>
                                        <p:cTn id="8" dur="500" fill="hold"/>
                                        <p:tgtEl>
                                          <p:spTgt spid="441347">
                                            <p:bg/>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41347">
                                            <p:txEl>
                                              <p:pRg st="0" end="0"/>
                                            </p:txEl>
                                          </p:spTgt>
                                        </p:tgtEl>
                                        <p:attrNameLst>
                                          <p:attrName>style.visibility</p:attrName>
                                        </p:attrNameLst>
                                      </p:cBhvr>
                                      <p:to>
                                        <p:strVal val="visible"/>
                                      </p:to>
                                    </p:set>
                                    <p:anim calcmode="lin" valueType="num">
                                      <p:cBhvr>
                                        <p:cTn id="11" dur="500" fill="hold"/>
                                        <p:tgtEl>
                                          <p:spTgt spid="441347">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441347">
                                            <p:txEl>
                                              <p:pRg st="0" end="0"/>
                                            </p:txEl>
                                          </p:spTgt>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441347">
                                            <p:txEl>
                                              <p:pRg st="1" end="1"/>
                                            </p:txEl>
                                          </p:spTgt>
                                        </p:tgtEl>
                                        <p:attrNameLst>
                                          <p:attrName>style.visibility</p:attrName>
                                        </p:attrNameLst>
                                      </p:cBhvr>
                                      <p:to>
                                        <p:strVal val="visible"/>
                                      </p:to>
                                    </p:set>
                                    <p:anim calcmode="lin" valueType="num">
                                      <p:cBhvr>
                                        <p:cTn id="15" dur="500" fill="hold"/>
                                        <p:tgtEl>
                                          <p:spTgt spid="441347">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441347">
                                            <p:txEl>
                                              <p:pRg st="1" end="1"/>
                                            </p:txEl>
                                          </p:spTgt>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441347">
                                            <p:txEl>
                                              <p:pRg st="2" end="2"/>
                                            </p:txEl>
                                          </p:spTgt>
                                        </p:tgtEl>
                                        <p:attrNameLst>
                                          <p:attrName>style.visibility</p:attrName>
                                        </p:attrNameLst>
                                      </p:cBhvr>
                                      <p:to>
                                        <p:strVal val="visible"/>
                                      </p:to>
                                    </p:set>
                                    <p:anim calcmode="lin" valueType="num">
                                      <p:cBhvr>
                                        <p:cTn id="19" dur="500" fill="hold"/>
                                        <p:tgtEl>
                                          <p:spTgt spid="441347">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441347">
                                            <p:txEl>
                                              <p:pRg st="2" end="2"/>
                                            </p:txEl>
                                          </p:spTgt>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441347">
                                            <p:txEl>
                                              <p:pRg st="4" end="4"/>
                                            </p:txEl>
                                          </p:spTgt>
                                        </p:tgtEl>
                                        <p:attrNameLst>
                                          <p:attrName>style.visibility</p:attrName>
                                        </p:attrNameLst>
                                      </p:cBhvr>
                                      <p:to>
                                        <p:strVal val="visible"/>
                                      </p:to>
                                    </p:set>
                                    <p:anim calcmode="lin" valueType="num">
                                      <p:cBhvr>
                                        <p:cTn id="23" dur="500" fill="hold"/>
                                        <p:tgtEl>
                                          <p:spTgt spid="441347">
                                            <p:txEl>
                                              <p:pRg st="4" end="4"/>
                                            </p:txEl>
                                          </p:spTgt>
                                        </p:tgtEl>
                                        <p:attrNameLst>
                                          <p:attrName>ppt_w</p:attrName>
                                        </p:attrNameLst>
                                      </p:cBhvr>
                                      <p:tavLst>
                                        <p:tav tm="0">
                                          <p:val>
                                            <p:fltVal val="0"/>
                                          </p:val>
                                        </p:tav>
                                        <p:tav tm="100000">
                                          <p:val>
                                            <p:strVal val="#ppt_w"/>
                                          </p:val>
                                        </p:tav>
                                      </p:tavLst>
                                    </p:anim>
                                    <p:anim calcmode="lin" valueType="num">
                                      <p:cBhvr>
                                        <p:cTn id="24" dur="500" fill="hold"/>
                                        <p:tgtEl>
                                          <p:spTgt spid="441347">
                                            <p:txEl>
                                              <p:pRg st="4" end="4"/>
                                            </p:txEl>
                                          </p:spTgt>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441347">
                                            <p:txEl>
                                              <p:pRg st="5" end="5"/>
                                            </p:txEl>
                                          </p:spTgt>
                                        </p:tgtEl>
                                        <p:attrNameLst>
                                          <p:attrName>style.visibility</p:attrName>
                                        </p:attrNameLst>
                                      </p:cBhvr>
                                      <p:to>
                                        <p:strVal val="visible"/>
                                      </p:to>
                                    </p:set>
                                    <p:anim calcmode="lin" valueType="num">
                                      <p:cBhvr>
                                        <p:cTn id="27" dur="500" fill="hold"/>
                                        <p:tgtEl>
                                          <p:spTgt spid="441347">
                                            <p:txEl>
                                              <p:pRg st="5" end="5"/>
                                            </p:txEl>
                                          </p:spTgt>
                                        </p:tgtEl>
                                        <p:attrNameLst>
                                          <p:attrName>ppt_w</p:attrName>
                                        </p:attrNameLst>
                                      </p:cBhvr>
                                      <p:tavLst>
                                        <p:tav tm="0">
                                          <p:val>
                                            <p:fltVal val="0"/>
                                          </p:val>
                                        </p:tav>
                                        <p:tav tm="100000">
                                          <p:val>
                                            <p:strVal val="#ppt_w"/>
                                          </p:val>
                                        </p:tav>
                                      </p:tavLst>
                                    </p:anim>
                                    <p:anim calcmode="lin" valueType="num">
                                      <p:cBhvr>
                                        <p:cTn id="28" dur="500" fill="hold"/>
                                        <p:tgtEl>
                                          <p:spTgt spid="441347">
                                            <p:txEl>
                                              <p:pRg st="5" end="5"/>
                                            </p:txEl>
                                          </p:spTgt>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0"/>
                                  </p:stCondLst>
                                  <p:childTnLst>
                                    <p:set>
                                      <p:cBhvr>
                                        <p:cTn id="30" dur="1" fill="hold">
                                          <p:stCondLst>
                                            <p:cond delay="0"/>
                                          </p:stCondLst>
                                        </p:cTn>
                                        <p:tgtEl>
                                          <p:spTgt spid="441347">
                                            <p:txEl>
                                              <p:pRg st="6" end="6"/>
                                            </p:txEl>
                                          </p:spTgt>
                                        </p:tgtEl>
                                        <p:attrNameLst>
                                          <p:attrName>style.visibility</p:attrName>
                                        </p:attrNameLst>
                                      </p:cBhvr>
                                      <p:to>
                                        <p:strVal val="visible"/>
                                      </p:to>
                                    </p:set>
                                    <p:anim calcmode="lin" valueType="num">
                                      <p:cBhvr>
                                        <p:cTn id="31" dur="500" fill="hold"/>
                                        <p:tgtEl>
                                          <p:spTgt spid="441347">
                                            <p:txEl>
                                              <p:pRg st="6" end="6"/>
                                            </p:txEl>
                                          </p:spTgt>
                                        </p:tgtEl>
                                        <p:attrNameLst>
                                          <p:attrName>ppt_w</p:attrName>
                                        </p:attrNameLst>
                                      </p:cBhvr>
                                      <p:tavLst>
                                        <p:tav tm="0">
                                          <p:val>
                                            <p:fltVal val="0"/>
                                          </p:val>
                                        </p:tav>
                                        <p:tav tm="100000">
                                          <p:val>
                                            <p:strVal val="#ppt_w"/>
                                          </p:val>
                                        </p:tav>
                                      </p:tavLst>
                                    </p:anim>
                                    <p:anim calcmode="lin" valueType="num">
                                      <p:cBhvr>
                                        <p:cTn id="32" dur="500" fill="hold"/>
                                        <p:tgtEl>
                                          <p:spTgt spid="441347">
                                            <p:txEl>
                                              <p:pRg st="6" end="6"/>
                                            </p:txEl>
                                          </p:spTgt>
                                        </p:tgtEl>
                                        <p:attrNameLst>
                                          <p:attrName>ppt_h</p:attrName>
                                        </p:attrNameLst>
                                      </p:cBhvr>
                                      <p:tavLst>
                                        <p:tav tm="0">
                                          <p:val>
                                            <p:fltVal val="0"/>
                                          </p:val>
                                        </p:tav>
                                        <p:tav tm="100000">
                                          <p:val>
                                            <p:strVal val="#ppt_h"/>
                                          </p:val>
                                        </p:tav>
                                      </p:tavLst>
                                    </p:anim>
                                  </p:childTnLst>
                                </p:cTn>
                              </p:par>
                              <p:par>
                                <p:cTn id="33" presetID="23" presetClass="entr" presetSubtype="16" fill="hold" grpId="0" nodeType="withEffect">
                                  <p:stCondLst>
                                    <p:cond delay="0"/>
                                  </p:stCondLst>
                                  <p:childTnLst>
                                    <p:set>
                                      <p:cBhvr>
                                        <p:cTn id="34" dur="1" fill="hold">
                                          <p:stCondLst>
                                            <p:cond delay="0"/>
                                          </p:stCondLst>
                                        </p:cTn>
                                        <p:tgtEl>
                                          <p:spTgt spid="441347">
                                            <p:txEl>
                                              <p:pRg st="7" end="7"/>
                                            </p:txEl>
                                          </p:spTgt>
                                        </p:tgtEl>
                                        <p:attrNameLst>
                                          <p:attrName>style.visibility</p:attrName>
                                        </p:attrNameLst>
                                      </p:cBhvr>
                                      <p:to>
                                        <p:strVal val="visible"/>
                                      </p:to>
                                    </p:set>
                                    <p:anim calcmode="lin" valueType="num">
                                      <p:cBhvr>
                                        <p:cTn id="35" dur="500" fill="hold"/>
                                        <p:tgtEl>
                                          <p:spTgt spid="441347">
                                            <p:txEl>
                                              <p:pRg st="7" end="7"/>
                                            </p:txEl>
                                          </p:spTgt>
                                        </p:tgtEl>
                                        <p:attrNameLst>
                                          <p:attrName>ppt_w</p:attrName>
                                        </p:attrNameLst>
                                      </p:cBhvr>
                                      <p:tavLst>
                                        <p:tav tm="0">
                                          <p:val>
                                            <p:fltVal val="0"/>
                                          </p:val>
                                        </p:tav>
                                        <p:tav tm="100000">
                                          <p:val>
                                            <p:strVal val="#ppt_w"/>
                                          </p:val>
                                        </p:tav>
                                      </p:tavLst>
                                    </p:anim>
                                    <p:anim calcmode="lin" valueType="num">
                                      <p:cBhvr>
                                        <p:cTn id="36" dur="500" fill="hold"/>
                                        <p:tgtEl>
                                          <p:spTgt spid="441347">
                                            <p:txEl>
                                              <p:pRg st="7" end="7"/>
                                            </p:txEl>
                                          </p:spTgt>
                                        </p:tgtEl>
                                        <p:attrNameLst>
                                          <p:attrName>ppt_h</p:attrName>
                                        </p:attrNameLst>
                                      </p:cBhvr>
                                      <p:tavLst>
                                        <p:tav tm="0">
                                          <p:val>
                                            <p:fltVal val="0"/>
                                          </p:val>
                                        </p:tav>
                                        <p:tav tm="100000">
                                          <p:val>
                                            <p:strVal val="#ppt_h"/>
                                          </p:val>
                                        </p:tav>
                                      </p:tavLst>
                                    </p:anim>
                                  </p:childTnLst>
                                </p:cTn>
                              </p:par>
                              <p:par>
                                <p:cTn id="37" presetID="23" presetClass="entr" presetSubtype="16" fill="hold" grpId="0" nodeType="withEffect">
                                  <p:stCondLst>
                                    <p:cond delay="0"/>
                                  </p:stCondLst>
                                  <p:childTnLst>
                                    <p:set>
                                      <p:cBhvr>
                                        <p:cTn id="38" dur="1" fill="hold">
                                          <p:stCondLst>
                                            <p:cond delay="0"/>
                                          </p:stCondLst>
                                        </p:cTn>
                                        <p:tgtEl>
                                          <p:spTgt spid="441347">
                                            <p:txEl>
                                              <p:pRg st="8" end="8"/>
                                            </p:txEl>
                                          </p:spTgt>
                                        </p:tgtEl>
                                        <p:attrNameLst>
                                          <p:attrName>style.visibility</p:attrName>
                                        </p:attrNameLst>
                                      </p:cBhvr>
                                      <p:to>
                                        <p:strVal val="visible"/>
                                      </p:to>
                                    </p:set>
                                    <p:anim calcmode="lin" valueType="num">
                                      <p:cBhvr>
                                        <p:cTn id="39" dur="500" fill="hold"/>
                                        <p:tgtEl>
                                          <p:spTgt spid="441347">
                                            <p:txEl>
                                              <p:pRg st="8" end="8"/>
                                            </p:txEl>
                                          </p:spTgt>
                                        </p:tgtEl>
                                        <p:attrNameLst>
                                          <p:attrName>ppt_w</p:attrName>
                                        </p:attrNameLst>
                                      </p:cBhvr>
                                      <p:tavLst>
                                        <p:tav tm="0">
                                          <p:val>
                                            <p:fltVal val="0"/>
                                          </p:val>
                                        </p:tav>
                                        <p:tav tm="100000">
                                          <p:val>
                                            <p:strVal val="#ppt_w"/>
                                          </p:val>
                                        </p:tav>
                                      </p:tavLst>
                                    </p:anim>
                                    <p:anim calcmode="lin" valueType="num">
                                      <p:cBhvr>
                                        <p:cTn id="40" dur="500" fill="hold"/>
                                        <p:tgtEl>
                                          <p:spTgt spid="441347">
                                            <p:txEl>
                                              <p:pRg st="8" end="8"/>
                                            </p:txEl>
                                          </p:spTgt>
                                        </p:tgtEl>
                                        <p:attrNameLst>
                                          <p:attrName>ppt_h</p:attrName>
                                        </p:attrNameLst>
                                      </p:cBhvr>
                                      <p:tavLst>
                                        <p:tav tm="0">
                                          <p:val>
                                            <p:fltVal val="0"/>
                                          </p:val>
                                        </p:tav>
                                        <p:tav tm="100000">
                                          <p:val>
                                            <p:strVal val="#ppt_h"/>
                                          </p:val>
                                        </p:tav>
                                      </p:tavLst>
                                    </p:anim>
                                  </p:childTnLst>
                                </p:cTn>
                              </p:par>
                              <p:par>
                                <p:cTn id="41" presetID="23" presetClass="entr" presetSubtype="16" fill="hold" grpId="0" nodeType="withEffect">
                                  <p:stCondLst>
                                    <p:cond delay="0"/>
                                  </p:stCondLst>
                                  <p:childTnLst>
                                    <p:set>
                                      <p:cBhvr>
                                        <p:cTn id="42" dur="1" fill="hold">
                                          <p:stCondLst>
                                            <p:cond delay="0"/>
                                          </p:stCondLst>
                                        </p:cTn>
                                        <p:tgtEl>
                                          <p:spTgt spid="441347">
                                            <p:txEl>
                                              <p:pRg st="9" end="9"/>
                                            </p:txEl>
                                          </p:spTgt>
                                        </p:tgtEl>
                                        <p:attrNameLst>
                                          <p:attrName>style.visibility</p:attrName>
                                        </p:attrNameLst>
                                      </p:cBhvr>
                                      <p:to>
                                        <p:strVal val="visible"/>
                                      </p:to>
                                    </p:set>
                                    <p:anim calcmode="lin" valueType="num">
                                      <p:cBhvr>
                                        <p:cTn id="43" dur="500" fill="hold"/>
                                        <p:tgtEl>
                                          <p:spTgt spid="441347">
                                            <p:txEl>
                                              <p:pRg st="9" end="9"/>
                                            </p:txEl>
                                          </p:spTgt>
                                        </p:tgtEl>
                                        <p:attrNameLst>
                                          <p:attrName>ppt_w</p:attrName>
                                        </p:attrNameLst>
                                      </p:cBhvr>
                                      <p:tavLst>
                                        <p:tav tm="0">
                                          <p:val>
                                            <p:fltVal val="0"/>
                                          </p:val>
                                        </p:tav>
                                        <p:tav tm="100000">
                                          <p:val>
                                            <p:strVal val="#ppt_w"/>
                                          </p:val>
                                        </p:tav>
                                      </p:tavLst>
                                    </p:anim>
                                    <p:anim calcmode="lin" valueType="num">
                                      <p:cBhvr>
                                        <p:cTn id="44" dur="500" fill="hold"/>
                                        <p:tgtEl>
                                          <p:spTgt spid="441347">
                                            <p:txEl>
                                              <p:pRg st="9" end="9"/>
                                            </p:txEl>
                                          </p:spTgt>
                                        </p:tgtEl>
                                        <p:attrNameLst>
                                          <p:attrName>ppt_h</p:attrName>
                                        </p:attrNameLst>
                                      </p:cBhvr>
                                      <p:tavLst>
                                        <p:tav tm="0">
                                          <p:val>
                                            <p:fltVal val="0"/>
                                          </p:val>
                                        </p:tav>
                                        <p:tav tm="100000">
                                          <p:val>
                                            <p:strVal val="#ppt_h"/>
                                          </p:val>
                                        </p:tav>
                                      </p:tavLst>
                                    </p:anim>
                                  </p:childTnLst>
                                </p:cTn>
                              </p:par>
                              <p:par>
                                <p:cTn id="45" presetID="23" presetClass="entr" presetSubtype="16" fill="hold" grpId="0" nodeType="withEffect">
                                  <p:stCondLst>
                                    <p:cond delay="0"/>
                                  </p:stCondLst>
                                  <p:childTnLst>
                                    <p:set>
                                      <p:cBhvr>
                                        <p:cTn id="46" dur="1" fill="hold">
                                          <p:stCondLst>
                                            <p:cond delay="0"/>
                                          </p:stCondLst>
                                        </p:cTn>
                                        <p:tgtEl>
                                          <p:spTgt spid="441347">
                                            <p:txEl>
                                              <p:pRg st="11" end="11"/>
                                            </p:txEl>
                                          </p:spTgt>
                                        </p:tgtEl>
                                        <p:attrNameLst>
                                          <p:attrName>style.visibility</p:attrName>
                                        </p:attrNameLst>
                                      </p:cBhvr>
                                      <p:to>
                                        <p:strVal val="visible"/>
                                      </p:to>
                                    </p:set>
                                    <p:anim calcmode="lin" valueType="num">
                                      <p:cBhvr>
                                        <p:cTn id="47" dur="500" fill="hold"/>
                                        <p:tgtEl>
                                          <p:spTgt spid="441347">
                                            <p:txEl>
                                              <p:pRg st="11" end="11"/>
                                            </p:txEl>
                                          </p:spTgt>
                                        </p:tgtEl>
                                        <p:attrNameLst>
                                          <p:attrName>ppt_w</p:attrName>
                                        </p:attrNameLst>
                                      </p:cBhvr>
                                      <p:tavLst>
                                        <p:tav tm="0">
                                          <p:val>
                                            <p:fltVal val="0"/>
                                          </p:val>
                                        </p:tav>
                                        <p:tav tm="100000">
                                          <p:val>
                                            <p:strVal val="#ppt_w"/>
                                          </p:val>
                                        </p:tav>
                                      </p:tavLst>
                                    </p:anim>
                                    <p:anim calcmode="lin" valueType="num">
                                      <p:cBhvr>
                                        <p:cTn id="48" dur="500" fill="hold"/>
                                        <p:tgtEl>
                                          <p:spTgt spid="441347">
                                            <p:txEl>
                                              <p:pRg st="11" end="11"/>
                                            </p:txEl>
                                          </p:spTgt>
                                        </p:tgtEl>
                                        <p:attrNameLst>
                                          <p:attrName>ppt_h</p:attrName>
                                        </p:attrNameLst>
                                      </p:cBhvr>
                                      <p:tavLst>
                                        <p:tav tm="0">
                                          <p:val>
                                            <p:fltVal val="0"/>
                                          </p:val>
                                        </p:tav>
                                        <p:tav tm="100000">
                                          <p:val>
                                            <p:strVal val="#ppt_h"/>
                                          </p:val>
                                        </p:tav>
                                      </p:tavLst>
                                    </p:anim>
                                  </p:childTnLst>
                                </p:cTn>
                              </p:par>
                              <p:par>
                                <p:cTn id="49" presetID="23" presetClass="entr" presetSubtype="16" fill="hold" grpId="0" nodeType="withEffect">
                                  <p:stCondLst>
                                    <p:cond delay="0"/>
                                  </p:stCondLst>
                                  <p:childTnLst>
                                    <p:set>
                                      <p:cBhvr>
                                        <p:cTn id="50" dur="1" fill="hold">
                                          <p:stCondLst>
                                            <p:cond delay="0"/>
                                          </p:stCondLst>
                                        </p:cTn>
                                        <p:tgtEl>
                                          <p:spTgt spid="441347">
                                            <p:txEl>
                                              <p:pRg st="12" end="12"/>
                                            </p:txEl>
                                          </p:spTgt>
                                        </p:tgtEl>
                                        <p:attrNameLst>
                                          <p:attrName>style.visibility</p:attrName>
                                        </p:attrNameLst>
                                      </p:cBhvr>
                                      <p:to>
                                        <p:strVal val="visible"/>
                                      </p:to>
                                    </p:set>
                                    <p:anim calcmode="lin" valueType="num">
                                      <p:cBhvr>
                                        <p:cTn id="51" dur="500" fill="hold"/>
                                        <p:tgtEl>
                                          <p:spTgt spid="441347">
                                            <p:txEl>
                                              <p:pRg st="12" end="12"/>
                                            </p:txEl>
                                          </p:spTgt>
                                        </p:tgtEl>
                                        <p:attrNameLst>
                                          <p:attrName>ppt_w</p:attrName>
                                        </p:attrNameLst>
                                      </p:cBhvr>
                                      <p:tavLst>
                                        <p:tav tm="0">
                                          <p:val>
                                            <p:fltVal val="0"/>
                                          </p:val>
                                        </p:tav>
                                        <p:tav tm="100000">
                                          <p:val>
                                            <p:strVal val="#ppt_w"/>
                                          </p:val>
                                        </p:tav>
                                      </p:tavLst>
                                    </p:anim>
                                    <p:anim calcmode="lin" valueType="num">
                                      <p:cBhvr>
                                        <p:cTn id="52" dur="500" fill="hold"/>
                                        <p:tgtEl>
                                          <p:spTgt spid="441347">
                                            <p:txEl>
                                              <p:pRg st="12" end="12"/>
                                            </p:txEl>
                                          </p:spTgt>
                                        </p:tgtEl>
                                        <p:attrNameLst>
                                          <p:attrName>ppt_h</p:attrName>
                                        </p:attrNameLst>
                                      </p:cBhvr>
                                      <p:tavLst>
                                        <p:tav tm="0">
                                          <p:val>
                                            <p:fltVal val="0"/>
                                          </p:val>
                                        </p:tav>
                                        <p:tav tm="100000">
                                          <p:val>
                                            <p:strVal val="#ppt_h"/>
                                          </p:val>
                                        </p:tav>
                                      </p:tavLst>
                                    </p:anim>
                                  </p:childTnLst>
                                </p:cTn>
                              </p:par>
                              <p:par>
                                <p:cTn id="53" presetID="23" presetClass="entr" presetSubtype="16" fill="hold" grpId="0" nodeType="withEffect">
                                  <p:stCondLst>
                                    <p:cond delay="0"/>
                                  </p:stCondLst>
                                  <p:childTnLst>
                                    <p:set>
                                      <p:cBhvr>
                                        <p:cTn id="54" dur="1" fill="hold">
                                          <p:stCondLst>
                                            <p:cond delay="0"/>
                                          </p:stCondLst>
                                        </p:cTn>
                                        <p:tgtEl>
                                          <p:spTgt spid="441347">
                                            <p:txEl>
                                              <p:pRg st="13" end="13"/>
                                            </p:txEl>
                                          </p:spTgt>
                                        </p:tgtEl>
                                        <p:attrNameLst>
                                          <p:attrName>style.visibility</p:attrName>
                                        </p:attrNameLst>
                                      </p:cBhvr>
                                      <p:to>
                                        <p:strVal val="visible"/>
                                      </p:to>
                                    </p:set>
                                    <p:anim calcmode="lin" valueType="num">
                                      <p:cBhvr>
                                        <p:cTn id="55" dur="500" fill="hold"/>
                                        <p:tgtEl>
                                          <p:spTgt spid="441347">
                                            <p:txEl>
                                              <p:pRg st="13" end="13"/>
                                            </p:txEl>
                                          </p:spTgt>
                                        </p:tgtEl>
                                        <p:attrNameLst>
                                          <p:attrName>ppt_w</p:attrName>
                                        </p:attrNameLst>
                                      </p:cBhvr>
                                      <p:tavLst>
                                        <p:tav tm="0">
                                          <p:val>
                                            <p:fltVal val="0"/>
                                          </p:val>
                                        </p:tav>
                                        <p:tav tm="100000">
                                          <p:val>
                                            <p:strVal val="#ppt_w"/>
                                          </p:val>
                                        </p:tav>
                                      </p:tavLst>
                                    </p:anim>
                                    <p:anim calcmode="lin" valueType="num">
                                      <p:cBhvr>
                                        <p:cTn id="56" dur="500" fill="hold"/>
                                        <p:tgtEl>
                                          <p:spTgt spid="441347">
                                            <p:txEl>
                                              <p:pRg st="13" end="13"/>
                                            </p:txEl>
                                          </p:spTgt>
                                        </p:tgtEl>
                                        <p:attrNameLst>
                                          <p:attrName>ppt_h</p:attrName>
                                        </p:attrNameLst>
                                      </p:cBhvr>
                                      <p:tavLst>
                                        <p:tav tm="0">
                                          <p:val>
                                            <p:fltVal val="0"/>
                                          </p:val>
                                        </p:tav>
                                        <p:tav tm="100000">
                                          <p:val>
                                            <p:strVal val="#ppt_h"/>
                                          </p:val>
                                        </p:tav>
                                      </p:tavLst>
                                    </p:anim>
                                  </p:childTnLst>
                                </p:cTn>
                              </p:par>
                              <p:par>
                                <p:cTn id="57" presetID="23" presetClass="entr" presetSubtype="16" fill="hold" grpId="0" nodeType="withEffect">
                                  <p:stCondLst>
                                    <p:cond delay="0"/>
                                  </p:stCondLst>
                                  <p:childTnLst>
                                    <p:set>
                                      <p:cBhvr>
                                        <p:cTn id="58" dur="1" fill="hold">
                                          <p:stCondLst>
                                            <p:cond delay="0"/>
                                          </p:stCondLst>
                                        </p:cTn>
                                        <p:tgtEl>
                                          <p:spTgt spid="441347">
                                            <p:txEl>
                                              <p:pRg st="14" end="14"/>
                                            </p:txEl>
                                          </p:spTgt>
                                        </p:tgtEl>
                                        <p:attrNameLst>
                                          <p:attrName>style.visibility</p:attrName>
                                        </p:attrNameLst>
                                      </p:cBhvr>
                                      <p:to>
                                        <p:strVal val="visible"/>
                                      </p:to>
                                    </p:set>
                                    <p:anim calcmode="lin" valueType="num">
                                      <p:cBhvr>
                                        <p:cTn id="59" dur="500" fill="hold"/>
                                        <p:tgtEl>
                                          <p:spTgt spid="441347">
                                            <p:txEl>
                                              <p:pRg st="14" end="14"/>
                                            </p:txEl>
                                          </p:spTgt>
                                        </p:tgtEl>
                                        <p:attrNameLst>
                                          <p:attrName>ppt_w</p:attrName>
                                        </p:attrNameLst>
                                      </p:cBhvr>
                                      <p:tavLst>
                                        <p:tav tm="0">
                                          <p:val>
                                            <p:fltVal val="0"/>
                                          </p:val>
                                        </p:tav>
                                        <p:tav tm="100000">
                                          <p:val>
                                            <p:strVal val="#ppt_w"/>
                                          </p:val>
                                        </p:tav>
                                      </p:tavLst>
                                    </p:anim>
                                    <p:anim calcmode="lin" valueType="num">
                                      <p:cBhvr>
                                        <p:cTn id="60" dur="500" fill="hold"/>
                                        <p:tgtEl>
                                          <p:spTgt spid="441347">
                                            <p:txEl>
                                              <p:pRg st="14" end="14"/>
                                            </p:txEl>
                                          </p:spTgt>
                                        </p:tgtEl>
                                        <p:attrNameLst>
                                          <p:attrName>ppt_h</p:attrName>
                                        </p:attrNameLst>
                                      </p:cBhvr>
                                      <p:tavLst>
                                        <p:tav tm="0">
                                          <p:val>
                                            <p:fltVal val="0"/>
                                          </p:val>
                                        </p:tav>
                                        <p:tav tm="100000">
                                          <p:val>
                                            <p:strVal val="#ppt_h"/>
                                          </p:val>
                                        </p:tav>
                                      </p:tavLst>
                                    </p:anim>
                                  </p:childTnLst>
                                </p:cTn>
                              </p:par>
                              <p:par>
                                <p:cTn id="61" presetID="23" presetClass="entr" presetSubtype="16" fill="hold" grpId="0" nodeType="withEffect">
                                  <p:stCondLst>
                                    <p:cond delay="0"/>
                                  </p:stCondLst>
                                  <p:childTnLst>
                                    <p:set>
                                      <p:cBhvr>
                                        <p:cTn id="62" dur="1" fill="hold">
                                          <p:stCondLst>
                                            <p:cond delay="0"/>
                                          </p:stCondLst>
                                        </p:cTn>
                                        <p:tgtEl>
                                          <p:spTgt spid="441347">
                                            <p:txEl>
                                              <p:pRg st="15" end="15"/>
                                            </p:txEl>
                                          </p:spTgt>
                                        </p:tgtEl>
                                        <p:attrNameLst>
                                          <p:attrName>style.visibility</p:attrName>
                                        </p:attrNameLst>
                                      </p:cBhvr>
                                      <p:to>
                                        <p:strVal val="visible"/>
                                      </p:to>
                                    </p:set>
                                    <p:anim calcmode="lin" valueType="num">
                                      <p:cBhvr>
                                        <p:cTn id="63" dur="500" fill="hold"/>
                                        <p:tgtEl>
                                          <p:spTgt spid="441347">
                                            <p:txEl>
                                              <p:pRg st="15" end="15"/>
                                            </p:txEl>
                                          </p:spTgt>
                                        </p:tgtEl>
                                        <p:attrNameLst>
                                          <p:attrName>ppt_w</p:attrName>
                                        </p:attrNameLst>
                                      </p:cBhvr>
                                      <p:tavLst>
                                        <p:tav tm="0">
                                          <p:val>
                                            <p:fltVal val="0"/>
                                          </p:val>
                                        </p:tav>
                                        <p:tav tm="100000">
                                          <p:val>
                                            <p:strVal val="#ppt_w"/>
                                          </p:val>
                                        </p:tav>
                                      </p:tavLst>
                                    </p:anim>
                                    <p:anim calcmode="lin" valueType="num">
                                      <p:cBhvr>
                                        <p:cTn id="64" dur="500" fill="hold"/>
                                        <p:tgtEl>
                                          <p:spTgt spid="441347">
                                            <p:txEl>
                                              <p:pRg st="15" end="15"/>
                                            </p:txEl>
                                          </p:spTgt>
                                        </p:tgtEl>
                                        <p:attrNameLst>
                                          <p:attrName>ppt_h</p:attrName>
                                        </p:attrNameLst>
                                      </p:cBhvr>
                                      <p:tavLst>
                                        <p:tav tm="0">
                                          <p:val>
                                            <p:fltVal val="0"/>
                                          </p:val>
                                        </p:tav>
                                        <p:tav tm="100000">
                                          <p:val>
                                            <p:strVal val="#ppt_h"/>
                                          </p:val>
                                        </p:tav>
                                      </p:tavLst>
                                    </p:anim>
                                  </p:childTnLst>
                                </p:cTn>
                              </p:par>
                              <p:par>
                                <p:cTn id="65" presetID="23" presetClass="entr" presetSubtype="16" fill="hold" grpId="0" nodeType="withEffect">
                                  <p:stCondLst>
                                    <p:cond delay="0"/>
                                  </p:stCondLst>
                                  <p:childTnLst>
                                    <p:set>
                                      <p:cBhvr>
                                        <p:cTn id="66" dur="1" fill="hold">
                                          <p:stCondLst>
                                            <p:cond delay="0"/>
                                          </p:stCondLst>
                                        </p:cTn>
                                        <p:tgtEl>
                                          <p:spTgt spid="441347">
                                            <p:txEl>
                                              <p:pRg st="16" end="16"/>
                                            </p:txEl>
                                          </p:spTgt>
                                        </p:tgtEl>
                                        <p:attrNameLst>
                                          <p:attrName>style.visibility</p:attrName>
                                        </p:attrNameLst>
                                      </p:cBhvr>
                                      <p:to>
                                        <p:strVal val="visible"/>
                                      </p:to>
                                    </p:set>
                                    <p:anim calcmode="lin" valueType="num">
                                      <p:cBhvr>
                                        <p:cTn id="67" dur="500" fill="hold"/>
                                        <p:tgtEl>
                                          <p:spTgt spid="441347">
                                            <p:txEl>
                                              <p:pRg st="16" end="16"/>
                                            </p:txEl>
                                          </p:spTgt>
                                        </p:tgtEl>
                                        <p:attrNameLst>
                                          <p:attrName>ppt_w</p:attrName>
                                        </p:attrNameLst>
                                      </p:cBhvr>
                                      <p:tavLst>
                                        <p:tav tm="0">
                                          <p:val>
                                            <p:fltVal val="0"/>
                                          </p:val>
                                        </p:tav>
                                        <p:tav tm="100000">
                                          <p:val>
                                            <p:strVal val="#ppt_w"/>
                                          </p:val>
                                        </p:tav>
                                      </p:tavLst>
                                    </p:anim>
                                    <p:anim calcmode="lin" valueType="num">
                                      <p:cBhvr>
                                        <p:cTn id="68" dur="500" fill="hold"/>
                                        <p:tgtEl>
                                          <p:spTgt spid="441347">
                                            <p:txEl>
                                              <p:pRg st="16" end="16"/>
                                            </p:txEl>
                                          </p:spTgt>
                                        </p:tgtEl>
                                        <p:attrNameLst>
                                          <p:attrName>ppt_h</p:attrName>
                                        </p:attrNameLst>
                                      </p:cBhvr>
                                      <p:tavLst>
                                        <p:tav tm="0">
                                          <p:val>
                                            <p:fltVal val="0"/>
                                          </p:val>
                                        </p:tav>
                                        <p:tav tm="100000">
                                          <p:val>
                                            <p:strVal val="#ppt_h"/>
                                          </p:val>
                                        </p:tav>
                                      </p:tavLst>
                                    </p:anim>
                                  </p:childTnLst>
                                </p:cTn>
                              </p:par>
                              <p:par>
                                <p:cTn id="69" presetID="23" presetClass="entr" presetSubtype="16" fill="hold" grpId="0" nodeType="withEffect">
                                  <p:stCondLst>
                                    <p:cond delay="0"/>
                                  </p:stCondLst>
                                  <p:childTnLst>
                                    <p:set>
                                      <p:cBhvr>
                                        <p:cTn id="70" dur="1" fill="hold">
                                          <p:stCondLst>
                                            <p:cond delay="0"/>
                                          </p:stCondLst>
                                        </p:cTn>
                                        <p:tgtEl>
                                          <p:spTgt spid="441347">
                                            <p:txEl>
                                              <p:pRg st="17" end="17"/>
                                            </p:txEl>
                                          </p:spTgt>
                                        </p:tgtEl>
                                        <p:attrNameLst>
                                          <p:attrName>style.visibility</p:attrName>
                                        </p:attrNameLst>
                                      </p:cBhvr>
                                      <p:to>
                                        <p:strVal val="visible"/>
                                      </p:to>
                                    </p:set>
                                    <p:anim calcmode="lin" valueType="num">
                                      <p:cBhvr>
                                        <p:cTn id="71" dur="500" fill="hold"/>
                                        <p:tgtEl>
                                          <p:spTgt spid="441347">
                                            <p:txEl>
                                              <p:pRg st="17" end="17"/>
                                            </p:txEl>
                                          </p:spTgt>
                                        </p:tgtEl>
                                        <p:attrNameLst>
                                          <p:attrName>ppt_w</p:attrName>
                                        </p:attrNameLst>
                                      </p:cBhvr>
                                      <p:tavLst>
                                        <p:tav tm="0">
                                          <p:val>
                                            <p:fltVal val="0"/>
                                          </p:val>
                                        </p:tav>
                                        <p:tav tm="100000">
                                          <p:val>
                                            <p:strVal val="#ppt_w"/>
                                          </p:val>
                                        </p:tav>
                                      </p:tavLst>
                                    </p:anim>
                                    <p:anim calcmode="lin" valueType="num">
                                      <p:cBhvr>
                                        <p:cTn id="72" dur="500" fill="hold"/>
                                        <p:tgtEl>
                                          <p:spTgt spid="441347">
                                            <p:txEl>
                                              <p:pRg st="17" end="17"/>
                                            </p:txEl>
                                          </p:spTgt>
                                        </p:tgtEl>
                                        <p:attrNameLst>
                                          <p:attrName>ppt_h</p:attrName>
                                        </p:attrNameLst>
                                      </p:cBhvr>
                                      <p:tavLst>
                                        <p:tav tm="0">
                                          <p:val>
                                            <p:fltVal val="0"/>
                                          </p:val>
                                        </p:tav>
                                        <p:tav tm="100000">
                                          <p:val>
                                            <p:strVal val="#ppt_h"/>
                                          </p:val>
                                        </p:tav>
                                      </p:tavLst>
                                    </p:anim>
                                  </p:childTnLst>
                                </p:cTn>
                              </p:par>
                              <p:par>
                                <p:cTn id="73" presetID="23" presetClass="entr" presetSubtype="16" fill="hold" grpId="0" nodeType="withEffect">
                                  <p:stCondLst>
                                    <p:cond delay="0"/>
                                  </p:stCondLst>
                                  <p:childTnLst>
                                    <p:set>
                                      <p:cBhvr>
                                        <p:cTn id="74" dur="1" fill="hold">
                                          <p:stCondLst>
                                            <p:cond delay="0"/>
                                          </p:stCondLst>
                                        </p:cTn>
                                        <p:tgtEl>
                                          <p:spTgt spid="441347">
                                            <p:txEl>
                                              <p:pRg st="18" end="18"/>
                                            </p:txEl>
                                          </p:spTgt>
                                        </p:tgtEl>
                                        <p:attrNameLst>
                                          <p:attrName>style.visibility</p:attrName>
                                        </p:attrNameLst>
                                      </p:cBhvr>
                                      <p:to>
                                        <p:strVal val="visible"/>
                                      </p:to>
                                    </p:set>
                                    <p:anim calcmode="lin" valueType="num">
                                      <p:cBhvr>
                                        <p:cTn id="75" dur="500" fill="hold"/>
                                        <p:tgtEl>
                                          <p:spTgt spid="441347">
                                            <p:txEl>
                                              <p:pRg st="18" end="18"/>
                                            </p:txEl>
                                          </p:spTgt>
                                        </p:tgtEl>
                                        <p:attrNameLst>
                                          <p:attrName>ppt_w</p:attrName>
                                        </p:attrNameLst>
                                      </p:cBhvr>
                                      <p:tavLst>
                                        <p:tav tm="0">
                                          <p:val>
                                            <p:fltVal val="0"/>
                                          </p:val>
                                        </p:tav>
                                        <p:tav tm="100000">
                                          <p:val>
                                            <p:strVal val="#ppt_w"/>
                                          </p:val>
                                        </p:tav>
                                      </p:tavLst>
                                    </p:anim>
                                    <p:anim calcmode="lin" valueType="num">
                                      <p:cBhvr>
                                        <p:cTn id="76" dur="500" fill="hold"/>
                                        <p:tgtEl>
                                          <p:spTgt spid="441347">
                                            <p:txEl>
                                              <p:pRg st="18" end="18"/>
                                            </p:txEl>
                                          </p:spTgt>
                                        </p:tgtEl>
                                        <p:attrNameLst>
                                          <p:attrName>ppt_h</p:attrName>
                                        </p:attrNameLst>
                                      </p:cBhvr>
                                      <p:tavLst>
                                        <p:tav tm="0">
                                          <p:val>
                                            <p:fltVal val="0"/>
                                          </p:val>
                                        </p:tav>
                                        <p:tav tm="100000">
                                          <p:val>
                                            <p:strVal val="#ppt_h"/>
                                          </p:val>
                                        </p:tav>
                                      </p:tavLst>
                                    </p:anim>
                                  </p:childTnLst>
                                </p:cTn>
                              </p:par>
                              <p:par>
                                <p:cTn id="77" presetID="23" presetClass="entr" presetSubtype="16" fill="hold" grpId="0" nodeType="withEffect">
                                  <p:stCondLst>
                                    <p:cond delay="0"/>
                                  </p:stCondLst>
                                  <p:childTnLst>
                                    <p:set>
                                      <p:cBhvr>
                                        <p:cTn id="78" dur="1" fill="hold">
                                          <p:stCondLst>
                                            <p:cond delay="0"/>
                                          </p:stCondLst>
                                        </p:cTn>
                                        <p:tgtEl>
                                          <p:spTgt spid="441347">
                                            <p:txEl>
                                              <p:pRg st="19" end="19"/>
                                            </p:txEl>
                                          </p:spTgt>
                                        </p:tgtEl>
                                        <p:attrNameLst>
                                          <p:attrName>style.visibility</p:attrName>
                                        </p:attrNameLst>
                                      </p:cBhvr>
                                      <p:to>
                                        <p:strVal val="visible"/>
                                      </p:to>
                                    </p:set>
                                    <p:anim calcmode="lin" valueType="num">
                                      <p:cBhvr>
                                        <p:cTn id="79" dur="500" fill="hold"/>
                                        <p:tgtEl>
                                          <p:spTgt spid="441347">
                                            <p:txEl>
                                              <p:pRg st="19" end="19"/>
                                            </p:txEl>
                                          </p:spTgt>
                                        </p:tgtEl>
                                        <p:attrNameLst>
                                          <p:attrName>ppt_w</p:attrName>
                                        </p:attrNameLst>
                                      </p:cBhvr>
                                      <p:tavLst>
                                        <p:tav tm="0">
                                          <p:val>
                                            <p:fltVal val="0"/>
                                          </p:val>
                                        </p:tav>
                                        <p:tav tm="100000">
                                          <p:val>
                                            <p:strVal val="#ppt_w"/>
                                          </p:val>
                                        </p:tav>
                                      </p:tavLst>
                                    </p:anim>
                                    <p:anim calcmode="lin" valueType="num">
                                      <p:cBhvr>
                                        <p:cTn id="80" dur="500" fill="hold"/>
                                        <p:tgtEl>
                                          <p:spTgt spid="441347">
                                            <p:txEl>
                                              <p:pRg st="19" end="19"/>
                                            </p:txEl>
                                          </p:spTgt>
                                        </p:tgtEl>
                                        <p:attrNameLst>
                                          <p:attrName>ppt_h</p:attrName>
                                        </p:attrNameLst>
                                      </p:cBhvr>
                                      <p:tavLst>
                                        <p:tav tm="0">
                                          <p:val>
                                            <p:fltVal val="0"/>
                                          </p:val>
                                        </p:tav>
                                        <p:tav tm="100000">
                                          <p:val>
                                            <p:strVal val="#ppt_h"/>
                                          </p:val>
                                        </p:tav>
                                      </p:tavLst>
                                    </p:anim>
                                  </p:childTnLst>
                                </p:cTn>
                              </p:par>
                              <p:par>
                                <p:cTn id="81" presetID="23" presetClass="entr" presetSubtype="16" fill="hold" grpId="0" nodeType="withEffect">
                                  <p:stCondLst>
                                    <p:cond delay="0"/>
                                  </p:stCondLst>
                                  <p:childTnLst>
                                    <p:set>
                                      <p:cBhvr>
                                        <p:cTn id="82" dur="1" fill="hold">
                                          <p:stCondLst>
                                            <p:cond delay="0"/>
                                          </p:stCondLst>
                                        </p:cTn>
                                        <p:tgtEl>
                                          <p:spTgt spid="441347">
                                            <p:txEl>
                                              <p:pRg st="20" end="20"/>
                                            </p:txEl>
                                          </p:spTgt>
                                        </p:tgtEl>
                                        <p:attrNameLst>
                                          <p:attrName>style.visibility</p:attrName>
                                        </p:attrNameLst>
                                      </p:cBhvr>
                                      <p:to>
                                        <p:strVal val="visible"/>
                                      </p:to>
                                    </p:set>
                                    <p:anim calcmode="lin" valueType="num">
                                      <p:cBhvr>
                                        <p:cTn id="83" dur="500" fill="hold"/>
                                        <p:tgtEl>
                                          <p:spTgt spid="441347">
                                            <p:txEl>
                                              <p:pRg st="20" end="20"/>
                                            </p:txEl>
                                          </p:spTgt>
                                        </p:tgtEl>
                                        <p:attrNameLst>
                                          <p:attrName>ppt_w</p:attrName>
                                        </p:attrNameLst>
                                      </p:cBhvr>
                                      <p:tavLst>
                                        <p:tav tm="0">
                                          <p:val>
                                            <p:fltVal val="0"/>
                                          </p:val>
                                        </p:tav>
                                        <p:tav tm="100000">
                                          <p:val>
                                            <p:strVal val="#ppt_w"/>
                                          </p:val>
                                        </p:tav>
                                      </p:tavLst>
                                    </p:anim>
                                    <p:anim calcmode="lin" valueType="num">
                                      <p:cBhvr>
                                        <p:cTn id="84" dur="500" fill="hold"/>
                                        <p:tgtEl>
                                          <p:spTgt spid="441347">
                                            <p:txEl>
                                              <p:pRg st="20" end="20"/>
                                            </p:txEl>
                                          </p:spTgt>
                                        </p:tgtEl>
                                        <p:attrNameLst>
                                          <p:attrName>ppt_h</p:attrName>
                                        </p:attrNameLst>
                                      </p:cBhvr>
                                      <p:tavLst>
                                        <p:tav tm="0">
                                          <p:val>
                                            <p:fltVal val="0"/>
                                          </p:val>
                                        </p:tav>
                                        <p:tav tm="100000">
                                          <p:val>
                                            <p:strVal val="#ppt_h"/>
                                          </p:val>
                                        </p:tav>
                                      </p:tavLst>
                                    </p:anim>
                                  </p:childTnLst>
                                </p:cTn>
                              </p:par>
                              <p:par>
                                <p:cTn id="85" presetID="23" presetClass="entr" presetSubtype="16" fill="hold" grpId="0" nodeType="withEffect">
                                  <p:stCondLst>
                                    <p:cond delay="0"/>
                                  </p:stCondLst>
                                  <p:childTnLst>
                                    <p:set>
                                      <p:cBhvr>
                                        <p:cTn id="86" dur="1" fill="hold">
                                          <p:stCondLst>
                                            <p:cond delay="0"/>
                                          </p:stCondLst>
                                        </p:cTn>
                                        <p:tgtEl>
                                          <p:spTgt spid="441347">
                                            <p:txEl>
                                              <p:pRg st="21" end="21"/>
                                            </p:txEl>
                                          </p:spTgt>
                                        </p:tgtEl>
                                        <p:attrNameLst>
                                          <p:attrName>style.visibility</p:attrName>
                                        </p:attrNameLst>
                                      </p:cBhvr>
                                      <p:to>
                                        <p:strVal val="visible"/>
                                      </p:to>
                                    </p:set>
                                    <p:anim calcmode="lin" valueType="num">
                                      <p:cBhvr>
                                        <p:cTn id="87" dur="500" fill="hold"/>
                                        <p:tgtEl>
                                          <p:spTgt spid="441347">
                                            <p:txEl>
                                              <p:pRg st="21" end="21"/>
                                            </p:txEl>
                                          </p:spTgt>
                                        </p:tgtEl>
                                        <p:attrNameLst>
                                          <p:attrName>ppt_w</p:attrName>
                                        </p:attrNameLst>
                                      </p:cBhvr>
                                      <p:tavLst>
                                        <p:tav tm="0">
                                          <p:val>
                                            <p:fltVal val="0"/>
                                          </p:val>
                                        </p:tav>
                                        <p:tav tm="100000">
                                          <p:val>
                                            <p:strVal val="#ppt_w"/>
                                          </p:val>
                                        </p:tav>
                                      </p:tavLst>
                                    </p:anim>
                                    <p:anim calcmode="lin" valueType="num">
                                      <p:cBhvr>
                                        <p:cTn id="88" dur="500" fill="hold"/>
                                        <p:tgtEl>
                                          <p:spTgt spid="441347">
                                            <p:txEl>
                                              <p:pRg st="21" end="21"/>
                                            </p:txEl>
                                          </p:spTgt>
                                        </p:tgtEl>
                                        <p:attrNameLst>
                                          <p:attrName>ppt_h</p:attrName>
                                        </p:attrNameLst>
                                      </p:cBhvr>
                                      <p:tavLst>
                                        <p:tav tm="0">
                                          <p:val>
                                            <p:fltVal val="0"/>
                                          </p:val>
                                        </p:tav>
                                        <p:tav tm="100000">
                                          <p:val>
                                            <p:strVal val="#ppt_h"/>
                                          </p:val>
                                        </p:tav>
                                      </p:tavLst>
                                    </p:anim>
                                  </p:childTnLst>
                                </p:cTn>
                              </p:par>
                              <p:par>
                                <p:cTn id="89" presetID="23" presetClass="entr" presetSubtype="16" fill="hold" grpId="0" nodeType="withEffect">
                                  <p:stCondLst>
                                    <p:cond delay="0"/>
                                  </p:stCondLst>
                                  <p:childTnLst>
                                    <p:set>
                                      <p:cBhvr>
                                        <p:cTn id="90" dur="1" fill="hold">
                                          <p:stCondLst>
                                            <p:cond delay="0"/>
                                          </p:stCondLst>
                                        </p:cTn>
                                        <p:tgtEl>
                                          <p:spTgt spid="441347">
                                            <p:txEl>
                                              <p:pRg st="22" end="22"/>
                                            </p:txEl>
                                          </p:spTgt>
                                        </p:tgtEl>
                                        <p:attrNameLst>
                                          <p:attrName>style.visibility</p:attrName>
                                        </p:attrNameLst>
                                      </p:cBhvr>
                                      <p:to>
                                        <p:strVal val="visible"/>
                                      </p:to>
                                    </p:set>
                                    <p:anim calcmode="lin" valueType="num">
                                      <p:cBhvr>
                                        <p:cTn id="91" dur="500" fill="hold"/>
                                        <p:tgtEl>
                                          <p:spTgt spid="441347">
                                            <p:txEl>
                                              <p:pRg st="22" end="22"/>
                                            </p:txEl>
                                          </p:spTgt>
                                        </p:tgtEl>
                                        <p:attrNameLst>
                                          <p:attrName>ppt_w</p:attrName>
                                        </p:attrNameLst>
                                      </p:cBhvr>
                                      <p:tavLst>
                                        <p:tav tm="0">
                                          <p:val>
                                            <p:fltVal val="0"/>
                                          </p:val>
                                        </p:tav>
                                        <p:tav tm="100000">
                                          <p:val>
                                            <p:strVal val="#ppt_w"/>
                                          </p:val>
                                        </p:tav>
                                      </p:tavLst>
                                    </p:anim>
                                    <p:anim calcmode="lin" valueType="num">
                                      <p:cBhvr>
                                        <p:cTn id="92" dur="500" fill="hold"/>
                                        <p:tgtEl>
                                          <p:spTgt spid="441347">
                                            <p:txEl>
                                              <p:pRg st="22" end="22"/>
                                            </p:txEl>
                                          </p:spTgt>
                                        </p:tgtEl>
                                        <p:attrNameLst>
                                          <p:attrName>ppt_h</p:attrName>
                                        </p:attrNameLst>
                                      </p:cBhvr>
                                      <p:tavLst>
                                        <p:tav tm="0">
                                          <p:val>
                                            <p:fltVal val="0"/>
                                          </p:val>
                                        </p:tav>
                                        <p:tav tm="100000">
                                          <p:val>
                                            <p:strVal val="#ppt_h"/>
                                          </p:val>
                                        </p:tav>
                                      </p:tavLst>
                                    </p:anim>
                                  </p:childTnLst>
                                </p:cTn>
                              </p:par>
                              <p:par>
                                <p:cTn id="93" presetID="23" presetClass="entr" presetSubtype="16" fill="hold" grpId="0" nodeType="withEffect">
                                  <p:stCondLst>
                                    <p:cond delay="0"/>
                                  </p:stCondLst>
                                  <p:childTnLst>
                                    <p:set>
                                      <p:cBhvr>
                                        <p:cTn id="94" dur="1" fill="hold">
                                          <p:stCondLst>
                                            <p:cond delay="0"/>
                                          </p:stCondLst>
                                        </p:cTn>
                                        <p:tgtEl>
                                          <p:spTgt spid="441347">
                                            <p:txEl>
                                              <p:pRg st="23" end="23"/>
                                            </p:txEl>
                                          </p:spTgt>
                                        </p:tgtEl>
                                        <p:attrNameLst>
                                          <p:attrName>style.visibility</p:attrName>
                                        </p:attrNameLst>
                                      </p:cBhvr>
                                      <p:to>
                                        <p:strVal val="visible"/>
                                      </p:to>
                                    </p:set>
                                    <p:anim calcmode="lin" valueType="num">
                                      <p:cBhvr>
                                        <p:cTn id="95" dur="500" fill="hold"/>
                                        <p:tgtEl>
                                          <p:spTgt spid="441347">
                                            <p:txEl>
                                              <p:pRg st="23" end="23"/>
                                            </p:txEl>
                                          </p:spTgt>
                                        </p:tgtEl>
                                        <p:attrNameLst>
                                          <p:attrName>ppt_w</p:attrName>
                                        </p:attrNameLst>
                                      </p:cBhvr>
                                      <p:tavLst>
                                        <p:tav tm="0">
                                          <p:val>
                                            <p:fltVal val="0"/>
                                          </p:val>
                                        </p:tav>
                                        <p:tav tm="100000">
                                          <p:val>
                                            <p:strVal val="#ppt_w"/>
                                          </p:val>
                                        </p:tav>
                                      </p:tavLst>
                                    </p:anim>
                                    <p:anim calcmode="lin" valueType="num">
                                      <p:cBhvr>
                                        <p:cTn id="96" dur="500" fill="hold"/>
                                        <p:tgtEl>
                                          <p:spTgt spid="441347">
                                            <p:txEl>
                                              <p:pRg st="23" end="23"/>
                                            </p:txEl>
                                          </p:spTgt>
                                        </p:tgtEl>
                                        <p:attrNameLst>
                                          <p:attrName>ppt_h</p:attrName>
                                        </p:attrNameLst>
                                      </p:cBhvr>
                                      <p:tavLst>
                                        <p:tav tm="0">
                                          <p:val>
                                            <p:fltVal val="0"/>
                                          </p:val>
                                        </p:tav>
                                        <p:tav tm="100000">
                                          <p:val>
                                            <p:strVal val="#ppt_h"/>
                                          </p:val>
                                        </p:tav>
                                      </p:tavLst>
                                    </p:anim>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nodeType="clickEffect">
                                  <p:stCondLst>
                                    <p:cond delay="0"/>
                                  </p:stCondLst>
                                  <p:childTnLst>
                                    <p:set>
                                      <p:cBhvr>
                                        <p:cTn id="100" dur="1" fill="hold">
                                          <p:stCondLst>
                                            <p:cond delay="0"/>
                                          </p:stCondLst>
                                        </p:cTn>
                                        <p:tgtEl>
                                          <p:spTgt spid="4413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1347"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4" name="Rectangle 2"/>
          <p:cNvSpPr>
            <a:spLocks noGrp="1" noChangeArrowheads="1"/>
          </p:cNvSpPr>
          <p:nvPr>
            <p:ph type="title"/>
          </p:nvPr>
        </p:nvSpPr>
        <p:spPr>
          <a:xfrm>
            <a:off x="152400" y="76200"/>
            <a:ext cx="8839200" cy="563563"/>
          </a:xfrm>
        </p:spPr>
        <p:txBody>
          <a:bodyPr>
            <a:normAutofit fontScale="90000"/>
          </a:bodyPr>
          <a:lstStyle/>
          <a:p>
            <a:r>
              <a:rPr lang="en-US" sz="3600"/>
              <a:t>Example 2</a:t>
            </a:r>
          </a:p>
        </p:txBody>
      </p:sp>
      <p:sp>
        <p:nvSpPr>
          <p:cNvPr id="443395" name="Rectangle 3"/>
          <p:cNvSpPr>
            <a:spLocks noGrp="1" noChangeArrowheads="1"/>
          </p:cNvSpPr>
          <p:nvPr>
            <p:ph type="body" sz="half" idx="1"/>
          </p:nvPr>
        </p:nvSpPr>
        <p:spPr>
          <a:xfrm>
            <a:off x="457200" y="685800"/>
            <a:ext cx="7086600" cy="5943600"/>
          </a:xfrm>
          <a:noFill/>
          <a:ln>
            <a:solidFill>
              <a:schemeClr val="tx1"/>
            </a:solidFill>
          </a:ln>
        </p:spPr>
        <p:txBody>
          <a:bodyPr>
            <a:normAutofit fontScale="92500" lnSpcReduction="10000"/>
          </a:bodyPr>
          <a:lstStyle/>
          <a:p>
            <a:pPr>
              <a:lnSpc>
                <a:spcPct val="80000"/>
              </a:lnSpc>
              <a:buFontTx/>
              <a:buNone/>
            </a:pPr>
            <a:r>
              <a:rPr lang="en-US" sz="1500" b="1" dirty="0"/>
              <a:t>/* Reads data into two arrays and subtract their corresponding elements, </a:t>
            </a:r>
          </a:p>
          <a:p>
            <a:pPr>
              <a:lnSpc>
                <a:spcPct val="80000"/>
              </a:lnSpc>
              <a:buFontTx/>
              <a:buNone/>
            </a:pPr>
            <a:r>
              <a:rPr lang="en-US" sz="1500" b="1" dirty="0"/>
              <a:t>   storing the result in another array. */</a:t>
            </a:r>
          </a:p>
          <a:p>
            <a:pPr>
              <a:lnSpc>
                <a:spcPct val="80000"/>
              </a:lnSpc>
              <a:buFontTx/>
              <a:buNone/>
            </a:pPr>
            <a:r>
              <a:rPr lang="en-US" sz="1500" b="1" dirty="0"/>
              <a:t>#include&lt;</a:t>
            </a:r>
            <a:r>
              <a:rPr lang="en-US" sz="1500" b="1" dirty="0" err="1"/>
              <a:t>stdio.h</a:t>
            </a:r>
            <a:r>
              <a:rPr lang="en-US" sz="1500" b="1" dirty="0"/>
              <a:t>&gt;</a:t>
            </a:r>
          </a:p>
          <a:p>
            <a:pPr>
              <a:lnSpc>
                <a:spcPct val="80000"/>
              </a:lnSpc>
              <a:buFontTx/>
              <a:buNone/>
            </a:pPr>
            <a:r>
              <a:rPr lang="en-US" sz="1500" b="1" dirty="0"/>
              <a:t>#define SIZE 5</a:t>
            </a:r>
          </a:p>
          <a:p>
            <a:pPr>
              <a:lnSpc>
                <a:spcPct val="80000"/>
              </a:lnSpc>
              <a:buFontTx/>
              <a:buNone/>
            </a:pPr>
            <a:endParaRPr lang="en-US" sz="800" b="1" dirty="0"/>
          </a:p>
          <a:p>
            <a:pPr>
              <a:lnSpc>
                <a:spcPct val="80000"/>
              </a:lnSpc>
              <a:buFontTx/>
              <a:buNone/>
            </a:pPr>
            <a:r>
              <a:rPr lang="en-US" sz="1500" b="1" dirty="0" err="1"/>
              <a:t>int</a:t>
            </a:r>
            <a:r>
              <a:rPr lang="en-US" sz="1500" b="1" dirty="0"/>
              <a:t> main(void) {</a:t>
            </a:r>
          </a:p>
          <a:p>
            <a:pPr>
              <a:lnSpc>
                <a:spcPct val="80000"/>
              </a:lnSpc>
              <a:buFontTx/>
              <a:buNone/>
            </a:pPr>
            <a:r>
              <a:rPr lang="en-US" sz="1500" b="1" dirty="0"/>
              <a:t>    </a:t>
            </a:r>
            <a:r>
              <a:rPr lang="en-US" sz="1500" b="1" dirty="0" err="1"/>
              <a:t>int</a:t>
            </a:r>
            <a:r>
              <a:rPr lang="en-US" sz="1500" b="1" dirty="0"/>
              <a:t> first[SIZE], second[SIZE], diff[SIZE], </a:t>
            </a:r>
            <a:r>
              <a:rPr lang="en-US" sz="1500" b="1" dirty="0" err="1"/>
              <a:t>i</a:t>
            </a:r>
            <a:r>
              <a:rPr lang="en-US" sz="1500" b="1" dirty="0"/>
              <a:t>;</a:t>
            </a:r>
          </a:p>
          <a:p>
            <a:pPr>
              <a:lnSpc>
                <a:spcPct val="80000"/>
              </a:lnSpc>
              <a:buFontTx/>
              <a:buNone/>
            </a:pPr>
            <a:r>
              <a:rPr lang="en-US" sz="1500" b="1" dirty="0"/>
              <a:t>    </a:t>
            </a:r>
          </a:p>
          <a:p>
            <a:pPr>
              <a:lnSpc>
                <a:spcPct val="80000"/>
              </a:lnSpc>
              <a:buFontTx/>
              <a:buNone/>
            </a:pPr>
            <a:r>
              <a:rPr lang="en-US" sz="1500" b="1" dirty="0"/>
              <a:t>    </a:t>
            </a:r>
            <a:r>
              <a:rPr lang="en-US" sz="1500" b="1" dirty="0" err="1"/>
              <a:t>printf</a:t>
            </a:r>
            <a:r>
              <a:rPr lang="en-US" sz="1500" b="1" dirty="0"/>
              <a:t>("Enter %d data items for first array : ", SIZE);  </a:t>
            </a:r>
          </a:p>
          <a:p>
            <a:pPr>
              <a:lnSpc>
                <a:spcPct val="80000"/>
              </a:lnSpc>
              <a:buFontTx/>
              <a:buNone/>
            </a:pPr>
            <a:r>
              <a:rPr lang="en-US" sz="1500" b="1" dirty="0"/>
              <a:t>    for(</a:t>
            </a:r>
            <a:r>
              <a:rPr lang="en-US" sz="1500" b="1" dirty="0" err="1"/>
              <a:t>i</a:t>
            </a:r>
            <a:r>
              <a:rPr lang="en-US" sz="1500" b="1" dirty="0"/>
              <a:t>=0;i&lt;SIZE; </a:t>
            </a:r>
            <a:r>
              <a:rPr lang="en-US" sz="1500" b="1" dirty="0" err="1"/>
              <a:t>i</a:t>
            </a:r>
            <a:r>
              <a:rPr lang="en-US" sz="1500" b="1" dirty="0"/>
              <a:t>++) // input first array</a:t>
            </a:r>
          </a:p>
          <a:p>
            <a:pPr>
              <a:lnSpc>
                <a:spcPct val="80000"/>
              </a:lnSpc>
              <a:buFontTx/>
              <a:buNone/>
            </a:pPr>
            <a:r>
              <a:rPr lang="en-US" sz="1500" b="1" dirty="0"/>
              <a:t>        </a:t>
            </a:r>
            <a:r>
              <a:rPr lang="en-US" sz="1500" b="1" dirty="0" err="1"/>
              <a:t>scanf</a:t>
            </a:r>
            <a:r>
              <a:rPr lang="en-US" sz="1500" b="1" dirty="0"/>
              <a:t>("%d</a:t>
            </a:r>
            <a:r>
              <a:rPr lang="en-US" sz="1500" b="1" dirty="0" smtClean="0"/>
              <a:t>", </a:t>
            </a:r>
            <a:r>
              <a:rPr lang="en-US" sz="1500" b="1" dirty="0" smtClean="0">
                <a:solidFill>
                  <a:srgbClr val="FF0000"/>
                </a:solidFill>
              </a:rPr>
              <a:t>&amp;</a:t>
            </a:r>
            <a:r>
              <a:rPr lang="en-US" sz="1500" b="1" dirty="0">
                <a:solidFill>
                  <a:srgbClr val="FF0000"/>
                </a:solidFill>
              </a:rPr>
              <a:t>first[</a:t>
            </a:r>
            <a:r>
              <a:rPr lang="en-US" sz="1500" b="1" dirty="0" err="1">
                <a:solidFill>
                  <a:srgbClr val="FF0000"/>
                </a:solidFill>
              </a:rPr>
              <a:t>i</a:t>
            </a:r>
            <a:r>
              <a:rPr lang="en-US" sz="1500" b="1" dirty="0" smtClean="0">
                <a:solidFill>
                  <a:srgbClr val="FF0000"/>
                </a:solidFill>
              </a:rPr>
              <a:t>] </a:t>
            </a:r>
            <a:r>
              <a:rPr lang="en-US" sz="1500" b="1" dirty="0" smtClean="0"/>
              <a:t>);</a:t>
            </a:r>
            <a:endParaRPr lang="en-US" sz="1500" b="1" dirty="0"/>
          </a:p>
          <a:p>
            <a:pPr>
              <a:lnSpc>
                <a:spcPct val="80000"/>
              </a:lnSpc>
              <a:buFontTx/>
              <a:buNone/>
            </a:pPr>
            <a:r>
              <a:rPr lang="en-US" sz="1500" b="1" dirty="0"/>
              <a:t>      </a:t>
            </a:r>
          </a:p>
          <a:p>
            <a:pPr>
              <a:lnSpc>
                <a:spcPct val="80000"/>
              </a:lnSpc>
              <a:buFontTx/>
              <a:buNone/>
            </a:pPr>
            <a:r>
              <a:rPr lang="en-US" sz="1500" b="1" dirty="0"/>
              <a:t>    </a:t>
            </a:r>
            <a:r>
              <a:rPr lang="en-US" sz="1500" b="1" dirty="0" err="1"/>
              <a:t>printf</a:t>
            </a:r>
            <a:r>
              <a:rPr lang="en-US" sz="1500" b="1" dirty="0"/>
              <a:t>("Enter %d data items for second array : ", SIZE);  </a:t>
            </a:r>
          </a:p>
          <a:p>
            <a:pPr>
              <a:lnSpc>
                <a:spcPct val="80000"/>
              </a:lnSpc>
              <a:buFontTx/>
              <a:buNone/>
            </a:pPr>
            <a:r>
              <a:rPr lang="en-US" sz="1500" b="1" dirty="0"/>
              <a:t>    for(</a:t>
            </a:r>
            <a:r>
              <a:rPr lang="en-US" sz="1500" b="1" dirty="0" err="1"/>
              <a:t>i</a:t>
            </a:r>
            <a:r>
              <a:rPr lang="en-US" sz="1500" b="1" dirty="0"/>
              <a:t>=0;i&lt;SIZE; </a:t>
            </a:r>
            <a:r>
              <a:rPr lang="en-US" sz="1500" b="1" dirty="0" err="1"/>
              <a:t>i</a:t>
            </a:r>
            <a:r>
              <a:rPr lang="en-US" sz="1500" b="1" dirty="0"/>
              <a:t>++) // input second array</a:t>
            </a:r>
          </a:p>
          <a:p>
            <a:pPr>
              <a:lnSpc>
                <a:spcPct val="80000"/>
              </a:lnSpc>
              <a:buFontTx/>
              <a:buNone/>
            </a:pPr>
            <a:r>
              <a:rPr lang="en-US" sz="1500" b="1" dirty="0"/>
              <a:t>        </a:t>
            </a:r>
            <a:r>
              <a:rPr lang="en-US" sz="1500" b="1" dirty="0" err="1"/>
              <a:t>scanf</a:t>
            </a:r>
            <a:r>
              <a:rPr lang="en-US" sz="1500" b="1" dirty="0"/>
              <a:t>("%d</a:t>
            </a:r>
            <a:r>
              <a:rPr lang="en-US" sz="1500" b="1" dirty="0" smtClean="0"/>
              <a:t>", </a:t>
            </a:r>
            <a:r>
              <a:rPr lang="en-US" sz="1500" b="1" dirty="0" smtClean="0">
                <a:solidFill>
                  <a:srgbClr val="FF0000"/>
                </a:solidFill>
              </a:rPr>
              <a:t>&amp;</a:t>
            </a:r>
            <a:r>
              <a:rPr lang="en-US" sz="1500" b="1" dirty="0">
                <a:solidFill>
                  <a:srgbClr val="FF0000"/>
                </a:solidFill>
              </a:rPr>
              <a:t>second[</a:t>
            </a:r>
            <a:r>
              <a:rPr lang="en-US" sz="1500" b="1" dirty="0" err="1">
                <a:solidFill>
                  <a:srgbClr val="FF0000"/>
                </a:solidFill>
              </a:rPr>
              <a:t>i</a:t>
            </a:r>
            <a:r>
              <a:rPr lang="en-US" sz="1500" b="1" dirty="0" smtClean="0">
                <a:solidFill>
                  <a:srgbClr val="FF0000"/>
                </a:solidFill>
              </a:rPr>
              <a:t>] </a:t>
            </a:r>
            <a:r>
              <a:rPr lang="en-US" sz="1500" b="1" dirty="0" smtClean="0"/>
              <a:t>);</a:t>
            </a:r>
            <a:endParaRPr lang="en-US" sz="1500" b="1" dirty="0"/>
          </a:p>
          <a:p>
            <a:pPr>
              <a:lnSpc>
                <a:spcPct val="80000"/>
              </a:lnSpc>
              <a:buFontTx/>
              <a:buNone/>
            </a:pPr>
            <a:r>
              <a:rPr lang="en-US" sz="1500" b="1" dirty="0"/>
              <a:t>      </a:t>
            </a:r>
          </a:p>
          <a:p>
            <a:pPr>
              <a:lnSpc>
                <a:spcPct val="80000"/>
              </a:lnSpc>
              <a:buFontTx/>
              <a:buNone/>
            </a:pPr>
            <a:r>
              <a:rPr lang="en-US" sz="1500" b="1" dirty="0"/>
              <a:t>    for(</a:t>
            </a:r>
            <a:r>
              <a:rPr lang="en-US" sz="1500" b="1" dirty="0" err="1"/>
              <a:t>i</a:t>
            </a:r>
            <a:r>
              <a:rPr lang="en-US" sz="1500" b="1" dirty="0"/>
              <a:t>=0;i&lt;SIZE; </a:t>
            </a:r>
            <a:r>
              <a:rPr lang="en-US" sz="1500" b="1" dirty="0" err="1"/>
              <a:t>i</a:t>
            </a:r>
            <a:r>
              <a:rPr lang="en-US" sz="1500" b="1" dirty="0"/>
              <a:t>++)   // compute the differences</a:t>
            </a:r>
          </a:p>
          <a:p>
            <a:pPr>
              <a:lnSpc>
                <a:spcPct val="80000"/>
              </a:lnSpc>
              <a:buFontTx/>
              <a:buNone/>
            </a:pPr>
            <a:r>
              <a:rPr lang="en-US" sz="1500" b="1" dirty="0"/>
              <a:t>        diff[</a:t>
            </a:r>
            <a:r>
              <a:rPr lang="en-US" sz="1500" b="1" dirty="0" err="1"/>
              <a:t>i</a:t>
            </a:r>
            <a:r>
              <a:rPr lang="en-US" sz="1500" b="1" dirty="0"/>
              <a:t>]= second[</a:t>
            </a:r>
            <a:r>
              <a:rPr lang="en-US" sz="1500" b="1" dirty="0" err="1"/>
              <a:t>i</a:t>
            </a:r>
            <a:r>
              <a:rPr lang="en-US" sz="1500" b="1" dirty="0"/>
              <a:t>] - first[</a:t>
            </a:r>
            <a:r>
              <a:rPr lang="en-US" sz="1500" b="1" dirty="0" err="1"/>
              <a:t>i</a:t>
            </a:r>
            <a:r>
              <a:rPr lang="en-US" sz="1500" b="1" dirty="0"/>
              <a:t>];</a:t>
            </a:r>
          </a:p>
          <a:p>
            <a:pPr>
              <a:lnSpc>
                <a:spcPct val="80000"/>
              </a:lnSpc>
              <a:buFontTx/>
              <a:buNone/>
            </a:pPr>
            <a:r>
              <a:rPr lang="en-US" sz="1500" b="1" dirty="0"/>
              <a:t>    </a:t>
            </a:r>
          </a:p>
          <a:p>
            <a:pPr>
              <a:lnSpc>
                <a:spcPct val="80000"/>
              </a:lnSpc>
              <a:buFontTx/>
              <a:buNone/>
            </a:pPr>
            <a:r>
              <a:rPr lang="en-US" sz="1500" b="1" dirty="0"/>
              <a:t>    </a:t>
            </a:r>
            <a:r>
              <a:rPr lang="en-US" sz="1500" b="1" dirty="0" err="1"/>
              <a:t>printf</a:t>
            </a:r>
            <a:r>
              <a:rPr lang="en-US" sz="1500" b="1" dirty="0"/>
              <a:t>("\n\</a:t>
            </a:r>
            <a:r>
              <a:rPr lang="en-US" sz="1500" b="1" dirty="0" err="1"/>
              <a:t>nOutput</a:t>
            </a:r>
            <a:r>
              <a:rPr lang="en-US" sz="1500" b="1" dirty="0"/>
              <a:t> of the arrays : \n");</a:t>
            </a:r>
          </a:p>
          <a:p>
            <a:pPr>
              <a:lnSpc>
                <a:spcPct val="80000"/>
              </a:lnSpc>
              <a:buFontTx/>
              <a:buNone/>
            </a:pPr>
            <a:r>
              <a:rPr lang="en-US" sz="1500" b="1" dirty="0"/>
              <a:t>    for(</a:t>
            </a:r>
            <a:r>
              <a:rPr lang="en-US" sz="1500" b="1" dirty="0" err="1"/>
              <a:t>i</a:t>
            </a:r>
            <a:r>
              <a:rPr lang="en-US" sz="1500" b="1" dirty="0"/>
              <a:t>=0;i&lt;SIZE; </a:t>
            </a:r>
            <a:r>
              <a:rPr lang="en-US" sz="1500" b="1" dirty="0" err="1"/>
              <a:t>i</a:t>
            </a:r>
            <a:r>
              <a:rPr lang="en-US" sz="1500" b="1" dirty="0"/>
              <a:t>++)   // output the arrays</a:t>
            </a:r>
          </a:p>
          <a:p>
            <a:pPr>
              <a:lnSpc>
                <a:spcPct val="80000"/>
              </a:lnSpc>
              <a:buFontTx/>
              <a:buNone/>
            </a:pPr>
            <a:r>
              <a:rPr lang="en-US" sz="1500" b="1" dirty="0"/>
              <a:t>        </a:t>
            </a:r>
            <a:r>
              <a:rPr lang="en-US" sz="1500" b="1" dirty="0" err="1"/>
              <a:t>printf</a:t>
            </a:r>
            <a:r>
              <a:rPr lang="en-US" sz="1500" b="1" dirty="0"/>
              <a:t>("%5d %5d %5d\n</a:t>
            </a:r>
            <a:r>
              <a:rPr lang="en-US" sz="1500" b="1" dirty="0" smtClean="0"/>
              <a:t>", </a:t>
            </a:r>
            <a:r>
              <a:rPr lang="en-US" sz="1500" b="1" dirty="0" smtClean="0">
                <a:solidFill>
                  <a:srgbClr val="FF0000"/>
                </a:solidFill>
              </a:rPr>
              <a:t>first[</a:t>
            </a:r>
            <a:r>
              <a:rPr lang="en-US" sz="1500" b="1" dirty="0" err="1" smtClean="0">
                <a:solidFill>
                  <a:srgbClr val="FF0000"/>
                </a:solidFill>
              </a:rPr>
              <a:t>i</a:t>
            </a:r>
            <a:r>
              <a:rPr lang="en-US" sz="1500" b="1" dirty="0" smtClean="0">
                <a:solidFill>
                  <a:srgbClr val="FF0000"/>
                </a:solidFill>
              </a:rPr>
              <a:t>],  second[</a:t>
            </a:r>
            <a:r>
              <a:rPr lang="en-US" sz="1500" b="1" dirty="0" err="1" smtClean="0">
                <a:solidFill>
                  <a:srgbClr val="FF0000"/>
                </a:solidFill>
              </a:rPr>
              <a:t>i</a:t>
            </a:r>
            <a:r>
              <a:rPr lang="en-US" sz="1500" b="1" dirty="0" smtClean="0">
                <a:solidFill>
                  <a:srgbClr val="FF0000"/>
                </a:solidFill>
              </a:rPr>
              <a:t>],  diff[</a:t>
            </a:r>
            <a:r>
              <a:rPr lang="en-US" sz="1500" b="1" dirty="0" err="1" smtClean="0">
                <a:solidFill>
                  <a:srgbClr val="FF0000"/>
                </a:solidFill>
              </a:rPr>
              <a:t>i</a:t>
            </a:r>
            <a:r>
              <a:rPr lang="en-US" sz="1500" b="1" dirty="0" smtClean="0">
                <a:solidFill>
                  <a:srgbClr val="FF0000"/>
                </a:solidFill>
              </a:rPr>
              <a:t>] </a:t>
            </a:r>
            <a:r>
              <a:rPr lang="en-US" sz="1500" b="1" dirty="0" smtClean="0"/>
              <a:t>) ;</a:t>
            </a:r>
            <a:endParaRPr lang="en-US" sz="1500" b="1" dirty="0"/>
          </a:p>
          <a:p>
            <a:pPr>
              <a:lnSpc>
                <a:spcPct val="80000"/>
              </a:lnSpc>
              <a:buFontTx/>
              <a:buNone/>
            </a:pPr>
            <a:r>
              <a:rPr lang="en-US" sz="800" b="1" dirty="0"/>
              <a:t>        </a:t>
            </a:r>
          </a:p>
          <a:p>
            <a:pPr>
              <a:lnSpc>
                <a:spcPct val="80000"/>
              </a:lnSpc>
              <a:buFontTx/>
              <a:buNone/>
            </a:pPr>
            <a:r>
              <a:rPr lang="en-US" sz="1500" b="1" dirty="0"/>
              <a:t>    system("pause");</a:t>
            </a:r>
          </a:p>
          <a:p>
            <a:pPr>
              <a:lnSpc>
                <a:spcPct val="80000"/>
              </a:lnSpc>
              <a:buFontTx/>
              <a:buNone/>
            </a:pPr>
            <a:r>
              <a:rPr lang="en-US" sz="1500" b="1" dirty="0"/>
              <a:t>    return 0;</a:t>
            </a:r>
          </a:p>
          <a:p>
            <a:pPr>
              <a:lnSpc>
                <a:spcPct val="80000"/>
              </a:lnSpc>
              <a:buFontTx/>
              <a:buNone/>
            </a:pPr>
            <a:r>
              <a:rPr lang="en-US" sz="1500" b="1" dirty="0"/>
              <a:t>}</a:t>
            </a:r>
          </a:p>
        </p:txBody>
      </p:sp>
      <p:sp>
        <p:nvSpPr>
          <p:cNvPr id="6" name="Slide Number Placeholder 6"/>
          <p:cNvSpPr>
            <a:spLocks noGrp="1"/>
          </p:cNvSpPr>
          <p:nvPr>
            <p:ph type="sldNum" sz="quarter" idx="11"/>
          </p:nvPr>
        </p:nvSpPr>
        <p:spPr/>
        <p:txBody>
          <a:bodyPr/>
          <a:lstStyle/>
          <a:p>
            <a:fld id="{FE5943CB-5ADE-4B04-824D-D7843794E81D}" type="slidenum">
              <a:rPr lang="ar-SA"/>
              <a:pPr/>
              <a:t>12</a:t>
            </a:fld>
            <a:endParaRPr lang="en-US"/>
          </a:p>
        </p:txBody>
      </p:sp>
      <p:pic>
        <p:nvPicPr>
          <p:cNvPr id="443396" name="Picture 4"/>
          <p:cNvPicPr>
            <a:picLocks noChangeAspect="1" noChangeArrowheads="1"/>
          </p:cNvPicPr>
          <p:nvPr/>
        </p:nvPicPr>
        <p:blipFill>
          <a:blip r:embed="rId3" cstate="print"/>
          <a:srcRect/>
          <a:stretch>
            <a:fillRect/>
          </a:stretch>
        </p:blipFill>
        <p:spPr bwMode="auto">
          <a:xfrm>
            <a:off x="5943600" y="990600"/>
            <a:ext cx="3124200" cy="23622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43395">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43395">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4339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4339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4339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43395">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43395">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43395">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43395">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43395">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43395">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43395">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43395">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43395">
                                            <p:txEl>
                                              <p:pRg st="13" end="1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43395">
                                            <p:txEl>
                                              <p:pRg st="14" end="14"/>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43395">
                                            <p:txEl>
                                              <p:pRg st="15" end="15"/>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43395">
                                            <p:txEl>
                                              <p:pRg st="16" end="16"/>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43395">
                                            <p:txEl>
                                              <p:pRg st="17" end="17"/>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43395">
                                            <p:txEl>
                                              <p:pRg st="18" end="18"/>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43395">
                                            <p:txEl>
                                              <p:pRg st="19" end="19"/>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43395">
                                            <p:txEl>
                                              <p:pRg st="20" end="20"/>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43395">
                                            <p:txEl>
                                              <p:pRg st="21" end="21"/>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43395">
                                            <p:txEl>
                                              <p:pRg st="22" end="22"/>
                                            </p:tx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43395">
                                            <p:txEl>
                                              <p:pRg st="23" end="23"/>
                                            </p:tx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43395">
                                            <p:txEl>
                                              <p:pRg st="24" end="24"/>
                                            </p:txEl>
                                          </p:spTgt>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43395">
                                            <p:txEl>
                                              <p:pRg st="25" end="25"/>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23" presetClass="entr" presetSubtype="16" fill="hold" nodeType="clickEffect">
                                  <p:stCondLst>
                                    <p:cond delay="0"/>
                                  </p:stCondLst>
                                  <p:childTnLst>
                                    <p:set>
                                      <p:cBhvr>
                                        <p:cTn id="60" dur="1" fill="hold">
                                          <p:stCondLst>
                                            <p:cond delay="0"/>
                                          </p:stCondLst>
                                        </p:cTn>
                                        <p:tgtEl>
                                          <p:spTgt spid="443396"/>
                                        </p:tgtEl>
                                        <p:attrNameLst>
                                          <p:attrName>style.visibility</p:attrName>
                                        </p:attrNameLst>
                                      </p:cBhvr>
                                      <p:to>
                                        <p:strVal val="visible"/>
                                      </p:to>
                                    </p:set>
                                    <p:anim calcmode="lin" valueType="num">
                                      <p:cBhvr>
                                        <p:cTn id="61" dur="500" fill="hold"/>
                                        <p:tgtEl>
                                          <p:spTgt spid="443396"/>
                                        </p:tgtEl>
                                        <p:attrNameLst>
                                          <p:attrName>ppt_w</p:attrName>
                                        </p:attrNameLst>
                                      </p:cBhvr>
                                      <p:tavLst>
                                        <p:tav tm="0">
                                          <p:val>
                                            <p:fltVal val="0"/>
                                          </p:val>
                                        </p:tav>
                                        <p:tav tm="100000">
                                          <p:val>
                                            <p:strVal val="#ppt_w"/>
                                          </p:val>
                                        </p:tav>
                                      </p:tavLst>
                                    </p:anim>
                                    <p:anim calcmode="lin" valueType="num">
                                      <p:cBhvr>
                                        <p:cTn id="62" dur="500" fill="hold"/>
                                        <p:tgtEl>
                                          <p:spTgt spid="44339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3395"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2" name="Rectangle 2"/>
          <p:cNvSpPr>
            <a:spLocks noGrp="1" noChangeArrowheads="1"/>
          </p:cNvSpPr>
          <p:nvPr>
            <p:ph type="title"/>
          </p:nvPr>
        </p:nvSpPr>
        <p:spPr>
          <a:xfrm>
            <a:off x="152400" y="76200"/>
            <a:ext cx="8839200" cy="563563"/>
          </a:xfrm>
        </p:spPr>
        <p:txBody>
          <a:bodyPr>
            <a:normAutofit fontScale="90000"/>
          </a:bodyPr>
          <a:lstStyle/>
          <a:p>
            <a:r>
              <a:rPr lang="en-US" sz="3600"/>
              <a:t>Example 3</a:t>
            </a:r>
          </a:p>
        </p:txBody>
      </p:sp>
      <p:sp>
        <p:nvSpPr>
          <p:cNvPr id="445443" name="Rectangle 3"/>
          <p:cNvSpPr>
            <a:spLocks noGrp="1" noChangeArrowheads="1"/>
          </p:cNvSpPr>
          <p:nvPr>
            <p:ph type="body" sz="half" idx="1"/>
          </p:nvPr>
        </p:nvSpPr>
        <p:spPr>
          <a:xfrm>
            <a:off x="381000" y="685800"/>
            <a:ext cx="7772400" cy="5943600"/>
          </a:xfrm>
          <a:noFill/>
          <a:ln>
            <a:solidFill>
              <a:schemeClr val="tx1"/>
            </a:solidFill>
          </a:ln>
        </p:spPr>
        <p:txBody>
          <a:bodyPr>
            <a:normAutofit fontScale="92500" lnSpcReduction="10000"/>
          </a:bodyPr>
          <a:lstStyle/>
          <a:p>
            <a:pPr>
              <a:lnSpc>
                <a:spcPct val="80000"/>
              </a:lnSpc>
              <a:buFontTx/>
              <a:buNone/>
            </a:pPr>
            <a:r>
              <a:rPr lang="en-US" sz="1800" b="1" dirty="0"/>
              <a:t>/* Computes the mean and standard deviation of an array of data </a:t>
            </a:r>
            <a:r>
              <a:rPr lang="en-US" sz="1800" b="1" dirty="0" smtClean="0"/>
              <a:t>and</a:t>
            </a:r>
            <a:r>
              <a:rPr lang="en-US" sz="1800" b="1" dirty="0"/>
              <a:t> </a:t>
            </a:r>
            <a:r>
              <a:rPr lang="en-US" sz="1800" b="1" dirty="0" smtClean="0"/>
              <a:t>displays </a:t>
            </a:r>
            <a:r>
              <a:rPr lang="en-US" sz="1800" b="1" dirty="0"/>
              <a:t>the difference between each value and the mean.  */</a:t>
            </a:r>
          </a:p>
          <a:p>
            <a:pPr>
              <a:lnSpc>
                <a:spcPct val="80000"/>
              </a:lnSpc>
              <a:buFontTx/>
              <a:buNone/>
            </a:pPr>
            <a:r>
              <a:rPr lang="en-US" sz="1800" b="1" dirty="0"/>
              <a:t>#include &lt;</a:t>
            </a:r>
            <a:r>
              <a:rPr lang="en-US" sz="1800" b="1" dirty="0" err="1"/>
              <a:t>stdio.h</a:t>
            </a:r>
            <a:r>
              <a:rPr lang="en-US" sz="1800" b="1" dirty="0"/>
              <a:t>&gt;</a:t>
            </a:r>
          </a:p>
          <a:p>
            <a:pPr>
              <a:lnSpc>
                <a:spcPct val="80000"/>
              </a:lnSpc>
              <a:buFontTx/>
              <a:buNone/>
            </a:pPr>
            <a:r>
              <a:rPr lang="en-US" sz="1800" b="1" dirty="0"/>
              <a:t>#include &lt;</a:t>
            </a:r>
            <a:r>
              <a:rPr lang="en-US" sz="1800" b="1" dirty="0" err="1"/>
              <a:t>math.h</a:t>
            </a:r>
            <a:r>
              <a:rPr lang="en-US" sz="1800" b="1" dirty="0"/>
              <a:t>&gt;</a:t>
            </a:r>
          </a:p>
          <a:p>
            <a:pPr>
              <a:lnSpc>
                <a:spcPct val="80000"/>
              </a:lnSpc>
              <a:buFontTx/>
              <a:buNone/>
            </a:pPr>
            <a:r>
              <a:rPr lang="en-US" sz="1800" b="1" dirty="0"/>
              <a:t>#define SIZE  8  /* maximum number of items in list of data	*/</a:t>
            </a:r>
          </a:p>
          <a:p>
            <a:pPr>
              <a:lnSpc>
                <a:spcPct val="80000"/>
              </a:lnSpc>
              <a:buFontTx/>
              <a:buNone/>
            </a:pPr>
            <a:endParaRPr lang="en-US" sz="800" b="1" dirty="0"/>
          </a:p>
          <a:p>
            <a:pPr>
              <a:lnSpc>
                <a:spcPct val="80000"/>
              </a:lnSpc>
              <a:buFontTx/>
              <a:buNone/>
            </a:pPr>
            <a:r>
              <a:rPr lang="en-US" sz="1800" b="1" dirty="0" err="1"/>
              <a:t>int</a:t>
            </a:r>
            <a:r>
              <a:rPr lang="en-US" sz="1800" b="1" dirty="0"/>
              <a:t> main(void) {</a:t>
            </a:r>
          </a:p>
          <a:p>
            <a:pPr>
              <a:lnSpc>
                <a:spcPct val="80000"/>
              </a:lnSpc>
              <a:buFontTx/>
              <a:buNone/>
            </a:pPr>
            <a:r>
              <a:rPr lang="en-US" sz="1800" b="1" dirty="0"/>
              <a:t>      double x[SIZE], mean, </a:t>
            </a:r>
            <a:r>
              <a:rPr lang="en-US" sz="1800" b="1" dirty="0" err="1"/>
              <a:t>st_dev</a:t>
            </a:r>
            <a:r>
              <a:rPr lang="en-US" sz="1800" b="1" dirty="0"/>
              <a:t>, sum, </a:t>
            </a:r>
            <a:r>
              <a:rPr lang="en-US" sz="1800" b="1" dirty="0" err="1"/>
              <a:t>sum_sqr</a:t>
            </a:r>
            <a:r>
              <a:rPr lang="en-US" sz="1800" b="1" dirty="0"/>
              <a:t>; </a:t>
            </a:r>
          </a:p>
          <a:p>
            <a:pPr>
              <a:lnSpc>
                <a:spcPct val="80000"/>
              </a:lnSpc>
              <a:buFontTx/>
              <a:buNone/>
            </a:pPr>
            <a:r>
              <a:rPr lang="en-US" sz="1800" b="1" dirty="0"/>
              <a:t>      </a:t>
            </a:r>
            <a:r>
              <a:rPr lang="en-US" sz="1800" b="1" dirty="0" err="1"/>
              <a:t>int</a:t>
            </a:r>
            <a:r>
              <a:rPr lang="en-US" sz="1800" b="1" dirty="0"/>
              <a:t>    </a:t>
            </a:r>
            <a:r>
              <a:rPr lang="en-US" sz="1800" b="1" dirty="0" err="1"/>
              <a:t>i</a:t>
            </a:r>
            <a:r>
              <a:rPr lang="en-US" sz="1800" b="1" dirty="0"/>
              <a:t>;</a:t>
            </a:r>
          </a:p>
          <a:p>
            <a:pPr>
              <a:lnSpc>
                <a:spcPct val="80000"/>
              </a:lnSpc>
              <a:buFontTx/>
              <a:buNone/>
            </a:pPr>
            <a:endParaRPr lang="en-US" sz="1800" b="1" dirty="0"/>
          </a:p>
          <a:p>
            <a:pPr>
              <a:lnSpc>
                <a:spcPct val="80000"/>
              </a:lnSpc>
              <a:buFontTx/>
              <a:buNone/>
            </a:pPr>
            <a:r>
              <a:rPr lang="en-US" sz="1800" b="1" dirty="0"/>
              <a:t>      /* Gets the data	*/</a:t>
            </a:r>
          </a:p>
          <a:p>
            <a:pPr>
              <a:lnSpc>
                <a:spcPct val="80000"/>
              </a:lnSpc>
              <a:buFontTx/>
              <a:buNone/>
            </a:pPr>
            <a:r>
              <a:rPr lang="en-US" sz="1800" b="1" dirty="0"/>
              <a:t>      </a:t>
            </a:r>
            <a:r>
              <a:rPr lang="en-US" sz="1800" b="1" dirty="0" err="1"/>
              <a:t>printf</a:t>
            </a:r>
            <a:r>
              <a:rPr lang="en-US" sz="1800" b="1" dirty="0"/>
              <a:t>("Enter %d numbers separated by blanks\n&gt; ", SIZE);</a:t>
            </a:r>
          </a:p>
          <a:p>
            <a:pPr>
              <a:lnSpc>
                <a:spcPct val="80000"/>
              </a:lnSpc>
              <a:buFontTx/>
              <a:buNone/>
            </a:pPr>
            <a:r>
              <a:rPr lang="en-US" sz="1800" b="1" dirty="0"/>
              <a:t>      for  (</a:t>
            </a:r>
            <a:r>
              <a:rPr lang="en-US" sz="1800" b="1" dirty="0" err="1"/>
              <a:t>i</a:t>
            </a:r>
            <a:r>
              <a:rPr lang="en-US" sz="1800" b="1" dirty="0"/>
              <a:t> = 0;  </a:t>
            </a:r>
            <a:r>
              <a:rPr lang="en-US" sz="1800" b="1" dirty="0" err="1"/>
              <a:t>i</a:t>
            </a:r>
            <a:r>
              <a:rPr lang="en-US" sz="1800" b="1" dirty="0"/>
              <a:t> &lt; SIZE;  ++</a:t>
            </a:r>
            <a:r>
              <a:rPr lang="en-US" sz="1800" b="1" dirty="0" err="1"/>
              <a:t>i</a:t>
            </a:r>
            <a:r>
              <a:rPr lang="en-US" sz="1800" b="1" dirty="0"/>
              <a:t>)</a:t>
            </a:r>
          </a:p>
          <a:p>
            <a:pPr>
              <a:lnSpc>
                <a:spcPct val="80000"/>
              </a:lnSpc>
              <a:buFontTx/>
              <a:buNone/>
            </a:pPr>
            <a:r>
              <a:rPr lang="en-US" sz="1800" b="1" dirty="0"/>
              <a:t>          </a:t>
            </a:r>
            <a:r>
              <a:rPr lang="en-US" sz="1800" b="1" dirty="0" err="1"/>
              <a:t>scanf</a:t>
            </a:r>
            <a:r>
              <a:rPr lang="en-US" sz="1800" b="1" dirty="0"/>
              <a:t>("%lf", </a:t>
            </a:r>
            <a:r>
              <a:rPr lang="en-US" sz="1800" b="1" dirty="0">
                <a:solidFill>
                  <a:srgbClr val="FF0000"/>
                </a:solidFill>
              </a:rPr>
              <a:t>&amp;x[</a:t>
            </a:r>
            <a:r>
              <a:rPr lang="en-US" sz="1800" b="1" dirty="0" err="1">
                <a:solidFill>
                  <a:srgbClr val="FF0000"/>
                </a:solidFill>
              </a:rPr>
              <a:t>i</a:t>
            </a:r>
            <a:r>
              <a:rPr lang="en-US" sz="1800" b="1" dirty="0" smtClean="0">
                <a:solidFill>
                  <a:srgbClr val="FF0000"/>
                </a:solidFill>
              </a:rPr>
              <a:t>] </a:t>
            </a:r>
            <a:r>
              <a:rPr lang="en-US" sz="1800" b="1" dirty="0" smtClean="0"/>
              <a:t>);</a:t>
            </a:r>
            <a:endParaRPr lang="en-US" sz="1800" b="1" dirty="0"/>
          </a:p>
          <a:p>
            <a:pPr>
              <a:lnSpc>
                <a:spcPct val="80000"/>
              </a:lnSpc>
              <a:buFontTx/>
              <a:buNone/>
            </a:pPr>
            <a:endParaRPr lang="en-US" sz="1800" b="1" dirty="0"/>
          </a:p>
          <a:p>
            <a:pPr>
              <a:lnSpc>
                <a:spcPct val="80000"/>
              </a:lnSpc>
              <a:buFontTx/>
              <a:buNone/>
            </a:pPr>
            <a:r>
              <a:rPr lang="en-US" sz="1800" b="1" dirty="0"/>
              <a:t>      /* Computes the sum and the sum of the squares of all data	*/</a:t>
            </a:r>
          </a:p>
          <a:p>
            <a:pPr>
              <a:lnSpc>
                <a:spcPct val="80000"/>
              </a:lnSpc>
              <a:buFontTx/>
              <a:buNone/>
            </a:pPr>
            <a:r>
              <a:rPr lang="en-US" sz="1800" b="1" dirty="0"/>
              <a:t>      sum = 0;</a:t>
            </a:r>
          </a:p>
          <a:p>
            <a:pPr>
              <a:lnSpc>
                <a:spcPct val="80000"/>
              </a:lnSpc>
              <a:buFontTx/>
              <a:buNone/>
            </a:pPr>
            <a:r>
              <a:rPr lang="en-US" sz="1800" b="1" dirty="0"/>
              <a:t>      </a:t>
            </a:r>
            <a:r>
              <a:rPr lang="en-US" sz="1800" b="1" dirty="0" err="1"/>
              <a:t>sum_sqr</a:t>
            </a:r>
            <a:r>
              <a:rPr lang="en-US" sz="1800" b="1" dirty="0"/>
              <a:t> = 0;</a:t>
            </a:r>
          </a:p>
          <a:p>
            <a:pPr>
              <a:lnSpc>
                <a:spcPct val="80000"/>
              </a:lnSpc>
              <a:buFontTx/>
              <a:buNone/>
            </a:pPr>
            <a:r>
              <a:rPr lang="en-US" sz="1800" b="1" dirty="0"/>
              <a:t>      for   (</a:t>
            </a:r>
            <a:r>
              <a:rPr lang="en-US" sz="1800" b="1" dirty="0" err="1"/>
              <a:t>i</a:t>
            </a:r>
            <a:r>
              <a:rPr lang="en-US" sz="1800" b="1" dirty="0"/>
              <a:t> = 0;  </a:t>
            </a:r>
            <a:r>
              <a:rPr lang="en-US" sz="1800" b="1" dirty="0" err="1"/>
              <a:t>i</a:t>
            </a:r>
            <a:r>
              <a:rPr lang="en-US" sz="1800" b="1" dirty="0"/>
              <a:t> &lt; SIZE;  ++</a:t>
            </a:r>
            <a:r>
              <a:rPr lang="en-US" sz="1800" b="1" dirty="0" err="1"/>
              <a:t>i</a:t>
            </a:r>
            <a:r>
              <a:rPr lang="en-US" sz="1800" b="1" dirty="0"/>
              <a:t>) {</a:t>
            </a:r>
          </a:p>
          <a:p>
            <a:pPr>
              <a:lnSpc>
                <a:spcPct val="80000"/>
              </a:lnSpc>
              <a:buFontTx/>
              <a:buNone/>
            </a:pPr>
            <a:r>
              <a:rPr lang="en-US" sz="1800" b="1" dirty="0"/>
              <a:t>             sum += x[</a:t>
            </a:r>
            <a:r>
              <a:rPr lang="en-US" sz="1800" b="1" dirty="0" err="1"/>
              <a:t>i</a:t>
            </a:r>
            <a:r>
              <a:rPr lang="en-US" sz="1800" b="1" dirty="0"/>
              <a:t>];</a:t>
            </a:r>
          </a:p>
          <a:p>
            <a:pPr>
              <a:lnSpc>
                <a:spcPct val="80000"/>
              </a:lnSpc>
              <a:buFontTx/>
              <a:buNone/>
            </a:pPr>
            <a:r>
              <a:rPr lang="en-US" sz="1800" b="1" dirty="0"/>
              <a:t>             </a:t>
            </a:r>
            <a:r>
              <a:rPr lang="en-US" sz="1800" b="1" dirty="0" err="1"/>
              <a:t>sum_sqr</a:t>
            </a:r>
            <a:r>
              <a:rPr lang="en-US" sz="1800" b="1" dirty="0"/>
              <a:t> += x[</a:t>
            </a:r>
            <a:r>
              <a:rPr lang="en-US" sz="1800" b="1" dirty="0" err="1"/>
              <a:t>i</a:t>
            </a:r>
            <a:r>
              <a:rPr lang="en-US" sz="1800" b="1" dirty="0"/>
              <a:t>] * x[</a:t>
            </a:r>
            <a:r>
              <a:rPr lang="en-US" sz="1800" b="1" dirty="0" err="1"/>
              <a:t>i</a:t>
            </a:r>
            <a:r>
              <a:rPr lang="en-US" sz="1800" b="1" dirty="0"/>
              <a:t>];</a:t>
            </a:r>
          </a:p>
          <a:p>
            <a:pPr>
              <a:lnSpc>
                <a:spcPct val="80000"/>
              </a:lnSpc>
              <a:buFontTx/>
              <a:buNone/>
            </a:pPr>
            <a:r>
              <a:rPr lang="en-US" sz="1800" b="1" dirty="0"/>
              <a:t>      }</a:t>
            </a:r>
          </a:p>
        </p:txBody>
      </p:sp>
      <p:sp>
        <p:nvSpPr>
          <p:cNvPr id="5" name="Slide Number Placeholder 6"/>
          <p:cNvSpPr>
            <a:spLocks noGrp="1"/>
          </p:cNvSpPr>
          <p:nvPr>
            <p:ph type="sldNum" sz="quarter" idx="11"/>
          </p:nvPr>
        </p:nvSpPr>
        <p:spPr/>
        <p:txBody>
          <a:bodyPr/>
          <a:lstStyle/>
          <a:p>
            <a:fld id="{932E1834-099A-4F0F-90C2-1DC8FC4378EE}" type="slidenum">
              <a:rPr lang="ar-SA"/>
              <a:pPr/>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45443">
                                            <p:bg/>
                                          </p:spTgt>
                                        </p:tgtEl>
                                        <p:attrNameLst>
                                          <p:attrName>style.visibility</p:attrName>
                                        </p:attrNameLst>
                                      </p:cBhvr>
                                      <p:to>
                                        <p:strVal val="visible"/>
                                      </p:to>
                                    </p:set>
                                    <p:anim calcmode="lin" valueType="num">
                                      <p:cBhvr>
                                        <p:cTn id="7" dur="500" fill="hold"/>
                                        <p:tgtEl>
                                          <p:spTgt spid="445443">
                                            <p:bg/>
                                          </p:spTgt>
                                        </p:tgtEl>
                                        <p:attrNameLst>
                                          <p:attrName>ppt_w</p:attrName>
                                        </p:attrNameLst>
                                      </p:cBhvr>
                                      <p:tavLst>
                                        <p:tav tm="0">
                                          <p:val>
                                            <p:fltVal val="0"/>
                                          </p:val>
                                        </p:tav>
                                        <p:tav tm="100000">
                                          <p:val>
                                            <p:strVal val="#ppt_w"/>
                                          </p:val>
                                        </p:tav>
                                      </p:tavLst>
                                    </p:anim>
                                    <p:anim calcmode="lin" valueType="num">
                                      <p:cBhvr>
                                        <p:cTn id="8" dur="500" fill="hold"/>
                                        <p:tgtEl>
                                          <p:spTgt spid="445443">
                                            <p:bg/>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45443">
                                            <p:txEl>
                                              <p:pRg st="0" end="0"/>
                                            </p:txEl>
                                          </p:spTgt>
                                        </p:tgtEl>
                                        <p:attrNameLst>
                                          <p:attrName>style.visibility</p:attrName>
                                        </p:attrNameLst>
                                      </p:cBhvr>
                                      <p:to>
                                        <p:strVal val="visible"/>
                                      </p:to>
                                    </p:set>
                                    <p:anim calcmode="lin" valueType="num">
                                      <p:cBhvr>
                                        <p:cTn id="11" dur="500" fill="hold"/>
                                        <p:tgtEl>
                                          <p:spTgt spid="445443">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445443">
                                            <p:txEl>
                                              <p:pRg st="0" end="0"/>
                                            </p:txEl>
                                          </p:spTgt>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445443">
                                            <p:txEl>
                                              <p:pRg st="1" end="1"/>
                                            </p:txEl>
                                          </p:spTgt>
                                        </p:tgtEl>
                                        <p:attrNameLst>
                                          <p:attrName>style.visibility</p:attrName>
                                        </p:attrNameLst>
                                      </p:cBhvr>
                                      <p:to>
                                        <p:strVal val="visible"/>
                                      </p:to>
                                    </p:set>
                                    <p:anim calcmode="lin" valueType="num">
                                      <p:cBhvr>
                                        <p:cTn id="15" dur="500" fill="hold"/>
                                        <p:tgtEl>
                                          <p:spTgt spid="44544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445443">
                                            <p:txEl>
                                              <p:pRg st="1" end="1"/>
                                            </p:txEl>
                                          </p:spTgt>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445443">
                                            <p:txEl>
                                              <p:pRg st="2" end="2"/>
                                            </p:txEl>
                                          </p:spTgt>
                                        </p:tgtEl>
                                        <p:attrNameLst>
                                          <p:attrName>style.visibility</p:attrName>
                                        </p:attrNameLst>
                                      </p:cBhvr>
                                      <p:to>
                                        <p:strVal val="visible"/>
                                      </p:to>
                                    </p:set>
                                    <p:anim calcmode="lin" valueType="num">
                                      <p:cBhvr>
                                        <p:cTn id="19" dur="500" fill="hold"/>
                                        <p:tgtEl>
                                          <p:spTgt spid="44544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445443">
                                            <p:txEl>
                                              <p:pRg st="2" end="2"/>
                                            </p:txEl>
                                          </p:spTgt>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445443">
                                            <p:txEl>
                                              <p:pRg st="3" end="3"/>
                                            </p:txEl>
                                          </p:spTgt>
                                        </p:tgtEl>
                                        <p:attrNameLst>
                                          <p:attrName>style.visibility</p:attrName>
                                        </p:attrNameLst>
                                      </p:cBhvr>
                                      <p:to>
                                        <p:strVal val="visible"/>
                                      </p:to>
                                    </p:set>
                                    <p:anim calcmode="lin" valueType="num">
                                      <p:cBhvr>
                                        <p:cTn id="23" dur="500" fill="hold"/>
                                        <p:tgtEl>
                                          <p:spTgt spid="445443">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445443">
                                            <p:txEl>
                                              <p:pRg st="3" end="3"/>
                                            </p:txEl>
                                          </p:spTgt>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445443">
                                            <p:txEl>
                                              <p:pRg st="5" end="5"/>
                                            </p:txEl>
                                          </p:spTgt>
                                        </p:tgtEl>
                                        <p:attrNameLst>
                                          <p:attrName>style.visibility</p:attrName>
                                        </p:attrNameLst>
                                      </p:cBhvr>
                                      <p:to>
                                        <p:strVal val="visible"/>
                                      </p:to>
                                    </p:set>
                                    <p:anim calcmode="lin" valueType="num">
                                      <p:cBhvr>
                                        <p:cTn id="27" dur="500" fill="hold"/>
                                        <p:tgtEl>
                                          <p:spTgt spid="445443">
                                            <p:txEl>
                                              <p:pRg st="5" end="5"/>
                                            </p:txEl>
                                          </p:spTgt>
                                        </p:tgtEl>
                                        <p:attrNameLst>
                                          <p:attrName>ppt_w</p:attrName>
                                        </p:attrNameLst>
                                      </p:cBhvr>
                                      <p:tavLst>
                                        <p:tav tm="0">
                                          <p:val>
                                            <p:fltVal val="0"/>
                                          </p:val>
                                        </p:tav>
                                        <p:tav tm="100000">
                                          <p:val>
                                            <p:strVal val="#ppt_w"/>
                                          </p:val>
                                        </p:tav>
                                      </p:tavLst>
                                    </p:anim>
                                    <p:anim calcmode="lin" valueType="num">
                                      <p:cBhvr>
                                        <p:cTn id="28" dur="500" fill="hold"/>
                                        <p:tgtEl>
                                          <p:spTgt spid="445443">
                                            <p:txEl>
                                              <p:pRg st="5" end="5"/>
                                            </p:txEl>
                                          </p:spTgt>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0"/>
                                  </p:stCondLst>
                                  <p:childTnLst>
                                    <p:set>
                                      <p:cBhvr>
                                        <p:cTn id="30" dur="1" fill="hold">
                                          <p:stCondLst>
                                            <p:cond delay="0"/>
                                          </p:stCondLst>
                                        </p:cTn>
                                        <p:tgtEl>
                                          <p:spTgt spid="445443">
                                            <p:txEl>
                                              <p:pRg st="6" end="6"/>
                                            </p:txEl>
                                          </p:spTgt>
                                        </p:tgtEl>
                                        <p:attrNameLst>
                                          <p:attrName>style.visibility</p:attrName>
                                        </p:attrNameLst>
                                      </p:cBhvr>
                                      <p:to>
                                        <p:strVal val="visible"/>
                                      </p:to>
                                    </p:set>
                                    <p:anim calcmode="lin" valueType="num">
                                      <p:cBhvr>
                                        <p:cTn id="31" dur="500" fill="hold"/>
                                        <p:tgtEl>
                                          <p:spTgt spid="445443">
                                            <p:txEl>
                                              <p:pRg st="6" end="6"/>
                                            </p:txEl>
                                          </p:spTgt>
                                        </p:tgtEl>
                                        <p:attrNameLst>
                                          <p:attrName>ppt_w</p:attrName>
                                        </p:attrNameLst>
                                      </p:cBhvr>
                                      <p:tavLst>
                                        <p:tav tm="0">
                                          <p:val>
                                            <p:fltVal val="0"/>
                                          </p:val>
                                        </p:tav>
                                        <p:tav tm="100000">
                                          <p:val>
                                            <p:strVal val="#ppt_w"/>
                                          </p:val>
                                        </p:tav>
                                      </p:tavLst>
                                    </p:anim>
                                    <p:anim calcmode="lin" valueType="num">
                                      <p:cBhvr>
                                        <p:cTn id="32" dur="500" fill="hold"/>
                                        <p:tgtEl>
                                          <p:spTgt spid="445443">
                                            <p:txEl>
                                              <p:pRg st="6" end="6"/>
                                            </p:txEl>
                                          </p:spTgt>
                                        </p:tgtEl>
                                        <p:attrNameLst>
                                          <p:attrName>ppt_h</p:attrName>
                                        </p:attrNameLst>
                                      </p:cBhvr>
                                      <p:tavLst>
                                        <p:tav tm="0">
                                          <p:val>
                                            <p:fltVal val="0"/>
                                          </p:val>
                                        </p:tav>
                                        <p:tav tm="100000">
                                          <p:val>
                                            <p:strVal val="#ppt_h"/>
                                          </p:val>
                                        </p:tav>
                                      </p:tavLst>
                                    </p:anim>
                                  </p:childTnLst>
                                </p:cTn>
                              </p:par>
                              <p:par>
                                <p:cTn id="33" presetID="23" presetClass="entr" presetSubtype="16" fill="hold" grpId="0" nodeType="withEffect">
                                  <p:stCondLst>
                                    <p:cond delay="0"/>
                                  </p:stCondLst>
                                  <p:childTnLst>
                                    <p:set>
                                      <p:cBhvr>
                                        <p:cTn id="34" dur="1" fill="hold">
                                          <p:stCondLst>
                                            <p:cond delay="0"/>
                                          </p:stCondLst>
                                        </p:cTn>
                                        <p:tgtEl>
                                          <p:spTgt spid="445443">
                                            <p:txEl>
                                              <p:pRg st="7" end="7"/>
                                            </p:txEl>
                                          </p:spTgt>
                                        </p:tgtEl>
                                        <p:attrNameLst>
                                          <p:attrName>style.visibility</p:attrName>
                                        </p:attrNameLst>
                                      </p:cBhvr>
                                      <p:to>
                                        <p:strVal val="visible"/>
                                      </p:to>
                                    </p:set>
                                    <p:anim calcmode="lin" valueType="num">
                                      <p:cBhvr>
                                        <p:cTn id="35" dur="500" fill="hold"/>
                                        <p:tgtEl>
                                          <p:spTgt spid="445443">
                                            <p:txEl>
                                              <p:pRg st="7" end="7"/>
                                            </p:txEl>
                                          </p:spTgt>
                                        </p:tgtEl>
                                        <p:attrNameLst>
                                          <p:attrName>ppt_w</p:attrName>
                                        </p:attrNameLst>
                                      </p:cBhvr>
                                      <p:tavLst>
                                        <p:tav tm="0">
                                          <p:val>
                                            <p:fltVal val="0"/>
                                          </p:val>
                                        </p:tav>
                                        <p:tav tm="100000">
                                          <p:val>
                                            <p:strVal val="#ppt_w"/>
                                          </p:val>
                                        </p:tav>
                                      </p:tavLst>
                                    </p:anim>
                                    <p:anim calcmode="lin" valueType="num">
                                      <p:cBhvr>
                                        <p:cTn id="36" dur="500" fill="hold"/>
                                        <p:tgtEl>
                                          <p:spTgt spid="445443">
                                            <p:txEl>
                                              <p:pRg st="7" end="7"/>
                                            </p:txEl>
                                          </p:spTgt>
                                        </p:tgtEl>
                                        <p:attrNameLst>
                                          <p:attrName>ppt_h</p:attrName>
                                        </p:attrNameLst>
                                      </p:cBhvr>
                                      <p:tavLst>
                                        <p:tav tm="0">
                                          <p:val>
                                            <p:fltVal val="0"/>
                                          </p:val>
                                        </p:tav>
                                        <p:tav tm="100000">
                                          <p:val>
                                            <p:strVal val="#ppt_h"/>
                                          </p:val>
                                        </p:tav>
                                      </p:tavLst>
                                    </p:anim>
                                  </p:childTnLst>
                                </p:cTn>
                              </p:par>
                              <p:par>
                                <p:cTn id="37" presetID="23" presetClass="entr" presetSubtype="16" fill="hold" grpId="0" nodeType="withEffect">
                                  <p:stCondLst>
                                    <p:cond delay="0"/>
                                  </p:stCondLst>
                                  <p:childTnLst>
                                    <p:set>
                                      <p:cBhvr>
                                        <p:cTn id="38" dur="1" fill="hold">
                                          <p:stCondLst>
                                            <p:cond delay="0"/>
                                          </p:stCondLst>
                                        </p:cTn>
                                        <p:tgtEl>
                                          <p:spTgt spid="445443">
                                            <p:txEl>
                                              <p:pRg st="9" end="9"/>
                                            </p:txEl>
                                          </p:spTgt>
                                        </p:tgtEl>
                                        <p:attrNameLst>
                                          <p:attrName>style.visibility</p:attrName>
                                        </p:attrNameLst>
                                      </p:cBhvr>
                                      <p:to>
                                        <p:strVal val="visible"/>
                                      </p:to>
                                    </p:set>
                                    <p:anim calcmode="lin" valueType="num">
                                      <p:cBhvr>
                                        <p:cTn id="39" dur="500" fill="hold"/>
                                        <p:tgtEl>
                                          <p:spTgt spid="445443">
                                            <p:txEl>
                                              <p:pRg st="9" end="9"/>
                                            </p:txEl>
                                          </p:spTgt>
                                        </p:tgtEl>
                                        <p:attrNameLst>
                                          <p:attrName>ppt_w</p:attrName>
                                        </p:attrNameLst>
                                      </p:cBhvr>
                                      <p:tavLst>
                                        <p:tav tm="0">
                                          <p:val>
                                            <p:fltVal val="0"/>
                                          </p:val>
                                        </p:tav>
                                        <p:tav tm="100000">
                                          <p:val>
                                            <p:strVal val="#ppt_w"/>
                                          </p:val>
                                        </p:tav>
                                      </p:tavLst>
                                    </p:anim>
                                    <p:anim calcmode="lin" valueType="num">
                                      <p:cBhvr>
                                        <p:cTn id="40" dur="500" fill="hold"/>
                                        <p:tgtEl>
                                          <p:spTgt spid="445443">
                                            <p:txEl>
                                              <p:pRg st="9" end="9"/>
                                            </p:txEl>
                                          </p:spTgt>
                                        </p:tgtEl>
                                        <p:attrNameLst>
                                          <p:attrName>ppt_h</p:attrName>
                                        </p:attrNameLst>
                                      </p:cBhvr>
                                      <p:tavLst>
                                        <p:tav tm="0">
                                          <p:val>
                                            <p:fltVal val="0"/>
                                          </p:val>
                                        </p:tav>
                                        <p:tav tm="100000">
                                          <p:val>
                                            <p:strVal val="#ppt_h"/>
                                          </p:val>
                                        </p:tav>
                                      </p:tavLst>
                                    </p:anim>
                                  </p:childTnLst>
                                </p:cTn>
                              </p:par>
                              <p:par>
                                <p:cTn id="41" presetID="23" presetClass="entr" presetSubtype="16" fill="hold" grpId="0" nodeType="withEffect">
                                  <p:stCondLst>
                                    <p:cond delay="0"/>
                                  </p:stCondLst>
                                  <p:childTnLst>
                                    <p:set>
                                      <p:cBhvr>
                                        <p:cTn id="42" dur="1" fill="hold">
                                          <p:stCondLst>
                                            <p:cond delay="0"/>
                                          </p:stCondLst>
                                        </p:cTn>
                                        <p:tgtEl>
                                          <p:spTgt spid="445443">
                                            <p:txEl>
                                              <p:pRg st="10" end="10"/>
                                            </p:txEl>
                                          </p:spTgt>
                                        </p:tgtEl>
                                        <p:attrNameLst>
                                          <p:attrName>style.visibility</p:attrName>
                                        </p:attrNameLst>
                                      </p:cBhvr>
                                      <p:to>
                                        <p:strVal val="visible"/>
                                      </p:to>
                                    </p:set>
                                    <p:anim calcmode="lin" valueType="num">
                                      <p:cBhvr>
                                        <p:cTn id="43" dur="500" fill="hold"/>
                                        <p:tgtEl>
                                          <p:spTgt spid="445443">
                                            <p:txEl>
                                              <p:pRg st="10" end="10"/>
                                            </p:txEl>
                                          </p:spTgt>
                                        </p:tgtEl>
                                        <p:attrNameLst>
                                          <p:attrName>ppt_w</p:attrName>
                                        </p:attrNameLst>
                                      </p:cBhvr>
                                      <p:tavLst>
                                        <p:tav tm="0">
                                          <p:val>
                                            <p:fltVal val="0"/>
                                          </p:val>
                                        </p:tav>
                                        <p:tav tm="100000">
                                          <p:val>
                                            <p:strVal val="#ppt_w"/>
                                          </p:val>
                                        </p:tav>
                                      </p:tavLst>
                                    </p:anim>
                                    <p:anim calcmode="lin" valueType="num">
                                      <p:cBhvr>
                                        <p:cTn id="44" dur="500" fill="hold"/>
                                        <p:tgtEl>
                                          <p:spTgt spid="445443">
                                            <p:txEl>
                                              <p:pRg st="10" end="10"/>
                                            </p:txEl>
                                          </p:spTgt>
                                        </p:tgtEl>
                                        <p:attrNameLst>
                                          <p:attrName>ppt_h</p:attrName>
                                        </p:attrNameLst>
                                      </p:cBhvr>
                                      <p:tavLst>
                                        <p:tav tm="0">
                                          <p:val>
                                            <p:fltVal val="0"/>
                                          </p:val>
                                        </p:tav>
                                        <p:tav tm="100000">
                                          <p:val>
                                            <p:strVal val="#ppt_h"/>
                                          </p:val>
                                        </p:tav>
                                      </p:tavLst>
                                    </p:anim>
                                  </p:childTnLst>
                                </p:cTn>
                              </p:par>
                              <p:par>
                                <p:cTn id="45" presetID="23" presetClass="entr" presetSubtype="16" fill="hold" grpId="0" nodeType="withEffect">
                                  <p:stCondLst>
                                    <p:cond delay="0"/>
                                  </p:stCondLst>
                                  <p:childTnLst>
                                    <p:set>
                                      <p:cBhvr>
                                        <p:cTn id="46" dur="1" fill="hold">
                                          <p:stCondLst>
                                            <p:cond delay="0"/>
                                          </p:stCondLst>
                                        </p:cTn>
                                        <p:tgtEl>
                                          <p:spTgt spid="445443">
                                            <p:txEl>
                                              <p:pRg st="11" end="11"/>
                                            </p:txEl>
                                          </p:spTgt>
                                        </p:tgtEl>
                                        <p:attrNameLst>
                                          <p:attrName>style.visibility</p:attrName>
                                        </p:attrNameLst>
                                      </p:cBhvr>
                                      <p:to>
                                        <p:strVal val="visible"/>
                                      </p:to>
                                    </p:set>
                                    <p:anim calcmode="lin" valueType="num">
                                      <p:cBhvr>
                                        <p:cTn id="47" dur="500" fill="hold"/>
                                        <p:tgtEl>
                                          <p:spTgt spid="445443">
                                            <p:txEl>
                                              <p:pRg st="11" end="11"/>
                                            </p:txEl>
                                          </p:spTgt>
                                        </p:tgtEl>
                                        <p:attrNameLst>
                                          <p:attrName>ppt_w</p:attrName>
                                        </p:attrNameLst>
                                      </p:cBhvr>
                                      <p:tavLst>
                                        <p:tav tm="0">
                                          <p:val>
                                            <p:fltVal val="0"/>
                                          </p:val>
                                        </p:tav>
                                        <p:tav tm="100000">
                                          <p:val>
                                            <p:strVal val="#ppt_w"/>
                                          </p:val>
                                        </p:tav>
                                      </p:tavLst>
                                    </p:anim>
                                    <p:anim calcmode="lin" valueType="num">
                                      <p:cBhvr>
                                        <p:cTn id="48" dur="500" fill="hold"/>
                                        <p:tgtEl>
                                          <p:spTgt spid="445443">
                                            <p:txEl>
                                              <p:pRg st="11" end="11"/>
                                            </p:txEl>
                                          </p:spTgt>
                                        </p:tgtEl>
                                        <p:attrNameLst>
                                          <p:attrName>ppt_h</p:attrName>
                                        </p:attrNameLst>
                                      </p:cBhvr>
                                      <p:tavLst>
                                        <p:tav tm="0">
                                          <p:val>
                                            <p:fltVal val="0"/>
                                          </p:val>
                                        </p:tav>
                                        <p:tav tm="100000">
                                          <p:val>
                                            <p:strVal val="#ppt_h"/>
                                          </p:val>
                                        </p:tav>
                                      </p:tavLst>
                                    </p:anim>
                                  </p:childTnLst>
                                </p:cTn>
                              </p:par>
                              <p:par>
                                <p:cTn id="49" presetID="23" presetClass="entr" presetSubtype="16" fill="hold" grpId="0" nodeType="withEffect">
                                  <p:stCondLst>
                                    <p:cond delay="0"/>
                                  </p:stCondLst>
                                  <p:childTnLst>
                                    <p:set>
                                      <p:cBhvr>
                                        <p:cTn id="50" dur="1" fill="hold">
                                          <p:stCondLst>
                                            <p:cond delay="0"/>
                                          </p:stCondLst>
                                        </p:cTn>
                                        <p:tgtEl>
                                          <p:spTgt spid="445443">
                                            <p:txEl>
                                              <p:pRg st="12" end="12"/>
                                            </p:txEl>
                                          </p:spTgt>
                                        </p:tgtEl>
                                        <p:attrNameLst>
                                          <p:attrName>style.visibility</p:attrName>
                                        </p:attrNameLst>
                                      </p:cBhvr>
                                      <p:to>
                                        <p:strVal val="visible"/>
                                      </p:to>
                                    </p:set>
                                    <p:anim calcmode="lin" valueType="num">
                                      <p:cBhvr>
                                        <p:cTn id="51" dur="500" fill="hold"/>
                                        <p:tgtEl>
                                          <p:spTgt spid="445443">
                                            <p:txEl>
                                              <p:pRg st="12" end="12"/>
                                            </p:txEl>
                                          </p:spTgt>
                                        </p:tgtEl>
                                        <p:attrNameLst>
                                          <p:attrName>ppt_w</p:attrName>
                                        </p:attrNameLst>
                                      </p:cBhvr>
                                      <p:tavLst>
                                        <p:tav tm="0">
                                          <p:val>
                                            <p:fltVal val="0"/>
                                          </p:val>
                                        </p:tav>
                                        <p:tav tm="100000">
                                          <p:val>
                                            <p:strVal val="#ppt_w"/>
                                          </p:val>
                                        </p:tav>
                                      </p:tavLst>
                                    </p:anim>
                                    <p:anim calcmode="lin" valueType="num">
                                      <p:cBhvr>
                                        <p:cTn id="52" dur="500" fill="hold"/>
                                        <p:tgtEl>
                                          <p:spTgt spid="445443">
                                            <p:txEl>
                                              <p:pRg st="12" end="12"/>
                                            </p:txEl>
                                          </p:spTgt>
                                        </p:tgtEl>
                                        <p:attrNameLst>
                                          <p:attrName>ppt_h</p:attrName>
                                        </p:attrNameLst>
                                      </p:cBhvr>
                                      <p:tavLst>
                                        <p:tav tm="0">
                                          <p:val>
                                            <p:fltVal val="0"/>
                                          </p:val>
                                        </p:tav>
                                        <p:tav tm="100000">
                                          <p:val>
                                            <p:strVal val="#ppt_h"/>
                                          </p:val>
                                        </p:tav>
                                      </p:tavLst>
                                    </p:anim>
                                  </p:childTnLst>
                                </p:cTn>
                              </p:par>
                              <p:par>
                                <p:cTn id="53" presetID="23" presetClass="entr" presetSubtype="16" fill="hold" grpId="0" nodeType="withEffect">
                                  <p:stCondLst>
                                    <p:cond delay="0"/>
                                  </p:stCondLst>
                                  <p:childTnLst>
                                    <p:set>
                                      <p:cBhvr>
                                        <p:cTn id="54" dur="1" fill="hold">
                                          <p:stCondLst>
                                            <p:cond delay="0"/>
                                          </p:stCondLst>
                                        </p:cTn>
                                        <p:tgtEl>
                                          <p:spTgt spid="445443">
                                            <p:txEl>
                                              <p:pRg st="14" end="14"/>
                                            </p:txEl>
                                          </p:spTgt>
                                        </p:tgtEl>
                                        <p:attrNameLst>
                                          <p:attrName>style.visibility</p:attrName>
                                        </p:attrNameLst>
                                      </p:cBhvr>
                                      <p:to>
                                        <p:strVal val="visible"/>
                                      </p:to>
                                    </p:set>
                                    <p:anim calcmode="lin" valueType="num">
                                      <p:cBhvr>
                                        <p:cTn id="55" dur="500" fill="hold"/>
                                        <p:tgtEl>
                                          <p:spTgt spid="445443">
                                            <p:txEl>
                                              <p:pRg st="14" end="14"/>
                                            </p:txEl>
                                          </p:spTgt>
                                        </p:tgtEl>
                                        <p:attrNameLst>
                                          <p:attrName>ppt_w</p:attrName>
                                        </p:attrNameLst>
                                      </p:cBhvr>
                                      <p:tavLst>
                                        <p:tav tm="0">
                                          <p:val>
                                            <p:fltVal val="0"/>
                                          </p:val>
                                        </p:tav>
                                        <p:tav tm="100000">
                                          <p:val>
                                            <p:strVal val="#ppt_w"/>
                                          </p:val>
                                        </p:tav>
                                      </p:tavLst>
                                    </p:anim>
                                    <p:anim calcmode="lin" valueType="num">
                                      <p:cBhvr>
                                        <p:cTn id="56" dur="500" fill="hold"/>
                                        <p:tgtEl>
                                          <p:spTgt spid="445443">
                                            <p:txEl>
                                              <p:pRg st="14" end="14"/>
                                            </p:txEl>
                                          </p:spTgt>
                                        </p:tgtEl>
                                        <p:attrNameLst>
                                          <p:attrName>ppt_h</p:attrName>
                                        </p:attrNameLst>
                                      </p:cBhvr>
                                      <p:tavLst>
                                        <p:tav tm="0">
                                          <p:val>
                                            <p:fltVal val="0"/>
                                          </p:val>
                                        </p:tav>
                                        <p:tav tm="100000">
                                          <p:val>
                                            <p:strVal val="#ppt_h"/>
                                          </p:val>
                                        </p:tav>
                                      </p:tavLst>
                                    </p:anim>
                                  </p:childTnLst>
                                </p:cTn>
                              </p:par>
                              <p:par>
                                <p:cTn id="57" presetID="23" presetClass="entr" presetSubtype="16" fill="hold" grpId="0" nodeType="withEffect">
                                  <p:stCondLst>
                                    <p:cond delay="0"/>
                                  </p:stCondLst>
                                  <p:childTnLst>
                                    <p:set>
                                      <p:cBhvr>
                                        <p:cTn id="58" dur="1" fill="hold">
                                          <p:stCondLst>
                                            <p:cond delay="0"/>
                                          </p:stCondLst>
                                        </p:cTn>
                                        <p:tgtEl>
                                          <p:spTgt spid="445443">
                                            <p:txEl>
                                              <p:pRg st="15" end="15"/>
                                            </p:txEl>
                                          </p:spTgt>
                                        </p:tgtEl>
                                        <p:attrNameLst>
                                          <p:attrName>style.visibility</p:attrName>
                                        </p:attrNameLst>
                                      </p:cBhvr>
                                      <p:to>
                                        <p:strVal val="visible"/>
                                      </p:to>
                                    </p:set>
                                    <p:anim calcmode="lin" valueType="num">
                                      <p:cBhvr>
                                        <p:cTn id="59" dur="500" fill="hold"/>
                                        <p:tgtEl>
                                          <p:spTgt spid="445443">
                                            <p:txEl>
                                              <p:pRg st="15" end="15"/>
                                            </p:txEl>
                                          </p:spTgt>
                                        </p:tgtEl>
                                        <p:attrNameLst>
                                          <p:attrName>ppt_w</p:attrName>
                                        </p:attrNameLst>
                                      </p:cBhvr>
                                      <p:tavLst>
                                        <p:tav tm="0">
                                          <p:val>
                                            <p:fltVal val="0"/>
                                          </p:val>
                                        </p:tav>
                                        <p:tav tm="100000">
                                          <p:val>
                                            <p:strVal val="#ppt_w"/>
                                          </p:val>
                                        </p:tav>
                                      </p:tavLst>
                                    </p:anim>
                                    <p:anim calcmode="lin" valueType="num">
                                      <p:cBhvr>
                                        <p:cTn id="60" dur="500" fill="hold"/>
                                        <p:tgtEl>
                                          <p:spTgt spid="445443">
                                            <p:txEl>
                                              <p:pRg st="15" end="15"/>
                                            </p:txEl>
                                          </p:spTgt>
                                        </p:tgtEl>
                                        <p:attrNameLst>
                                          <p:attrName>ppt_h</p:attrName>
                                        </p:attrNameLst>
                                      </p:cBhvr>
                                      <p:tavLst>
                                        <p:tav tm="0">
                                          <p:val>
                                            <p:fltVal val="0"/>
                                          </p:val>
                                        </p:tav>
                                        <p:tav tm="100000">
                                          <p:val>
                                            <p:strVal val="#ppt_h"/>
                                          </p:val>
                                        </p:tav>
                                      </p:tavLst>
                                    </p:anim>
                                  </p:childTnLst>
                                </p:cTn>
                              </p:par>
                              <p:par>
                                <p:cTn id="61" presetID="23" presetClass="entr" presetSubtype="16" fill="hold" grpId="0" nodeType="withEffect">
                                  <p:stCondLst>
                                    <p:cond delay="0"/>
                                  </p:stCondLst>
                                  <p:childTnLst>
                                    <p:set>
                                      <p:cBhvr>
                                        <p:cTn id="62" dur="1" fill="hold">
                                          <p:stCondLst>
                                            <p:cond delay="0"/>
                                          </p:stCondLst>
                                        </p:cTn>
                                        <p:tgtEl>
                                          <p:spTgt spid="445443">
                                            <p:txEl>
                                              <p:pRg st="16" end="16"/>
                                            </p:txEl>
                                          </p:spTgt>
                                        </p:tgtEl>
                                        <p:attrNameLst>
                                          <p:attrName>style.visibility</p:attrName>
                                        </p:attrNameLst>
                                      </p:cBhvr>
                                      <p:to>
                                        <p:strVal val="visible"/>
                                      </p:to>
                                    </p:set>
                                    <p:anim calcmode="lin" valueType="num">
                                      <p:cBhvr>
                                        <p:cTn id="63" dur="500" fill="hold"/>
                                        <p:tgtEl>
                                          <p:spTgt spid="445443">
                                            <p:txEl>
                                              <p:pRg st="16" end="16"/>
                                            </p:txEl>
                                          </p:spTgt>
                                        </p:tgtEl>
                                        <p:attrNameLst>
                                          <p:attrName>ppt_w</p:attrName>
                                        </p:attrNameLst>
                                      </p:cBhvr>
                                      <p:tavLst>
                                        <p:tav tm="0">
                                          <p:val>
                                            <p:fltVal val="0"/>
                                          </p:val>
                                        </p:tav>
                                        <p:tav tm="100000">
                                          <p:val>
                                            <p:strVal val="#ppt_w"/>
                                          </p:val>
                                        </p:tav>
                                      </p:tavLst>
                                    </p:anim>
                                    <p:anim calcmode="lin" valueType="num">
                                      <p:cBhvr>
                                        <p:cTn id="64" dur="500" fill="hold"/>
                                        <p:tgtEl>
                                          <p:spTgt spid="445443">
                                            <p:txEl>
                                              <p:pRg st="16" end="16"/>
                                            </p:txEl>
                                          </p:spTgt>
                                        </p:tgtEl>
                                        <p:attrNameLst>
                                          <p:attrName>ppt_h</p:attrName>
                                        </p:attrNameLst>
                                      </p:cBhvr>
                                      <p:tavLst>
                                        <p:tav tm="0">
                                          <p:val>
                                            <p:fltVal val="0"/>
                                          </p:val>
                                        </p:tav>
                                        <p:tav tm="100000">
                                          <p:val>
                                            <p:strVal val="#ppt_h"/>
                                          </p:val>
                                        </p:tav>
                                      </p:tavLst>
                                    </p:anim>
                                  </p:childTnLst>
                                </p:cTn>
                              </p:par>
                              <p:par>
                                <p:cTn id="65" presetID="23" presetClass="entr" presetSubtype="16" fill="hold" grpId="0" nodeType="withEffect">
                                  <p:stCondLst>
                                    <p:cond delay="0"/>
                                  </p:stCondLst>
                                  <p:childTnLst>
                                    <p:set>
                                      <p:cBhvr>
                                        <p:cTn id="66" dur="1" fill="hold">
                                          <p:stCondLst>
                                            <p:cond delay="0"/>
                                          </p:stCondLst>
                                        </p:cTn>
                                        <p:tgtEl>
                                          <p:spTgt spid="445443">
                                            <p:txEl>
                                              <p:pRg st="17" end="17"/>
                                            </p:txEl>
                                          </p:spTgt>
                                        </p:tgtEl>
                                        <p:attrNameLst>
                                          <p:attrName>style.visibility</p:attrName>
                                        </p:attrNameLst>
                                      </p:cBhvr>
                                      <p:to>
                                        <p:strVal val="visible"/>
                                      </p:to>
                                    </p:set>
                                    <p:anim calcmode="lin" valueType="num">
                                      <p:cBhvr>
                                        <p:cTn id="67" dur="500" fill="hold"/>
                                        <p:tgtEl>
                                          <p:spTgt spid="445443">
                                            <p:txEl>
                                              <p:pRg st="17" end="17"/>
                                            </p:txEl>
                                          </p:spTgt>
                                        </p:tgtEl>
                                        <p:attrNameLst>
                                          <p:attrName>ppt_w</p:attrName>
                                        </p:attrNameLst>
                                      </p:cBhvr>
                                      <p:tavLst>
                                        <p:tav tm="0">
                                          <p:val>
                                            <p:fltVal val="0"/>
                                          </p:val>
                                        </p:tav>
                                        <p:tav tm="100000">
                                          <p:val>
                                            <p:strVal val="#ppt_w"/>
                                          </p:val>
                                        </p:tav>
                                      </p:tavLst>
                                    </p:anim>
                                    <p:anim calcmode="lin" valueType="num">
                                      <p:cBhvr>
                                        <p:cTn id="68" dur="500" fill="hold"/>
                                        <p:tgtEl>
                                          <p:spTgt spid="445443">
                                            <p:txEl>
                                              <p:pRg st="17" end="17"/>
                                            </p:txEl>
                                          </p:spTgt>
                                        </p:tgtEl>
                                        <p:attrNameLst>
                                          <p:attrName>ppt_h</p:attrName>
                                        </p:attrNameLst>
                                      </p:cBhvr>
                                      <p:tavLst>
                                        <p:tav tm="0">
                                          <p:val>
                                            <p:fltVal val="0"/>
                                          </p:val>
                                        </p:tav>
                                        <p:tav tm="100000">
                                          <p:val>
                                            <p:strVal val="#ppt_h"/>
                                          </p:val>
                                        </p:tav>
                                      </p:tavLst>
                                    </p:anim>
                                  </p:childTnLst>
                                </p:cTn>
                              </p:par>
                              <p:par>
                                <p:cTn id="69" presetID="23" presetClass="entr" presetSubtype="16" fill="hold" grpId="0" nodeType="withEffect">
                                  <p:stCondLst>
                                    <p:cond delay="0"/>
                                  </p:stCondLst>
                                  <p:childTnLst>
                                    <p:set>
                                      <p:cBhvr>
                                        <p:cTn id="70" dur="1" fill="hold">
                                          <p:stCondLst>
                                            <p:cond delay="0"/>
                                          </p:stCondLst>
                                        </p:cTn>
                                        <p:tgtEl>
                                          <p:spTgt spid="445443">
                                            <p:txEl>
                                              <p:pRg st="18" end="18"/>
                                            </p:txEl>
                                          </p:spTgt>
                                        </p:tgtEl>
                                        <p:attrNameLst>
                                          <p:attrName>style.visibility</p:attrName>
                                        </p:attrNameLst>
                                      </p:cBhvr>
                                      <p:to>
                                        <p:strVal val="visible"/>
                                      </p:to>
                                    </p:set>
                                    <p:anim calcmode="lin" valueType="num">
                                      <p:cBhvr>
                                        <p:cTn id="71" dur="500" fill="hold"/>
                                        <p:tgtEl>
                                          <p:spTgt spid="445443">
                                            <p:txEl>
                                              <p:pRg st="18" end="18"/>
                                            </p:txEl>
                                          </p:spTgt>
                                        </p:tgtEl>
                                        <p:attrNameLst>
                                          <p:attrName>ppt_w</p:attrName>
                                        </p:attrNameLst>
                                      </p:cBhvr>
                                      <p:tavLst>
                                        <p:tav tm="0">
                                          <p:val>
                                            <p:fltVal val="0"/>
                                          </p:val>
                                        </p:tav>
                                        <p:tav tm="100000">
                                          <p:val>
                                            <p:strVal val="#ppt_w"/>
                                          </p:val>
                                        </p:tav>
                                      </p:tavLst>
                                    </p:anim>
                                    <p:anim calcmode="lin" valueType="num">
                                      <p:cBhvr>
                                        <p:cTn id="72" dur="500" fill="hold"/>
                                        <p:tgtEl>
                                          <p:spTgt spid="445443">
                                            <p:txEl>
                                              <p:pRg st="18" end="18"/>
                                            </p:txEl>
                                          </p:spTgt>
                                        </p:tgtEl>
                                        <p:attrNameLst>
                                          <p:attrName>ppt_h</p:attrName>
                                        </p:attrNameLst>
                                      </p:cBhvr>
                                      <p:tavLst>
                                        <p:tav tm="0">
                                          <p:val>
                                            <p:fltVal val="0"/>
                                          </p:val>
                                        </p:tav>
                                        <p:tav tm="100000">
                                          <p:val>
                                            <p:strVal val="#ppt_h"/>
                                          </p:val>
                                        </p:tav>
                                      </p:tavLst>
                                    </p:anim>
                                  </p:childTnLst>
                                </p:cTn>
                              </p:par>
                              <p:par>
                                <p:cTn id="73" presetID="23" presetClass="entr" presetSubtype="16" fill="hold" grpId="0" nodeType="withEffect">
                                  <p:stCondLst>
                                    <p:cond delay="0"/>
                                  </p:stCondLst>
                                  <p:childTnLst>
                                    <p:set>
                                      <p:cBhvr>
                                        <p:cTn id="74" dur="1" fill="hold">
                                          <p:stCondLst>
                                            <p:cond delay="0"/>
                                          </p:stCondLst>
                                        </p:cTn>
                                        <p:tgtEl>
                                          <p:spTgt spid="445443">
                                            <p:txEl>
                                              <p:pRg st="19" end="19"/>
                                            </p:txEl>
                                          </p:spTgt>
                                        </p:tgtEl>
                                        <p:attrNameLst>
                                          <p:attrName>style.visibility</p:attrName>
                                        </p:attrNameLst>
                                      </p:cBhvr>
                                      <p:to>
                                        <p:strVal val="visible"/>
                                      </p:to>
                                    </p:set>
                                    <p:anim calcmode="lin" valueType="num">
                                      <p:cBhvr>
                                        <p:cTn id="75" dur="500" fill="hold"/>
                                        <p:tgtEl>
                                          <p:spTgt spid="445443">
                                            <p:txEl>
                                              <p:pRg st="19" end="19"/>
                                            </p:txEl>
                                          </p:spTgt>
                                        </p:tgtEl>
                                        <p:attrNameLst>
                                          <p:attrName>ppt_w</p:attrName>
                                        </p:attrNameLst>
                                      </p:cBhvr>
                                      <p:tavLst>
                                        <p:tav tm="0">
                                          <p:val>
                                            <p:fltVal val="0"/>
                                          </p:val>
                                        </p:tav>
                                        <p:tav tm="100000">
                                          <p:val>
                                            <p:strVal val="#ppt_w"/>
                                          </p:val>
                                        </p:tav>
                                      </p:tavLst>
                                    </p:anim>
                                    <p:anim calcmode="lin" valueType="num">
                                      <p:cBhvr>
                                        <p:cTn id="76" dur="500" fill="hold"/>
                                        <p:tgtEl>
                                          <p:spTgt spid="445443">
                                            <p:txEl>
                                              <p:pRg st="19" end="19"/>
                                            </p:txEl>
                                          </p:spTgt>
                                        </p:tgtEl>
                                        <p:attrNameLst>
                                          <p:attrName>ppt_h</p:attrName>
                                        </p:attrNameLst>
                                      </p:cBhvr>
                                      <p:tavLst>
                                        <p:tav tm="0">
                                          <p:val>
                                            <p:fltVal val="0"/>
                                          </p:val>
                                        </p:tav>
                                        <p:tav tm="100000">
                                          <p:val>
                                            <p:strVal val="#ppt_h"/>
                                          </p:val>
                                        </p:tav>
                                      </p:tavLst>
                                    </p:anim>
                                  </p:childTnLst>
                                </p:cTn>
                              </p:par>
                              <p:par>
                                <p:cTn id="77" presetID="23" presetClass="entr" presetSubtype="16" fill="hold" grpId="0" nodeType="withEffect">
                                  <p:stCondLst>
                                    <p:cond delay="0"/>
                                  </p:stCondLst>
                                  <p:childTnLst>
                                    <p:set>
                                      <p:cBhvr>
                                        <p:cTn id="78" dur="1" fill="hold">
                                          <p:stCondLst>
                                            <p:cond delay="0"/>
                                          </p:stCondLst>
                                        </p:cTn>
                                        <p:tgtEl>
                                          <p:spTgt spid="445443">
                                            <p:txEl>
                                              <p:pRg st="20" end="20"/>
                                            </p:txEl>
                                          </p:spTgt>
                                        </p:tgtEl>
                                        <p:attrNameLst>
                                          <p:attrName>style.visibility</p:attrName>
                                        </p:attrNameLst>
                                      </p:cBhvr>
                                      <p:to>
                                        <p:strVal val="visible"/>
                                      </p:to>
                                    </p:set>
                                    <p:anim calcmode="lin" valueType="num">
                                      <p:cBhvr>
                                        <p:cTn id="79" dur="500" fill="hold"/>
                                        <p:tgtEl>
                                          <p:spTgt spid="445443">
                                            <p:txEl>
                                              <p:pRg st="20" end="20"/>
                                            </p:txEl>
                                          </p:spTgt>
                                        </p:tgtEl>
                                        <p:attrNameLst>
                                          <p:attrName>ppt_w</p:attrName>
                                        </p:attrNameLst>
                                      </p:cBhvr>
                                      <p:tavLst>
                                        <p:tav tm="0">
                                          <p:val>
                                            <p:fltVal val="0"/>
                                          </p:val>
                                        </p:tav>
                                        <p:tav tm="100000">
                                          <p:val>
                                            <p:strVal val="#ppt_w"/>
                                          </p:val>
                                        </p:tav>
                                      </p:tavLst>
                                    </p:anim>
                                    <p:anim calcmode="lin" valueType="num">
                                      <p:cBhvr>
                                        <p:cTn id="80" dur="500" fill="hold"/>
                                        <p:tgtEl>
                                          <p:spTgt spid="445443">
                                            <p:txEl>
                                              <p:pRg st="20" end="2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544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490" name="Rectangle 2"/>
          <p:cNvSpPr>
            <a:spLocks noGrp="1" noChangeArrowheads="1"/>
          </p:cNvSpPr>
          <p:nvPr>
            <p:ph type="title"/>
          </p:nvPr>
        </p:nvSpPr>
        <p:spPr>
          <a:xfrm>
            <a:off x="152400" y="76200"/>
            <a:ext cx="8839200" cy="563563"/>
          </a:xfrm>
        </p:spPr>
        <p:txBody>
          <a:bodyPr>
            <a:normAutofit fontScale="90000"/>
          </a:bodyPr>
          <a:lstStyle/>
          <a:p>
            <a:r>
              <a:rPr lang="en-US" sz="3600"/>
              <a:t>Example 3…</a:t>
            </a:r>
          </a:p>
        </p:txBody>
      </p:sp>
      <p:sp>
        <p:nvSpPr>
          <p:cNvPr id="447491" name="Rectangle 3"/>
          <p:cNvSpPr>
            <a:spLocks noGrp="1" noChangeArrowheads="1"/>
          </p:cNvSpPr>
          <p:nvPr>
            <p:ph type="body" sz="half" idx="1"/>
          </p:nvPr>
        </p:nvSpPr>
        <p:spPr>
          <a:xfrm>
            <a:off x="457200" y="685800"/>
            <a:ext cx="7772400" cy="5943600"/>
          </a:xfrm>
          <a:noFill/>
          <a:ln>
            <a:solidFill>
              <a:schemeClr val="tx1"/>
            </a:solidFill>
          </a:ln>
        </p:spPr>
        <p:txBody>
          <a:bodyPr/>
          <a:lstStyle/>
          <a:p>
            <a:pPr>
              <a:lnSpc>
                <a:spcPct val="80000"/>
              </a:lnSpc>
              <a:buFontTx/>
              <a:buNone/>
            </a:pPr>
            <a:r>
              <a:rPr lang="en-US" sz="1500" b="1" dirty="0"/>
              <a:t> 	</a:t>
            </a:r>
            <a:r>
              <a:rPr lang="en-US" sz="1800" b="1" dirty="0"/>
              <a:t>/* Computes and prints the mean and standard deviation	*/</a:t>
            </a:r>
          </a:p>
          <a:p>
            <a:pPr>
              <a:lnSpc>
                <a:spcPct val="80000"/>
              </a:lnSpc>
              <a:buFontTx/>
              <a:buNone/>
            </a:pPr>
            <a:r>
              <a:rPr lang="en-US" sz="1800" b="1" dirty="0"/>
              <a:t>      mean = sum / SIZE;</a:t>
            </a:r>
          </a:p>
          <a:p>
            <a:pPr>
              <a:lnSpc>
                <a:spcPct val="80000"/>
              </a:lnSpc>
              <a:buFontTx/>
              <a:buNone/>
            </a:pPr>
            <a:r>
              <a:rPr lang="en-US" sz="1800" b="1" dirty="0"/>
              <a:t>      </a:t>
            </a:r>
            <a:r>
              <a:rPr lang="en-US" sz="1800" b="1" dirty="0" err="1"/>
              <a:t>st_dev</a:t>
            </a:r>
            <a:r>
              <a:rPr lang="en-US" sz="1800" b="1" dirty="0"/>
              <a:t> = </a:t>
            </a:r>
            <a:r>
              <a:rPr lang="en-US" sz="1800" b="1" dirty="0" err="1"/>
              <a:t>sqrt</a:t>
            </a:r>
            <a:r>
              <a:rPr lang="en-US" sz="1800" b="1" dirty="0"/>
              <a:t>(</a:t>
            </a:r>
            <a:r>
              <a:rPr lang="en-US" sz="1800" b="1" dirty="0" err="1"/>
              <a:t>sum_sqr</a:t>
            </a:r>
            <a:r>
              <a:rPr lang="en-US" sz="1800" b="1" dirty="0"/>
              <a:t> / SIZE - mean * mean);</a:t>
            </a:r>
          </a:p>
          <a:p>
            <a:pPr>
              <a:lnSpc>
                <a:spcPct val="80000"/>
              </a:lnSpc>
              <a:buFontTx/>
              <a:buNone/>
            </a:pPr>
            <a:r>
              <a:rPr lang="en-US" sz="1800" b="1" dirty="0"/>
              <a:t>      </a:t>
            </a:r>
            <a:r>
              <a:rPr lang="en-US" sz="1800" b="1" dirty="0" err="1"/>
              <a:t>printf</a:t>
            </a:r>
            <a:r>
              <a:rPr lang="en-US" sz="1800" b="1" dirty="0"/>
              <a:t>("The mean is %.2f.\n", mean);</a:t>
            </a:r>
          </a:p>
          <a:p>
            <a:pPr>
              <a:lnSpc>
                <a:spcPct val="80000"/>
              </a:lnSpc>
              <a:buFontTx/>
              <a:buNone/>
            </a:pPr>
            <a:r>
              <a:rPr lang="en-US" sz="1800" b="1" dirty="0"/>
              <a:t>      </a:t>
            </a:r>
            <a:r>
              <a:rPr lang="en-US" sz="1800" b="1" dirty="0" err="1"/>
              <a:t>printf</a:t>
            </a:r>
            <a:r>
              <a:rPr lang="en-US" sz="1800" b="1" dirty="0"/>
              <a:t>("The standard deviation is %.2f.\n", </a:t>
            </a:r>
            <a:r>
              <a:rPr lang="en-US" sz="1800" b="1" dirty="0" err="1"/>
              <a:t>st_dev</a:t>
            </a:r>
            <a:r>
              <a:rPr lang="en-US" sz="1800" b="1" dirty="0"/>
              <a:t>);</a:t>
            </a:r>
          </a:p>
          <a:p>
            <a:pPr>
              <a:lnSpc>
                <a:spcPct val="80000"/>
              </a:lnSpc>
              <a:buFontTx/>
              <a:buNone/>
            </a:pPr>
            <a:endParaRPr lang="en-US" sz="1800" b="1" dirty="0"/>
          </a:p>
          <a:p>
            <a:pPr>
              <a:lnSpc>
                <a:spcPct val="80000"/>
              </a:lnSpc>
              <a:buFontTx/>
              <a:buNone/>
            </a:pPr>
            <a:r>
              <a:rPr lang="en-US" sz="1800" b="1" dirty="0"/>
              <a:t>    </a:t>
            </a:r>
            <a:r>
              <a:rPr lang="en-US" sz="1800" b="1" dirty="0" smtClean="0"/>
              <a:t> </a:t>
            </a:r>
            <a:r>
              <a:rPr lang="en-US" sz="1800" b="1" dirty="0"/>
              <a:t>/* Displays the difference between each item and the mean	*/</a:t>
            </a:r>
          </a:p>
          <a:p>
            <a:pPr>
              <a:lnSpc>
                <a:spcPct val="80000"/>
              </a:lnSpc>
              <a:buFontTx/>
              <a:buNone/>
            </a:pPr>
            <a:r>
              <a:rPr lang="en-US" sz="1800" b="1" dirty="0"/>
              <a:t>      </a:t>
            </a:r>
            <a:r>
              <a:rPr lang="en-US" sz="1800" b="1" dirty="0" err="1"/>
              <a:t>printf</a:t>
            </a:r>
            <a:r>
              <a:rPr lang="en-US" sz="1800" b="1" dirty="0"/>
              <a:t>("\</a:t>
            </a:r>
            <a:r>
              <a:rPr lang="en-US" sz="1800" b="1" dirty="0" err="1"/>
              <a:t>nTable</a:t>
            </a:r>
            <a:r>
              <a:rPr lang="en-US" sz="1800" b="1" dirty="0"/>
              <a:t> of differences between data values </a:t>
            </a:r>
            <a:r>
              <a:rPr lang="en-US" sz="1800" b="1" dirty="0" smtClean="0"/>
              <a:t>and mean\n</a:t>
            </a:r>
            <a:r>
              <a:rPr lang="en-US" sz="1800" b="1" dirty="0"/>
              <a:t>");</a:t>
            </a:r>
          </a:p>
          <a:p>
            <a:pPr>
              <a:lnSpc>
                <a:spcPct val="80000"/>
              </a:lnSpc>
              <a:buFontTx/>
              <a:buNone/>
            </a:pPr>
            <a:r>
              <a:rPr lang="en-US" sz="1800" b="1" dirty="0"/>
              <a:t>      </a:t>
            </a:r>
            <a:r>
              <a:rPr lang="en-US" sz="1800" b="1" dirty="0" err="1"/>
              <a:t>printf</a:t>
            </a:r>
            <a:r>
              <a:rPr lang="en-US" sz="1800" b="1" dirty="0"/>
              <a:t>("Index       Item      Difference\n");</a:t>
            </a:r>
          </a:p>
          <a:p>
            <a:pPr>
              <a:lnSpc>
                <a:spcPct val="80000"/>
              </a:lnSpc>
              <a:buFontTx/>
              <a:buNone/>
            </a:pPr>
            <a:r>
              <a:rPr lang="en-US" sz="1800" b="1" dirty="0"/>
              <a:t>      for  (</a:t>
            </a:r>
            <a:r>
              <a:rPr lang="en-US" sz="1800" b="1" dirty="0" err="1"/>
              <a:t>i</a:t>
            </a:r>
            <a:r>
              <a:rPr lang="en-US" sz="1800" b="1" dirty="0"/>
              <a:t> = 0;  </a:t>
            </a:r>
            <a:r>
              <a:rPr lang="en-US" sz="1800" b="1" dirty="0" err="1"/>
              <a:t>i</a:t>
            </a:r>
            <a:r>
              <a:rPr lang="en-US" sz="1800" b="1" dirty="0"/>
              <a:t> &lt; SIZE;  ++</a:t>
            </a:r>
            <a:r>
              <a:rPr lang="en-US" sz="1800" b="1" dirty="0" err="1"/>
              <a:t>i</a:t>
            </a:r>
            <a:r>
              <a:rPr lang="en-US" sz="1800" b="1" dirty="0"/>
              <a:t>)</a:t>
            </a:r>
          </a:p>
          <a:p>
            <a:pPr>
              <a:lnSpc>
                <a:spcPct val="80000"/>
              </a:lnSpc>
              <a:buFontTx/>
              <a:buNone/>
            </a:pPr>
            <a:r>
              <a:rPr lang="en-US" sz="1800" b="1" dirty="0"/>
              <a:t>         </a:t>
            </a:r>
            <a:r>
              <a:rPr lang="en-US" sz="1800" b="1" dirty="0" err="1"/>
              <a:t>printf</a:t>
            </a:r>
            <a:r>
              <a:rPr lang="en-US" sz="1800" b="1" dirty="0"/>
              <a:t>("%3d%4c%9.2f%5c%9.2f\n", </a:t>
            </a:r>
            <a:r>
              <a:rPr lang="en-US" sz="1800" b="1" dirty="0" err="1"/>
              <a:t>i</a:t>
            </a:r>
            <a:r>
              <a:rPr lang="en-US" sz="1800" b="1" dirty="0"/>
              <a:t>, ' ', x[</a:t>
            </a:r>
            <a:r>
              <a:rPr lang="en-US" sz="1800" b="1" dirty="0" err="1"/>
              <a:t>i</a:t>
            </a:r>
            <a:r>
              <a:rPr lang="en-US" sz="1800" b="1" dirty="0"/>
              <a:t>], ' ', x[</a:t>
            </a:r>
            <a:r>
              <a:rPr lang="en-US" sz="1800" b="1" dirty="0" err="1"/>
              <a:t>i</a:t>
            </a:r>
            <a:r>
              <a:rPr lang="en-US" sz="1800" b="1" dirty="0"/>
              <a:t>] - mean);</a:t>
            </a:r>
          </a:p>
          <a:p>
            <a:pPr>
              <a:lnSpc>
                <a:spcPct val="80000"/>
              </a:lnSpc>
              <a:buFontTx/>
              <a:buNone/>
            </a:pPr>
            <a:endParaRPr lang="en-US" sz="1800" b="1" dirty="0"/>
          </a:p>
          <a:p>
            <a:pPr>
              <a:lnSpc>
                <a:spcPct val="80000"/>
              </a:lnSpc>
              <a:buFontTx/>
              <a:buNone/>
            </a:pPr>
            <a:r>
              <a:rPr lang="en-US" sz="1800" b="1" dirty="0"/>
              <a:t>      system("pause");</a:t>
            </a:r>
          </a:p>
          <a:p>
            <a:pPr>
              <a:lnSpc>
                <a:spcPct val="80000"/>
              </a:lnSpc>
              <a:buFontTx/>
              <a:buNone/>
            </a:pPr>
            <a:r>
              <a:rPr lang="en-US" sz="1800" b="1" dirty="0"/>
              <a:t>      return (0);</a:t>
            </a:r>
          </a:p>
          <a:p>
            <a:pPr>
              <a:lnSpc>
                <a:spcPct val="80000"/>
              </a:lnSpc>
              <a:buFontTx/>
              <a:buNone/>
            </a:pPr>
            <a:r>
              <a:rPr lang="en-US" sz="1800" b="1" dirty="0"/>
              <a:t>}</a:t>
            </a:r>
          </a:p>
        </p:txBody>
      </p:sp>
      <p:sp>
        <p:nvSpPr>
          <p:cNvPr id="6" name="Slide Number Placeholder 6"/>
          <p:cNvSpPr>
            <a:spLocks noGrp="1"/>
          </p:cNvSpPr>
          <p:nvPr>
            <p:ph type="sldNum" sz="quarter" idx="11"/>
          </p:nvPr>
        </p:nvSpPr>
        <p:spPr/>
        <p:txBody>
          <a:bodyPr/>
          <a:lstStyle/>
          <a:p>
            <a:fld id="{99AC21EC-3AD3-4B0C-AB51-29B27172139E}" type="slidenum">
              <a:rPr lang="ar-SA"/>
              <a:pPr/>
              <a:t>14</a:t>
            </a:fld>
            <a:endParaRPr lang="en-US"/>
          </a:p>
        </p:txBody>
      </p:sp>
      <p:pic>
        <p:nvPicPr>
          <p:cNvPr id="447493" name="Picture 5"/>
          <p:cNvPicPr>
            <a:picLocks noChangeAspect="1" noChangeArrowheads="1"/>
          </p:cNvPicPr>
          <p:nvPr/>
        </p:nvPicPr>
        <p:blipFill>
          <a:blip r:embed="rId3" cstate="print"/>
          <a:srcRect/>
          <a:stretch>
            <a:fillRect/>
          </a:stretch>
        </p:blipFill>
        <p:spPr bwMode="auto">
          <a:xfrm>
            <a:off x="3276600" y="4343400"/>
            <a:ext cx="4533900" cy="2084388"/>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47491">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47491">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4749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4749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4749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4749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47491">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47491">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47491">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47491">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47491">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47491">
                                            <p:txEl>
                                              <p:pRg st="12" end="12"/>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47491">
                                            <p:txEl>
                                              <p:pRg st="13" end="13"/>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47491">
                                            <p:txEl>
                                              <p:pRg st="14" end="1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nodeType="clickEffect">
                                  <p:stCondLst>
                                    <p:cond delay="0"/>
                                  </p:stCondLst>
                                  <p:childTnLst>
                                    <p:set>
                                      <p:cBhvr>
                                        <p:cTn id="36" dur="1" fill="hold">
                                          <p:stCondLst>
                                            <p:cond delay="0"/>
                                          </p:stCondLst>
                                        </p:cTn>
                                        <p:tgtEl>
                                          <p:spTgt spid="447493"/>
                                        </p:tgtEl>
                                        <p:attrNameLst>
                                          <p:attrName>style.visibility</p:attrName>
                                        </p:attrNameLst>
                                      </p:cBhvr>
                                      <p:to>
                                        <p:strVal val="visible"/>
                                      </p:to>
                                    </p:set>
                                    <p:anim calcmode="lin" valueType="num">
                                      <p:cBhvr>
                                        <p:cTn id="37" dur="500" fill="hold"/>
                                        <p:tgtEl>
                                          <p:spTgt spid="447493"/>
                                        </p:tgtEl>
                                        <p:attrNameLst>
                                          <p:attrName>ppt_w</p:attrName>
                                        </p:attrNameLst>
                                      </p:cBhvr>
                                      <p:tavLst>
                                        <p:tav tm="0">
                                          <p:val>
                                            <p:fltVal val="0"/>
                                          </p:val>
                                        </p:tav>
                                        <p:tav tm="100000">
                                          <p:val>
                                            <p:strVal val="#ppt_w"/>
                                          </p:val>
                                        </p:tav>
                                      </p:tavLst>
                                    </p:anim>
                                    <p:anim calcmode="lin" valueType="num">
                                      <p:cBhvr>
                                        <p:cTn id="38" dur="500" fill="hold"/>
                                        <p:tgtEl>
                                          <p:spTgt spid="44749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7491"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Rectangle 2"/>
          <p:cNvSpPr>
            <a:spLocks noGrp="1" noChangeArrowheads="1"/>
          </p:cNvSpPr>
          <p:nvPr>
            <p:ph type="title"/>
          </p:nvPr>
        </p:nvSpPr>
        <p:spPr>
          <a:xfrm>
            <a:off x="457200" y="274638"/>
            <a:ext cx="8458200" cy="411162"/>
          </a:xfrm>
        </p:spPr>
        <p:txBody>
          <a:bodyPr>
            <a:noAutofit/>
          </a:bodyPr>
          <a:lstStyle/>
          <a:p>
            <a:r>
              <a:rPr lang="en-US" sz="2800" dirty="0"/>
              <a:t>Using array elements as function arguments</a:t>
            </a:r>
          </a:p>
        </p:txBody>
      </p:sp>
      <p:sp>
        <p:nvSpPr>
          <p:cNvPr id="408579" name="Rectangle 3"/>
          <p:cNvSpPr>
            <a:spLocks noGrp="1" noChangeArrowheads="1"/>
          </p:cNvSpPr>
          <p:nvPr>
            <p:ph sz="quarter" idx="1"/>
          </p:nvPr>
        </p:nvSpPr>
        <p:spPr>
          <a:xfrm>
            <a:off x="457200" y="838200"/>
            <a:ext cx="8229600" cy="6324600"/>
          </a:xfrm>
        </p:spPr>
        <p:txBody>
          <a:bodyPr>
            <a:normAutofit fontScale="92500"/>
          </a:bodyPr>
          <a:lstStyle/>
          <a:p>
            <a:pPr>
              <a:lnSpc>
                <a:spcPct val="90000"/>
              </a:lnSpc>
            </a:pPr>
            <a:r>
              <a:rPr lang="en-US" sz="2400" dirty="0"/>
              <a:t>From the last example, we note that </a:t>
            </a:r>
            <a:r>
              <a:rPr lang="en-US" sz="2400" b="1" dirty="0">
                <a:solidFill>
                  <a:srgbClr val="0033CC"/>
                </a:solidFill>
              </a:rPr>
              <a:t>x[</a:t>
            </a:r>
            <a:r>
              <a:rPr lang="en-US" sz="2400" b="1" dirty="0" err="1">
                <a:solidFill>
                  <a:srgbClr val="0033CC"/>
                </a:solidFill>
              </a:rPr>
              <a:t>i</a:t>
            </a:r>
            <a:r>
              <a:rPr lang="en-US" sz="2400" b="1" dirty="0">
                <a:solidFill>
                  <a:srgbClr val="0033CC"/>
                </a:solidFill>
              </a:rPr>
              <a:t>]</a:t>
            </a:r>
            <a:r>
              <a:rPr lang="en-US" sz="2400" dirty="0"/>
              <a:t> is used as actual arguments to both </a:t>
            </a:r>
            <a:r>
              <a:rPr lang="en-US" sz="2400" i="1" dirty="0" err="1"/>
              <a:t>printf</a:t>
            </a:r>
            <a:r>
              <a:rPr lang="en-US" sz="2400" i="1" dirty="0"/>
              <a:t> </a:t>
            </a:r>
            <a:r>
              <a:rPr lang="en-US" sz="2400" dirty="0"/>
              <a:t>and </a:t>
            </a:r>
            <a:r>
              <a:rPr lang="en-US" sz="2400" i="1" dirty="0" err="1"/>
              <a:t>scanf</a:t>
            </a:r>
            <a:r>
              <a:rPr lang="en-US" sz="2400" dirty="0"/>
              <a:t> functions.</a:t>
            </a:r>
          </a:p>
          <a:p>
            <a:pPr lvl="2">
              <a:lnSpc>
                <a:spcPct val="90000"/>
              </a:lnSpc>
              <a:buFont typeface="Times New Roman" pitchFamily="18" charset="0"/>
              <a:buNone/>
            </a:pPr>
            <a:r>
              <a:rPr lang="en-US" sz="2000" b="1" dirty="0">
                <a:solidFill>
                  <a:srgbClr val="0033CC"/>
                </a:solidFill>
              </a:rPr>
              <a:t>for  (</a:t>
            </a:r>
            <a:r>
              <a:rPr lang="en-US" sz="2000" b="1" dirty="0" err="1">
                <a:solidFill>
                  <a:srgbClr val="0033CC"/>
                </a:solidFill>
              </a:rPr>
              <a:t>i</a:t>
            </a:r>
            <a:r>
              <a:rPr lang="en-US" sz="2000" b="1" dirty="0">
                <a:solidFill>
                  <a:srgbClr val="0033CC"/>
                </a:solidFill>
              </a:rPr>
              <a:t> = 0;  </a:t>
            </a:r>
            <a:r>
              <a:rPr lang="en-US" sz="2000" b="1" dirty="0" err="1">
                <a:solidFill>
                  <a:srgbClr val="0033CC"/>
                </a:solidFill>
              </a:rPr>
              <a:t>i</a:t>
            </a:r>
            <a:r>
              <a:rPr lang="en-US" sz="2000" b="1" dirty="0">
                <a:solidFill>
                  <a:srgbClr val="0033CC"/>
                </a:solidFill>
              </a:rPr>
              <a:t> &lt; SIZE;  ++</a:t>
            </a:r>
            <a:r>
              <a:rPr lang="en-US" sz="2000" b="1" dirty="0" err="1">
                <a:solidFill>
                  <a:srgbClr val="0033CC"/>
                </a:solidFill>
              </a:rPr>
              <a:t>i</a:t>
            </a:r>
            <a:r>
              <a:rPr lang="en-US" sz="2000" b="1" dirty="0">
                <a:solidFill>
                  <a:srgbClr val="0033CC"/>
                </a:solidFill>
              </a:rPr>
              <a:t>)</a:t>
            </a:r>
          </a:p>
          <a:p>
            <a:pPr lvl="2">
              <a:lnSpc>
                <a:spcPct val="90000"/>
              </a:lnSpc>
              <a:buFont typeface="Times New Roman" pitchFamily="18" charset="0"/>
              <a:buNone/>
            </a:pPr>
            <a:r>
              <a:rPr lang="en-US" sz="2000" b="1" dirty="0">
                <a:solidFill>
                  <a:srgbClr val="0033CC"/>
                </a:solidFill>
              </a:rPr>
              <a:t>          </a:t>
            </a:r>
            <a:r>
              <a:rPr lang="en-US" sz="2000" b="1" dirty="0" err="1">
                <a:solidFill>
                  <a:srgbClr val="0033CC"/>
                </a:solidFill>
              </a:rPr>
              <a:t>scanf</a:t>
            </a:r>
            <a:r>
              <a:rPr lang="en-US" sz="2000" b="1" dirty="0">
                <a:solidFill>
                  <a:srgbClr val="0033CC"/>
                </a:solidFill>
              </a:rPr>
              <a:t>("%lf", </a:t>
            </a:r>
            <a:r>
              <a:rPr lang="en-US" sz="2000" b="1" dirty="0">
                <a:solidFill>
                  <a:srgbClr val="FF3300"/>
                </a:solidFill>
              </a:rPr>
              <a:t>&amp;x[</a:t>
            </a:r>
            <a:r>
              <a:rPr lang="en-US" sz="2000" b="1" dirty="0" err="1">
                <a:solidFill>
                  <a:srgbClr val="FF3300"/>
                </a:solidFill>
              </a:rPr>
              <a:t>i</a:t>
            </a:r>
            <a:r>
              <a:rPr lang="en-US" sz="2000" b="1" dirty="0">
                <a:solidFill>
                  <a:srgbClr val="FF3300"/>
                </a:solidFill>
              </a:rPr>
              <a:t>]</a:t>
            </a:r>
            <a:r>
              <a:rPr lang="en-US" sz="2000" b="1" dirty="0">
                <a:solidFill>
                  <a:srgbClr val="0033CC"/>
                </a:solidFill>
              </a:rPr>
              <a:t> );</a:t>
            </a:r>
          </a:p>
          <a:p>
            <a:pPr lvl="2">
              <a:lnSpc>
                <a:spcPct val="90000"/>
              </a:lnSpc>
              <a:buFont typeface="Times New Roman" pitchFamily="18" charset="0"/>
              <a:buNone/>
            </a:pPr>
            <a:endParaRPr lang="en-US" sz="800" b="1" dirty="0">
              <a:solidFill>
                <a:srgbClr val="0033CC"/>
              </a:solidFill>
            </a:endParaRPr>
          </a:p>
          <a:p>
            <a:pPr>
              <a:lnSpc>
                <a:spcPct val="90000"/>
              </a:lnSpc>
            </a:pPr>
            <a:r>
              <a:rPr lang="en-US" sz="2400" dirty="0"/>
              <a:t>When </a:t>
            </a:r>
            <a:r>
              <a:rPr lang="en-US" sz="2400" dirty="0" err="1"/>
              <a:t>i</a:t>
            </a:r>
            <a:r>
              <a:rPr lang="en-US" sz="2400" dirty="0"/>
              <a:t> is 3 for example, &amp;x[</a:t>
            </a:r>
            <a:r>
              <a:rPr lang="en-US" sz="2400" dirty="0" err="1"/>
              <a:t>i</a:t>
            </a:r>
            <a:r>
              <a:rPr lang="en-US" sz="2400" dirty="0"/>
              <a:t>] in the above </a:t>
            </a:r>
            <a:r>
              <a:rPr lang="en-US" sz="2400" dirty="0" err="1"/>
              <a:t>stement</a:t>
            </a:r>
            <a:r>
              <a:rPr lang="en-US" sz="2400" dirty="0"/>
              <a:t> passes the address of the 4</a:t>
            </a:r>
            <a:r>
              <a:rPr lang="en-US" sz="2400" baseline="30000" dirty="0"/>
              <a:t>th</a:t>
            </a:r>
            <a:r>
              <a:rPr lang="en-US" sz="2400" dirty="0"/>
              <a:t> array element , to the </a:t>
            </a:r>
            <a:r>
              <a:rPr lang="en-US" sz="2400" dirty="0" err="1"/>
              <a:t>scanf</a:t>
            </a:r>
            <a:r>
              <a:rPr lang="en-US" sz="2400" dirty="0"/>
              <a:t> function.</a:t>
            </a:r>
          </a:p>
          <a:p>
            <a:pPr lvl="2">
              <a:lnSpc>
                <a:spcPct val="90000"/>
              </a:lnSpc>
              <a:buFont typeface="Times New Roman" pitchFamily="18" charset="0"/>
              <a:buNone/>
            </a:pPr>
            <a:endParaRPr lang="en-US" sz="900" b="1" dirty="0">
              <a:solidFill>
                <a:srgbClr val="0033CC"/>
              </a:solidFill>
            </a:endParaRPr>
          </a:p>
          <a:p>
            <a:pPr lvl="2">
              <a:lnSpc>
                <a:spcPct val="90000"/>
              </a:lnSpc>
              <a:buFont typeface="Times New Roman" pitchFamily="18" charset="0"/>
              <a:buNone/>
            </a:pPr>
            <a:r>
              <a:rPr lang="en-US" sz="2000" b="1" dirty="0" err="1">
                <a:solidFill>
                  <a:srgbClr val="0033CC"/>
                </a:solidFill>
              </a:rPr>
              <a:t>printf</a:t>
            </a:r>
            <a:r>
              <a:rPr lang="en-US" sz="2000" b="1" dirty="0">
                <a:solidFill>
                  <a:srgbClr val="0033CC"/>
                </a:solidFill>
              </a:rPr>
              <a:t>("%3d%4c%9.2f%5c%9.2f\n", </a:t>
            </a:r>
            <a:r>
              <a:rPr lang="en-US" sz="2000" b="1" dirty="0" err="1">
                <a:solidFill>
                  <a:srgbClr val="0033CC"/>
                </a:solidFill>
              </a:rPr>
              <a:t>i</a:t>
            </a:r>
            <a:r>
              <a:rPr lang="en-US" sz="2000" b="1" dirty="0">
                <a:solidFill>
                  <a:srgbClr val="0033CC"/>
                </a:solidFill>
              </a:rPr>
              <a:t>, ' ', x[</a:t>
            </a:r>
            <a:r>
              <a:rPr lang="en-US" sz="2000" b="1" dirty="0" err="1">
                <a:solidFill>
                  <a:srgbClr val="0033CC"/>
                </a:solidFill>
              </a:rPr>
              <a:t>i</a:t>
            </a:r>
            <a:r>
              <a:rPr lang="en-US" sz="2000" b="1" dirty="0">
                <a:solidFill>
                  <a:srgbClr val="0033CC"/>
                </a:solidFill>
              </a:rPr>
              <a:t>], ' ', </a:t>
            </a:r>
            <a:r>
              <a:rPr lang="en-US" sz="2000" b="1" dirty="0">
                <a:solidFill>
                  <a:srgbClr val="FF3300"/>
                </a:solidFill>
              </a:rPr>
              <a:t>x[</a:t>
            </a:r>
            <a:r>
              <a:rPr lang="en-US" sz="2000" b="1" dirty="0" err="1">
                <a:solidFill>
                  <a:srgbClr val="FF3300"/>
                </a:solidFill>
              </a:rPr>
              <a:t>i</a:t>
            </a:r>
            <a:r>
              <a:rPr lang="en-US" sz="2000" b="1" dirty="0">
                <a:solidFill>
                  <a:srgbClr val="FF3300"/>
                </a:solidFill>
              </a:rPr>
              <a:t>]</a:t>
            </a:r>
            <a:r>
              <a:rPr lang="en-US" sz="2000" b="1" dirty="0">
                <a:solidFill>
                  <a:srgbClr val="0033CC"/>
                </a:solidFill>
              </a:rPr>
              <a:t> - mean);</a:t>
            </a:r>
          </a:p>
          <a:p>
            <a:pPr lvl="2">
              <a:lnSpc>
                <a:spcPct val="90000"/>
              </a:lnSpc>
            </a:pPr>
            <a:endParaRPr lang="en-US" sz="800" dirty="0">
              <a:solidFill>
                <a:srgbClr val="0033CC"/>
              </a:solidFill>
            </a:endParaRPr>
          </a:p>
          <a:p>
            <a:pPr>
              <a:lnSpc>
                <a:spcPct val="90000"/>
              </a:lnSpc>
            </a:pPr>
            <a:r>
              <a:rPr lang="en-US" sz="2400" dirty="0"/>
              <a:t>Similarly, when </a:t>
            </a:r>
            <a:r>
              <a:rPr lang="en-US" sz="2400" dirty="0" err="1"/>
              <a:t>i</a:t>
            </a:r>
            <a:r>
              <a:rPr lang="en-US" sz="2400" dirty="0"/>
              <a:t>=3, x[</a:t>
            </a:r>
            <a:r>
              <a:rPr lang="en-US" sz="2400" dirty="0" err="1"/>
              <a:t>i</a:t>
            </a:r>
            <a:r>
              <a:rPr lang="en-US" sz="2400" dirty="0"/>
              <a:t>] in the above statement passes the value of the 4</a:t>
            </a:r>
            <a:r>
              <a:rPr lang="en-US" sz="2400" baseline="30000" dirty="0"/>
              <a:t>th</a:t>
            </a:r>
            <a:r>
              <a:rPr lang="en-US" sz="2400" dirty="0"/>
              <a:t> element to the </a:t>
            </a:r>
            <a:r>
              <a:rPr lang="en-US" sz="2400" dirty="0" err="1"/>
              <a:t>printf</a:t>
            </a:r>
            <a:r>
              <a:rPr lang="en-US" sz="2400" dirty="0"/>
              <a:t> function.</a:t>
            </a:r>
          </a:p>
          <a:p>
            <a:pPr>
              <a:lnSpc>
                <a:spcPct val="90000"/>
              </a:lnSpc>
            </a:pPr>
            <a:r>
              <a:rPr lang="en-US" sz="2400" dirty="0"/>
              <a:t>Thus, the important point to note is that array elements are treated as scalar variables and can be used wherever scalar variables can be used.</a:t>
            </a:r>
          </a:p>
          <a:p>
            <a:pPr>
              <a:lnSpc>
                <a:spcPct val="90000"/>
              </a:lnSpc>
            </a:pPr>
            <a:r>
              <a:rPr lang="en-US" sz="2400" dirty="0"/>
              <a:t>For example, if we have a double array, </a:t>
            </a:r>
            <a:r>
              <a:rPr lang="en-US" sz="2000" dirty="0">
                <a:solidFill>
                  <a:srgbClr val="0033CC"/>
                </a:solidFill>
              </a:rPr>
              <a:t>double a[8];  a[0] = 4.5;</a:t>
            </a:r>
            <a:r>
              <a:rPr lang="en-US" sz="2400" dirty="0"/>
              <a:t>  Then we can make a function call:  </a:t>
            </a:r>
            <a:r>
              <a:rPr lang="en-US" sz="2000" dirty="0">
                <a:solidFill>
                  <a:srgbClr val="0033CC"/>
                </a:solidFill>
              </a:rPr>
              <a:t>double root = </a:t>
            </a:r>
            <a:r>
              <a:rPr lang="en-US" sz="2000" dirty="0" err="1">
                <a:solidFill>
                  <a:srgbClr val="0033CC"/>
                </a:solidFill>
              </a:rPr>
              <a:t>sqrt</a:t>
            </a:r>
            <a:r>
              <a:rPr lang="en-US" sz="2000" dirty="0">
                <a:solidFill>
                  <a:srgbClr val="0033CC"/>
                </a:solidFill>
              </a:rPr>
              <a:t>(a[0]);</a:t>
            </a:r>
          </a:p>
          <a:p>
            <a:pPr>
              <a:lnSpc>
                <a:spcPct val="90000"/>
              </a:lnSpc>
            </a:pPr>
            <a:r>
              <a:rPr lang="en-US" sz="2400" dirty="0"/>
              <a:t>This rule applies to all cases including user defined functions. </a:t>
            </a:r>
          </a:p>
        </p:txBody>
      </p:sp>
      <p:sp>
        <p:nvSpPr>
          <p:cNvPr id="5" name="Slide Number Placeholder 4"/>
          <p:cNvSpPr>
            <a:spLocks noGrp="1"/>
          </p:cNvSpPr>
          <p:nvPr>
            <p:ph type="sldNum" sz="quarter" idx="15"/>
          </p:nvPr>
        </p:nvSpPr>
        <p:spPr/>
        <p:txBody>
          <a:bodyPr/>
          <a:lstStyle/>
          <a:p>
            <a:fld id="{DDDB5C20-2013-47AA-8C49-2E278395DDB9}" type="slidenum">
              <a:rPr lang="ar-SA"/>
              <a:pPr/>
              <a:t>15</a:t>
            </a:fld>
            <a:endParaRPr lang="en-US"/>
          </a:p>
        </p:txBody>
      </p:sp>
    </p:spTree>
    <p:extLst>
      <p:ext uri="{BB962C8B-B14F-4D97-AF65-F5344CB8AC3E}">
        <p14:creationId xmlns:p14="http://schemas.microsoft.com/office/powerpoint/2010/main" val="1485270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857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857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085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8579">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08579">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08579">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08579">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08579">
                                            <p:txEl>
                                              <p:pRg st="10" end="1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0857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8579"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4" name="Rectangle 2"/>
          <p:cNvSpPr>
            <a:spLocks noGrp="1" noChangeArrowheads="1"/>
          </p:cNvSpPr>
          <p:nvPr>
            <p:ph type="title"/>
          </p:nvPr>
        </p:nvSpPr>
        <p:spPr>
          <a:xfrm>
            <a:off x="152400" y="76200"/>
            <a:ext cx="8839200" cy="563563"/>
          </a:xfrm>
        </p:spPr>
        <p:txBody>
          <a:bodyPr>
            <a:normAutofit fontScale="90000"/>
          </a:bodyPr>
          <a:lstStyle/>
          <a:p>
            <a:r>
              <a:rPr lang="en-US" sz="3600" dirty="0"/>
              <a:t>Example </a:t>
            </a:r>
            <a:r>
              <a:rPr lang="en-US" sz="3600" dirty="0" smtClean="0"/>
              <a:t>4</a:t>
            </a:r>
            <a:endParaRPr lang="en-US" sz="3600" dirty="0"/>
          </a:p>
        </p:txBody>
      </p:sp>
      <p:sp>
        <p:nvSpPr>
          <p:cNvPr id="453635" name="Rectangle 3"/>
          <p:cNvSpPr>
            <a:spLocks noGrp="1" noChangeArrowheads="1"/>
          </p:cNvSpPr>
          <p:nvPr>
            <p:ph type="body" sz="half" idx="1"/>
          </p:nvPr>
        </p:nvSpPr>
        <p:spPr>
          <a:xfrm>
            <a:off x="381000" y="685800"/>
            <a:ext cx="7772400" cy="5943600"/>
          </a:xfrm>
          <a:noFill/>
          <a:ln>
            <a:solidFill>
              <a:schemeClr val="tx1"/>
            </a:solidFill>
          </a:ln>
        </p:spPr>
        <p:txBody>
          <a:bodyPr>
            <a:normAutofit lnSpcReduction="10000"/>
          </a:bodyPr>
          <a:lstStyle/>
          <a:p>
            <a:pPr>
              <a:lnSpc>
                <a:spcPct val="80000"/>
              </a:lnSpc>
              <a:buFontTx/>
              <a:buNone/>
            </a:pPr>
            <a:r>
              <a:rPr lang="en-US" sz="1400" b="1"/>
              <a:t>/*  Finds the square roots of all elemets in an array */</a:t>
            </a:r>
          </a:p>
          <a:p>
            <a:pPr>
              <a:lnSpc>
                <a:spcPct val="80000"/>
              </a:lnSpc>
              <a:buFontTx/>
              <a:buNone/>
            </a:pPr>
            <a:r>
              <a:rPr lang="en-US" sz="1400" b="1"/>
              <a:t>#include &lt;stdio.h&gt;</a:t>
            </a:r>
          </a:p>
          <a:p>
            <a:pPr>
              <a:lnSpc>
                <a:spcPct val="80000"/>
              </a:lnSpc>
              <a:buFontTx/>
              <a:buNone/>
            </a:pPr>
            <a:r>
              <a:rPr lang="en-US" sz="1400" b="1"/>
              <a:t>#include &lt;math.h&gt;</a:t>
            </a:r>
          </a:p>
          <a:p>
            <a:pPr>
              <a:lnSpc>
                <a:spcPct val="80000"/>
              </a:lnSpc>
              <a:buFontTx/>
              <a:buNone/>
            </a:pPr>
            <a:r>
              <a:rPr lang="en-US" sz="1400" b="1"/>
              <a:t>#define SIZE  8  /* maximum number of items in list of data	*/</a:t>
            </a:r>
          </a:p>
          <a:p>
            <a:pPr>
              <a:lnSpc>
                <a:spcPct val="80000"/>
              </a:lnSpc>
              <a:buFontTx/>
              <a:buNone/>
            </a:pPr>
            <a:endParaRPr lang="en-US" sz="1400" b="1"/>
          </a:p>
          <a:p>
            <a:pPr>
              <a:lnSpc>
                <a:spcPct val="80000"/>
              </a:lnSpc>
              <a:buFontTx/>
              <a:buNone/>
            </a:pPr>
            <a:r>
              <a:rPr lang="en-US" sz="1400" b="1"/>
              <a:t>int main(void) {</a:t>
            </a:r>
          </a:p>
          <a:p>
            <a:pPr>
              <a:lnSpc>
                <a:spcPct val="80000"/>
              </a:lnSpc>
              <a:buFontTx/>
              <a:buNone/>
            </a:pPr>
            <a:r>
              <a:rPr lang="en-US" sz="1400" b="1"/>
              <a:t>      double x[SIZE], result[SIZE]; </a:t>
            </a:r>
          </a:p>
          <a:p>
            <a:pPr>
              <a:lnSpc>
                <a:spcPct val="80000"/>
              </a:lnSpc>
              <a:buFontTx/>
              <a:buNone/>
            </a:pPr>
            <a:r>
              <a:rPr lang="en-US" sz="1400" b="1"/>
              <a:t>      int    i;</a:t>
            </a:r>
          </a:p>
          <a:p>
            <a:pPr>
              <a:lnSpc>
                <a:spcPct val="80000"/>
              </a:lnSpc>
              <a:buFontTx/>
              <a:buNone/>
            </a:pPr>
            <a:endParaRPr lang="en-US" sz="1400" b="1"/>
          </a:p>
          <a:p>
            <a:pPr>
              <a:lnSpc>
                <a:spcPct val="80000"/>
              </a:lnSpc>
              <a:buFontTx/>
              <a:buNone/>
            </a:pPr>
            <a:r>
              <a:rPr lang="en-US" sz="1400" b="1"/>
              <a:t>      /* Gets the data	*/</a:t>
            </a:r>
          </a:p>
          <a:p>
            <a:pPr>
              <a:lnSpc>
                <a:spcPct val="80000"/>
              </a:lnSpc>
              <a:buFontTx/>
              <a:buNone/>
            </a:pPr>
            <a:r>
              <a:rPr lang="en-US" sz="1400" b="1"/>
              <a:t>      printf("Enter %d numbers separated by blanks\n&gt; ", SIZE);</a:t>
            </a:r>
          </a:p>
          <a:p>
            <a:pPr>
              <a:lnSpc>
                <a:spcPct val="80000"/>
              </a:lnSpc>
              <a:buFontTx/>
              <a:buNone/>
            </a:pPr>
            <a:r>
              <a:rPr lang="en-US" sz="1400" b="1"/>
              <a:t>      for  (i = 0;  i &lt; SIZE;  ++i)</a:t>
            </a:r>
          </a:p>
          <a:p>
            <a:pPr>
              <a:lnSpc>
                <a:spcPct val="80000"/>
              </a:lnSpc>
              <a:buFontTx/>
              <a:buNone/>
            </a:pPr>
            <a:r>
              <a:rPr lang="en-US" sz="1400" b="1"/>
              <a:t>          scanf("%lf", &amp;x[i]);</a:t>
            </a:r>
          </a:p>
          <a:p>
            <a:pPr>
              <a:lnSpc>
                <a:spcPct val="80000"/>
              </a:lnSpc>
              <a:buFontTx/>
              <a:buNone/>
            </a:pPr>
            <a:endParaRPr lang="en-US" sz="1400" b="1"/>
          </a:p>
          <a:p>
            <a:pPr>
              <a:lnSpc>
                <a:spcPct val="80000"/>
              </a:lnSpc>
              <a:buFontTx/>
              <a:buNone/>
            </a:pPr>
            <a:r>
              <a:rPr lang="en-US" sz="1400" b="1"/>
              <a:t>      /* Computes the square roots	*/</a:t>
            </a:r>
          </a:p>
          <a:p>
            <a:pPr>
              <a:lnSpc>
                <a:spcPct val="80000"/>
              </a:lnSpc>
              <a:buFontTx/>
              <a:buNone/>
            </a:pPr>
            <a:r>
              <a:rPr lang="en-US" sz="1400" b="1"/>
              <a:t>      for   (i = 0;  i &lt; SIZE;  ++i) </a:t>
            </a:r>
          </a:p>
          <a:p>
            <a:pPr>
              <a:lnSpc>
                <a:spcPct val="80000"/>
              </a:lnSpc>
              <a:buFontTx/>
              <a:buNone/>
            </a:pPr>
            <a:r>
              <a:rPr lang="en-US" sz="1400" b="1"/>
              <a:t>             result[i] = </a:t>
            </a:r>
            <a:r>
              <a:rPr lang="en-US" sz="1400" b="1">
                <a:solidFill>
                  <a:srgbClr val="0033CC"/>
                </a:solidFill>
              </a:rPr>
              <a:t>sqrt(x[i]);</a:t>
            </a:r>
            <a:r>
              <a:rPr lang="en-US" sz="1400" b="1"/>
              <a:t>  /* notice the argument pass to sqrt function */</a:t>
            </a:r>
          </a:p>
          <a:p>
            <a:pPr>
              <a:lnSpc>
                <a:spcPct val="80000"/>
              </a:lnSpc>
              <a:buFontTx/>
              <a:buNone/>
            </a:pPr>
            <a:r>
              <a:rPr lang="en-US" sz="1400" b="1"/>
              <a:t> </a:t>
            </a:r>
          </a:p>
          <a:p>
            <a:pPr>
              <a:lnSpc>
                <a:spcPct val="80000"/>
              </a:lnSpc>
              <a:buFontTx/>
              <a:buNone/>
            </a:pPr>
            <a:r>
              <a:rPr lang="en-US" sz="1400" b="1"/>
              <a:t>     /* print the result */</a:t>
            </a:r>
          </a:p>
          <a:p>
            <a:pPr>
              <a:lnSpc>
                <a:spcPct val="80000"/>
              </a:lnSpc>
              <a:buFontTx/>
              <a:buNone/>
            </a:pPr>
            <a:r>
              <a:rPr lang="en-US" sz="1400" b="1"/>
              <a:t>     printf("\tx\tsqrt(x)\n");</a:t>
            </a:r>
          </a:p>
          <a:p>
            <a:pPr>
              <a:lnSpc>
                <a:spcPct val="80000"/>
              </a:lnSpc>
              <a:buFontTx/>
              <a:buNone/>
            </a:pPr>
            <a:r>
              <a:rPr lang="en-US" sz="1400" b="1"/>
              <a:t>     for  (i = 0;  i &lt; SIZE;  ++i)</a:t>
            </a:r>
          </a:p>
          <a:p>
            <a:pPr>
              <a:lnSpc>
                <a:spcPct val="80000"/>
              </a:lnSpc>
              <a:buFontTx/>
              <a:buNone/>
            </a:pPr>
            <a:r>
              <a:rPr lang="en-US" sz="1400" b="1"/>
              <a:t>             printf("%9.2f%4c%9.2f%\n", </a:t>
            </a:r>
            <a:r>
              <a:rPr lang="en-US" sz="1400" b="1">
                <a:solidFill>
                  <a:srgbClr val="0033CC"/>
                </a:solidFill>
              </a:rPr>
              <a:t>x[i],</a:t>
            </a:r>
            <a:r>
              <a:rPr lang="en-US" sz="1400" b="1"/>
              <a:t> ' ', </a:t>
            </a:r>
            <a:r>
              <a:rPr lang="en-US" sz="1400" b="1">
                <a:solidFill>
                  <a:srgbClr val="0033CC"/>
                </a:solidFill>
              </a:rPr>
              <a:t>result[i</a:t>
            </a:r>
            <a:r>
              <a:rPr lang="en-US" sz="1400" b="1"/>
              <a:t>]);</a:t>
            </a:r>
          </a:p>
          <a:p>
            <a:pPr>
              <a:lnSpc>
                <a:spcPct val="80000"/>
              </a:lnSpc>
              <a:buFontTx/>
              <a:buNone/>
            </a:pPr>
            <a:r>
              <a:rPr lang="en-US" sz="1400" b="1"/>
              <a:t>             </a:t>
            </a:r>
          </a:p>
          <a:p>
            <a:pPr>
              <a:lnSpc>
                <a:spcPct val="80000"/>
              </a:lnSpc>
              <a:buFontTx/>
              <a:buNone/>
            </a:pPr>
            <a:r>
              <a:rPr lang="en-US" sz="1400" b="1"/>
              <a:t>     system("pause");</a:t>
            </a:r>
          </a:p>
          <a:p>
            <a:pPr>
              <a:lnSpc>
                <a:spcPct val="80000"/>
              </a:lnSpc>
              <a:buFontTx/>
              <a:buNone/>
            </a:pPr>
            <a:r>
              <a:rPr lang="en-US" sz="1400" b="1"/>
              <a:t>     return 0;</a:t>
            </a:r>
          </a:p>
          <a:p>
            <a:pPr>
              <a:lnSpc>
                <a:spcPct val="80000"/>
              </a:lnSpc>
              <a:buFontTx/>
              <a:buNone/>
            </a:pPr>
            <a:r>
              <a:rPr lang="en-US" sz="1400" b="1"/>
              <a:t> }</a:t>
            </a:r>
          </a:p>
        </p:txBody>
      </p:sp>
      <p:sp>
        <p:nvSpPr>
          <p:cNvPr id="6" name="Slide Number Placeholder 6"/>
          <p:cNvSpPr>
            <a:spLocks noGrp="1"/>
          </p:cNvSpPr>
          <p:nvPr>
            <p:ph type="sldNum" sz="quarter" idx="11"/>
          </p:nvPr>
        </p:nvSpPr>
        <p:spPr/>
        <p:txBody>
          <a:bodyPr/>
          <a:lstStyle/>
          <a:p>
            <a:fld id="{1FBD4C9E-D329-4428-A3AC-822A0EEB0680}" type="slidenum">
              <a:rPr lang="ar-SA"/>
              <a:pPr/>
              <a:t>16</a:t>
            </a:fld>
            <a:endParaRPr lang="en-US"/>
          </a:p>
        </p:txBody>
      </p:sp>
      <p:pic>
        <p:nvPicPr>
          <p:cNvPr id="453636" name="Picture 4"/>
          <p:cNvPicPr>
            <a:picLocks noChangeAspect="1" noChangeArrowheads="1"/>
          </p:cNvPicPr>
          <p:nvPr/>
        </p:nvPicPr>
        <p:blipFill>
          <a:blip r:embed="rId3" cstate="print"/>
          <a:srcRect/>
          <a:stretch>
            <a:fillRect/>
          </a:stretch>
        </p:blipFill>
        <p:spPr bwMode="auto">
          <a:xfrm>
            <a:off x="5410200" y="4648200"/>
            <a:ext cx="3352800" cy="1905000"/>
          </a:xfrm>
          <a:prstGeom prst="rect">
            <a:avLst/>
          </a:prstGeom>
          <a:noFill/>
          <a:ln w="9525">
            <a:noFill/>
            <a:miter lim="800000"/>
            <a:headEnd/>
            <a:tailEnd/>
          </a:ln>
          <a:effectLst/>
        </p:spPr>
      </p:pic>
    </p:spTree>
    <p:extLst>
      <p:ext uri="{BB962C8B-B14F-4D97-AF65-F5344CB8AC3E}">
        <p14:creationId xmlns:p14="http://schemas.microsoft.com/office/powerpoint/2010/main" val="2278886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53635">
                                            <p:bg/>
                                          </p:spTgt>
                                        </p:tgtEl>
                                        <p:attrNameLst>
                                          <p:attrName>style.visibility</p:attrName>
                                        </p:attrNameLst>
                                      </p:cBhvr>
                                      <p:to>
                                        <p:strVal val="visible"/>
                                      </p:to>
                                    </p:set>
                                    <p:anim calcmode="lin" valueType="num">
                                      <p:cBhvr>
                                        <p:cTn id="7" dur="500" fill="hold"/>
                                        <p:tgtEl>
                                          <p:spTgt spid="453635">
                                            <p:bg/>
                                          </p:spTgt>
                                        </p:tgtEl>
                                        <p:attrNameLst>
                                          <p:attrName>ppt_w</p:attrName>
                                        </p:attrNameLst>
                                      </p:cBhvr>
                                      <p:tavLst>
                                        <p:tav tm="0">
                                          <p:val>
                                            <p:fltVal val="0"/>
                                          </p:val>
                                        </p:tav>
                                        <p:tav tm="100000">
                                          <p:val>
                                            <p:strVal val="#ppt_w"/>
                                          </p:val>
                                        </p:tav>
                                      </p:tavLst>
                                    </p:anim>
                                    <p:anim calcmode="lin" valueType="num">
                                      <p:cBhvr>
                                        <p:cTn id="8" dur="500" fill="hold"/>
                                        <p:tgtEl>
                                          <p:spTgt spid="453635">
                                            <p:bg/>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53635">
                                            <p:txEl>
                                              <p:pRg st="0" end="0"/>
                                            </p:txEl>
                                          </p:spTgt>
                                        </p:tgtEl>
                                        <p:attrNameLst>
                                          <p:attrName>style.visibility</p:attrName>
                                        </p:attrNameLst>
                                      </p:cBhvr>
                                      <p:to>
                                        <p:strVal val="visible"/>
                                      </p:to>
                                    </p:set>
                                    <p:anim calcmode="lin" valueType="num">
                                      <p:cBhvr>
                                        <p:cTn id="11" dur="500" fill="hold"/>
                                        <p:tgtEl>
                                          <p:spTgt spid="453635">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453635">
                                            <p:txEl>
                                              <p:pRg st="0" end="0"/>
                                            </p:txEl>
                                          </p:spTgt>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453635">
                                            <p:txEl>
                                              <p:pRg st="1" end="1"/>
                                            </p:txEl>
                                          </p:spTgt>
                                        </p:tgtEl>
                                        <p:attrNameLst>
                                          <p:attrName>style.visibility</p:attrName>
                                        </p:attrNameLst>
                                      </p:cBhvr>
                                      <p:to>
                                        <p:strVal val="visible"/>
                                      </p:to>
                                    </p:set>
                                    <p:anim calcmode="lin" valueType="num">
                                      <p:cBhvr>
                                        <p:cTn id="15" dur="500" fill="hold"/>
                                        <p:tgtEl>
                                          <p:spTgt spid="453635">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453635">
                                            <p:txEl>
                                              <p:pRg st="1" end="1"/>
                                            </p:txEl>
                                          </p:spTgt>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453635">
                                            <p:txEl>
                                              <p:pRg st="2" end="2"/>
                                            </p:txEl>
                                          </p:spTgt>
                                        </p:tgtEl>
                                        <p:attrNameLst>
                                          <p:attrName>style.visibility</p:attrName>
                                        </p:attrNameLst>
                                      </p:cBhvr>
                                      <p:to>
                                        <p:strVal val="visible"/>
                                      </p:to>
                                    </p:set>
                                    <p:anim calcmode="lin" valueType="num">
                                      <p:cBhvr>
                                        <p:cTn id="19" dur="500" fill="hold"/>
                                        <p:tgtEl>
                                          <p:spTgt spid="453635">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453635">
                                            <p:txEl>
                                              <p:pRg st="2" end="2"/>
                                            </p:txEl>
                                          </p:spTgt>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453635">
                                            <p:txEl>
                                              <p:pRg st="3" end="3"/>
                                            </p:txEl>
                                          </p:spTgt>
                                        </p:tgtEl>
                                        <p:attrNameLst>
                                          <p:attrName>style.visibility</p:attrName>
                                        </p:attrNameLst>
                                      </p:cBhvr>
                                      <p:to>
                                        <p:strVal val="visible"/>
                                      </p:to>
                                    </p:set>
                                    <p:anim calcmode="lin" valueType="num">
                                      <p:cBhvr>
                                        <p:cTn id="23" dur="500" fill="hold"/>
                                        <p:tgtEl>
                                          <p:spTgt spid="453635">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453635">
                                            <p:txEl>
                                              <p:pRg st="3" end="3"/>
                                            </p:txEl>
                                          </p:spTgt>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453635">
                                            <p:txEl>
                                              <p:pRg st="5" end="5"/>
                                            </p:txEl>
                                          </p:spTgt>
                                        </p:tgtEl>
                                        <p:attrNameLst>
                                          <p:attrName>style.visibility</p:attrName>
                                        </p:attrNameLst>
                                      </p:cBhvr>
                                      <p:to>
                                        <p:strVal val="visible"/>
                                      </p:to>
                                    </p:set>
                                    <p:anim calcmode="lin" valueType="num">
                                      <p:cBhvr>
                                        <p:cTn id="27" dur="500" fill="hold"/>
                                        <p:tgtEl>
                                          <p:spTgt spid="453635">
                                            <p:txEl>
                                              <p:pRg st="5" end="5"/>
                                            </p:txEl>
                                          </p:spTgt>
                                        </p:tgtEl>
                                        <p:attrNameLst>
                                          <p:attrName>ppt_w</p:attrName>
                                        </p:attrNameLst>
                                      </p:cBhvr>
                                      <p:tavLst>
                                        <p:tav tm="0">
                                          <p:val>
                                            <p:fltVal val="0"/>
                                          </p:val>
                                        </p:tav>
                                        <p:tav tm="100000">
                                          <p:val>
                                            <p:strVal val="#ppt_w"/>
                                          </p:val>
                                        </p:tav>
                                      </p:tavLst>
                                    </p:anim>
                                    <p:anim calcmode="lin" valueType="num">
                                      <p:cBhvr>
                                        <p:cTn id="28" dur="500" fill="hold"/>
                                        <p:tgtEl>
                                          <p:spTgt spid="453635">
                                            <p:txEl>
                                              <p:pRg st="5" end="5"/>
                                            </p:txEl>
                                          </p:spTgt>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0"/>
                                  </p:stCondLst>
                                  <p:childTnLst>
                                    <p:set>
                                      <p:cBhvr>
                                        <p:cTn id="30" dur="1" fill="hold">
                                          <p:stCondLst>
                                            <p:cond delay="0"/>
                                          </p:stCondLst>
                                        </p:cTn>
                                        <p:tgtEl>
                                          <p:spTgt spid="453635">
                                            <p:txEl>
                                              <p:pRg st="6" end="6"/>
                                            </p:txEl>
                                          </p:spTgt>
                                        </p:tgtEl>
                                        <p:attrNameLst>
                                          <p:attrName>style.visibility</p:attrName>
                                        </p:attrNameLst>
                                      </p:cBhvr>
                                      <p:to>
                                        <p:strVal val="visible"/>
                                      </p:to>
                                    </p:set>
                                    <p:anim calcmode="lin" valueType="num">
                                      <p:cBhvr>
                                        <p:cTn id="31" dur="500" fill="hold"/>
                                        <p:tgtEl>
                                          <p:spTgt spid="453635">
                                            <p:txEl>
                                              <p:pRg st="6" end="6"/>
                                            </p:txEl>
                                          </p:spTgt>
                                        </p:tgtEl>
                                        <p:attrNameLst>
                                          <p:attrName>ppt_w</p:attrName>
                                        </p:attrNameLst>
                                      </p:cBhvr>
                                      <p:tavLst>
                                        <p:tav tm="0">
                                          <p:val>
                                            <p:fltVal val="0"/>
                                          </p:val>
                                        </p:tav>
                                        <p:tav tm="100000">
                                          <p:val>
                                            <p:strVal val="#ppt_w"/>
                                          </p:val>
                                        </p:tav>
                                      </p:tavLst>
                                    </p:anim>
                                    <p:anim calcmode="lin" valueType="num">
                                      <p:cBhvr>
                                        <p:cTn id="32" dur="500" fill="hold"/>
                                        <p:tgtEl>
                                          <p:spTgt spid="453635">
                                            <p:txEl>
                                              <p:pRg st="6" end="6"/>
                                            </p:txEl>
                                          </p:spTgt>
                                        </p:tgtEl>
                                        <p:attrNameLst>
                                          <p:attrName>ppt_h</p:attrName>
                                        </p:attrNameLst>
                                      </p:cBhvr>
                                      <p:tavLst>
                                        <p:tav tm="0">
                                          <p:val>
                                            <p:fltVal val="0"/>
                                          </p:val>
                                        </p:tav>
                                        <p:tav tm="100000">
                                          <p:val>
                                            <p:strVal val="#ppt_h"/>
                                          </p:val>
                                        </p:tav>
                                      </p:tavLst>
                                    </p:anim>
                                  </p:childTnLst>
                                </p:cTn>
                              </p:par>
                              <p:par>
                                <p:cTn id="33" presetID="23" presetClass="entr" presetSubtype="16" fill="hold" grpId="0" nodeType="withEffect">
                                  <p:stCondLst>
                                    <p:cond delay="0"/>
                                  </p:stCondLst>
                                  <p:childTnLst>
                                    <p:set>
                                      <p:cBhvr>
                                        <p:cTn id="34" dur="1" fill="hold">
                                          <p:stCondLst>
                                            <p:cond delay="0"/>
                                          </p:stCondLst>
                                        </p:cTn>
                                        <p:tgtEl>
                                          <p:spTgt spid="453635">
                                            <p:txEl>
                                              <p:pRg st="7" end="7"/>
                                            </p:txEl>
                                          </p:spTgt>
                                        </p:tgtEl>
                                        <p:attrNameLst>
                                          <p:attrName>style.visibility</p:attrName>
                                        </p:attrNameLst>
                                      </p:cBhvr>
                                      <p:to>
                                        <p:strVal val="visible"/>
                                      </p:to>
                                    </p:set>
                                    <p:anim calcmode="lin" valueType="num">
                                      <p:cBhvr>
                                        <p:cTn id="35" dur="500" fill="hold"/>
                                        <p:tgtEl>
                                          <p:spTgt spid="453635">
                                            <p:txEl>
                                              <p:pRg st="7" end="7"/>
                                            </p:txEl>
                                          </p:spTgt>
                                        </p:tgtEl>
                                        <p:attrNameLst>
                                          <p:attrName>ppt_w</p:attrName>
                                        </p:attrNameLst>
                                      </p:cBhvr>
                                      <p:tavLst>
                                        <p:tav tm="0">
                                          <p:val>
                                            <p:fltVal val="0"/>
                                          </p:val>
                                        </p:tav>
                                        <p:tav tm="100000">
                                          <p:val>
                                            <p:strVal val="#ppt_w"/>
                                          </p:val>
                                        </p:tav>
                                      </p:tavLst>
                                    </p:anim>
                                    <p:anim calcmode="lin" valueType="num">
                                      <p:cBhvr>
                                        <p:cTn id="36" dur="500" fill="hold"/>
                                        <p:tgtEl>
                                          <p:spTgt spid="453635">
                                            <p:txEl>
                                              <p:pRg st="7" end="7"/>
                                            </p:txEl>
                                          </p:spTgt>
                                        </p:tgtEl>
                                        <p:attrNameLst>
                                          <p:attrName>ppt_h</p:attrName>
                                        </p:attrNameLst>
                                      </p:cBhvr>
                                      <p:tavLst>
                                        <p:tav tm="0">
                                          <p:val>
                                            <p:fltVal val="0"/>
                                          </p:val>
                                        </p:tav>
                                        <p:tav tm="100000">
                                          <p:val>
                                            <p:strVal val="#ppt_h"/>
                                          </p:val>
                                        </p:tav>
                                      </p:tavLst>
                                    </p:anim>
                                  </p:childTnLst>
                                </p:cTn>
                              </p:par>
                              <p:par>
                                <p:cTn id="37" presetID="23" presetClass="entr" presetSubtype="16" fill="hold" grpId="0" nodeType="withEffect">
                                  <p:stCondLst>
                                    <p:cond delay="0"/>
                                  </p:stCondLst>
                                  <p:childTnLst>
                                    <p:set>
                                      <p:cBhvr>
                                        <p:cTn id="38" dur="1" fill="hold">
                                          <p:stCondLst>
                                            <p:cond delay="0"/>
                                          </p:stCondLst>
                                        </p:cTn>
                                        <p:tgtEl>
                                          <p:spTgt spid="453635">
                                            <p:txEl>
                                              <p:pRg st="9" end="9"/>
                                            </p:txEl>
                                          </p:spTgt>
                                        </p:tgtEl>
                                        <p:attrNameLst>
                                          <p:attrName>style.visibility</p:attrName>
                                        </p:attrNameLst>
                                      </p:cBhvr>
                                      <p:to>
                                        <p:strVal val="visible"/>
                                      </p:to>
                                    </p:set>
                                    <p:anim calcmode="lin" valueType="num">
                                      <p:cBhvr>
                                        <p:cTn id="39" dur="500" fill="hold"/>
                                        <p:tgtEl>
                                          <p:spTgt spid="453635">
                                            <p:txEl>
                                              <p:pRg st="9" end="9"/>
                                            </p:txEl>
                                          </p:spTgt>
                                        </p:tgtEl>
                                        <p:attrNameLst>
                                          <p:attrName>ppt_w</p:attrName>
                                        </p:attrNameLst>
                                      </p:cBhvr>
                                      <p:tavLst>
                                        <p:tav tm="0">
                                          <p:val>
                                            <p:fltVal val="0"/>
                                          </p:val>
                                        </p:tav>
                                        <p:tav tm="100000">
                                          <p:val>
                                            <p:strVal val="#ppt_w"/>
                                          </p:val>
                                        </p:tav>
                                      </p:tavLst>
                                    </p:anim>
                                    <p:anim calcmode="lin" valueType="num">
                                      <p:cBhvr>
                                        <p:cTn id="40" dur="500" fill="hold"/>
                                        <p:tgtEl>
                                          <p:spTgt spid="453635">
                                            <p:txEl>
                                              <p:pRg st="9" end="9"/>
                                            </p:txEl>
                                          </p:spTgt>
                                        </p:tgtEl>
                                        <p:attrNameLst>
                                          <p:attrName>ppt_h</p:attrName>
                                        </p:attrNameLst>
                                      </p:cBhvr>
                                      <p:tavLst>
                                        <p:tav tm="0">
                                          <p:val>
                                            <p:fltVal val="0"/>
                                          </p:val>
                                        </p:tav>
                                        <p:tav tm="100000">
                                          <p:val>
                                            <p:strVal val="#ppt_h"/>
                                          </p:val>
                                        </p:tav>
                                      </p:tavLst>
                                    </p:anim>
                                  </p:childTnLst>
                                </p:cTn>
                              </p:par>
                              <p:par>
                                <p:cTn id="41" presetID="23" presetClass="entr" presetSubtype="16" fill="hold" grpId="0" nodeType="withEffect">
                                  <p:stCondLst>
                                    <p:cond delay="0"/>
                                  </p:stCondLst>
                                  <p:childTnLst>
                                    <p:set>
                                      <p:cBhvr>
                                        <p:cTn id="42" dur="1" fill="hold">
                                          <p:stCondLst>
                                            <p:cond delay="0"/>
                                          </p:stCondLst>
                                        </p:cTn>
                                        <p:tgtEl>
                                          <p:spTgt spid="453635">
                                            <p:txEl>
                                              <p:pRg st="10" end="10"/>
                                            </p:txEl>
                                          </p:spTgt>
                                        </p:tgtEl>
                                        <p:attrNameLst>
                                          <p:attrName>style.visibility</p:attrName>
                                        </p:attrNameLst>
                                      </p:cBhvr>
                                      <p:to>
                                        <p:strVal val="visible"/>
                                      </p:to>
                                    </p:set>
                                    <p:anim calcmode="lin" valueType="num">
                                      <p:cBhvr>
                                        <p:cTn id="43" dur="500" fill="hold"/>
                                        <p:tgtEl>
                                          <p:spTgt spid="453635">
                                            <p:txEl>
                                              <p:pRg st="10" end="10"/>
                                            </p:txEl>
                                          </p:spTgt>
                                        </p:tgtEl>
                                        <p:attrNameLst>
                                          <p:attrName>ppt_w</p:attrName>
                                        </p:attrNameLst>
                                      </p:cBhvr>
                                      <p:tavLst>
                                        <p:tav tm="0">
                                          <p:val>
                                            <p:fltVal val="0"/>
                                          </p:val>
                                        </p:tav>
                                        <p:tav tm="100000">
                                          <p:val>
                                            <p:strVal val="#ppt_w"/>
                                          </p:val>
                                        </p:tav>
                                      </p:tavLst>
                                    </p:anim>
                                    <p:anim calcmode="lin" valueType="num">
                                      <p:cBhvr>
                                        <p:cTn id="44" dur="500" fill="hold"/>
                                        <p:tgtEl>
                                          <p:spTgt spid="453635">
                                            <p:txEl>
                                              <p:pRg st="10" end="10"/>
                                            </p:txEl>
                                          </p:spTgt>
                                        </p:tgtEl>
                                        <p:attrNameLst>
                                          <p:attrName>ppt_h</p:attrName>
                                        </p:attrNameLst>
                                      </p:cBhvr>
                                      <p:tavLst>
                                        <p:tav tm="0">
                                          <p:val>
                                            <p:fltVal val="0"/>
                                          </p:val>
                                        </p:tav>
                                        <p:tav tm="100000">
                                          <p:val>
                                            <p:strVal val="#ppt_h"/>
                                          </p:val>
                                        </p:tav>
                                      </p:tavLst>
                                    </p:anim>
                                  </p:childTnLst>
                                </p:cTn>
                              </p:par>
                              <p:par>
                                <p:cTn id="45" presetID="23" presetClass="entr" presetSubtype="16" fill="hold" grpId="0" nodeType="withEffect">
                                  <p:stCondLst>
                                    <p:cond delay="0"/>
                                  </p:stCondLst>
                                  <p:childTnLst>
                                    <p:set>
                                      <p:cBhvr>
                                        <p:cTn id="46" dur="1" fill="hold">
                                          <p:stCondLst>
                                            <p:cond delay="0"/>
                                          </p:stCondLst>
                                        </p:cTn>
                                        <p:tgtEl>
                                          <p:spTgt spid="453635">
                                            <p:txEl>
                                              <p:pRg st="11" end="11"/>
                                            </p:txEl>
                                          </p:spTgt>
                                        </p:tgtEl>
                                        <p:attrNameLst>
                                          <p:attrName>style.visibility</p:attrName>
                                        </p:attrNameLst>
                                      </p:cBhvr>
                                      <p:to>
                                        <p:strVal val="visible"/>
                                      </p:to>
                                    </p:set>
                                    <p:anim calcmode="lin" valueType="num">
                                      <p:cBhvr>
                                        <p:cTn id="47" dur="500" fill="hold"/>
                                        <p:tgtEl>
                                          <p:spTgt spid="453635">
                                            <p:txEl>
                                              <p:pRg st="11" end="11"/>
                                            </p:txEl>
                                          </p:spTgt>
                                        </p:tgtEl>
                                        <p:attrNameLst>
                                          <p:attrName>ppt_w</p:attrName>
                                        </p:attrNameLst>
                                      </p:cBhvr>
                                      <p:tavLst>
                                        <p:tav tm="0">
                                          <p:val>
                                            <p:fltVal val="0"/>
                                          </p:val>
                                        </p:tav>
                                        <p:tav tm="100000">
                                          <p:val>
                                            <p:strVal val="#ppt_w"/>
                                          </p:val>
                                        </p:tav>
                                      </p:tavLst>
                                    </p:anim>
                                    <p:anim calcmode="lin" valueType="num">
                                      <p:cBhvr>
                                        <p:cTn id="48" dur="500" fill="hold"/>
                                        <p:tgtEl>
                                          <p:spTgt spid="453635">
                                            <p:txEl>
                                              <p:pRg st="11" end="11"/>
                                            </p:txEl>
                                          </p:spTgt>
                                        </p:tgtEl>
                                        <p:attrNameLst>
                                          <p:attrName>ppt_h</p:attrName>
                                        </p:attrNameLst>
                                      </p:cBhvr>
                                      <p:tavLst>
                                        <p:tav tm="0">
                                          <p:val>
                                            <p:fltVal val="0"/>
                                          </p:val>
                                        </p:tav>
                                        <p:tav tm="100000">
                                          <p:val>
                                            <p:strVal val="#ppt_h"/>
                                          </p:val>
                                        </p:tav>
                                      </p:tavLst>
                                    </p:anim>
                                  </p:childTnLst>
                                </p:cTn>
                              </p:par>
                              <p:par>
                                <p:cTn id="49" presetID="23" presetClass="entr" presetSubtype="16" fill="hold" grpId="0" nodeType="withEffect">
                                  <p:stCondLst>
                                    <p:cond delay="0"/>
                                  </p:stCondLst>
                                  <p:childTnLst>
                                    <p:set>
                                      <p:cBhvr>
                                        <p:cTn id="50" dur="1" fill="hold">
                                          <p:stCondLst>
                                            <p:cond delay="0"/>
                                          </p:stCondLst>
                                        </p:cTn>
                                        <p:tgtEl>
                                          <p:spTgt spid="453635">
                                            <p:txEl>
                                              <p:pRg st="12" end="12"/>
                                            </p:txEl>
                                          </p:spTgt>
                                        </p:tgtEl>
                                        <p:attrNameLst>
                                          <p:attrName>style.visibility</p:attrName>
                                        </p:attrNameLst>
                                      </p:cBhvr>
                                      <p:to>
                                        <p:strVal val="visible"/>
                                      </p:to>
                                    </p:set>
                                    <p:anim calcmode="lin" valueType="num">
                                      <p:cBhvr>
                                        <p:cTn id="51" dur="500" fill="hold"/>
                                        <p:tgtEl>
                                          <p:spTgt spid="453635">
                                            <p:txEl>
                                              <p:pRg st="12" end="12"/>
                                            </p:txEl>
                                          </p:spTgt>
                                        </p:tgtEl>
                                        <p:attrNameLst>
                                          <p:attrName>ppt_w</p:attrName>
                                        </p:attrNameLst>
                                      </p:cBhvr>
                                      <p:tavLst>
                                        <p:tav tm="0">
                                          <p:val>
                                            <p:fltVal val="0"/>
                                          </p:val>
                                        </p:tav>
                                        <p:tav tm="100000">
                                          <p:val>
                                            <p:strVal val="#ppt_w"/>
                                          </p:val>
                                        </p:tav>
                                      </p:tavLst>
                                    </p:anim>
                                    <p:anim calcmode="lin" valueType="num">
                                      <p:cBhvr>
                                        <p:cTn id="52" dur="500" fill="hold"/>
                                        <p:tgtEl>
                                          <p:spTgt spid="453635">
                                            <p:txEl>
                                              <p:pRg st="12" end="12"/>
                                            </p:txEl>
                                          </p:spTgt>
                                        </p:tgtEl>
                                        <p:attrNameLst>
                                          <p:attrName>ppt_h</p:attrName>
                                        </p:attrNameLst>
                                      </p:cBhvr>
                                      <p:tavLst>
                                        <p:tav tm="0">
                                          <p:val>
                                            <p:fltVal val="0"/>
                                          </p:val>
                                        </p:tav>
                                        <p:tav tm="100000">
                                          <p:val>
                                            <p:strVal val="#ppt_h"/>
                                          </p:val>
                                        </p:tav>
                                      </p:tavLst>
                                    </p:anim>
                                  </p:childTnLst>
                                </p:cTn>
                              </p:par>
                              <p:par>
                                <p:cTn id="53" presetID="23" presetClass="entr" presetSubtype="16" fill="hold" grpId="0" nodeType="withEffect">
                                  <p:stCondLst>
                                    <p:cond delay="0"/>
                                  </p:stCondLst>
                                  <p:childTnLst>
                                    <p:set>
                                      <p:cBhvr>
                                        <p:cTn id="54" dur="1" fill="hold">
                                          <p:stCondLst>
                                            <p:cond delay="0"/>
                                          </p:stCondLst>
                                        </p:cTn>
                                        <p:tgtEl>
                                          <p:spTgt spid="453635">
                                            <p:txEl>
                                              <p:pRg st="14" end="14"/>
                                            </p:txEl>
                                          </p:spTgt>
                                        </p:tgtEl>
                                        <p:attrNameLst>
                                          <p:attrName>style.visibility</p:attrName>
                                        </p:attrNameLst>
                                      </p:cBhvr>
                                      <p:to>
                                        <p:strVal val="visible"/>
                                      </p:to>
                                    </p:set>
                                    <p:anim calcmode="lin" valueType="num">
                                      <p:cBhvr>
                                        <p:cTn id="55" dur="500" fill="hold"/>
                                        <p:tgtEl>
                                          <p:spTgt spid="453635">
                                            <p:txEl>
                                              <p:pRg st="14" end="14"/>
                                            </p:txEl>
                                          </p:spTgt>
                                        </p:tgtEl>
                                        <p:attrNameLst>
                                          <p:attrName>ppt_w</p:attrName>
                                        </p:attrNameLst>
                                      </p:cBhvr>
                                      <p:tavLst>
                                        <p:tav tm="0">
                                          <p:val>
                                            <p:fltVal val="0"/>
                                          </p:val>
                                        </p:tav>
                                        <p:tav tm="100000">
                                          <p:val>
                                            <p:strVal val="#ppt_w"/>
                                          </p:val>
                                        </p:tav>
                                      </p:tavLst>
                                    </p:anim>
                                    <p:anim calcmode="lin" valueType="num">
                                      <p:cBhvr>
                                        <p:cTn id="56" dur="500" fill="hold"/>
                                        <p:tgtEl>
                                          <p:spTgt spid="453635">
                                            <p:txEl>
                                              <p:pRg st="14" end="14"/>
                                            </p:txEl>
                                          </p:spTgt>
                                        </p:tgtEl>
                                        <p:attrNameLst>
                                          <p:attrName>ppt_h</p:attrName>
                                        </p:attrNameLst>
                                      </p:cBhvr>
                                      <p:tavLst>
                                        <p:tav tm="0">
                                          <p:val>
                                            <p:fltVal val="0"/>
                                          </p:val>
                                        </p:tav>
                                        <p:tav tm="100000">
                                          <p:val>
                                            <p:strVal val="#ppt_h"/>
                                          </p:val>
                                        </p:tav>
                                      </p:tavLst>
                                    </p:anim>
                                  </p:childTnLst>
                                </p:cTn>
                              </p:par>
                              <p:par>
                                <p:cTn id="57" presetID="23" presetClass="entr" presetSubtype="16" fill="hold" grpId="0" nodeType="withEffect">
                                  <p:stCondLst>
                                    <p:cond delay="0"/>
                                  </p:stCondLst>
                                  <p:childTnLst>
                                    <p:set>
                                      <p:cBhvr>
                                        <p:cTn id="58" dur="1" fill="hold">
                                          <p:stCondLst>
                                            <p:cond delay="0"/>
                                          </p:stCondLst>
                                        </p:cTn>
                                        <p:tgtEl>
                                          <p:spTgt spid="453635">
                                            <p:txEl>
                                              <p:pRg st="15" end="15"/>
                                            </p:txEl>
                                          </p:spTgt>
                                        </p:tgtEl>
                                        <p:attrNameLst>
                                          <p:attrName>style.visibility</p:attrName>
                                        </p:attrNameLst>
                                      </p:cBhvr>
                                      <p:to>
                                        <p:strVal val="visible"/>
                                      </p:to>
                                    </p:set>
                                    <p:anim calcmode="lin" valueType="num">
                                      <p:cBhvr>
                                        <p:cTn id="59" dur="500" fill="hold"/>
                                        <p:tgtEl>
                                          <p:spTgt spid="453635">
                                            <p:txEl>
                                              <p:pRg st="15" end="15"/>
                                            </p:txEl>
                                          </p:spTgt>
                                        </p:tgtEl>
                                        <p:attrNameLst>
                                          <p:attrName>ppt_w</p:attrName>
                                        </p:attrNameLst>
                                      </p:cBhvr>
                                      <p:tavLst>
                                        <p:tav tm="0">
                                          <p:val>
                                            <p:fltVal val="0"/>
                                          </p:val>
                                        </p:tav>
                                        <p:tav tm="100000">
                                          <p:val>
                                            <p:strVal val="#ppt_w"/>
                                          </p:val>
                                        </p:tav>
                                      </p:tavLst>
                                    </p:anim>
                                    <p:anim calcmode="lin" valueType="num">
                                      <p:cBhvr>
                                        <p:cTn id="60" dur="500" fill="hold"/>
                                        <p:tgtEl>
                                          <p:spTgt spid="453635">
                                            <p:txEl>
                                              <p:pRg st="15" end="15"/>
                                            </p:txEl>
                                          </p:spTgt>
                                        </p:tgtEl>
                                        <p:attrNameLst>
                                          <p:attrName>ppt_h</p:attrName>
                                        </p:attrNameLst>
                                      </p:cBhvr>
                                      <p:tavLst>
                                        <p:tav tm="0">
                                          <p:val>
                                            <p:fltVal val="0"/>
                                          </p:val>
                                        </p:tav>
                                        <p:tav tm="100000">
                                          <p:val>
                                            <p:strVal val="#ppt_h"/>
                                          </p:val>
                                        </p:tav>
                                      </p:tavLst>
                                    </p:anim>
                                  </p:childTnLst>
                                </p:cTn>
                              </p:par>
                              <p:par>
                                <p:cTn id="61" presetID="23" presetClass="entr" presetSubtype="16" fill="hold" grpId="0" nodeType="withEffect">
                                  <p:stCondLst>
                                    <p:cond delay="0"/>
                                  </p:stCondLst>
                                  <p:childTnLst>
                                    <p:set>
                                      <p:cBhvr>
                                        <p:cTn id="62" dur="1" fill="hold">
                                          <p:stCondLst>
                                            <p:cond delay="0"/>
                                          </p:stCondLst>
                                        </p:cTn>
                                        <p:tgtEl>
                                          <p:spTgt spid="453635">
                                            <p:txEl>
                                              <p:pRg st="16" end="16"/>
                                            </p:txEl>
                                          </p:spTgt>
                                        </p:tgtEl>
                                        <p:attrNameLst>
                                          <p:attrName>style.visibility</p:attrName>
                                        </p:attrNameLst>
                                      </p:cBhvr>
                                      <p:to>
                                        <p:strVal val="visible"/>
                                      </p:to>
                                    </p:set>
                                    <p:anim calcmode="lin" valueType="num">
                                      <p:cBhvr>
                                        <p:cTn id="63" dur="500" fill="hold"/>
                                        <p:tgtEl>
                                          <p:spTgt spid="453635">
                                            <p:txEl>
                                              <p:pRg st="16" end="16"/>
                                            </p:txEl>
                                          </p:spTgt>
                                        </p:tgtEl>
                                        <p:attrNameLst>
                                          <p:attrName>ppt_w</p:attrName>
                                        </p:attrNameLst>
                                      </p:cBhvr>
                                      <p:tavLst>
                                        <p:tav tm="0">
                                          <p:val>
                                            <p:fltVal val="0"/>
                                          </p:val>
                                        </p:tav>
                                        <p:tav tm="100000">
                                          <p:val>
                                            <p:strVal val="#ppt_w"/>
                                          </p:val>
                                        </p:tav>
                                      </p:tavLst>
                                    </p:anim>
                                    <p:anim calcmode="lin" valueType="num">
                                      <p:cBhvr>
                                        <p:cTn id="64" dur="500" fill="hold"/>
                                        <p:tgtEl>
                                          <p:spTgt spid="453635">
                                            <p:txEl>
                                              <p:pRg st="16" end="16"/>
                                            </p:txEl>
                                          </p:spTgt>
                                        </p:tgtEl>
                                        <p:attrNameLst>
                                          <p:attrName>ppt_h</p:attrName>
                                        </p:attrNameLst>
                                      </p:cBhvr>
                                      <p:tavLst>
                                        <p:tav tm="0">
                                          <p:val>
                                            <p:fltVal val="0"/>
                                          </p:val>
                                        </p:tav>
                                        <p:tav tm="100000">
                                          <p:val>
                                            <p:strVal val="#ppt_h"/>
                                          </p:val>
                                        </p:tav>
                                      </p:tavLst>
                                    </p:anim>
                                  </p:childTnLst>
                                </p:cTn>
                              </p:par>
                              <p:par>
                                <p:cTn id="65" presetID="23" presetClass="entr" presetSubtype="16" fill="hold" grpId="0" nodeType="withEffect">
                                  <p:stCondLst>
                                    <p:cond delay="0"/>
                                  </p:stCondLst>
                                  <p:childTnLst>
                                    <p:set>
                                      <p:cBhvr>
                                        <p:cTn id="66" dur="1" fill="hold">
                                          <p:stCondLst>
                                            <p:cond delay="0"/>
                                          </p:stCondLst>
                                        </p:cTn>
                                        <p:tgtEl>
                                          <p:spTgt spid="453635">
                                            <p:txEl>
                                              <p:pRg st="17" end="17"/>
                                            </p:txEl>
                                          </p:spTgt>
                                        </p:tgtEl>
                                        <p:attrNameLst>
                                          <p:attrName>style.visibility</p:attrName>
                                        </p:attrNameLst>
                                      </p:cBhvr>
                                      <p:to>
                                        <p:strVal val="visible"/>
                                      </p:to>
                                    </p:set>
                                    <p:anim calcmode="lin" valueType="num">
                                      <p:cBhvr>
                                        <p:cTn id="67" dur="500" fill="hold"/>
                                        <p:tgtEl>
                                          <p:spTgt spid="453635">
                                            <p:txEl>
                                              <p:pRg st="17" end="17"/>
                                            </p:txEl>
                                          </p:spTgt>
                                        </p:tgtEl>
                                        <p:attrNameLst>
                                          <p:attrName>ppt_w</p:attrName>
                                        </p:attrNameLst>
                                      </p:cBhvr>
                                      <p:tavLst>
                                        <p:tav tm="0">
                                          <p:val>
                                            <p:fltVal val="0"/>
                                          </p:val>
                                        </p:tav>
                                        <p:tav tm="100000">
                                          <p:val>
                                            <p:strVal val="#ppt_w"/>
                                          </p:val>
                                        </p:tav>
                                      </p:tavLst>
                                    </p:anim>
                                    <p:anim calcmode="lin" valueType="num">
                                      <p:cBhvr>
                                        <p:cTn id="68" dur="500" fill="hold"/>
                                        <p:tgtEl>
                                          <p:spTgt spid="453635">
                                            <p:txEl>
                                              <p:pRg st="17" end="17"/>
                                            </p:txEl>
                                          </p:spTgt>
                                        </p:tgtEl>
                                        <p:attrNameLst>
                                          <p:attrName>ppt_h</p:attrName>
                                        </p:attrNameLst>
                                      </p:cBhvr>
                                      <p:tavLst>
                                        <p:tav tm="0">
                                          <p:val>
                                            <p:fltVal val="0"/>
                                          </p:val>
                                        </p:tav>
                                        <p:tav tm="100000">
                                          <p:val>
                                            <p:strVal val="#ppt_h"/>
                                          </p:val>
                                        </p:tav>
                                      </p:tavLst>
                                    </p:anim>
                                  </p:childTnLst>
                                </p:cTn>
                              </p:par>
                              <p:par>
                                <p:cTn id="69" presetID="23" presetClass="entr" presetSubtype="16" fill="hold" grpId="0" nodeType="withEffect">
                                  <p:stCondLst>
                                    <p:cond delay="0"/>
                                  </p:stCondLst>
                                  <p:childTnLst>
                                    <p:set>
                                      <p:cBhvr>
                                        <p:cTn id="70" dur="1" fill="hold">
                                          <p:stCondLst>
                                            <p:cond delay="0"/>
                                          </p:stCondLst>
                                        </p:cTn>
                                        <p:tgtEl>
                                          <p:spTgt spid="453635">
                                            <p:txEl>
                                              <p:pRg st="18" end="18"/>
                                            </p:txEl>
                                          </p:spTgt>
                                        </p:tgtEl>
                                        <p:attrNameLst>
                                          <p:attrName>style.visibility</p:attrName>
                                        </p:attrNameLst>
                                      </p:cBhvr>
                                      <p:to>
                                        <p:strVal val="visible"/>
                                      </p:to>
                                    </p:set>
                                    <p:anim calcmode="lin" valueType="num">
                                      <p:cBhvr>
                                        <p:cTn id="71" dur="500" fill="hold"/>
                                        <p:tgtEl>
                                          <p:spTgt spid="453635">
                                            <p:txEl>
                                              <p:pRg st="18" end="18"/>
                                            </p:txEl>
                                          </p:spTgt>
                                        </p:tgtEl>
                                        <p:attrNameLst>
                                          <p:attrName>ppt_w</p:attrName>
                                        </p:attrNameLst>
                                      </p:cBhvr>
                                      <p:tavLst>
                                        <p:tav tm="0">
                                          <p:val>
                                            <p:fltVal val="0"/>
                                          </p:val>
                                        </p:tav>
                                        <p:tav tm="100000">
                                          <p:val>
                                            <p:strVal val="#ppt_w"/>
                                          </p:val>
                                        </p:tav>
                                      </p:tavLst>
                                    </p:anim>
                                    <p:anim calcmode="lin" valueType="num">
                                      <p:cBhvr>
                                        <p:cTn id="72" dur="500" fill="hold"/>
                                        <p:tgtEl>
                                          <p:spTgt spid="453635">
                                            <p:txEl>
                                              <p:pRg st="18" end="18"/>
                                            </p:txEl>
                                          </p:spTgt>
                                        </p:tgtEl>
                                        <p:attrNameLst>
                                          <p:attrName>ppt_h</p:attrName>
                                        </p:attrNameLst>
                                      </p:cBhvr>
                                      <p:tavLst>
                                        <p:tav tm="0">
                                          <p:val>
                                            <p:fltVal val="0"/>
                                          </p:val>
                                        </p:tav>
                                        <p:tav tm="100000">
                                          <p:val>
                                            <p:strVal val="#ppt_h"/>
                                          </p:val>
                                        </p:tav>
                                      </p:tavLst>
                                    </p:anim>
                                  </p:childTnLst>
                                </p:cTn>
                              </p:par>
                              <p:par>
                                <p:cTn id="73" presetID="23" presetClass="entr" presetSubtype="16" fill="hold" grpId="0" nodeType="withEffect">
                                  <p:stCondLst>
                                    <p:cond delay="0"/>
                                  </p:stCondLst>
                                  <p:childTnLst>
                                    <p:set>
                                      <p:cBhvr>
                                        <p:cTn id="74" dur="1" fill="hold">
                                          <p:stCondLst>
                                            <p:cond delay="0"/>
                                          </p:stCondLst>
                                        </p:cTn>
                                        <p:tgtEl>
                                          <p:spTgt spid="453635">
                                            <p:txEl>
                                              <p:pRg st="19" end="19"/>
                                            </p:txEl>
                                          </p:spTgt>
                                        </p:tgtEl>
                                        <p:attrNameLst>
                                          <p:attrName>style.visibility</p:attrName>
                                        </p:attrNameLst>
                                      </p:cBhvr>
                                      <p:to>
                                        <p:strVal val="visible"/>
                                      </p:to>
                                    </p:set>
                                    <p:anim calcmode="lin" valueType="num">
                                      <p:cBhvr>
                                        <p:cTn id="75" dur="500" fill="hold"/>
                                        <p:tgtEl>
                                          <p:spTgt spid="453635">
                                            <p:txEl>
                                              <p:pRg st="19" end="19"/>
                                            </p:txEl>
                                          </p:spTgt>
                                        </p:tgtEl>
                                        <p:attrNameLst>
                                          <p:attrName>ppt_w</p:attrName>
                                        </p:attrNameLst>
                                      </p:cBhvr>
                                      <p:tavLst>
                                        <p:tav tm="0">
                                          <p:val>
                                            <p:fltVal val="0"/>
                                          </p:val>
                                        </p:tav>
                                        <p:tav tm="100000">
                                          <p:val>
                                            <p:strVal val="#ppt_w"/>
                                          </p:val>
                                        </p:tav>
                                      </p:tavLst>
                                    </p:anim>
                                    <p:anim calcmode="lin" valueType="num">
                                      <p:cBhvr>
                                        <p:cTn id="76" dur="500" fill="hold"/>
                                        <p:tgtEl>
                                          <p:spTgt spid="453635">
                                            <p:txEl>
                                              <p:pRg st="19" end="19"/>
                                            </p:txEl>
                                          </p:spTgt>
                                        </p:tgtEl>
                                        <p:attrNameLst>
                                          <p:attrName>ppt_h</p:attrName>
                                        </p:attrNameLst>
                                      </p:cBhvr>
                                      <p:tavLst>
                                        <p:tav tm="0">
                                          <p:val>
                                            <p:fltVal val="0"/>
                                          </p:val>
                                        </p:tav>
                                        <p:tav tm="100000">
                                          <p:val>
                                            <p:strVal val="#ppt_h"/>
                                          </p:val>
                                        </p:tav>
                                      </p:tavLst>
                                    </p:anim>
                                  </p:childTnLst>
                                </p:cTn>
                              </p:par>
                              <p:par>
                                <p:cTn id="77" presetID="23" presetClass="entr" presetSubtype="16" fill="hold" grpId="0" nodeType="withEffect">
                                  <p:stCondLst>
                                    <p:cond delay="0"/>
                                  </p:stCondLst>
                                  <p:childTnLst>
                                    <p:set>
                                      <p:cBhvr>
                                        <p:cTn id="78" dur="1" fill="hold">
                                          <p:stCondLst>
                                            <p:cond delay="0"/>
                                          </p:stCondLst>
                                        </p:cTn>
                                        <p:tgtEl>
                                          <p:spTgt spid="453635">
                                            <p:txEl>
                                              <p:pRg st="20" end="20"/>
                                            </p:txEl>
                                          </p:spTgt>
                                        </p:tgtEl>
                                        <p:attrNameLst>
                                          <p:attrName>style.visibility</p:attrName>
                                        </p:attrNameLst>
                                      </p:cBhvr>
                                      <p:to>
                                        <p:strVal val="visible"/>
                                      </p:to>
                                    </p:set>
                                    <p:anim calcmode="lin" valueType="num">
                                      <p:cBhvr>
                                        <p:cTn id="79" dur="500" fill="hold"/>
                                        <p:tgtEl>
                                          <p:spTgt spid="453635">
                                            <p:txEl>
                                              <p:pRg st="20" end="20"/>
                                            </p:txEl>
                                          </p:spTgt>
                                        </p:tgtEl>
                                        <p:attrNameLst>
                                          <p:attrName>ppt_w</p:attrName>
                                        </p:attrNameLst>
                                      </p:cBhvr>
                                      <p:tavLst>
                                        <p:tav tm="0">
                                          <p:val>
                                            <p:fltVal val="0"/>
                                          </p:val>
                                        </p:tav>
                                        <p:tav tm="100000">
                                          <p:val>
                                            <p:strVal val="#ppt_w"/>
                                          </p:val>
                                        </p:tav>
                                      </p:tavLst>
                                    </p:anim>
                                    <p:anim calcmode="lin" valueType="num">
                                      <p:cBhvr>
                                        <p:cTn id="80" dur="500" fill="hold"/>
                                        <p:tgtEl>
                                          <p:spTgt spid="453635">
                                            <p:txEl>
                                              <p:pRg st="20" end="20"/>
                                            </p:txEl>
                                          </p:spTgt>
                                        </p:tgtEl>
                                        <p:attrNameLst>
                                          <p:attrName>ppt_h</p:attrName>
                                        </p:attrNameLst>
                                      </p:cBhvr>
                                      <p:tavLst>
                                        <p:tav tm="0">
                                          <p:val>
                                            <p:fltVal val="0"/>
                                          </p:val>
                                        </p:tav>
                                        <p:tav tm="100000">
                                          <p:val>
                                            <p:strVal val="#ppt_h"/>
                                          </p:val>
                                        </p:tav>
                                      </p:tavLst>
                                    </p:anim>
                                  </p:childTnLst>
                                </p:cTn>
                              </p:par>
                              <p:par>
                                <p:cTn id="81" presetID="23" presetClass="entr" presetSubtype="16" fill="hold" grpId="0" nodeType="withEffect">
                                  <p:stCondLst>
                                    <p:cond delay="0"/>
                                  </p:stCondLst>
                                  <p:childTnLst>
                                    <p:set>
                                      <p:cBhvr>
                                        <p:cTn id="82" dur="1" fill="hold">
                                          <p:stCondLst>
                                            <p:cond delay="0"/>
                                          </p:stCondLst>
                                        </p:cTn>
                                        <p:tgtEl>
                                          <p:spTgt spid="453635">
                                            <p:txEl>
                                              <p:pRg st="21" end="21"/>
                                            </p:txEl>
                                          </p:spTgt>
                                        </p:tgtEl>
                                        <p:attrNameLst>
                                          <p:attrName>style.visibility</p:attrName>
                                        </p:attrNameLst>
                                      </p:cBhvr>
                                      <p:to>
                                        <p:strVal val="visible"/>
                                      </p:to>
                                    </p:set>
                                    <p:anim calcmode="lin" valueType="num">
                                      <p:cBhvr>
                                        <p:cTn id="83" dur="500" fill="hold"/>
                                        <p:tgtEl>
                                          <p:spTgt spid="453635">
                                            <p:txEl>
                                              <p:pRg st="21" end="21"/>
                                            </p:txEl>
                                          </p:spTgt>
                                        </p:tgtEl>
                                        <p:attrNameLst>
                                          <p:attrName>ppt_w</p:attrName>
                                        </p:attrNameLst>
                                      </p:cBhvr>
                                      <p:tavLst>
                                        <p:tav tm="0">
                                          <p:val>
                                            <p:fltVal val="0"/>
                                          </p:val>
                                        </p:tav>
                                        <p:tav tm="100000">
                                          <p:val>
                                            <p:strVal val="#ppt_w"/>
                                          </p:val>
                                        </p:tav>
                                      </p:tavLst>
                                    </p:anim>
                                    <p:anim calcmode="lin" valueType="num">
                                      <p:cBhvr>
                                        <p:cTn id="84" dur="500" fill="hold"/>
                                        <p:tgtEl>
                                          <p:spTgt spid="453635">
                                            <p:txEl>
                                              <p:pRg st="21" end="21"/>
                                            </p:txEl>
                                          </p:spTgt>
                                        </p:tgtEl>
                                        <p:attrNameLst>
                                          <p:attrName>ppt_h</p:attrName>
                                        </p:attrNameLst>
                                      </p:cBhvr>
                                      <p:tavLst>
                                        <p:tav tm="0">
                                          <p:val>
                                            <p:fltVal val="0"/>
                                          </p:val>
                                        </p:tav>
                                        <p:tav tm="100000">
                                          <p:val>
                                            <p:strVal val="#ppt_h"/>
                                          </p:val>
                                        </p:tav>
                                      </p:tavLst>
                                    </p:anim>
                                  </p:childTnLst>
                                </p:cTn>
                              </p:par>
                              <p:par>
                                <p:cTn id="85" presetID="23" presetClass="entr" presetSubtype="16" fill="hold" grpId="0" nodeType="withEffect">
                                  <p:stCondLst>
                                    <p:cond delay="0"/>
                                  </p:stCondLst>
                                  <p:childTnLst>
                                    <p:set>
                                      <p:cBhvr>
                                        <p:cTn id="86" dur="1" fill="hold">
                                          <p:stCondLst>
                                            <p:cond delay="0"/>
                                          </p:stCondLst>
                                        </p:cTn>
                                        <p:tgtEl>
                                          <p:spTgt spid="453635">
                                            <p:txEl>
                                              <p:pRg st="22" end="22"/>
                                            </p:txEl>
                                          </p:spTgt>
                                        </p:tgtEl>
                                        <p:attrNameLst>
                                          <p:attrName>style.visibility</p:attrName>
                                        </p:attrNameLst>
                                      </p:cBhvr>
                                      <p:to>
                                        <p:strVal val="visible"/>
                                      </p:to>
                                    </p:set>
                                    <p:anim calcmode="lin" valueType="num">
                                      <p:cBhvr>
                                        <p:cTn id="87" dur="500" fill="hold"/>
                                        <p:tgtEl>
                                          <p:spTgt spid="453635">
                                            <p:txEl>
                                              <p:pRg st="22" end="22"/>
                                            </p:txEl>
                                          </p:spTgt>
                                        </p:tgtEl>
                                        <p:attrNameLst>
                                          <p:attrName>ppt_w</p:attrName>
                                        </p:attrNameLst>
                                      </p:cBhvr>
                                      <p:tavLst>
                                        <p:tav tm="0">
                                          <p:val>
                                            <p:fltVal val="0"/>
                                          </p:val>
                                        </p:tav>
                                        <p:tav tm="100000">
                                          <p:val>
                                            <p:strVal val="#ppt_w"/>
                                          </p:val>
                                        </p:tav>
                                      </p:tavLst>
                                    </p:anim>
                                    <p:anim calcmode="lin" valueType="num">
                                      <p:cBhvr>
                                        <p:cTn id="88" dur="500" fill="hold"/>
                                        <p:tgtEl>
                                          <p:spTgt spid="453635">
                                            <p:txEl>
                                              <p:pRg st="22" end="22"/>
                                            </p:txEl>
                                          </p:spTgt>
                                        </p:tgtEl>
                                        <p:attrNameLst>
                                          <p:attrName>ppt_h</p:attrName>
                                        </p:attrNameLst>
                                      </p:cBhvr>
                                      <p:tavLst>
                                        <p:tav tm="0">
                                          <p:val>
                                            <p:fltVal val="0"/>
                                          </p:val>
                                        </p:tav>
                                        <p:tav tm="100000">
                                          <p:val>
                                            <p:strVal val="#ppt_h"/>
                                          </p:val>
                                        </p:tav>
                                      </p:tavLst>
                                    </p:anim>
                                  </p:childTnLst>
                                </p:cTn>
                              </p:par>
                              <p:par>
                                <p:cTn id="89" presetID="23" presetClass="entr" presetSubtype="16" fill="hold" grpId="0" nodeType="withEffect">
                                  <p:stCondLst>
                                    <p:cond delay="0"/>
                                  </p:stCondLst>
                                  <p:childTnLst>
                                    <p:set>
                                      <p:cBhvr>
                                        <p:cTn id="90" dur="1" fill="hold">
                                          <p:stCondLst>
                                            <p:cond delay="0"/>
                                          </p:stCondLst>
                                        </p:cTn>
                                        <p:tgtEl>
                                          <p:spTgt spid="453635">
                                            <p:txEl>
                                              <p:pRg st="23" end="23"/>
                                            </p:txEl>
                                          </p:spTgt>
                                        </p:tgtEl>
                                        <p:attrNameLst>
                                          <p:attrName>style.visibility</p:attrName>
                                        </p:attrNameLst>
                                      </p:cBhvr>
                                      <p:to>
                                        <p:strVal val="visible"/>
                                      </p:to>
                                    </p:set>
                                    <p:anim calcmode="lin" valueType="num">
                                      <p:cBhvr>
                                        <p:cTn id="91" dur="500" fill="hold"/>
                                        <p:tgtEl>
                                          <p:spTgt spid="453635">
                                            <p:txEl>
                                              <p:pRg st="23" end="23"/>
                                            </p:txEl>
                                          </p:spTgt>
                                        </p:tgtEl>
                                        <p:attrNameLst>
                                          <p:attrName>ppt_w</p:attrName>
                                        </p:attrNameLst>
                                      </p:cBhvr>
                                      <p:tavLst>
                                        <p:tav tm="0">
                                          <p:val>
                                            <p:fltVal val="0"/>
                                          </p:val>
                                        </p:tav>
                                        <p:tav tm="100000">
                                          <p:val>
                                            <p:strVal val="#ppt_w"/>
                                          </p:val>
                                        </p:tav>
                                      </p:tavLst>
                                    </p:anim>
                                    <p:anim calcmode="lin" valueType="num">
                                      <p:cBhvr>
                                        <p:cTn id="92" dur="500" fill="hold"/>
                                        <p:tgtEl>
                                          <p:spTgt spid="453635">
                                            <p:txEl>
                                              <p:pRg st="23" end="23"/>
                                            </p:txEl>
                                          </p:spTgt>
                                        </p:tgtEl>
                                        <p:attrNameLst>
                                          <p:attrName>ppt_h</p:attrName>
                                        </p:attrNameLst>
                                      </p:cBhvr>
                                      <p:tavLst>
                                        <p:tav tm="0">
                                          <p:val>
                                            <p:fltVal val="0"/>
                                          </p:val>
                                        </p:tav>
                                        <p:tav tm="100000">
                                          <p:val>
                                            <p:strVal val="#ppt_h"/>
                                          </p:val>
                                        </p:tav>
                                      </p:tavLst>
                                    </p:anim>
                                  </p:childTnLst>
                                </p:cTn>
                              </p:par>
                              <p:par>
                                <p:cTn id="93" presetID="23" presetClass="entr" presetSubtype="16" fill="hold" grpId="0" nodeType="withEffect">
                                  <p:stCondLst>
                                    <p:cond delay="0"/>
                                  </p:stCondLst>
                                  <p:childTnLst>
                                    <p:set>
                                      <p:cBhvr>
                                        <p:cTn id="94" dur="1" fill="hold">
                                          <p:stCondLst>
                                            <p:cond delay="0"/>
                                          </p:stCondLst>
                                        </p:cTn>
                                        <p:tgtEl>
                                          <p:spTgt spid="453635">
                                            <p:txEl>
                                              <p:pRg st="24" end="24"/>
                                            </p:txEl>
                                          </p:spTgt>
                                        </p:tgtEl>
                                        <p:attrNameLst>
                                          <p:attrName>style.visibility</p:attrName>
                                        </p:attrNameLst>
                                      </p:cBhvr>
                                      <p:to>
                                        <p:strVal val="visible"/>
                                      </p:to>
                                    </p:set>
                                    <p:anim calcmode="lin" valueType="num">
                                      <p:cBhvr>
                                        <p:cTn id="95" dur="500" fill="hold"/>
                                        <p:tgtEl>
                                          <p:spTgt spid="453635">
                                            <p:txEl>
                                              <p:pRg st="24" end="24"/>
                                            </p:txEl>
                                          </p:spTgt>
                                        </p:tgtEl>
                                        <p:attrNameLst>
                                          <p:attrName>ppt_w</p:attrName>
                                        </p:attrNameLst>
                                      </p:cBhvr>
                                      <p:tavLst>
                                        <p:tav tm="0">
                                          <p:val>
                                            <p:fltVal val="0"/>
                                          </p:val>
                                        </p:tav>
                                        <p:tav tm="100000">
                                          <p:val>
                                            <p:strVal val="#ppt_w"/>
                                          </p:val>
                                        </p:tav>
                                      </p:tavLst>
                                    </p:anim>
                                    <p:anim calcmode="lin" valueType="num">
                                      <p:cBhvr>
                                        <p:cTn id="96" dur="500" fill="hold"/>
                                        <p:tgtEl>
                                          <p:spTgt spid="453635">
                                            <p:txEl>
                                              <p:pRg st="24" end="24"/>
                                            </p:txEl>
                                          </p:spTgt>
                                        </p:tgtEl>
                                        <p:attrNameLst>
                                          <p:attrName>ppt_h</p:attrName>
                                        </p:attrNameLst>
                                      </p:cBhvr>
                                      <p:tavLst>
                                        <p:tav tm="0">
                                          <p:val>
                                            <p:fltVal val="0"/>
                                          </p:val>
                                        </p:tav>
                                        <p:tav tm="100000">
                                          <p:val>
                                            <p:strVal val="#ppt_h"/>
                                          </p:val>
                                        </p:tav>
                                      </p:tavLst>
                                    </p:anim>
                                  </p:childTnLst>
                                </p:cTn>
                              </p:par>
                              <p:par>
                                <p:cTn id="97" presetID="23" presetClass="entr" presetSubtype="16" fill="hold" grpId="0" nodeType="withEffect">
                                  <p:stCondLst>
                                    <p:cond delay="0"/>
                                  </p:stCondLst>
                                  <p:childTnLst>
                                    <p:set>
                                      <p:cBhvr>
                                        <p:cTn id="98" dur="1" fill="hold">
                                          <p:stCondLst>
                                            <p:cond delay="0"/>
                                          </p:stCondLst>
                                        </p:cTn>
                                        <p:tgtEl>
                                          <p:spTgt spid="453635">
                                            <p:txEl>
                                              <p:pRg st="25" end="25"/>
                                            </p:txEl>
                                          </p:spTgt>
                                        </p:tgtEl>
                                        <p:attrNameLst>
                                          <p:attrName>style.visibility</p:attrName>
                                        </p:attrNameLst>
                                      </p:cBhvr>
                                      <p:to>
                                        <p:strVal val="visible"/>
                                      </p:to>
                                    </p:set>
                                    <p:anim calcmode="lin" valueType="num">
                                      <p:cBhvr>
                                        <p:cTn id="99" dur="500" fill="hold"/>
                                        <p:tgtEl>
                                          <p:spTgt spid="453635">
                                            <p:txEl>
                                              <p:pRg st="25" end="25"/>
                                            </p:txEl>
                                          </p:spTgt>
                                        </p:tgtEl>
                                        <p:attrNameLst>
                                          <p:attrName>ppt_w</p:attrName>
                                        </p:attrNameLst>
                                      </p:cBhvr>
                                      <p:tavLst>
                                        <p:tav tm="0">
                                          <p:val>
                                            <p:fltVal val="0"/>
                                          </p:val>
                                        </p:tav>
                                        <p:tav tm="100000">
                                          <p:val>
                                            <p:strVal val="#ppt_w"/>
                                          </p:val>
                                        </p:tav>
                                      </p:tavLst>
                                    </p:anim>
                                    <p:anim calcmode="lin" valueType="num">
                                      <p:cBhvr>
                                        <p:cTn id="100" dur="500" fill="hold"/>
                                        <p:tgtEl>
                                          <p:spTgt spid="453635">
                                            <p:txEl>
                                              <p:pRg st="25" end="25"/>
                                            </p:txEl>
                                          </p:spTgt>
                                        </p:tgtEl>
                                        <p:attrNameLst>
                                          <p:attrName>ppt_h</p:attrName>
                                        </p:attrNameLst>
                                      </p:cBhvr>
                                      <p:tavLst>
                                        <p:tav tm="0">
                                          <p:val>
                                            <p:fltVal val="0"/>
                                          </p:val>
                                        </p:tav>
                                        <p:tav tm="100000">
                                          <p:val>
                                            <p:strVal val="#ppt_h"/>
                                          </p:val>
                                        </p:tav>
                                      </p:tavLst>
                                    </p:anim>
                                  </p:childTnLst>
                                </p:cTn>
                              </p:par>
                            </p:childTnLst>
                          </p:cTn>
                        </p:par>
                      </p:childTnLst>
                    </p:cTn>
                  </p:par>
                  <p:par>
                    <p:cTn id="101" fill="hold">
                      <p:stCondLst>
                        <p:cond delay="indefinite"/>
                      </p:stCondLst>
                      <p:childTnLst>
                        <p:par>
                          <p:cTn id="102" fill="hold">
                            <p:stCondLst>
                              <p:cond delay="0"/>
                            </p:stCondLst>
                            <p:childTnLst>
                              <p:par>
                                <p:cTn id="103" presetID="23" presetClass="entr" presetSubtype="16" fill="hold" nodeType="clickEffect">
                                  <p:stCondLst>
                                    <p:cond delay="0"/>
                                  </p:stCondLst>
                                  <p:childTnLst>
                                    <p:set>
                                      <p:cBhvr>
                                        <p:cTn id="104" dur="1" fill="hold">
                                          <p:stCondLst>
                                            <p:cond delay="0"/>
                                          </p:stCondLst>
                                        </p:cTn>
                                        <p:tgtEl>
                                          <p:spTgt spid="453636"/>
                                        </p:tgtEl>
                                        <p:attrNameLst>
                                          <p:attrName>style.visibility</p:attrName>
                                        </p:attrNameLst>
                                      </p:cBhvr>
                                      <p:to>
                                        <p:strVal val="visible"/>
                                      </p:to>
                                    </p:set>
                                    <p:anim calcmode="lin" valueType="num">
                                      <p:cBhvr>
                                        <p:cTn id="105" dur="500" fill="hold"/>
                                        <p:tgtEl>
                                          <p:spTgt spid="453636"/>
                                        </p:tgtEl>
                                        <p:attrNameLst>
                                          <p:attrName>ppt_w</p:attrName>
                                        </p:attrNameLst>
                                      </p:cBhvr>
                                      <p:tavLst>
                                        <p:tav tm="0">
                                          <p:val>
                                            <p:fltVal val="0"/>
                                          </p:val>
                                        </p:tav>
                                        <p:tav tm="100000">
                                          <p:val>
                                            <p:strVal val="#ppt_w"/>
                                          </p:val>
                                        </p:tav>
                                      </p:tavLst>
                                    </p:anim>
                                    <p:anim calcmode="lin" valueType="num">
                                      <p:cBhvr>
                                        <p:cTn id="106" dur="500" fill="hold"/>
                                        <p:tgtEl>
                                          <p:spTgt spid="45363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3635"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5682" name="Rectangle 2"/>
          <p:cNvSpPr>
            <a:spLocks noGrp="1" noChangeArrowheads="1"/>
          </p:cNvSpPr>
          <p:nvPr>
            <p:ph type="title"/>
          </p:nvPr>
        </p:nvSpPr>
        <p:spPr>
          <a:xfrm>
            <a:off x="152400" y="76200"/>
            <a:ext cx="8839200" cy="563563"/>
          </a:xfrm>
        </p:spPr>
        <p:txBody>
          <a:bodyPr>
            <a:normAutofit fontScale="90000"/>
          </a:bodyPr>
          <a:lstStyle/>
          <a:p>
            <a:r>
              <a:rPr lang="en-US" sz="3600" dirty="0"/>
              <a:t>Example </a:t>
            </a:r>
            <a:r>
              <a:rPr lang="en-US" sz="3600" dirty="0" smtClean="0"/>
              <a:t>5</a:t>
            </a:r>
            <a:endParaRPr lang="en-US" sz="3600" dirty="0"/>
          </a:p>
        </p:txBody>
      </p:sp>
      <p:sp>
        <p:nvSpPr>
          <p:cNvPr id="455683" name="Rectangle 3"/>
          <p:cNvSpPr>
            <a:spLocks noGrp="1" noChangeArrowheads="1"/>
          </p:cNvSpPr>
          <p:nvPr>
            <p:ph type="body" sz="half" idx="1"/>
          </p:nvPr>
        </p:nvSpPr>
        <p:spPr>
          <a:xfrm>
            <a:off x="381000" y="685800"/>
            <a:ext cx="6172200" cy="5943600"/>
          </a:xfrm>
          <a:noFill/>
          <a:ln>
            <a:solidFill>
              <a:schemeClr val="tx1"/>
            </a:solidFill>
          </a:ln>
        </p:spPr>
        <p:txBody>
          <a:bodyPr>
            <a:normAutofit fontScale="92500" lnSpcReduction="20000"/>
          </a:bodyPr>
          <a:lstStyle/>
          <a:p>
            <a:pPr>
              <a:lnSpc>
                <a:spcPct val="80000"/>
              </a:lnSpc>
              <a:buFontTx/>
              <a:buNone/>
            </a:pPr>
            <a:r>
              <a:rPr lang="en-US" sz="1400" b="1" dirty="0"/>
              <a:t>/*  uses a function to count even and odd numbers from an integer array */</a:t>
            </a:r>
          </a:p>
          <a:p>
            <a:pPr>
              <a:lnSpc>
                <a:spcPct val="80000"/>
              </a:lnSpc>
              <a:buFontTx/>
              <a:buNone/>
            </a:pPr>
            <a:r>
              <a:rPr lang="en-US" sz="1400" b="1" dirty="0"/>
              <a:t>#include &lt;</a:t>
            </a:r>
            <a:r>
              <a:rPr lang="en-US" sz="1400" b="1" dirty="0" err="1"/>
              <a:t>stdio.h</a:t>
            </a:r>
            <a:r>
              <a:rPr lang="en-US" sz="1400" b="1" dirty="0"/>
              <a:t>&gt;</a:t>
            </a:r>
          </a:p>
          <a:p>
            <a:pPr>
              <a:lnSpc>
                <a:spcPct val="80000"/>
              </a:lnSpc>
              <a:buFontTx/>
              <a:buNone/>
            </a:pPr>
            <a:r>
              <a:rPr lang="en-US" sz="1400" b="1" dirty="0"/>
              <a:t>#define SIZE  8  /* maximum number of items in list of data	*/</a:t>
            </a:r>
          </a:p>
          <a:p>
            <a:pPr>
              <a:lnSpc>
                <a:spcPct val="80000"/>
              </a:lnSpc>
              <a:buFontTx/>
              <a:buNone/>
            </a:pPr>
            <a:endParaRPr lang="en-US" sz="1400" b="1" dirty="0"/>
          </a:p>
          <a:p>
            <a:pPr>
              <a:lnSpc>
                <a:spcPct val="80000"/>
              </a:lnSpc>
              <a:buFontTx/>
              <a:buNone/>
            </a:pPr>
            <a:r>
              <a:rPr lang="en-US" sz="1400" b="1" dirty="0" err="1"/>
              <a:t>int</a:t>
            </a:r>
            <a:r>
              <a:rPr lang="en-US" sz="1400" b="1" dirty="0"/>
              <a:t> </a:t>
            </a:r>
            <a:r>
              <a:rPr lang="en-US" sz="1400" b="1" dirty="0" err="1"/>
              <a:t>is_even</a:t>
            </a:r>
            <a:r>
              <a:rPr lang="en-US" sz="1400" b="1" dirty="0"/>
              <a:t>(</a:t>
            </a:r>
            <a:r>
              <a:rPr lang="en-US" sz="1400" b="1" dirty="0" err="1"/>
              <a:t>int</a:t>
            </a:r>
            <a:r>
              <a:rPr lang="en-US" sz="1400" b="1" dirty="0"/>
              <a:t> n);</a:t>
            </a:r>
          </a:p>
          <a:p>
            <a:pPr>
              <a:lnSpc>
                <a:spcPct val="80000"/>
              </a:lnSpc>
              <a:buFontTx/>
              <a:buNone/>
            </a:pPr>
            <a:endParaRPr lang="en-US" sz="1400" b="1" dirty="0"/>
          </a:p>
          <a:p>
            <a:pPr>
              <a:lnSpc>
                <a:spcPct val="80000"/>
              </a:lnSpc>
              <a:buFontTx/>
              <a:buNone/>
            </a:pPr>
            <a:r>
              <a:rPr lang="en-US" sz="1400" b="1" dirty="0" err="1"/>
              <a:t>int</a:t>
            </a:r>
            <a:r>
              <a:rPr lang="en-US" sz="1400" b="1" dirty="0"/>
              <a:t> main(void) {</a:t>
            </a:r>
          </a:p>
          <a:p>
            <a:pPr>
              <a:lnSpc>
                <a:spcPct val="80000"/>
              </a:lnSpc>
              <a:buFontTx/>
              <a:buNone/>
            </a:pPr>
            <a:r>
              <a:rPr lang="en-US" sz="1400" b="1" dirty="0"/>
              <a:t>      </a:t>
            </a:r>
            <a:r>
              <a:rPr lang="en-US" sz="1400" b="1" dirty="0" err="1"/>
              <a:t>int</a:t>
            </a:r>
            <a:r>
              <a:rPr lang="en-US" sz="1400" b="1" dirty="0"/>
              <a:t> a[SIZE]; </a:t>
            </a:r>
          </a:p>
          <a:p>
            <a:pPr>
              <a:lnSpc>
                <a:spcPct val="80000"/>
              </a:lnSpc>
              <a:buFontTx/>
              <a:buNone/>
            </a:pPr>
            <a:r>
              <a:rPr lang="en-US" sz="1400" b="1" dirty="0"/>
              <a:t>      </a:t>
            </a:r>
            <a:r>
              <a:rPr lang="en-US" sz="1400" b="1" dirty="0" err="1"/>
              <a:t>int</a:t>
            </a:r>
            <a:r>
              <a:rPr lang="en-US" sz="1400" b="1" dirty="0"/>
              <a:t>    </a:t>
            </a:r>
            <a:r>
              <a:rPr lang="en-US" sz="1400" b="1" dirty="0" err="1"/>
              <a:t>i</a:t>
            </a:r>
            <a:r>
              <a:rPr lang="en-US" sz="1400" b="1" dirty="0"/>
              <a:t>, evens = 0, odds = 0;</a:t>
            </a:r>
          </a:p>
          <a:p>
            <a:pPr>
              <a:lnSpc>
                <a:spcPct val="80000"/>
              </a:lnSpc>
              <a:buFontTx/>
              <a:buNone/>
            </a:pPr>
            <a:endParaRPr lang="en-US" sz="1400" b="1" dirty="0"/>
          </a:p>
          <a:p>
            <a:pPr>
              <a:lnSpc>
                <a:spcPct val="80000"/>
              </a:lnSpc>
              <a:buFontTx/>
              <a:buNone/>
            </a:pPr>
            <a:r>
              <a:rPr lang="en-US" sz="1400" b="1" dirty="0"/>
              <a:t>      /* Gets the data	*/</a:t>
            </a:r>
          </a:p>
          <a:p>
            <a:pPr>
              <a:lnSpc>
                <a:spcPct val="80000"/>
              </a:lnSpc>
              <a:buFontTx/>
              <a:buNone/>
            </a:pPr>
            <a:r>
              <a:rPr lang="en-US" sz="1400" b="1" dirty="0"/>
              <a:t>      </a:t>
            </a:r>
            <a:r>
              <a:rPr lang="en-US" sz="1400" b="1" dirty="0" err="1"/>
              <a:t>printf</a:t>
            </a:r>
            <a:r>
              <a:rPr lang="en-US" sz="1400" b="1" dirty="0"/>
              <a:t>("Enter %d integer numbers separated by blanks\n&gt; </a:t>
            </a:r>
            <a:r>
              <a:rPr lang="en-US" sz="1400" b="1" dirty="0" smtClean="0"/>
              <a:t>", SIZE</a:t>
            </a:r>
            <a:r>
              <a:rPr lang="en-US" sz="1400" b="1" dirty="0"/>
              <a:t>);</a:t>
            </a:r>
          </a:p>
          <a:p>
            <a:pPr>
              <a:lnSpc>
                <a:spcPct val="80000"/>
              </a:lnSpc>
              <a:buFontTx/>
              <a:buNone/>
            </a:pPr>
            <a:r>
              <a:rPr lang="en-US" sz="1400" b="1" dirty="0"/>
              <a:t>      for  (</a:t>
            </a:r>
            <a:r>
              <a:rPr lang="en-US" sz="1400" b="1" dirty="0" err="1"/>
              <a:t>i</a:t>
            </a:r>
            <a:r>
              <a:rPr lang="en-US" sz="1400" b="1" dirty="0"/>
              <a:t> = 0;  </a:t>
            </a:r>
            <a:r>
              <a:rPr lang="en-US" sz="1400" b="1" dirty="0" err="1"/>
              <a:t>i</a:t>
            </a:r>
            <a:r>
              <a:rPr lang="en-US" sz="1400" b="1" dirty="0"/>
              <a:t> &lt; SIZE;  ++</a:t>
            </a:r>
            <a:r>
              <a:rPr lang="en-US" sz="1400" b="1" dirty="0" err="1"/>
              <a:t>i</a:t>
            </a:r>
            <a:r>
              <a:rPr lang="en-US" sz="1400" b="1" dirty="0"/>
              <a:t>)</a:t>
            </a:r>
          </a:p>
          <a:p>
            <a:pPr>
              <a:lnSpc>
                <a:spcPct val="80000"/>
              </a:lnSpc>
              <a:buFontTx/>
              <a:buNone/>
            </a:pPr>
            <a:r>
              <a:rPr lang="en-US" sz="1400" b="1" dirty="0"/>
              <a:t>          </a:t>
            </a:r>
            <a:r>
              <a:rPr lang="en-US" sz="1400" b="1" dirty="0" err="1"/>
              <a:t>scanf</a:t>
            </a:r>
            <a:r>
              <a:rPr lang="en-US" sz="1400" b="1" dirty="0"/>
              <a:t>("%d</a:t>
            </a:r>
            <a:r>
              <a:rPr lang="en-US" sz="1400" b="1" dirty="0" smtClean="0"/>
              <a:t>", </a:t>
            </a:r>
            <a:r>
              <a:rPr lang="en-US" sz="1400" b="1" dirty="0" smtClean="0">
                <a:solidFill>
                  <a:srgbClr val="FF0000"/>
                </a:solidFill>
              </a:rPr>
              <a:t>&amp;a[</a:t>
            </a:r>
            <a:r>
              <a:rPr lang="en-US" sz="1400" b="1" dirty="0" err="1" smtClean="0">
                <a:solidFill>
                  <a:srgbClr val="FF0000"/>
                </a:solidFill>
              </a:rPr>
              <a:t>i</a:t>
            </a:r>
            <a:r>
              <a:rPr lang="en-US" sz="1400" b="1" dirty="0" smtClean="0">
                <a:solidFill>
                  <a:srgbClr val="FF0000"/>
                </a:solidFill>
              </a:rPr>
              <a:t>] </a:t>
            </a:r>
            <a:r>
              <a:rPr lang="en-US" sz="1400" b="1" dirty="0" smtClean="0"/>
              <a:t>) ;</a:t>
            </a:r>
            <a:endParaRPr lang="en-US" sz="1400" b="1" dirty="0"/>
          </a:p>
          <a:p>
            <a:pPr>
              <a:lnSpc>
                <a:spcPct val="80000"/>
              </a:lnSpc>
              <a:buFontTx/>
              <a:buNone/>
            </a:pPr>
            <a:endParaRPr lang="en-US" sz="1400" b="1" dirty="0"/>
          </a:p>
          <a:p>
            <a:pPr>
              <a:lnSpc>
                <a:spcPct val="80000"/>
              </a:lnSpc>
              <a:buFontTx/>
              <a:buNone/>
            </a:pPr>
            <a:r>
              <a:rPr lang="en-US" sz="1400" b="1" dirty="0"/>
              <a:t>      /* counts the even and odd numbers	*/</a:t>
            </a:r>
          </a:p>
          <a:p>
            <a:pPr>
              <a:lnSpc>
                <a:spcPct val="80000"/>
              </a:lnSpc>
              <a:buFontTx/>
              <a:buNone/>
            </a:pPr>
            <a:r>
              <a:rPr lang="en-US" sz="1400" b="1" dirty="0"/>
              <a:t>      for   (</a:t>
            </a:r>
            <a:r>
              <a:rPr lang="en-US" sz="1400" b="1" dirty="0" err="1"/>
              <a:t>i</a:t>
            </a:r>
            <a:r>
              <a:rPr lang="en-US" sz="1400" b="1" dirty="0"/>
              <a:t> = 0;  </a:t>
            </a:r>
            <a:r>
              <a:rPr lang="en-US" sz="1400" b="1" dirty="0" err="1"/>
              <a:t>i</a:t>
            </a:r>
            <a:r>
              <a:rPr lang="en-US" sz="1400" b="1" dirty="0"/>
              <a:t> &lt; SIZE;  ++</a:t>
            </a:r>
            <a:r>
              <a:rPr lang="en-US" sz="1400" b="1" dirty="0" err="1"/>
              <a:t>i</a:t>
            </a:r>
            <a:r>
              <a:rPr lang="en-US" sz="1400" b="1" dirty="0"/>
              <a:t>) {</a:t>
            </a:r>
          </a:p>
          <a:p>
            <a:pPr>
              <a:lnSpc>
                <a:spcPct val="80000"/>
              </a:lnSpc>
              <a:buFontTx/>
              <a:buNone/>
            </a:pPr>
            <a:r>
              <a:rPr lang="en-US" sz="1400" b="1" dirty="0"/>
              <a:t>            if (</a:t>
            </a:r>
            <a:r>
              <a:rPr lang="en-US" sz="1400" b="1" dirty="0" err="1"/>
              <a:t>is_even</a:t>
            </a:r>
            <a:r>
              <a:rPr lang="en-US" sz="1400" b="1" dirty="0" smtClean="0"/>
              <a:t>( </a:t>
            </a:r>
            <a:r>
              <a:rPr lang="en-US" sz="1400" b="1" dirty="0" smtClean="0">
                <a:solidFill>
                  <a:srgbClr val="FF0000"/>
                </a:solidFill>
              </a:rPr>
              <a:t>a[</a:t>
            </a:r>
            <a:r>
              <a:rPr lang="en-US" sz="1400" b="1" dirty="0" err="1" smtClean="0">
                <a:solidFill>
                  <a:srgbClr val="FF0000"/>
                </a:solidFill>
              </a:rPr>
              <a:t>i</a:t>
            </a:r>
            <a:r>
              <a:rPr lang="en-US" sz="1400" b="1" dirty="0" smtClean="0">
                <a:solidFill>
                  <a:srgbClr val="FF0000"/>
                </a:solidFill>
              </a:rPr>
              <a:t>]</a:t>
            </a:r>
            <a:r>
              <a:rPr lang="en-US" sz="1400" b="1" dirty="0" smtClean="0"/>
              <a:t> ))   </a:t>
            </a:r>
            <a:r>
              <a:rPr lang="en-US" sz="1400" b="1" dirty="0"/>
              <a:t>/* notice the argument pass to </a:t>
            </a:r>
            <a:r>
              <a:rPr lang="en-US" sz="1400" b="1" dirty="0" err="1"/>
              <a:t>is_even</a:t>
            </a:r>
            <a:r>
              <a:rPr lang="en-US" sz="1400" b="1" dirty="0"/>
              <a:t> function */</a:t>
            </a:r>
          </a:p>
          <a:p>
            <a:pPr>
              <a:lnSpc>
                <a:spcPct val="80000"/>
              </a:lnSpc>
              <a:buFontTx/>
              <a:buNone/>
            </a:pPr>
            <a:r>
              <a:rPr lang="en-US" sz="1400" b="1" dirty="0"/>
              <a:t>               evens++;</a:t>
            </a:r>
          </a:p>
          <a:p>
            <a:pPr>
              <a:lnSpc>
                <a:spcPct val="80000"/>
              </a:lnSpc>
              <a:buFontTx/>
              <a:buNone/>
            </a:pPr>
            <a:r>
              <a:rPr lang="en-US" sz="1400" b="1" dirty="0"/>
              <a:t>            else</a:t>
            </a:r>
          </a:p>
          <a:p>
            <a:pPr>
              <a:lnSpc>
                <a:spcPct val="80000"/>
              </a:lnSpc>
              <a:buFontTx/>
              <a:buNone/>
            </a:pPr>
            <a:r>
              <a:rPr lang="en-US" sz="1400" b="1" dirty="0"/>
              <a:t>               odds++;</a:t>
            </a:r>
          </a:p>
          <a:p>
            <a:pPr>
              <a:lnSpc>
                <a:spcPct val="80000"/>
              </a:lnSpc>
              <a:buFontTx/>
              <a:buNone/>
            </a:pPr>
            <a:r>
              <a:rPr lang="en-US" sz="1400" b="1" dirty="0"/>
              <a:t>     }</a:t>
            </a:r>
          </a:p>
          <a:p>
            <a:pPr>
              <a:lnSpc>
                <a:spcPct val="80000"/>
              </a:lnSpc>
              <a:buFontTx/>
              <a:buNone/>
            </a:pPr>
            <a:r>
              <a:rPr lang="en-US" sz="1400" b="1" dirty="0"/>
              <a:t>     </a:t>
            </a:r>
            <a:r>
              <a:rPr lang="en-US" sz="1400" b="1" dirty="0" err="1"/>
              <a:t>printf</a:t>
            </a:r>
            <a:r>
              <a:rPr lang="en-US" sz="1400" b="1" dirty="0"/>
              <a:t>("The number of even elements is: %d\n", evens);</a:t>
            </a:r>
          </a:p>
          <a:p>
            <a:pPr>
              <a:lnSpc>
                <a:spcPct val="80000"/>
              </a:lnSpc>
              <a:buFontTx/>
              <a:buNone/>
            </a:pPr>
            <a:r>
              <a:rPr lang="en-US" sz="1400" b="1" dirty="0"/>
              <a:t>     </a:t>
            </a:r>
            <a:r>
              <a:rPr lang="en-US" sz="1400" b="1" dirty="0" err="1"/>
              <a:t>printf</a:t>
            </a:r>
            <a:r>
              <a:rPr lang="en-US" sz="1400" b="1" dirty="0"/>
              <a:t>("The number of odd elements is: %d\n", odds);             </a:t>
            </a:r>
          </a:p>
          <a:p>
            <a:pPr>
              <a:lnSpc>
                <a:spcPct val="80000"/>
              </a:lnSpc>
              <a:buFontTx/>
              <a:buNone/>
            </a:pPr>
            <a:r>
              <a:rPr lang="en-US" sz="1400" b="1" dirty="0"/>
              <a:t>     system("pause");</a:t>
            </a:r>
          </a:p>
          <a:p>
            <a:pPr>
              <a:lnSpc>
                <a:spcPct val="80000"/>
              </a:lnSpc>
              <a:buFontTx/>
              <a:buNone/>
            </a:pPr>
            <a:r>
              <a:rPr lang="en-US" sz="1400" b="1" dirty="0"/>
              <a:t>     return 0;</a:t>
            </a:r>
          </a:p>
          <a:p>
            <a:pPr>
              <a:lnSpc>
                <a:spcPct val="80000"/>
              </a:lnSpc>
              <a:buFontTx/>
              <a:buNone/>
            </a:pPr>
            <a:r>
              <a:rPr lang="en-US" sz="1400" b="1" dirty="0"/>
              <a:t>}</a:t>
            </a:r>
          </a:p>
          <a:p>
            <a:pPr>
              <a:lnSpc>
                <a:spcPct val="80000"/>
              </a:lnSpc>
              <a:buFontTx/>
              <a:buNone/>
            </a:pPr>
            <a:endParaRPr lang="en-US" sz="1400" b="1" dirty="0"/>
          </a:p>
        </p:txBody>
      </p:sp>
      <p:sp>
        <p:nvSpPr>
          <p:cNvPr id="7" name="Slide Number Placeholder 6"/>
          <p:cNvSpPr>
            <a:spLocks noGrp="1"/>
          </p:cNvSpPr>
          <p:nvPr>
            <p:ph type="sldNum" sz="quarter" idx="11"/>
          </p:nvPr>
        </p:nvSpPr>
        <p:spPr/>
        <p:txBody>
          <a:bodyPr/>
          <a:lstStyle/>
          <a:p>
            <a:fld id="{427B46AE-30D8-4D46-9D9D-D2B5D6A970E2}" type="slidenum">
              <a:rPr lang="ar-SA"/>
              <a:pPr/>
              <a:t>17</a:t>
            </a:fld>
            <a:endParaRPr lang="en-US"/>
          </a:p>
        </p:txBody>
      </p:sp>
      <p:sp>
        <p:nvSpPr>
          <p:cNvPr id="455685" name="Rectangle 5"/>
          <p:cNvSpPr>
            <a:spLocks noChangeArrowheads="1"/>
          </p:cNvSpPr>
          <p:nvPr/>
        </p:nvSpPr>
        <p:spPr bwMode="auto">
          <a:xfrm>
            <a:off x="6629400" y="762000"/>
            <a:ext cx="2286000" cy="990600"/>
          </a:xfrm>
          <a:prstGeom prst="rect">
            <a:avLst/>
          </a:prstGeom>
          <a:noFill/>
          <a:ln w="9525">
            <a:solidFill>
              <a:schemeClr val="tx1"/>
            </a:solidFill>
            <a:miter lim="800000"/>
            <a:headEnd/>
            <a:tailEnd/>
          </a:ln>
          <a:effectLst/>
        </p:spPr>
        <p:txBody>
          <a:bodyPr wrap="none" anchor="ctr"/>
          <a:lstStyle/>
          <a:p>
            <a:r>
              <a:rPr lang="en-US" sz="1400" b="1" dirty="0" err="1"/>
              <a:t>int</a:t>
            </a:r>
            <a:r>
              <a:rPr lang="en-US" sz="1400" b="1" dirty="0"/>
              <a:t> </a:t>
            </a:r>
            <a:r>
              <a:rPr lang="en-US" sz="1400" b="1" dirty="0" err="1"/>
              <a:t>is_even</a:t>
            </a:r>
            <a:r>
              <a:rPr lang="en-US" sz="1400" b="1" dirty="0"/>
              <a:t>(</a:t>
            </a:r>
            <a:r>
              <a:rPr lang="en-US" sz="1400" b="1" dirty="0" err="1"/>
              <a:t>int</a:t>
            </a:r>
            <a:r>
              <a:rPr lang="en-US" sz="1400" b="1" dirty="0"/>
              <a:t> n) {</a:t>
            </a:r>
          </a:p>
          <a:p>
            <a:r>
              <a:rPr lang="en-US" sz="1400" b="1" dirty="0"/>
              <a:t>    return n%2 == 0;</a:t>
            </a:r>
          </a:p>
          <a:p>
            <a:r>
              <a:rPr lang="en-US" sz="1400" b="1" dirty="0"/>
              <a:t>}</a:t>
            </a:r>
          </a:p>
        </p:txBody>
      </p:sp>
      <p:pic>
        <p:nvPicPr>
          <p:cNvPr id="455686" name="Picture 6"/>
          <p:cNvPicPr>
            <a:picLocks noChangeAspect="1" noChangeArrowheads="1"/>
          </p:cNvPicPr>
          <p:nvPr/>
        </p:nvPicPr>
        <p:blipFill>
          <a:blip r:embed="rId3" cstate="print"/>
          <a:srcRect/>
          <a:stretch>
            <a:fillRect/>
          </a:stretch>
        </p:blipFill>
        <p:spPr bwMode="auto">
          <a:xfrm>
            <a:off x="3962400" y="5638800"/>
            <a:ext cx="4040188" cy="990600"/>
          </a:xfrm>
          <a:prstGeom prst="rect">
            <a:avLst/>
          </a:prstGeom>
          <a:noFill/>
          <a:ln w="9525">
            <a:noFill/>
            <a:miter lim="800000"/>
            <a:headEnd/>
            <a:tailEnd/>
          </a:ln>
          <a:effectLst/>
        </p:spPr>
      </p:pic>
    </p:spTree>
    <p:extLst>
      <p:ext uri="{BB962C8B-B14F-4D97-AF65-F5344CB8AC3E}">
        <p14:creationId xmlns:p14="http://schemas.microsoft.com/office/powerpoint/2010/main" val="2441123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55683">
                                            <p:bg/>
                                          </p:spTgt>
                                        </p:tgtEl>
                                        <p:attrNameLst>
                                          <p:attrName>style.visibility</p:attrName>
                                        </p:attrNameLst>
                                      </p:cBhvr>
                                      <p:to>
                                        <p:strVal val="visible"/>
                                      </p:to>
                                    </p:set>
                                    <p:anim calcmode="lin" valueType="num">
                                      <p:cBhvr>
                                        <p:cTn id="7" dur="500" fill="hold"/>
                                        <p:tgtEl>
                                          <p:spTgt spid="455683">
                                            <p:bg/>
                                          </p:spTgt>
                                        </p:tgtEl>
                                        <p:attrNameLst>
                                          <p:attrName>ppt_w</p:attrName>
                                        </p:attrNameLst>
                                      </p:cBhvr>
                                      <p:tavLst>
                                        <p:tav tm="0">
                                          <p:val>
                                            <p:fltVal val="0"/>
                                          </p:val>
                                        </p:tav>
                                        <p:tav tm="100000">
                                          <p:val>
                                            <p:strVal val="#ppt_w"/>
                                          </p:val>
                                        </p:tav>
                                      </p:tavLst>
                                    </p:anim>
                                    <p:anim calcmode="lin" valueType="num">
                                      <p:cBhvr>
                                        <p:cTn id="8" dur="500" fill="hold"/>
                                        <p:tgtEl>
                                          <p:spTgt spid="455683">
                                            <p:bg/>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55683">
                                            <p:txEl>
                                              <p:pRg st="0" end="0"/>
                                            </p:txEl>
                                          </p:spTgt>
                                        </p:tgtEl>
                                        <p:attrNameLst>
                                          <p:attrName>style.visibility</p:attrName>
                                        </p:attrNameLst>
                                      </p:cBhvr>
                                      <p:to>
                                        <p:strVal val="visible"/>
                                      </p:to>
                                    </p:set>
                                    <p:anim calcmode="lin" valueType="num">
                                      <p:cBhvr>
                                        <p:cTn id="11" dur="500" fill="hold"/>
                                        <p:tgtEl>
                                          <p:spTgt spid="455683">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455683">
                                            <p:txEl>
                                              <p:pRg st="0" end="0"/>
                                            </p:txEl>
                                          </p:spTgt>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455683">
                                            <p:txEl>
                                              <p:pRg st="1" end="1"/>
                                            </p:txEl>
                                          </p:spTgt>
                                        </p:tgtEl>
                                        <p:attrNameLst>
                                          <p:attrName>style.visibility</p:attrName>
                                        </p:attrNameLst>
                                      </p:cBhvr>
                                      <p:to>
                                        <p:strVal val="visible"/>
                                      </p:to>
                                    </p:set>
                                    <p:anim calcmode="lin" valueType="num">
                                      <p:cBhvr>
                                        <p:cTn id="15" dur="500" fill="hold"/>
                                        <p:tgtEl>
                                          <p:spTgt spid="45568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455683">
                                            <p:txEl>
                                              <p:pRg st="1" end="1"/>
                                            </p:txEl>
                                          </p:spTgt>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455683">
                                            <p:txEl>
                                              <p:pRg st="2" end="2"/>
                                            </p:txEl>
                                          </p:spTgt>
                                        </p:tgtEl>
                                        <p:attrNameLst>
                                          <p:attrName>style.visibility</p:attrName>
                                        </p:attrNameLst>
                                      </p:cBhvr>
                                      <p:to>
                                        <p:strVal val="visible"/>
                                      </p:to>
                                    </p:set>
                                    <p:anim calcmode="lin" valueType="num">
                                      <p:cBhvr>
                                        <p:cTn id="19" dur="500" fill="hold"/>
                                        <p:tgtEl>
                                          <p:spTgt spid="45568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455683">
                                            <p:txEl>
                                              <p:pRg st="2" end="2"/>
                                            </p:txEl>
                                          </p:spTgt>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455683">
                                            <p:txEl>
                                              <p:pRg st="4" end="4"/>
                                            </p:txEl>
                                          </p:spTgt>
                                        </p:tgtEl>
                                        <p:attrNameLst>
                                          <p:attrName>style.visibility</p:attrName>
                                        </p:attrNameLst>
                                      </p:cBhvr>
                                      <p:to>
                                        <p:strVal val="visible"/>
                                      </p:to>
                                    </p:set>
                                    <p:anim calcmode="lin" valueType="num">
                                      <p:cBhvr>
                                        <p:cTn id="23" dur="500" fill="hold"/>
                                        <p:tgtEl>
                                          <p:spTgt spid="455683">
                                            <p:txEl>
                                              <p:pRg st="4" end="4"/>
                                            </p:txEl>
                                          </p:spTgt>
                                        </p:tgtEl>
                                        <p:attrNameLst>
                                          <p:attrName>ppt_w</p:attrName>
                                        </p:attrNameLst>
                                      </p:cBhvr>
                                      <p:tavLst>
                                        <p:tav tm="0">
                                          <p:val>
                                            <p:fltVal val="0"/>
                                          </p:val>
                                        </p:tav>
                                        <p:tav tm="100000">
                                          <p:val>
                                            <p:strVal val="#ppt_w"/>
                                          </p:val>
                                        </p:tav>
                                      </p:tavLst>
                                    </p:anim>
                                    <p:anim calcmode="lin" valueType="num">
                                      <p:cBhvr>
                                        <p:cTn id="24" dur="500" fill="hold"/>
                                        <p:tgtEl>
                                          <p:spTgt spid="455683">
                                            <p:txEl>
                                              <p:pRg st="4" end="4"/>
                                            </p:txEl>
                                          </p:spTgt>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455683">
                                            <p:txEl>
                                              <p:pRg st="6" end="6"/>
                                            </p:txEl>
                                          </p:spTgt>
                                        </p:tgtEl>
                                        <p:attrNameLst>
                                          <p:attrName>style.visibility</p:attrName>
                                        </p:attrNameLst>
                                      </p:cBhvr>
                                      <p:to>
                                        <p:strVal val="visible"/>
                                      </p:to>
                                    </p:set>
                                    <p:anim calcmode="lin" valueType="num">
                                      <p:cBhvr>
                                        <p:cTn id="27" dur="500" fill="hold"/>
                                        <p:tgtEl>
                                          <p:spTgt spid="455683">
                                            <p:txEl>
                                              <p:pRg st="6" end="6"/>
                                            </p:txEl>
                                          </p:spTgt>
                                        </p:tgtEl>
                                        <p:attrNameLst>
                                          <p:attrName>ppt_w</p:attrName>
                                        </p:attrNameLst>
                                      </p:cBhvr>
                                      <p:tavLst>
                                        <p:tav tm="0">
                                          <p:val>
                                            <p:fltVal val="0"/>
                                          </p:val>
                                        </p:tav>
                                        <p:tav tm="100000">
                                          <p:val>
                                            <p:strVal val="#ppt_w"/>
                                          </p:val>
                                        </p:tav>
                                      </p:tavLst>
                                    </p:anim>
                                    <p:anim calcmode="lin" valueType="num">
                                      <p:cBhvr>
                                        <p:cTn id="28" dur="500" fill="hold"/>
                                        <p:tgtEl>
                                          <p:spTgt spid="455683">
                                            <p:txEl>
                                              <p:pRg st="6" end="6"/>
                                            </p:txEl>
                                          </p:spTgt>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0"/>
                                  </p:stCondLst>
                                  <p:childTnLst>
                                    <p:set>
                                      <p:cBhvr>
                                        <p:cTn id="30" dur="1" fill="hold">
                                          <p:stCondLst>
                                            <p:cond delay="0"/>
                                          </p:stCondLst>
                                        </p:cTn>
                                        <p:tgtEl>
                                          <p:spTgt spid="455683">
                                            <p:txEl>
                                              <p:pRg st="7" end="7"/>
                                            </p:txEl>
                                          </p:spTgt>
                                        </p:tgtEl>
                                        <p:attrNameLst>
                                          <p:attrName>style.visibility</p:attrName>
                                        </p:attrNameLst>
                                      </p:cBhvr>
                                      <p:to>
                                        <p:strVal val="visible"/>
                                      </p:to>
                                    </p:set>
                                    <p:anim calcmode="lin" valueType="num">
                                      <p:cBhvr>
                                        <p:cTn id="31" dur="500" fill="hold"/>
                                        <p:tgtEl>
                                          <p:spTgt spid="455683">
                                            <p:txEl>
                                              <p:pRg st="7" end="7"/>
                                            </p:txEl>
                                          </p:spTgt>
                                        </p:tgtEl>
                                        <p:attrNameLst>
                                          <p:attrName>ppt_w</p:attrName>
                                        </p:attrNameLst>
                                      </p:cBhvr>
                                      <p:tavLst>
                                        <p:tav tm="0">
                                          <p:val>
                                            <p:fltVal val="0"/>
                                          </p:val>
                                        </p:tav>
                                        <p:tav tm="100000">
                                          <p:val>
                                            <p:strVal val="#ppt_w"/>
                                          </p:val>
                                        </p:tav>
                                      </p:tavLst>
                                    </p:anim>
                                    <p:anim calcmode="lin" valueType="num">
                                      <p:cBhvr>
                                        <p:cTn id="32" dur="500" fill="hold"/>
                                        <p:tgtEl>
                                          <p:spTgt spid="455683">
                                            <p:txEl>
                                              <p:pRg st="7" end="7"/>
                                            </p:txEl>
                                          </p:spTgt>
                                        </p:tgtEl>
                                        <p:attrNameLst>
                                          <p:attrName>ppt_h</p:attrName>
                                        </p:attrNameLst>
                                      </p:cBhvr>
                                      <p:tavLst>
                                        <p:tav tm="0">
                                          <p:val>
                                            <p:fltVal val="0"/>
                                          </p:val>
                                        </p:tav>
                                        <p:tav tm="100000">
                                          <p:val>
                                            <p:strVal val="#ppt_h"/>
                                          </p:val>
                                        </p:tav>
                                      </p:tavLst>
                                    </p:anim>
                                  </p:childTnLst>
                                </p:cTn>
                              </p:par>
                              <p:par>
                                <p:cTn id="33" presetID="23" presetClass="entr" presetSubtype="16" fill="hold" grpId="0" nodeType="withEffect">
                                  <p:stCondLst>
                                    <p:cond delay="0"/>
                                  </p:stCondLst>
                                  <p:childTnLst>
                                    <p:set>
                                      <p:cBhvr>
                                        <p:cTn id="34" dur="1" fill="hold">
                                          <p:stCondLst>
                                            <p:cond delay="0"/>
                                          </p:stCondLst>
                                        </p:cTn>
                                        <p:tgtEl>
                                          <p:spTgt spid="455683">
                                            <p:txEl>
                                              <p:pRg st="8" end="8"/>
                                            </p:txEl>
                                          </p:spTgt>
                                        </p:tgtEl>
                                        <p:attrNameLst>
                                          <p:attrName>style.visibility</p:attrName>
                                        </p:attrNameLst>
                                      </p:cBhvr>
                                      <p:to>
                                        <p:strVal val="visible"/>
                                      </p:to>
                                    </p:set>
                                    <p:anim calcmode="lin" valueType="num">
                                      <p:cBhvr>
                                        <p:cTn id="35" dur="500" fill="hold"/>
                                        <p:tgtEl>
                                          <p:spTgt spid="455683">
                                            <p:txEl>
                                              <p:pRg st="8" end="8"/>
                                            </p:txEl>
                                          </p:spTgt>
                                        </p:tgtEl>
                                        <p:attrNameLst>
                                          <p:attrName>ppt_w</p:attrName>
                                        </p:attrNameLst>
                                      </p:cBhvr>
                                      <p:tavLst>
                                        <p:tav tm="0">
                                          <p:val>
                                            <p:fltVal val="0"/>
                                          </p:val>
                                        </p:tav>
                                        <p:tav tm="100000">
                                          <p:val>
                                            <p:strVal val="#ppt_w"/>
                                          </p:val>
                                        </p:tav>
                                      </p:tavLst>
                                    </p:anim>
                                    <p:anim calcmode="lin" valueType="num">
                                      <p:cBhvr>
                                        <p:cTn id="36" dur="500" fill="hold"/>
                                        <p:tgtEl>
                                          <p:spTgt spid="455683">
                                            <p:txEl>
                                              <p:pRg st="8" end="8"/>
                                            </p:txEl>
                                          </p:spTgt>
                                        </p:tgtEl>
                                        <p:attrNameLst>
                                          <p:attrName>ppt_h</p:attrName>
                                        </p:attrNameLst>
                                      </p:cBhvr>
                                      <p:tavLst>
                                        <p:tav tm="0">
                                          <p:val>
                                            <p:fltVal val="0"/>
                                          </p:val>
                                        </p:tav>
                                        <p:tav tm="100000">
                                          <p:val>
                                            <p:strVal val="#ppt_h"/>
                                          </p:val>
                                        </p:tav>
                                      </p:tavLst>
                                    </p:anim>
                                  </p:childTnLst>
                                </p:cTn>
                              </p:par>
                              <p:par>
                                <p:cTn id="37" presetID="23" presetClass="entr" presetSubtype="16" fill="hold" grpId="0" nodeType="withEffect">
                                  <p:stCondLst>
                                    <p:cond delay="0"/>
                                  </p:stCondLst>
                                  <p:childTnLst>
                                    <p:set>
                                      <p:cBhvr>
                                        <p:cTn id="38" dur="1" fill="hold">
                                          <p:stCondLst>
                                            <p:cond delay="0"/>
                                          </p:stCondLst>
                                        </p:cTn>
                                        <p:tgtEl>
                                          <p:spTgt spid="455683">
                                            <p:txEl>
                                              <p:pRg st="10" end="10"/>
                                            </p:txEl>
                                          </p:spTgt>
                                        </p:tgtEl>
                                        <p:attrNameLst>
                                          <p:attrName>style.visibility</p:attrName>
                                        </p:attrNameLst>
                                      </p:cBhvr>
                                      <p:to>
                                        <p:strVal val="visible"/>
                                      </p:to>
                                    </p:set>
                                    <p:anim calcmode="lin" valueType="num">
                                      <p:cBhvr>
                                        <p:cTn id="39" dur="500" fill="hold"/>
                                        <p:tgtEl>
                                          <p:spTgt spid="455683">
                                            <p:txEl>
                                              <p:pRg st="10" end="10"/>
                                            </p:txEl>
                                          </p:spTgt>
                                        </p:tgtEl>
                                        <p:attrNameLst>
                                          <p:attrName>ppt_w</p:attrName>
                                        </p:attrNameLst>
                                      </p:cBhvr>
                                      <p:tavLst>
                                        <p:tav tm="0">
                                          <p:val>
                                            <p:fltVal val="0"/>
                                          </p:val>
                                        </p:tav>
                                        <p:tav tm="100000">
                                          <p:val>
                                            <p:strVal val="#ppt_w"/>
                                          </p:val>
                                        </p:tav>
                                      </p:tavLst>
                                    </p:anim>
                                    <p:anim calcmode="lin" valueType="num">
                                      <p:cBhvr>
                                        <p:cTn id="40" dur="500" fill="hold"/>
                                        <p:tgtEl>
                                          <p:spTgt spid="455683">
                                            <p:txEl>
                                              <p:pRg st="10" end="10"/>
                                            </p:txEl>
                                          </p:spTgt>
                                        </p:tgtEl>
                                        <p:attrNameLst>
                                          <p:attrName>ppt_h</p:attrName>
                                        </p:attrNameLst>
                                      </p:cBhvr>
                                      <p:tavLst>
                                        <p:tav tm="0">
                                          <p:val>
                                            <p:fltVal val="0"/>
                                          </p:val>
                                        </p:tav>
                                        <p:tav tm="100000">
                                          <p:val>
                                            <p:strVal val="#ppt_h"/>
                                          </p:val>
                                        </p:tav>
                                      </p:tavLst>
                                    </p:anim>
                                  </p:childTnLst>
                                </p:cTn>
                              </p:par>
                              <p:par>
                                <p:cTn id="41" presetID="23" presetClass="entr" presetSubtype="16" fill="hold" grpId="0" nodeType="withEffect">
                                  <p:stCondLst>
                                    <p:cond delay="0"/>
                                  </p:stCondLst>
                                  <p:childTnLst>
                                    <p:set>
                                      <p:cBhvr>
                                        <p:cTn id="42" dur="1" fill="hold">
                                          <p:stCondLst>
                                            <p:cond delay="0"/>
                                          </p:stCondLst>
                                        </p:cTn>
                                        <p:tgtEl>
                                          <p:spTgt spid="455683">
                                            <p:txEl>
                                              <p:pRg st="11" end="11"/>
                                            </p:txEl>
                                          </p:spTgt>
                                        </p:tgtEl>
                                        <p:attrNameLst>
                                          <p:attrName>style.visibility</p:attrName>
                                        </p:attrNameLst>
                                      </p:cBhvr>
                                      <p:to>
                                        <p:strVal val="visible"/>
                                      </p:to>
                                    </p:set>
                                    <p:anim calcmode="lin" valueType="num">
                                      <p:cBhvr>
                                        <p:cTn id="43" dur="500" fill="hold"/>
                                        <p:tgtEl>
                                          <p:spTgt spid="455683">
                                            <p:txEl>
                                              <p:pRg st="11" end="11"/>
                                            </p:txEl>
                                          </p:spTgt>
                                        </p:tgtEl>
                                        <p:attrNameLst>
                                          <p:attrName>ppt_w</p:attrName>
                                        </p:attrNameLst>
                                      </p:cBhvr>
                                      <p:tavLst>
                                        <p:tav tm="0">
                                          <p:val>
                                            <p:fltVal val="0"/>
                                          </p:val>
                                        </p:tav>
                                        <p:tav tm="100000">
                                          <p:val>
                                            <p:strVal val="#ppt_w"/>
                                          </p:val>
                                        </p:tav>
                                      </p:tavLst>
                                    </p:anim>
                                    <p:anim calcmode="lin" valueType="num">
                                      <p:cBhvr>
                                        <p:cTn id="44" dur="500" fill="hold"/>
                                        <p:tgtEl>
                                          <p:spTgt spid="455683">
                                            <p:txEl>
                                              <p:pRg st="11" end="11"/>
                                            </p:txEl>
                                          </p:spTgt>
                                        </p:tgtEl>
                                        <p:attrNameLst>
                                          <p:attrName>ppt_h</p:attrName>
                                        </p:attrNameLst>
                                      </p:cBhvr>
                                      <p:tavLst>
                                        <p:tav tm="0">
                                          <p:val>
                                            <p:fltVal val="0"/>
                                          </p:val>
                                        </p:tav>
                                        <p:tav tm="100000">
                                          <p:val>
                                            <p:strVal val="#ppt_h"/>
                                          </p:val>
                                        </p:tav>
                                      </p:tavLst>
                                    </p:anim>
                                  </p:childTnLst>
                                </p:cTn>
                              </p:par>
                              <p:par>
                                <p:cTn id="45" presetID="23" presetClass="entr" presetSubtype="16" fill="hold" grpId="0" nodeType="withEffect">
                                  <p:stCondLst>
                                    <p:cond delay="0"/>
                                  </p:stCondLst>
                                  <p:childTnLst>
                                    <p:set>
                                      <p:cBhvr>
                                        <p:cTn id="46" dur="1" fill="hold">
                                          <p:stCondLst>
                                            <p:cond delay="0"/>
                                          </p:stCondLst>
                                        </p:cTn>
                                        <p:tgtEl>
                                          <p:spTgt spid="455683">
                                            <p:txEl>
                                              <p:pRg st="12" end="12"/>
                                            </p:txEl>
                                          </p:spTgt>
                                        </p:tgtEl>
                                        <p:attrNameLst>
                                          <p:attrName>style.visibility</p:attrName>
                                        </p:attrNameLst>
                                      </p:cBhvr>
                                      <p:to>
                                        <p:strVal val="visible"/>
                                      </p:to>
                                    </p:set>
                                    <p:anim calcmode="lin" valueType="num">
                                      <p:cBhvr>
                                        <p:cTn id="47" dur="500" fill="hold"/>
                                        <p:tgtEl>
                                          <p:spTgt spid="455683">
                                            <p:txEl>
                                              <p:pRg st="12" end="12"/>
                                            </p:txEl>
                                          </p:spTgt>
                                        </p:tgtEl>
                                        <p:attrNameLst>
                                          <p:attrName>ppt_w</p:attrName>
                                        </p:attrNameLst>
                                      </p:cBhvr>
                                      <p:tavLst>
                                        <p:tav tm="0">
                                          <p:val>
                                            <p:fltVal val="0"/>
                                          </p:val>
                                        </p:tav>
                                        <p:tav tm="100000">
                                          <p:val>
                                            <p:strVal val="#ppt_w"/>
                                          </p:val>
                                        </p:tav>
                                      </p:tavLst>
                                    </p:anim>
                                    <p:anim calcmode="lin" valueType="num">
                                      <p:cBhvr>
                                        <p:cTn id="48" dur="500" fill="hold"/>
                                        <p:tgtEl>
                                          <p:spTgt spid="455683">
                                            <p:txEl>
                                              <p:pRg st="12" end="12"/>
                                            </p:txEl>
                                          </p:spTgt>
                                        </p:tgtEl>
                                        <p:attrNameLst>
                                          <p:attrName>ppt_h</p:attrName>
                                        </p:attrNameLst>
                                      </p:cBhvr>
                                      <p:tavLst>
                                        <p:tav tm="0">
                                          <p:val>
                                            <p:fltVal val="0"/>
                                          </p:val>
                                        </p:tav>
                                        <p:tav tm="100000">
                                          <p:val>
                                            <p:strVal val="#ppt_h"/>
                                          </p:val>
                                        </p:tav>
                                      </p:tavLst>
                                    </p:anim>
                                  </p:childTnLst>
                                </p:cTn>
                              </p:par>
                              <p:par>
                                <p:cTn id="49" presetID="23" presetClass="entr" presetSubtype="16" fill="hold" grpId="0" nodeType="withEffect">
                                  <p:stCondLst>
                                    <p:cond delay="0"/>
                                  </p:stCondLst>
                                  <p:childTnLst>
                                    <p:set>
                                      <p:cBhvr>
                                        <p:cTn id="50" dur="1" fill="hold">
                                          <p:stCondLst>
                                            <p:cond delay="0"/>
                                          </p:stCondLst>
                                        </p:cTn>
                                        <p:tgtEl>
                                          <p:spTgt spid="455683">
                                            <p:txEl>
                                              <p:pRg st="13" end="13"/>
                                            </p:txEl>
                                          </p:spTgt>
                                        </p:tgtEl>
                                        <p:attrNameLst>
                                          <p:attrName>style.visibility</p:attrName>
                                        </p:attrNameLst>
                                      </p:cBhvr>
                                      <p:to>
                                        <p:strVal val="visible"/>
                                      </p:to>
                                    </p:set>
                                    <p:anim calcmode="lin" valueType="num">
                                      <p:cBhvr>
                                        <p:cTn id="51" dur="500" fill="hold"/>
                                        <p:tgtEl>
                                          <p:spTgt spid="455683">
                                            <p:txEl>
                                              <p:pRg st="13" end="13"/>
                                            </p:txEl>
                                          </p:spTgt>
                                        </p:tgtEl>
                                        <p:attrNameLst>
                                          <p:attrName>ppt_w</p:attrName>
                                        </p:attrNameLst>
                                      </p:cBhvr>
                                      <p:tavLst>
                                        <p:tav tm="0">
                                          <p:val>
                                            <p:fltVal val="0"/>
                                          </p:val>
                                        </p:tav>
                                        <p:tav tm="100000">
                                          <p:val>
                                            <p:strVal val="#ppt_w"/>
                                          </p:val>
                                        </p:tav>
                                      </p:tavLst>
                                    </p:anim>
                                    <p:anim calcmode="lin" valueType="num">
                                      <p:cBhvr>
                                        <p:cTn id="52" dur="500" fill="hold"/>
                                        <p:tgtEl>
                                          <p:spTgt spid="455683">
                                            <p:txEl>
                                              <p:pRg st="13" end="13"/>
                                            </p:txEl>
                                          </p:spTgt>
                                        </p:tgtEl>
                                        <p:attrNameLst>
                                          <p:attrName>ppt_h</p:attrName>
                                        </p:attrNameLst>
                                      </p:cBhvr>
                                      <p:tavLst>
                                        <p:tav tm="0">
                                          <p:val>
                                            <p:fltVal val="0"/>
                                          </p:val>
                                        </p:tav>
                                        <p:tav tm="100000">
                                          <p:val>
                                            <p:strVal val="#ppt_h"/>
                                          </p:val>
                                        </p:tav>
                                      </p:tavLst>
                                    </p:anim>
                                  </p:childTnLst>
                                </p:cTn>
                              </p:par>
                              <p:par>
                                <p:cTn id="53" presetID="23" presetClass="entr" presetSubtype="16" fill="hold" grpId="0" nodeType="withEffect">
                                  <p:stCondLst>
                                    <p:cond delay="0"/>
                                  </p:stCondLst>
                                  <p:childTnLst>
                                    <p:set>
                                      <p:cBhvr>
                                        <p:cTn id="54" dur="1" fill="hold">
                                          <p:stCondLst>
                                            <p:cond delay="0"/>
                                          </p:stCondLst>
                                        </p:cTn>
                                        <p:tgtEl>
                                          <p:spTgt spid="455683">
                                            <p:txEl>
                                              <p:pRg st="15" end="15"/>
                                            </p:txEl>
                                          </p:spTgt>
                                        </p:tgtEl>
                                        <p:attrNameLst>
                                          <p:attrName>style.visibility</p:attrName>
                                        </p:attrNameLst>
                                      </p:cBhvr>
                                      <p:to>
                                        <p:strVal val="visible"/>
                                      </p:to>
                                    </p:set>
                                    <p:anim calcmode="lin" valueType="num">
                                      <p:cBhvr>
                                        <p:cTn id="55" dur="500" fill="hold"/>
                                        <p:tgtEl>
                                          <p:spTgt spid="455683">
                                            <p:txEl>
                                              <p:pRg st="15" end="15"/>
                                            </p:txEl>
                                          </p:spTgt>
                                        </p:tgtEl>
                                        <p:attrNameLst>
                                          <p:attrName>ppt_w</p:attrName>
                                        </p:attrNameLst>
                                      </p:cBhvr>
                                      <p:tavLst>
                                        <p:tav tm="0">
                                          <p:val>
                                            <p:fltVal val="0"/>
                                          </p:val>
                                        </p:tav>
                                        <p:tav tm="100000">
                                          <p:val>
                                            <p:strVal val="#ppt_w"/>
                                          </p:val>
                                        </p:tav>
                                      </p:tavLst>
                                    </p:anim>
                                    <p:anim calcmode="lin" valueType="num">
                                      <p:cBhvr>
                                        <p:cTn id="56" dur="500" fill="hold"/>
                                        <p:tgtEl>
                                          <p:spTgt spid="455683">
                                            <p:txEl>
                                              <p:pRg st="15" end="15"/>
                                            </p:txEl>
                                          </p:spTgt>
                                        </p:tgtEl>
                                        <p:attrNameLst>
                                          <p:attrName>ppt_h</p:attrName>
                                        </p:attrNameLst>
                                      </p:cBhvr>
                                      <p:tavLst>
                                        <p:tav tm="0">
                                          <p:val>
                                            <p:fltVal val="0"/>
                                          </p:val>
                                        </p:tav>
                                        <p:tav tm="100000">
                                          <p:val>
                                            <p:strVal val="#ppt_h"/>
                                          </p:val>
                                        </p:tav>
                                      </p:tavLst>
                                    </p:anim>
                                  </p:childTnLst>
                                </p:cTn>
                              </p:par>
                              <p:par>
                                <p:cTn id="57" presetID="23" presetClass="entr" presetSubtype="16" fill="hold" grpId="0" nodeType="withEffect">
                                  <p:stCondLst>
                                    <p:cond delay="0"/>
                                  </p:stCondLst>
                                  <p:childTnLst>
                                    <p:set>
                                      <p:cBhvr>
                                        <p:cTn id="58" dur="1" fill="hold">
                                          <p:stCondLst>
                                            <p:cond delay="0"/>
                                          </p:stCondLst>
                                        </p:cTn>
                                        <p:tgtEl>
                                          <p:spTgt spid="455683">
                                            <p:txEl>
                                              <p:pRg st="16" end="16"/>
                                            </p:txEl>
                                          </p:spTgt>
                                        </p:tgtEl>
                                        <p:attrNameLst>
                                          <p:attrName>style.visibility</p:attrName>
                                        </p:attrNameLst>
                                      </p:cBhvr>
                                      <p:to>
                                        <p:strVal val="visible"/>
                                      </p:to>
                                    </p:set>
                                    <p:anim calcmode="lin" valueType="num">
                                      <p:cBhvr>
                                        <p:cTn id="59" dur="500" fill="hold"/>
                                        <p:tgtEl>
                                          <p:spTgt spid="455683">
                                            <p:txEl>
                                              <p:pRg st="16" end="16"/>
                                            </p:txEl>
                                          </p:spTgt>
                                        </p:tgtEl>
                                        <p:attrNameLst>
                                          <p:attrName>ppt_w</p:attrName>
                                        </p:attrNameLst>
                                      </p:cBhvr>
                                      <p:tavLst>
                                        <p:tav tm="0">
                                          <p:val>
                                            <p:fltVal val="0"/>
                                          </p:val>
                                        </p:tav>
                                        <p:tav tm="100000">
                                          <p:val>
                                            <p:strVal val="#ppt_w"/>
                                          </p:val>
                                        </p:tav>
                                      </p:tavLst>
                                    </p:anim>
                                    <p:anim calcmode="lin" valueType="num">
                                      <p:cBhvr>
                                        <p:cTn id="60" dur="500" fill="hold"/>
                                        <p:tgtEl>
                                          <p:spTgt spid="455683">
                                            <p:txEl>
                                              <p:pRg st="16" end="16"/>
                                            </p:txEl>
                                          </p:spTgt>
                                        </p:tgtEl>
                                        <p:attrNameLst>
                                          <p:attrName>ppt_h</p:attrName>
                                        </p:attrNameLst>
                                      </p:cBhvr>
                                      <p:tavLst>
                                        <p:tav tm="0">
                                          <p:val>
                                            <p:fltVal val="0"/>
                                          </p:val>
                                        </p:tav>
                                        <p:tav tm="100000">
                                          <p:val>
                                            <p:strVal val="#ppt_h"/>
                                          </p:val>
                                        </p:tav>
                                      </p:tavLst>
                                    </p:anim>
                                  </p:childTnLst>
                                </p:cTn>
                              </p:par>
                              <p:par>
                                <p:cTn id="61" presetID="23" presetClass="entr" presetSubtype="16" fill="hold" grpId="0" nodeType="withEffect">
                                  <p:stCondLst>
                                    <p:cond delay="0"/>
                                  </p:stCondLst>
                                  <p:childTnLst>
                                    <p:set>
                                      <p:cBhvr>
                                        <p:cTn id="62" dur="1" fill="hold">
                                          <p:stCondLst>
                                            <p:cond delay="0"/>
                                          </p:stCondLst>
                                        </p:cTn>
                                        <p:tgtEl>
                                          <p:spTgt spid="455683">
                                            <p:txEl>
                                              <p:pRg st="17" end="17"/>
                                            </p:txEl>
                                          </p:spTgt>
                                        </p:tgtEl>
                                        <p:attrNameLst>
                                          <p:attrName>style.visibility</p:attrName>
                                        </p:attrNameLst>
                                      </p:cBhvr>
                                      <p:to>
                                        <p:strVal val="visible"/>
                                      </p:to>
                                    </p:set>
                                    <p:anim calcmode="lin" valueType="num">
                                      <p:cBhvr>
                                        <p:cTn id="63" dur="500" fill="hold"/>
                                        <p:tgtEl>
                                          <p:spTgt spid="455683">
                                            <p:txEl>
                                              <p:pRg st="17" end="17"/>
                                            </p:txEl>
                                          </p:spTgt>
                                        </p:tgtEl>
                                        <p:attrNameLst>
                                          <p:attrName>ppt_w</p:attrName>
                                        </p:attrNameLst>
                                      </p:cBhvr>
                                      <p:tavLst>
                                        <p:tav tm="0">
                                          <p:val>
                                            <p:fltVal val="0"/>
                                          </p:val>
                                        </p:tav>
                                        <p:tav tm="100000">
                                          <p:val>
                                            <p:strVal val="#ppt_w"/>
                                          </p:val>
                                        </p:tav>
                                      </p:tavLst>
                                    </p:anim>
                                    <p:anim calcmode="lin" valueType="num">
                                      <p:cBhvr>
                                        <p:cTn id="64" dur="500" fill="hold"/>
                                        <p:tgtEl>
                                          <p:spTgt spid="455683">
                                            <p:txEl>
                                              <p:pRg st="17" end="17"/>
                                            </p:txEl>
                                          </p:spTgt>
                                        </p:tgtEl>
                                        <p:attrNameLst>
                                          <p:attrName>ppt_h</p:attrName>
                                        </p:attrNameLst>
                                      </p:cBhvr>
                                      <p:tavLst>
                                        <p:tav tm="0">
                                          <p:val>
                                            <p:fltVal val="0"/>
                                          </p:val>
                                        </p:tav>
                                        <p:tav tm="100000">
                                          <p:val>
                                            <p:strVal val="#ppt_h"/>
                                          </p:val>
                                        </p:tav>
                                      </p:tavLst>
                                    </p:anim>
                                  </p:childTnLst>
                                </p:cTn>
                              </p:par>
                              <p:par>
                                <p:cTn id="65" presetID="23" presetClass="entr" presetSubtype="16" fill="hold" grpId="0" nodeType="withEffect">
                                  <p:stCondLst>
                                    <p:cond delay="0"/>
                                  </p:stCondLst>
                                  <p:childTnLst>
                                    <p:set>
                                      <p:cBhvr>
                                        <p:cTn id="66" dur="1" fill="hold">
                                          <p:stCondLst>
                                            <p:cond delay="0"/>
                                          </p:stCondLst>
                                        </p:cTn>
                                        <p:tgtEl>
                                          <p:spTgt spid="455683">
                                            <p:txEl>
                                              <p:pRg st="18" end="18"/>
                                            </p:txEl>
                                          </p:spTgt>
                                        </p:tgtEl>
                                        <p:attrNameLst>
                                          <p:attrName>style.visibility</p:attrName>
                                        </p:attrNameLst>
                                      </p:cBhvr>
                                      <p:to>
                                        <p:strVal val="visible"/>
                                      </p:to>
                                    </p:set>
                                    <p:anim calcmode="lin" valueType="num">
                                      <p:cBhvr>
                                        <p:cTn id="67" dur="500" fill="hold"/>
                                        <p:tgtEl>
                                          <p:spTgt spid="455683">
                                            <p:txEl>
                                              <p:pRg st="18" end="18"/>
                                            </p:txEl>
                                          </p:spTgt>
                                        </p:tgtEl>
                                        <p:attrNameLst>
                                          <p:attrName>ppt_w</p:attrName>
                                        </p:attrNameLst>
                                      </p:cBhvr>
                                      <p:tavLst>
                                        <p:tav tm="0">
                                          <p:val>
                                            <p:fltVal val="0"/>
                                          </p:val>
                                        </p:tav>
                                        <p:tav tm="100000">
                                          <p:val>
                                            <p:strVal val="#ppt_w"/>
                                          </p:val>
                                        </p:tav>
                                      </p:tavLst>
                                    </p:anim>
                                    <p:anim calcmode="lin" valueType="num">
                                      <p:cBhvr>
                                        <p:cTn id="68" dur="500" fill="hold"/>
                                        <p:tgtEl>
                                          <p:spTgt spid="455683">
                                            <p:txEl>
                                              <p:pRg st="18" end="18"/>
                                            </p:txEl>
                                          </p:spTgt>
                                        </p:tgtEl>
                                        <p:attrNameLst>
                                          <p:attrName>ppt_h</p:attrName>
                                        </p:attrNameLst>
                                      </p:cBhvr>
                                      <p:tavLst>
                                        <p:tav tm="0">
                                          <p:val>
                                            <p:fltVal val="0"/>
                                          </p:val>
                                        </p:tav>
                                        <p:tav tm="100000">
                                          <p:val>
                                            <p:strVal val="#ppt_h"/>
                                          </p:val>
                                        </p:tav>
                                      </p:tavLst>
                                    </p:anim>
                                  </p:childTnLst>
                                </p:cTn>
                              </p:par>
                              <p:par>
                                <p:cTn id="69" presetID="23" presetClass="entr" presetSubtype="16" fill="hold" grpId="0" nodeType="withEffect">
                                  <p:stCondLst>
                                    <p:cond delay="0"/>
                                  </p:stCondLst>
                                  <p:childTnLst>
                                    <p:set>
                                      <p:cBhvr>
                                        <p:cTn id="70" dur="1" fill="hold">
                                          <p:stCondLst>
                                            <p:cond delay="0"/>
                                          </p:stCondLst>
                                        </p:cTn>
                                        <p:tgtEl>
                                          <p:spTgt spid="455683">
                                            <p:txEl>
                                              <p:pRg st="19" end="19"/>
                                            </p:txEl>
                                          </p:spTgt>
                                        </p:tgtEl>
                                        <p:attrNameLst>
                                          <p:attrName>style.visibility</p:attrName>
                                        </p:attrNameLst>
                                      </p:cBhvr>
                                      <p:to>
                                        <p:strVal val="visible"/>
                                      </p:to>
                                    </p:set>
                                    <p:anim calcmode="lin" valueType="num">
                                      <p:cBhvr>
                                        <p:cTn id="71" dur="500" fill="hold"/>
                                        <p:tgtEl>
                                          <p:spTgt spid="455683">
                                            <p:txEl>
                                              <p:pRg st="19" end="19"/>
                                            </p:txEl>
                                          </p:spTgt>
                                        </p:tgtEl>
                                        <p:attrNameLst>
                                          <p:attrName>ppt_w</p:attrName>
                                        </p:attrNameLst>
                                      </p:cBhvr>
                                      <p:tavLst>
                                        <p:tav tm="0">
                                          <p:val>
                                            <p:fltVal val="0"/>
                                          </p:val>
                                        </p:tav>
                                        <p:tav tm="100000">
                                          <p:val>
                                            <p:strVal val="#ppt_w"/>
                                          </p:val>
                                        </p:tav>
                                      </p:tavLst>
                                    </p:anim>
                                    <p:anim calcmode="lin" valueType="num">
                                      <p:cBhvr>
                                        <p:cTn id="72" dur="500" fill="hold"/>
                                        <p:tgtEl>
                                          <p:spTgt spid="455683">
                                            <p:txEl>
                                              <p:pRg st="19" end="19"/>
                                            </p:txEl>
                                          </p:spTgt>
                                        </p:tgtEl>
                                        <p:attrNameLst>
                                          <p:attrName>ppt_h</p:attrName>
                                        </p:attrNameLst>
                                      </p:cBhvr>
                                      <p:tavLst>
                                        <p:tav tm="0">
                                          <p:val>
                                            <p:fltVal val="0"/>
                                          </p:val>
                                        </p:tav>
                                        <p:tav tm="100000">
                                          <p:val>
                                            <p:strVal val="#ppt_h"/>
                                          </p:val>
                                        </p:tav>
                                      </p:tavLst>
                                    </p:anim>
                                  </p:childTnLst>
                                </p:cTn>
                              </p:par>
                              <p:par>
                                <p:cTn id="73" presetID="23" presetClass="entr" presetSubtype="16" fill="hold" grpId="0" nodeType="withEffect">
                                  <p:stCondLst>
                                    <p:cond delay="0"/>
                                  </p:stCondLst>
                                  <p:childTnLst>
                                    <p:set>
                                      <p:cBhvr>
                                        <p:cTn id="74" dur="1" fill="hold">
                                          <p:stCondLst>
                                            <p:cond delay="0"/>
                                          </p:stCondLst>
                                        </p:cTn>
                                        <p:tgtEl>
                                          <p:spTgt spid="455683">
                                            <p:txEl>
                                              <p:pRg st="20" end="20"/>
                                            </p:txEl>
                                          </p:spTgt>
                                        </p:tgtEl>
                                        <p:attrNameLst>
                                          <p:attrName>style.visibility</p:attrName>
                                        </p:attrNameLst>
                                      </p:cBhvr>
                                      <p:to>
                                        <p:strVal val="visible"/>
                                      </p:to>
                                    </p:set>
                                    <p:anim calcmode="lin" valueType="num">
                                      <p:cBhvr>
                                        <p:cTn id="75" dur="500" fill="hold"/>
                                        <p:tgtEl>
                                          <p:spTgt spid="455683">
                                            <p:txEl>
                                              <p:pRg st="20" end="20"/>
                                            </p:txEl>
                                          </p:spTgt>
                                        </p:tgtEl>
                                        <p:attrNameLst>
                                          <p:attrName>ppt_w</p:attrName>
                                        </p:attrNameLst>
                                      </p:cBhvr>
                                      <p:tavLst>
                                        <p:tav tm="0">
                                          <p:val>
                                            <p:fltVal val="0"/>
                                          </p:val>
                                        </p:tav>
                                        <p:tav tm="100000">
                                          <p:val>
                                            <p:strVal val="#ppt_w"/>
                                          </p:val>
                                        </p:tav>
                                      </p:tavLst>
                                    </p:anim>
                                    <p:anim calcmode="lin" valueType="num">
                                      <p:cBhvr>
                                        <p:cTn id="76" dur="500" fill="hold"/>
                                        <p:tgtEl>
                                          <p:spTgt spid="455683">
                                            <p:txEl>
                                              <p:pRg st="20" end="20"/>
                                            </p:txEl>
                                          </p:spTgt>
                                        </p:tgtEl>
                                        <p:attrNameLst>
                                          <p:attrName>ppt_h</p:attrName>
                                        </p:attrNameLst>
                                      </p:cBhvr>
                                      <p:tavLst>
                                        <p:tav tm="0">
                                          <p:val>
                                            <p:fltVal val="0"/>
                                          </p:val>
                                        </p:tav>
                                        <p:tav tm="100000">
                                          <p:val>
                                            <p:strVal val="#ppt_h"/>
                                          </p:val>
                                        </p:tav>
                                      </p:tavLst>
                                    </p:anim>
                                  </p:childTnLst>
                                </p:cTn>
                              </p:par>
                              <p:par>
                                <p:cTn id="77" presetID="23" presetClass="entr" presetSubtype="16" fill="hold" grpId="0" nodeType="withEffect">
                                  <p:stCondLst>
                                    <p:cond delay="0"/>
                                  </p:stCondLst>
                                  <p:childTnLst>
                                    <p:set>
                                      <p:cBhvr>
                                        <p:cTn id="78" dur="1" fill="hold">
                                          <p:stCondLst>
                                            <p:cond delay="0"/>
                                          </p:stCondLst>
                                        </p:cTn>
                                        <p:tgtEl>
                                          <p:spTgt spid="455683">
                                            <p:txEl>
                                              <p:pRg st="21" end="21"/>
                                            </p:txEl>
                                          </p:spTgt>
                                        </p:tgtEl>
                                        <p:attrNameLst>
                                          <p:attrName>style.visibility</p:attrName>
                                        </p:attrNameLst>
                                      </p:cBhvr>
                                      <p:to>
                                        <p:strVal val="visible"/>
                                      </p:to>
                                    </p:set>
                                    <p:anim calcmode="lin" valueType="num">
                                      <p:cBhvr>
                                        <p:cTn id="79" dur="500" fill="hold"/>
                                        <p:tgtEl>
                                          <p:spTgt spid="455683">
                                            <p:txEl>
                                              <p:pRg st="21" end="21"/>
                                            </p:txEl>
                                          </p:spTgt>
                                        </p:tgtEl>
                                        <p:attrNameLst>
                                          <p:attrName>ppt_w</p:attrName>
                                        </p:attrNameLst>
                                      </p:cBhvr>
                                      <p:tavLst>
                                        <p:tav tm="0">
                                          <p:val>
                                            <p:fltVal val="0"/>
                                          </p:val>
                                        </p:tav>
                                        <p:tav tm="100000">
                                          <p:val>
                                            <p:strVal val="#ppt_w"/>
                                          </p:val>
                                        </p:tav>
                                      </p:tavLst>
                                    </p:anim>
                                    <p:anim calcmode="lin" valueType="num">
                                      <p:cBhvr>
                                        <p:cTn id="80" dur="500" fill="hold"/>
                                        <p:tgtEl>
                                          <p:spTgt spid="455683">
                                            <p:txEl>
                                              <p:pRg st="21" end="21"/>
                                            </p:txEl>
                                          </p:spTgt>
                                        </p:tgtEl>
                                        <p:attrNameLst>
                                          <p:attrName>ppt_h</p:attrName>
                                        </p:attrNameLst>
                                      </p:cBhvr>
                                      <p:tavLst>
                                        <p:tav tm="0">
                                          <p:val>
                                            <p:fltVal val="0"/>
                                          </p:val>
                                        </p:tav>
                                        <p:tav tm="100000">
                                          <p:val>
                                            <p:strVal val="#ppt_h"/>
                                          </p:val>
                                        </p:tav>
                                      </p:tavLst>
                                    </p:anim>
                                  </p:childTnLst>
                                </p:cTn>
                              </p:par>
                              <p:par>
                                <p:cTn id="81" presetID="23" presetClass="entr" presetSubtype="16" fill="hold" grpId="0" nodeType="withEffect">
                                  <p:stCondLst>
                                    <p:cond delay="0"/>
                                  </p:stCondLst>
                                  <p:childTnLst>
                                    <p:set>
                                      <p:cBhvr>
                                        <p:cTn id="82" dur="1" fill="hold">
                                          <p:stCondLst>
                                            <p:cond delay="0"/>
                                          </p:stCondLst>
                                        </p:cTn>
                                        <p:tgtEl>
                                          <p:spTgt spid="455683">
                                            <p:txEl>
                                              <p:pRg st="22" end="22"/>
                                            </p:txEl>
                                          </p:spTgt>
                                        </p:tgtEl>
                                        <p:attrNameLst>
                                          <p:attrName>style.visibility</p:attrName>
                                        </p:attrNameLst>
                                      </p:cBhvr>
                                      <p:to>
                                        <p:strVal val="visible"/>
                                      </p:to>
                                    </p:set>
                                    <p:anim calcmode="lin" valueType="num">
                                      <p:cBhvr>
                                        <p:cTn id="83" dur="500" fill="hold"/>
                                        <p:tgtEl>
                                          <p:spTgt spid="455683">
                                            <p:txEl>
                                              <p:pRg st="22" end="22"/>
                                            </p:txEl>
                                          </p:spTgt>
                                        </p:tgtEl>
                                        <p:attrNameLst>
                                          <p:attrName>ppt_w</p:attrName>
                                        </p:attrNameLst>
                                      </p:cBhvr>
                                      <p:tavLst>
                                        <p:tav tm="0">
                                          <p:val>
                                            <p:fltVal val="0"/>
                                          </p:val>
                                        </p:tav>
                                        <p:tav tm="100000">
                                          <p:val>
                                            <p:strVal val="#ppt_w"/>
                                          </p:val>
                                        </p:tav>
                                      </p:tavLst>
                                    </p:anim>
                                    <p:anim calcmode="lin" valueType="num">
                                      <p:cBhvr>
                                        <p:cTn id="84" dur="500" fill="hold"/>
                                        <p:tgtEl>
                                          <p:spTgt spid="455683">
                                            <p:txEl>
                                              <p:pRg st="22" end="22"/>
                                            </p:txEl>
                                          </p:spTgt>
                                        </p:tgtEl>
                                        <p:attrNameLst>
                                          <p:attrName>ppt_h</p:attrName>
                                        </p:attrNameLst>
                                      </p:cBhvr>
                                      <p:tavLst>
                                        <p:tav tm="0">
                                          <p:val>
                                            <p:fltVal val="0"/>
                                          </p:val>
                                        </p:tav>
                                        <p:tav tm="100000">
                                          <p:val>
                                            <p:strVal val="#ppt_h"/>
                                          </p:val>
                                        </p:tav>
                                      </p:tavLst>
                                    </p:anim>
                                  </p:childTnLst>
                                </p:cTn>
                              </p:par>
                              <p:par>
                                <p:cTn id="85" presetID="23" presetClass="entr" presetSubtype="16" fill="hold" grpId="0" nodeType="withEffect">
                                  <p:stCondLst>
                                    <p:cond delay="0"/>
                                  </p:stCondLst>
                                  <p:childTnLst>
                                    <p:set>
                                      <p:cBhvr>
                                        <p:cTn id="86" dur="1" fill="hold">
                                          <p:stCondLst>
                                            <p:cond delay="0"/>
                                          </p:stCondLst>
                                        </p:cTn>
                                        <p:tgtEl>
                                          <p:spTgt spid="455683">
                                            <p:txEl>
                                              <p:pRg st="23" end="23"/>
                                            </p:txEl>
                                          </p:spTgt>
                                        </p:tgtEl>
                                        <p:attrNameLst>
                                          <p:attrName>style.visibility</p:attrName>
                                        </p:attrNameLst>
                                      </p:cBhvr>
                                      <p:to>
                                        <p:strVal val="visible"/>
                                      </p:to>
                                    </p:set>
                                    <p:anim calcmode="lin" valueType="num">
                                      <p:cBhvr>
                                        <p:cTn id="87" dur="500" fill="hold"/>
                                        <p:tgtEl>
                                          <p:spTgt spid="455683">
                                            <p:txEl>
                                              <p:pRg st="23" end="23"/>
                                            </p:txEl>
                                          </p:spTgt>
                                        </p:tgtEl>
                                        <p:attrNameLst>
                                          <p:attrName>ppt_w</p:attrName>
                                        </p:attrNameLst>
                                      </p:cBhvr>
                                      <p:tavLst>
                                        <p:tav tm="0">
                                          <p:val>
                                            <p:fltVal val="0"/>
                                          </p:val>
                                        </p:tav>
                                        <p:tav tm="100000">
                                          <p:val>
                                            <p:strVal val="#ppt_w"/>
                                          </p:val>
                                        </p:tav>
                                      </p:tavLst>
                                    </p:anim>
                                    <p:anim calcmode="lin" valueType="num">
                                      <p:cBhvr>
                                        <p:cTn id="88" dur="500" fill="hold"/>
                                        <p:tgtEl>
                                          <p:spTgt spid="455683">
                                            <p:txEl>
                                              <p:pRg st="23" end="23"/>
                                            </p:txEl>
                                          </p:spTgt>
                                        </p:tgtEl>
                                        <p:attrNameLst>
                                          <p:attrName>ppt_h</p:attrName>
                                        </p:attrNameLst>
                                      </p:cBhvr>
                                      <p:tavLst>
                                        <p:tav tm="0">
                                          <p:val>
                                            <p:fltVal val="0"/>
                                          </p:val>
                                        </p:tav>
                                        <p:tav tm="100000">
                                          <p:val>
                                            <p:strVal val="#ppt_h"/>
                                          </p:val>
                                        </p:tav>
                                      </p:tavLst>
                                    </p:anim>
                                  </p:childTnLst>
                                </p:cTn>
                              </p:par>
                              <p:par>
                                <p:cTn id="89" presetID="23" presetClass="entr" presetSubtype="16" fill="hold" grpId="0" nodeType="withEffect">
                                  <p:stCondLst>
                                    <p:cond delay="0"/>
                                  </p:stCondLst>
                                  <p:childTnLst>
                                    <p:set>
                                      <p:cBhvr>
                                        <p:cTn id="90" dur="1" fill="hold">
                                          <p:stCondLst>
                                            <p:cond delay="0"/>
                                          </p:stCondLst>
                                        </p:cTn>
                                        <p:tgtEl>
                                          <p:spTgt spid="455683">
                                            <p:txEl>
                                              <p:pRg st="24" end="24"/>
                                            </p:txEl>
                                          </p:spTgt>
                                        </p:tgtEl>
                                        <p:attrNameLst>
                                          <p:attrName>style.visibility</p:attrName>
                                        </p:attrNameLst>
                                      </p:cBhvr>
                                      <p:to>
                                        <p:strVal val="visible"/>
                                      </p:to>
                                    </p:set>
                                    <p:anim calcmode="lin" valueType="num">
                                      <p:cBhvr>
                                        <p:cTn id="91" dur="500" fill="hold"/>
                                        <p:tgtEl>
                                          <p:spTgt spid="455683">
                                            <p:txEl>
                                              <p:pRg st="24" end="24"/>
                                            </p:txEl>
                                          </p:spTgt>
                                        </p:tgtEl>
                                        <p:attrNameLst>
                                          <p:attrName>ppt_w</p:attrName>
                                        </p:attrNameLst>
                                      </p:cBhvr>
                                      <p:tavLst>
                                        <p:tav tm="0">
                                          <p:val>
                                            <p:fltVal val="0"/>
                                          </p:val>
                                        </p:tav>
                                        <p:tav tm="100000">
                                          <p:val>
                                            <p:strVal val="#ppt_w"/>
                                          </p:val>
                                        </p:tav>
                                      </p:tavLst>
                                    </p:anim>
                                    <p:anim calcmode="lin" valueType="num">
                                      <p:cBhvr>
                                        <p:cTn id="92" dur="500" fill="hold"/>
                                        <p:tgtEl>
                                          <p:spTgt spid="455683">
                                            <p:txEl>
                                              <p:pRg st="24" end="24"/>
                                            </p:txEl>
                                          </p:spTgt>
                                        </p:tgtEl>
                                        <p:attrNameLst>
                                          <p:attrName>ppt_h</p:attrName>
                                        </p:attrNameLst>
                                      </p:cBhvr>
                                      <p:tavLst>
                                        <p:tav tm="0">
                                          <p:val>
                                            <p:fltVal val="0"/>
                                          </p:val>
                                        </p:tav>
                                        <p:tav tm="100000">
                                          <p:val>
                                            <p:strVal val="#ppt_h"/>
                                          </p:val>
                                        </p:tav>
                                      </p:tavLst>
                                    </p:anim>
                                  </p:childTnLst>
                                </p:cTn>
                              </p:par>
                              <p:par>
                                <p:cTn id="93" presetID="23" presetClass="entr" presetSubtype="16" fill="hold" grpId="0" nodeType="withEffect">
                                  <p:stCondLst>
                                    <p:cond delay="0"/>
                                  </p:stCondLst>
                                  <p:childTnLst>
                                    <p:set>
                                      <p:cBhvr>
                                        <p:cTn id="94" dur="1" fill="hold">
                                          <p:stCondLst>
                                            <p:cond delay="0"/>
                                          </p:stCondLst>
                                        </p:cTn>
                                        <p:tgtEl>
                                          <p:spTgt spid="455683">
                                            <p:txEl>
                                              <p:pRg st="25" end="25"/>
                                            </p:txEl>
                                          </p:spTgt>
                                        </p:tgtEl>
                                        <p:attrNameLst>
                                          <p:attrName>style.visibility</p:attrName>
                                        </p:attrNameLst>
                                      </p:cBhvr>
                                      <p:to>
                                        <p:strVal val="visible"/>
                                      </p:to>
                                    </p:set>
                                    <p:anim calcmode="lin" valueType="num">
                                      <p:cBhvr>
                                        <p:cTn id="95" dur="500" fill="hold"/>
                                        <p:tgtEl>
                                          <p:spTgt spid="455683">
                                            <p:txEl>
                                              <p:pRg st="25" end="25"/>
                                            </p:txEl>
                                          </p:spTgt>
                                        </p:tgtEl>
                                        <p:attrNameLst>
                                          <p:attrName>ppt_w</p:attrName>
                                        </p:attrNameLst>
                                      </p:cBhvr>
                                      <p:tavLst>
                                        <p:tav tm="0">
                                          <p:val>
                                            <p:fltVal val="0"/>
                                          </p:val>
                                        </p:tav>
                                        <p:tav tm="100000">
                                          <p:val>
                                            <p:strVal val="#ppt_w"/>
                                          </p:val>
                                        </p:tav>
                                      </p:tavLst>
                                    </p:anim>
                                    <p:anim calcmode="lin" valueType="num">
                                      <p:cBhvr>
                                        <p:cTn id="96" dur="500" fill="hold"/>
                                        <p:tgtEl>
                                          <p:spTgt spid="455683">
                                            <p:txEl>
                                              <p:pRg st="25" end="25"/>
                                            </p:txEl>
                                          </p:spTgt>
                                        </p:tgtEl>
                                        <p:attrNameLst>
                                          <p:attrName>ppt_h</p:attrName>
                                        </p:attrNameLst>
                                      </p:cBhvr>
                                      <p:tavLst>
                                        <p:tav tm="0">
                                          <p:val>
                                            <p:fltVal val="0"/>
                                          </p:val>
                                        </p:tav>
                                        <p:tav tm="100000">
                                          <p:val>
                                            <p:strVal val="#ppt_h"/>
                                          </p:val>
                                        </p:tav>
                                      </p:tavLst>
                                    </p:anim>
                                  </p:childTnLst>
                                </p:cTn>
                              </p:par>
                              <p:par>
                                <p:cTn id="97" presetID="23" presetClass="entr" presetSubtype="16" fill="hold" grpId="0" nodeType="withEffect">
                                  <p:stCondLst>
                                    <p:cond delay="0"/>
                                  </p:stCondLst>
                                  <p:childTnLst>
                                    <p:set>
                                      <p:cBhvr>
                                        <p:cTn id="98" dur="1" fill="hold">
                                          <p:stCondLst>
                                            <p:cond delay="0"/>
                                          </p:stCondLst>
                                        </p:cTn>
                                        <p:tgtEl>
                                          <p:spTgt spid="455683">
                                            <p:txEl>
                                              <p:pRg st="26" end="26"/>
                                            </p:txEl>
                                          </p:spTgt>
                                        </p:tgtEl>
                                        <p:attrNameLst>
                                          <p:attrName>style.visibility</p:attrName>
                                        </p:attrNameLst>
                                      </p:cBhvr>
                                      <p:to>
                                        <p:strVal val="visible"/>
                                      </p:to>
                                    </p:set>
                                    <p:anim calcmode="lin" valueType="num">
                                      <p:cBhvr>
                                        <p:cTn id="99" dur="500" fill="hold"/>
                                        <p:tgtEl>
                                          <p:spTgt spid="455683">
                                            <p:txEl>
                                              <p:pRg st="26" end="26"/>
                                            </p:txEl>
                                          </p:spTgt>
                                        </p:tgtEl>
                                        <p:attrNameLst>
                                          <p:attrName>ppt_w</p:attrName>
                                        </p:attrNameLst>
                                      </p:cBhvr>
                                      <p:tavLst>
                                        <p:tav tm="0">
                                          <p:val>
                                            <p:fltVal val="0"/>
                                          </p:val>
                                        </p:tav>
                                        <p:tav tm="100000">
                                          <p:val>
                                            <p:strVal val="#ppt_w"/>
                                          </p:val>
                                        </p:tav>
                                      </p:tavLst>
                                    </p:anim>
                                    <p:anim calcmode="lin" valueType="num">
                                      <p:cBhvr>
                                        <p:cTn id="100" dur="500" fill="hold"/>
                                        <p:tgtEl>
                                          <p:spTgt spid="455683">
                                            <p:txEl>
                                              <p:pRg st="26" end="26"/>
                                            </p:txEl>
                                          </p:spTgt>
                                        </p:tgtEl>
                                        <p:attrNameLst>
                                          <p:attrName>ppt_h</p:attrName>
                                        </p:attrNameLst>
                                      </p:cBhvr>
                                      <p:tavLst>
                                        <p:tav tm="0">
                                          <p:val>
                                            <p:fltVal val="0"/>
                                          </p:val>
                                        </p:tav>
                                        <p:tav tm="100000">
                                          <p:val>
                                            <p:strVal val="#ppt_h"/>
                                          </p:val>
                                        </p:tav>
                                      </p:tavLst>
                                    </p:anim>
                                  </p:childTnLst>
                                </p:cTn>
                              </p:par>
                            </p:childTnLst>
                          </p:cTn>
                        </p:par>
                      </p:childTnLst>
                    </p:cTn>
                  </p:par>
                  <p:par>
                    <p:cTn id="101" fill="hold">
                      <p:stCondLst>
                        <p:cond delay="indefinite"/>
                      </p:stCondLst>
                      <p:childTnLst>
                        <p:par>
                          <p:cTn id="102" fill="hold">
                            <p:stCondLst>
                              <p:cond delay="0"/>
                            </p:stCondLst>
                            <p:childTnLst>
                              <p:par>
                                <p:cTn id="103" presetID="23" presetClass="entr" presetSubtype="16" fill="hold" grpId="0" nodeType="clickEffect">
                                  <p:stCondLst>
                                    <p:cond delay="0"/>
                                  </p:stCondLst>
                                  <p:childTnLst>
                                    <p:set>
                                      <p:cBhvr>
                                        <p:cTn id="104" dur="1" fill="hold">
                                          <p:stCondLst>
                                            <p:cond delay="0"/>
                                          </p:stCondLst>
                                        </p:cTn>
                                        <p:tgtEl>
                                          <p:spTgt spid="455685"/>
                                        </p:tgtEl>
                                        <p:attrNameLst>
                                          <p:attrName>style.visibility</p:attrName>
                                        </p:attrNameLst>
                                      </p:cBhvr>
                                      <p:to>
                                        <p:strVal val="visible"/>
                                      </p:to>
                                    </p:set>
                                    <p:anim calcmode="lin" valueType="num">
                                      <p:cBhvr>
                                        <p:cTn id="105" dur="500" fill="hold"/>
                                        <p:tgtEl>
                                          <p:spTgt spid="455685"/>
                                        </p:tgtEl>
                                        <p:attrNameLst>
                                          <p:attrName>ppt_w</p:attrName>
                                        </p:attrNameLst>
                                      </p:cBhvr>
                                      <p:tavLst>
                                        <p:tav tm="0">
                                          <p:val>
                                            <p:fltVal val="0"/>
                                          </p:val>
                                        </p:tav>
                                        <p:tav tm="100000">
                                          <p:val>
                                            <p:strVal val="#ppt_w"/>
                                          </p:val>
                                        </p:tav>
                                      </p:tavLst>
                                    </p:anim>
                                    <p:anim calcmode="lin" valueType="num">
                                      <p:cBhvr>
                                        <p:cTn id="106" dur="500" fill="hold"/>
                                        <p:tgtEl>
                                          <p:spTgt spid="455685"/>
                                        </p:tgtEl>
                                        <p:attrNameLst>
                                          <p:attrName>ppt_h</p:attrName>
                                        </p:attrNameLst>
                                      </p:cBhvr>
                                      <p:tavLst>
                                        <p:tav tm="0">
                                          <p:val>
                                            <p:fltVal val="0"/>
                                          </p:val>
                                        </p:tav>
                                        <p:tav tm="100000">
                                          <p:val>
                                            <p:strVal val="#ppt_h"/>
                                          </p:val>
                                        </p:tav>
                                      </p:tavLst>
                                    </p:anim>
                                  </p:childTnLst>
                                </p:cTn>
                              </p:par>
                            </p:childTnLst>
                          </p:cTn>
                        </p:par>
                      </p:childTnLst>
                    </p:cTn>
                  </p:par>
                  <p:par>
                    <p:cTn id="107" fill="hold">
                      <p:stCondLst>
                        <p:cond delay="indefinite"/>
                      </p:stCondLst>
                      <p:childTnLst>
                        <p:par>
                          <p:cTn id="108" fill="hold">
                            <p:stCondLst>
                              <p:cond delay="0"/>
                            </p:stCondLst>
                            <p:childTnLst>
                              <p:par>
                                <p:cTn id="109" presetID="23" presetClass="entr" presetSubtype="16" fill="hold" nodeType="clickEffect">
                                  <p:stCondLst>
                                    <p:cond delay="0"/>
                                  </p:stCondLst>
                                  <p:childTnLst>
                                    <p:set>
                                      <p:cBhvr>
                                        <p:cTn id="110" dur="1" fill="hold">
                                          <p:stCondLst>
                                            <p:cond delay="0"/>
                                          </p:stCondLst>
                                        </p:cTn>
                                        <p:tgtEl>
                                          <p:spTgt spid="455686"/>
                                        </p:tgtEl>
                                        <p:attrNameLst>
                                          <p:attrName>style.visibility</p:attrName>
                                        </p:attrNameLst>
                                      </p:cBhvr>
                                      <p:to>
                                        <p:strVal val="visible"/>
                                      </p:to>
                                    </p:set>
                                    <p:anim calcmode="lin" valueType="num">
                                      <p:cBhvr>
                                        <p:cTn id="111" dur="500" fill="hold"/>
                                        <p:tgtEl>
                                          <p:spTgt spid="455686"/>
                                        </p:tgtEl>
                                        <p:attrNameLst>
                                          <p:attrName>ppt_w</p:attrName>
                                        </p:attrNameLst>
                                      </p:cBhvr>
                                      <p:tavLst>
                                        <p:tav tm="0">
                                          <p:val>
                                            <p:fltVal val="0"/>
                                          </p:val>
                                        </p:tav>
                                        <p:tav tm="100000">
                                          <p:val>
                                            <p:strVal val="#ppt_w"/>
                                          </p:val>
                                        </p:tav>
                                      </p:tavLst>
                                    </p:anim>
                                    <p:anim calcmode="lin" valueType="num">
                                      <p:cBhvr>
                                        <p:cTn id="112" dur="500" fill="hold"/>
                                        <p:tgtEl>
                                          <p:spTgt spid="45568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5683" grpId="0" build="p" animBg="1"/>
      <p:bldP spid="45568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7730" name="Rectangle 2"/>
          <p:cNvSpPr>
            <a:spLocks noGrp="1" noChangeArrowheads="1"/>
          </p:cNvSpPr>
          <p:nvPr>
            <p:ph type="title"/>
          </p:nvPr>
        </p:nvSpPr>
        <p:spPr>
          <a:xfrm>
            <a:off x="152400" y="76200"/>
            <a:ext cx="8839200" cy="563563"/>
          </a:xfrm>
        </p:spPr>
        <p:txBody>
          <a:bodyPr>
            <a:normAutofit fontScale="90000"/>
          </a:bodyPr>
          <a:lstStyle/>
          <a:p>
            <a:r>
              <a:rPr lang="en-US" sz="3600" dirty="0"/>
              <a:t>Example </a:t>
            </a:r>
            <a:r>
              <a:rPr lang="en-US" sz="3600" dirty="0" smtClean="0"/>
              <a:t>6</a:t>
            </a:r>
            <a:endParaRPr lang="en-US" sz="3600" dirty="0"/>
          </a:p>
        </p:txBody>
      </p:sp>
      <p:sp>
        <p:nvSpPr>
          <p:cNvPr id="457731" name="Rectangle 3"/>
          <p:cNvSpPr>
            <a:spLocks noGrp="1" noChangeArrowheads="1"/>
          </p:cNvSpPr>
          <p:nvPr>
            <p:ph type="body" sz="half" idx="1"/>
          </p:nvPr>
        </p:nvSpPr>
        <p:spPr>
          <a:xfrm>
            <a:off x="381000" y="685800"/>
            <a:ext cx="8153400" cy="5943600"/>
          </a:xfrm>
          <a:noFill/>
          <a:ln>
            <a:solidFill>
              <a:schemeClr val="tx1"/>
            </a:solidFill>
          </a:ln>
        </p:spPr>
        <p:txBody>
          <a:bodyPr>
            <a:noAutofit/>
          </a:bodyPr>
          <a:lstStyle/>
          <a:p>
            <a:pPr>
              <a:lnSpc>
                <a:spcPct val="125000"/>
              </a:lnSpc>
              <a:spcBef>
                <a:spcPts val="0"/>
              </a:spcBef>
              <a:buFontTx/>
              <a:buNone/>
            </a:pPr>
            <a:r>
              <a:rPr lang="en-US" sz="1400" b="1" dirty="0">
                <a:latin typeface="+mj-lt"/>
              </a:rPr>
              <a:t>/*  Doubles each element of an array */</a:t>
            </a:r>
          </a:p>
          <a:p>
            <a:pPr>
              <a:lnSpc>
                <a:spcPct val="125000"/>
              </a:lnSpc>
              <a:spcBef>
                <a:spcPts val="0"/>
              </a:spcBef>
              <a:buFontTx/>
              <a:buNone/>
            </a:pPr>
            <a:r>
              <a:rPr lang="en-US" sz="1400" b="1" dirty="0">
                <a:latin typeface="+mj-lt"/>
              </a:rPr>
              <a:t>#include &lt;</a:t>
            </a:r>
            <a:r>
              <a:rPr lang="en-US" sz="1400" b="1" dirty="0" err="1">
                <a:latin typeface="+mj-lt"/>
              </a:rPr>
              <a:t>stdio.h</a:t>
            </a:r>
            <a:r>
              <a:rPr lang="en-US" sz="1400" b="1" dirty="0">
                <a:latin typeface="+mj-lt"/>
              </a:rPr>
              <a:t>&gt;</a:t>
            </a:r>
          </a:p>
          <a:p>
            <a:pPr>
              <a:lnSpc>
                <a:spcPct val="125000"/>
              </a:lnSpc>
              <a:spcBef>
                <a:spcPts val="0"/>
              </a:spcBef>
              <a:buFontTx/>
              <a:buNone/>
            </a:pPr>
            <a:r>
              <a:rPr lang="en-US" sz="1400" b="1" dirty="0">
                <a:latin typeface="+mj-lt"/>
              </a:rPr>
              <a:t>#define SIZE  8  /* maximum number of items in list of data	*/</a:t>
            </a:r>
          </a:p>
          <a:p>
            <a:pPr>
              <a:lnSpc>
                <a:spcPct val="125000"/>
              </a:lnSpc>
              <a:spcBef>
                <a:spcPts val="0"/>
              </a:spcBef>
              <a:buFontTx/>
              <a:buNone/>
            </a:pPr>
            <a:r>
              <a:rPr lang="en-US" sz="1400" b="1" dirty="0" smtClean="0">
                <a:latin typeface="+mj-lt"/>
              </a:rPr>
              <a:t>void </a:t>
            </a:r>
            <a:r>
              <a:rPr lang="en-US" sz="1400" b="1" dirty="0" err="1">
                <a:latin typeface="+mj-lt"/>
              </a:rPr>
              <a:t>doubler</a:t>
            </a:r>
            <a:r>
              <a:rPr lang="en-US" sz="1400" b="1" dirty="0">
                <a:latin typeface="+mj-lt"/>
              </a:rPr>
              <a:t>(double *x);</a:t>
            </a:r>
          </a:p>
          <a:p>
            <a:pPr>
              <a:lnSpc>
                <a:spcPct val="125000"/>
              </a:lnSpc>
              <a:spcBef>
                <a:spcPts val="0"/>
              </a:spcBef>
              <a:buFontTx/>
              <a:buNone/>
            </a:pPr>
            <a:r>
              <a:rPr lang="en-US" sz="1400" b="1" dirty="0" err="1" smtClean="0">
                <a:latin typeface="+mj-lt"/>
              </a:rPr>
              <a:t>int</a:t>
            </a:r>
            <a:r>
              <a:rPr lang="en-US" sz="1400" b="1" dirty="0" smtClean="0">
                <a:latin typeface="+mj-lt"/>
              </a:rPr>
              <a:t> </a:t>
            </a:r>
            <a:r>
              <a:rPr lang="en-US" sz="1400" b="1" dirty="0">
                <a:latin typeface="+mj-lt"/>
              </a:rPr>
              <a:t>main(void) {</a:t>
            </a:r>
          </a:p>
          <a:p>
            <a:pPr>
              <a:lnSpc>
                <a:spcPct val="125000"/>
              </a:lnSpc>
              <a:spcBef>
                <a:spcPts val="0"/>
              </a:spcBef>
              <a:buFontTx/>
              <a:buNone/>
            </a:pPr>
            <a:r>
              <a:rPr lang="en-US" sz="1400" b="1" dirty="0">
                <a:latin typeface="+mj-lt"/>
              </a:rPr>
              <a:t>      double x[SIZE]; </a:t>
            </a:r>
          </a:p>
          <a:p>
            <a:pPr>
              <a:lnSpc>
                <a:spcPct val="125000"/>
              </a:lnSpc>
              <a:spcBef>
                <a:spcPts val="0"/>
              </a:spcBef>
              <a:buFontTx/>
              <a:buNone/>
            </a:pPr>
            <a:r>
              <a:rPr lang="en-US" sz="1400" b="1" dirty="0">
                <a:latin typeface="+mj-lt"/>
              </a:rPr>
              <a:t>      </a:t>
            </a:r>
            <a:r>
              <a:rPr lang="en-US" sz="1400" b="1" dirty="0" err="1">
                <a:latin typeface="+mj-lt"/>
              </a:rPr>
              <a:t>int</a:t>
            </a:r>
            <a:r>
              <a:rPr lang="en-US" sz="1400" b="1" dirty="0">
                <a:latin typeface="+mj-lt"/>
              </a:rPr>
              <a:t>    </a:t>
            </a:r>
            <a:r>
              <a:rPr lang="en-US" sz="1400" b="1" dirty="0" err="1">
                <a:latin typeface="+mj-lt"/>
              </a:rPr>
              <a:t>i</a:t>
            </a:r>
            <a:r>
              <a:rPr lang="en-US" sz="1400" b="1" dirty="0">
                <a:latin typeface="+mj-lt"/>
              </a:rPr>
              <a:t>;</a:t>
            </a:r>
          </a:p>
          <a:p>
            <a:pPr>
              <a:lnSpc>
                <a:spcPct val="125000"/>
              </a:lnSpc>
              <a:spcBef>
                <a:spcPts val="0"/>
              </a:spcBef>
              <a:buFontTx/>
              <a:buNone/>
            </a:pPr>
            <a:r>
              <a:rPr lang="en-US" sz="1400" b="1" dirty="0" smtClean="0">
                <a:latin typeface="+mj-lt"/>
              </a:rPr>
              <a:t>      </a:t>
            </a:r>
            <a:r>
              <a:rPr lang="en-US" sz="1400" b="1" dirty="0">
                <a:latin typeface="+mj-lt"/>
              </a:rPr>
              <a:t>/* Gets the data	*/</a:t>
            </a:r>
          </a:p>
          <a:p>
            <a:pPr>
              <a:lnSpc>
                <a:spcPct val="125000"/>
              </a:lnSpc>
              <a:spcBef>
                <a:spcPts val="0"/>
              </a:spcBef>
              <a:buFontTx/>
              <a:buNone/>
            </a:pPr>
            <a:r>
              <a:rPr lang="en-US" sz="1400" b="1" dirty="0">
                <a:latin typeface="+mj-lt"/>
              </a:rPr>
              <a:t>      </a:t>
            </a:r>
            <a:r>
              <a:rPr lang="en-US" sz="1400" b="1" dirty="0" err="1">
                <a:latin typeface="+mj-lt"/>
              </a:rPr>
              <a:t>printf</a:t>
            </a:r>
            <a:r>
              <a:rPr lang="en-US" sz="1400" b="1" dirty="0">
                <a:latin typeface="+mj-lt"/>
              </a:rPr>
              <a:t>("Enter %d integer numbers separated by blanks\n&gt; ", SIZE);</a:t>
            </a:r>
          </a:p>
          <a:p>
            <a:pPr>
              <a:lnSpc>
                <a:spcPct val="125000"/>
              </a:lnSpc>
              <a:spcBef>
                <a:spcPts val="0"/>
              </a:spcBef>
              <a:buFontTx/>
              <a:buNone/>
            </a:pPr>
            <a:r>
              <a:rPr lang="en-US" sz="1400" b="1" dirty="0">
                <a:latin typeface="+mj-lt"/>
              </a:rPr>
              <a:t>      for  (</a:t>
            </a:r>
            <a:r>
              <a:rPr lang="en-US" sz="1400" b="1" dirty="0" err="1">
                <a:latin typeface="+mj-lt"/>
              </a:rPr>
              <a:t>i</a:t>
            </a:r>
            <a:r>
              <a:rPr lang="en-US" sz="1400" b="1" dirty="0">
                <a:latin typeface="+mj-lt"/>
              </a:rPr>
              <a:t> = 0;  </a:t>
            </a:r>
            <a:r>
              <a:rPr lang="en-US" sz="1400" b="1" dirty="0" err="1">
                <a:latin typeface="+mj-lt"/>
              </a:rPr>
              <a:t>i</a:t>
            </a:r>
            <a:r>
              <a:rPr lang="en-US" sz="1400" b="1" dirty="0">
                <a:latin typeface="+mj-lt"/>
              </a:rPr>
              <a:t> &lt; SIZE;  ++</a:t>
            </a:r>
            <a:r>
              <a:rPr lang="en-US" sz="1400" b="1" dirty="0" err="1">
                <a:latin typeface="+mj-lt"/>
              </a:rPr>
              <a:t>i</a:t>
            </a:r>
            <a:r>
              <a:rPr lang="en-US" sz="1400" b="1" dirty="0" smtClean="0">
                <a:latin typeface="+mj-lt"/>
              </a:rPr>
              <a:t>) </a:t>
            </a:r>
            <a:r>
              <a:rPr lang="en-US" sz="1400" b="1" dirty="0" err="1" smtClean="0">
                <a:latin typeface="+mj-lt"/>
              </a:rPr>
              <a:t>scanf</a:t>
            </a:r>
            <a:r>
              <a:rPr lang="en-US" sz="1400" b="1" dirty="0">
                <a:latin typeface="+mj-lt"/>
              </a:rPr>
              <a:t>("%lf", </a:t>
            </a:r>
            <a:r>
              <a:rPr lang="en-US" sz="1400" b="1" dirty="0">
                <a:solidFill>
                  <a:srgbClr val="FF0000"/>
                </a:solidFill>
                <a:latin typeface="+mj-lt"/>
              </a:rPr>
              <a:t>&amp;x[</a:t>
            </a:r>
            <a:r>
              <a:rPr lang="en-US" sz="1400" b="1" dirty="0" err="1">
                <a:solidFill>
                  <a:srgbClr val="FF0000"/>
                </a:solidFill>
                <a:latin typeface="+mj-lt"/>
              </a:rPr>
              <a:t>i</a:t>
            </a:r>
            <a:r>
              <a:rPr lang="en-US" sz="1400" b="1" dirty="0" smtClean="0">
                <a:solidFill>
                  <a:srgbClr val="FF0000"/>
                </a:solidFill>
                <a:latin typeface="+mj-lt"/>
              </a:rPr>
              <a:t>] </a:t>
            </a:r>
            <a:r>
              <a:rPr lang="en-US" sz="1400" b="1" dirty="0" smtClean="0">
                <a:latin typeface="+mj-lt"/>
              </a:rPr>
              <a:t>);</a:t>
            </a:r>
            <a:endParaRPr lang="en-US" sz="1400" b="1" dirty="0">
              <a:latin typeface="+mj-lt"/>
            </a:endParaRPr>
          </a:p>
          <a:p>
            <a:pPr>
              <a:lnSpc>
                <a:spcPct val="125000"/>
              </a:lnSpc>
              <a:spcBef>
                <a:spcPts val="0"/>
              </a:spcBef>
              <a:buFontTx/>
              <a:buNone/>
            </a:pPr>
            <a:r>
              <a:rPr lang="en-US" sz="1400" b="1" dirty="0" smtClean="0">
                <a:latin typeface="+mj-lt"/>
              </a:rPr>
              <a:t>      </a:t>
            </a:r>
            <a:r>
              <a:rPr lang="en-US" sz="1400" b="1" dirty="0" err="1">
                <a:latin typeface="+mj-lt"/>
              </a:rPr>
              <a:t>printf</a:t>
            </a:r>
            <a:r>
              <a:rPr lang="en-US" sz="1400" b="1" dirty="0">
                <a:latin typeface="+mj-lt"/>
              </a:rPr>
              <a:t>("Before doubling: ");</a:t>
            </a:r>
          </a:p>
          <a:p>
            <a:pPr>
              <a:lnSpc>
                <a:spcPct val="125000"/>
              </a:lnSpc>
              <a:spcBef>
                <a:spcPts val="0"/>
              </a:spcBef>
              <a:buFontTx/>
              <a:buNone/>
            </a:pPr>
            <a:r>
              <a:rPr lang="en-US" sz="1400" b="1" dirty="0">
                <a:latin typeface="+mj-lt"/>
              </a:rPr>
              <a:t>      for (</a:t>
            </a:r>
            <a:r>
              <a:rPr lang="en-US" sz="1400" b="1" dirty="0" err="1">
                <a:latin typeface="+mj-lt"/>
              </a:rPr>
              <a:t>i</a:t>
            </a:r>
            <a:r>
              <a:rPr lang="en-US" sz="1400" b="1" dirty="0">
                <a:latin typeface="+mj-lt"/>
              </a:rPr>
              <a:t> = 0;  </a:t>
            </a:r>
            <a:r>
              <a:rPr lang="en-US" sz="1400" b="1" dirty="0" err="1">
                <a:latin typeface="+mj-lt"/>
              </a:rPr>
              <a:t>i</a:t>
            </a:r>
            <a:r>
              <a:rPr lang="en-US" sz="1400" b="1" dirty="0">
                <a:latin typeface="+mj-lt"/>
              </a:rPr>
              <a:t> &lt; SIZE;  ++</a:t>
            </a:r>
            <a:r>
              <a:rPr lang="en-US" sz="1400" b="1" dirty="0" err="1">
                <a:latin typeface="+mj-lt"/>
              </a:rPr>
              <a:t>i</a:t>
            </a:r>
            <a:r>
              <a:rPr lang="en-US" sz="1400" b="1" dirty="0">
                <a:latin typeface="+mj-lt"/>
              </a:rPr>
              <a:t>) </a:t>
            </a:r>
            <a:r>
              <a:rPr lang="en-US" sz="1400" b="1" dirty="0" smtClean="0">
                <a:latin typeface="+mj-lt"/>
              </a:rPr>
              <a:t> </a:t>
            </a:r>
            <a:r>
              <a:rPr lang="en-US" sz="1400" b="1" dirty="0" err="1" smtClean="0">
                <a:latin typeface="+mj-lt"/>
              </a:rPr>
              <a:t>printf</a:t>
            </a:r>
            <a:r>
              <a:rPr lang="en-US" sz="1400" b="1" dirty="0">
                <a:latin typeface="+mj-lt"/>
              </a:rPr>
              <a:t>("%.2f\t", </a:t>
            </a:r>
            <a:r>
              <a:rPr lang="en-US" sz="1400" b="1" dirty="0">
                <a:solidFill>
                  <a:srgbClr val="FF0000"/>
                </a:solidFill>
                <a:latin typeface="+mj-lt"/>
              </a:rPr>
              <a:t>x[</a:t>
            </a:r>
            <a:r>
              <a:rPr lang="en-US" sz="1400" b="1" dirty="0" err="1">
                <a:solidFill>
                  <a:srgbClr val="FF0000"/>
                </a:solidFill>
                <a:latin typeface="+mj-lt"/>
              </a:rPr>
              <a:t>i</a:t>
            </a:r>
            <a:r>
              <a:rPr lang="en-US" sz="1400" b="1" dirty="0" smtClean="0">
                <a:solidFill>
                  <a:srgbClr val="FF0000"/>
                </a:solidFill>
                <a:latin typeface="+mj-lt"/>
              </a:rPr>
              <a:t>]</a:t>
            </a:r>
            <a:r>
              <a:rPr lang="en-US" sz="1400" b="1" dirty="0" smtClean="0">
                <a:latin typeface="+mj-lt"/>
              </a:rPr>
              <a:t> );</a:t>
            </a:r>
            <a:endParaRPr lang="en-US" sz="1400" b="1" dirty="0">
              <a:latin typeface="+mj-lt"/>
            </a:endParaRPr>
          </a:p>
          <a:p>
            <a:pPr>
              <a:lnSpc>
                <a:spcPct val="125000"/>
              </a:lnSpc>
              <a:spcBef>
                <a:spcPts val="0"/>
              </a:spcBef>
              <a:buFontTx/>
              <a:buNone/>
            </a:pPr>
            <a:r>
              <a:rPr lang="en-US" sz="1400" b="1" dirty="0">
                <a:latin typeface="+mj-lt"/>
              </a:rPr>
              <a:t> </a:t>
            </a:r>
            <a:r>
              <a:rPr lang="en-US" sz="1400" b="1" dirty="0" smtClean="0">
                <a:latin typeface="+mj-lt"/>
              </a:rPr>
              <a:t>      </a:t>
            </a:r>
            <a:r>
              <a:rPr lang="en-US" sz="1400" b="1" dirty="0">
                <a:latin typeface="+mj-lt"/>
              </a:rPr>
              <a:t>for (</a:t>
            </a:r>
            <a:r>
              <a:rPr lang="en-US" sz="1400" b="1" dirty="0" err="1">
                <a:latin typeface="+mj-lt"/>
              </a:rPr>
              <a:t>i</a:t>
            </a:r>
            <a:r>
              <a:rPr lang="en-US" sz="1400" b="1" dirty="0">
                <a:latin typeface="+mj-lt"/>
              </a:rPr>
              <a:t> = 0;  </a:t>
            </a:r>
            <a:r>
              <a:rPr lang="en-US" sz="1400" b="1" dirty="0" err="1">
                <a:latin typeface="+mj-lt"/>
              </a:rPr>
              <a:t>i</a:t>
            </a:r>
            <a:r>
              <a:rPr lang="en-US" sz="1400" b="1" dirty="0">
                <a:latin typeface="+mj-lt"/>
              </a:rPr>
              <a:t> &lt; SIZE;  ++</a:t>
            </a:r>
            <a:r>
              <a:rPr lang="en-US" sz="1400" b="1" dirty="0" err="1">
                <a:latin typeface="+mj-lt"/>
              </a:rPr>
              <a:t>i</a:t>
            </a:r>
            <a:r>
              <a:rPr lang="en-US" sz="1400" b="1" dirty="0">
                <a:latin typeface="+mj-lt"/>
              </a:rPr>
              <a:t>) </a:t>
            </a:r>
            <a:r>
              <a:rPr lang="en-US" sz="1400" b="1" dirty="0" smtClean="0">
                <a:latin typeface="+mj-lt"/>
              </a:rPr>
              <a:t> </a:t>
            </a:r>
            <a:r>
              <a:rPr lang="en-US" sz="1400" b="1" dirty="0" err="1" smtClean="0">
                <a:latin typeface="+mj-lt"/>
              </a:rPr>
              <a:t>doubler</a:t>
            </a:r>
            <a:r>
              <a:rPr lang="en-US" sz="1400" b="1" dirty="0" smtClean="0">
                <a:latin typeface="+mj-lt"/>
              </a:rPr>
              <a:t>( </a:t>
            </a:r>
            <a:r>
              <a:rPr lang="en-US" sz="1400" b="1" dirty="0" smtClean="0">
                <a:solidFill>
                  <a:srgbClr val="FF0000"/>
                </a:solidFill>
                <a:latin typeface="+mj-lt"/>
              </a:rPr>
              <a:t>&amp;</a:t>
            </a:r>
            <a:r>
              <a:rPr lang="en-US" sz="1400" b="1" dirty="0">
                <a:solidFill>
                  <a:srgbClr val="FF0000"/>
                </a:solidFill>
                <a:latin typeface="+mj-lt"/>
              </a:rPr>
              <a:t>x[</a:t>
            </a:r>
            <a:r>
              <a:rPr lang="en-US" sz="1400" b="1" dirty="0" err="1">
                <a:solidFill>
                  <a:srgbClr val="FF0000"/>
                </a:solidFill>
                <a:latin typeface="+mj-lt"/>
              </a:rPr>
              <a:t>i</a:t>
            </a:r>
            <a:r>
              <a:rPr lang="en-US" sz="1400" b="1" dirty="0" smtClean="0">
                <a:solidFill>
                  <a:srgbClr val="FF0000"/>
                </a:solidFill>
                <a:latin typeface="+mj-lt"/>
              </a:rPr>
              <a:t>] </a:t>
            </a:r>
            <a:r>
              <a:rPr lang="en-US" sz="1400" b="1" dirty="0" smtClean="0">
                <a:latin typeface="+mj-lt"/>
              </a:rPr>
              <a:t>);</a:t>
            </a:r>
            <a:endParaRPr lang="en-US" sz="1400" b="1" dirty="0">
              <a:latin typeface="+mj-lt"/>
            </a:endParaRPr>
          </a:p>
          <a:p>
            <a:pPr>
              <a:lnSpc>
                <a:spcPct val="125000"/>
              </a:lnSpc>
              <a:spcBef>
                <a:spcPts val="0"/>
              </a:spcBef>
              <a:buFontTx/>
              <a:buNone/>
            </a:pPr>
            <a:r>
              <a:rPr lang="en-US" sz="1400" b="1" dirty="0">
                <a:latin typeface="+mj-lt"/>
              </a:rPr>
              <a:t>   </a:t>
            </a:r>
            <a:r>
              <a:rPr lang="en-US" sz="1400" b="1" dirty="0" smtClean="0">
                <a:latin typeface="+mj-lt"/>
              </a:rPr>
              <a:t>   </a:t>
            </a:r>
            <a:r>
              <a:rPr lang="en-US" sz="1400" b="1" dirty="0" err="1">
                <a:latin typeface="+mj-lt"/>
              </a:rPr>
              <a:t>printf</a:t>
            </a:r>
            <a:r>
              <a:rPr lang="en-US" sz="1400" b="1" dirty="0">
                <a:latin typeface="+mj-lt"/>
              </a:rPr>
              <a:t>("\</a:t>
            </a:r>
            <a:r>
              <a:rPr lang="en-US" sz="1400" b="1" dirty="0" err="1">
                <a:latin typeface="+mj-lt"/>
              </a:rPr>
              <a:t>nAfter</a:t>
            </a:r>
            <a:r>
              <a:rPr lang="en-US" sz="1400" b="1" dirty="0">
                <a:latin typeface="+mj-lt"/>
              </a:rPr>
              <a:t> doubling: ");</a:t>
            </a:r>
          </a:p>
          <a:p>
            <a:pPr>
              <a:lnSpc>
                <a:spcPct val="125000"/>
              </a:lnSpc>
              <a:spcBef>
                <a:spcPts val="0"/>
              </a:spcBef>
              <a:buFontTx/>
              <a:buNone/>
            </a:pPr>
            <a:r>
              <a:rPr lang="en-US" sz="1400" b="1" dirty="0">
                <a:latin typeface="+mj-lt"/>
              </a:rPr>
              <a:t>      for (</a:t>
            </a:r>
            <a:r>
              <a:rPr lang="en-US" sz="1400" b="1" dirty="0" err="1">
                <a:latin typeface="+mj-lt"/>
              </a:rPr>
              <a:t>i</a:t>
            </a:r>
            <a:r>
              <a:rPr lang="en-US" sz="1400" b="1" dirty="0">
                <a:latin typeface="+mj-lt"/>
              </a:rPr>
              <a:t> = 0;  </a:t>
            </a:r>
            <a:r>
              <a:rPr lang="en-US" sz="1400" b="1" dirty="0" err="1">
                <a:latin typeface="+mj-lt"/>
              </a:rPr>
              <a:t>i</a:t>
            </a:r>
            <a:r>
              <a:rPr lang="en-US" sz="1400" b="1" dirty="0">
                <a:latin typeface="+mj-lt"/>
              </a:rPr>
              <a:t> &lt; SIZE;  ++</a:t>
            </a:r>
            <a:r>
              <a:rPr lang="en-US" sz="1400" b="1" dirty="0" err="1">
                <a:latin typeface="+mj-lt"/>
              </a:rPr>
              <a:t>i</a:t>
            </a:r>
            <a:r>
              <a:rPr lang="en-US" sz="1400" b="1" dirty="0">
                <a:latin typeface="+mj-lt"/>
              </a:rPr>
              <a:t>) </a:t>
            </a:r>
            <a:r>
              <a:rPr lang="en-US" sz="1400" b="1" dirty="0" err="1" smtClean="0">
                <a:latin typeface="+mj-lt"/>
              </a:rPr>
              <a:t>printf</a:t>
            </a:r>
            <a:r>
              <a:rPr lang="en-US" sz="1400" b="1" dirty="0">
                <a:latin typeface="+mj-lt"/>
              </a:rPr>
              <a:t>("%.2f\t", </a:t>
            </a:r>
            <a:r>
              <a:rPr lang="en-US" sz="1400" b="1" dirty="0">
                <a:solidFill>
                  <a:srgbClr val="FF0000"/>
                </a:solidFill>
                <a:latin typeface="+mj-lt"/>
              </a:rPr>
              <a:t>x[</a:t>
            </a:r>
            <a:r>
              <a:rPr lang="en-US" sz="1400" b="1" dirty="0" err="1">
                <a:solidFill>
                  <a:srgbClr val="FF0000"/>
                </a:solidFill>
                <a:latin typeface="+mj-lt"/>
              </a:rPr>
              <a:t>i</a:t>
            </a:r>
            <a:r>
              <a:rPr lang="en-US" sz="1400" b="1" dirty="0" smtClean="0">
                <a:solidFill>
                  <a:srgbClr val="FF0000"/>
                </a:solidFill>
                <a:latin typeface="+mj-lt"/>
              </a:rPr>
              <a:t>]</a:t>
            </a:r>
            <a:r>
              <a:rPr lang="en-US" sz="1400" b="1" dirty="0" smtClean="0">
                <a:latin typeface="+mj-lt"/>
              </a:rPr>
              <a:t> );</a:t>
            </a:r>
            <a:endParaRPr lang="en-US" sz="1400" b="1" dirty="0">
              <a:latin typeface="+mj-lt"/>
            </a:endParaRPr>
          </a:p>
          <a:p>
            <a:pPr>
              <a:lnSpc>
                <a:spcPct val="125000"/>
              </a:lnSpc>
              <a:spcBef>
                <a:spcPts val="0"/>
              </a:spcBef>
              <a:buFontTx/>
              <a:buNone/>
            </a:pPr>
            <a:r>
              <a:rPr lang="en-US" sz="1400" b="1" dirty="0">
                <a:latin typeface="+mj-lt"/>
              </a:rPr>
              <a:t>     </a:t>
            </a:r>
            <a:r>
              <a:rPr lang="en-US" sz="1400" b="1" dirty="0" smtClean="0">
                <a:latin typeface="+mj-lt"/>
              </a:rPr>
              <a:t> </a:t>
            </a:r>
            <a:r>
              <a:rPr lang="en-US" sz="1400" b="1" dirty="0" err="1" smtClean="0">
                <a:latin typeface="+mj-lt"/>
              </a:rPr>
              <a:t>printf</a:t>
            </a:r>
            <a:r>
              <a:rPr lang="en-US" sz="1400" b="1" dirty="0">
                <a:latin typeface="+mj-lt"/>
              </a:rPr>
              <a:t>("\n</a:t>
            </a:r>
            <a:r>
              <a:rPr lang="en-US" sz="1400" b="1" dirty="0" smtClean="0">
                <a:latin typeface="+mj-lt"/>
              </a:rPr>
              <a:t>");            </a:t>
            </a:r>
          </a:p>
          <a:p>
            <a:pPr>
              <a:lnSpc>
                <a:spcPct val="125000"/>
              </a:lnSpc>
              <a:spcBef>
                <a:spcPts val="0"/>
              </a:spcBef>
              <a:buFontTx/>
              <a:buNone/>
            </a:pPr>
            <a:r>
              <a:rPr lang="en-US" sz="1400" b="1" dirty="0" smtClean="0">
                <a:latin typeface="+mj-lt"/>
              </a:rPr>
              <a:t>      system("pause");</a:t>
            </a:r>
          </a:p>
          <a:p>
            <a:pPr>
              <a:lnSpc>
                <a:spcPct val="125000"/>
              </a:lnSpc>
              <a:spcBef>
                <a:spcPts val="0"/>
              </a:spcBef>
              <a:buNone/>
            </a:pPr>
            <a:r>
              <a:rPr lang="en-US" sz="1400" b="1" dirty="0" smtClean="0">
                <a:latin typeface="+mj-lt"/>
              </a:rPr>
              <a:t>     return 0;</a:t>
            </a:r>
          </a:p>
          <a:p>
            <a:pPr>
              <a:lnSpc>
                <a:spcPct val="125000"/>
              </a:lnSpc>
              <a:spcBef>
                <a:spcPts val="0"/>
              </a:spcBef>
              <a:buNone/>
            </a:pPr>
            <a:r>
              <a:rPr lang="en-US" sz="1400" b="1" dirty="0" smtClean="0">
                <a:latin typeface="+mj-lt"/>
              </a:rPr>
              <a:t> }</a:t>
            </a:r>
            <a:r>
              <a:rPr lang="fr-FR" sz="1400" b="1" dirty="0" smtClean="0">
                <a:latin typeface="+mj-lt"/>
              </a:rPr>
              <a:t> </a:t>
            </a:r>
          </a:p>
          <a:p>
            <a:pPr>
              <a:lnSpc>
                <a:spcPct val="125000"/>
              </a:lnSpc>
              <a:spcBef>
                <a:spcPts val="0"/>
              </a:spcBef>
              <a:buNone/>
            </a:pPr>
            <a:r>
              <a:rPr lang="fr-FR" sz="1400" b="1" dirty="0" smtClean="0">
                <a:latin typeface="+mj-lt"/>
              </a:rPr>
              <a:t> </a:t>
            </a:r>
            <a:r>
              <a:rPr lang="fr-FR" sz="1400" b="1" dirty="0" err="1" smtClean="0">
                <a:latin typeface="+mj-lt"/>
              </a:rPr>
              <a:t>void</a:t>
            </a:r>
            <a:r>
              <a:rPr lang="fr-FR" sz="1400" b="1" dirty="0" smtClean="0">
                <a:latin typeface="+mj-lt"/>
              </a:rPr>
              <a:t> doubler(double *x) {</a:t>
            </a:r>
          </a:p>
          <a:p>
            <a:pPr>
              <a:lnSpc>
                <a:spcPct val="125000"/>
              </a:lnSpc>
              <a:spcBef>
                <a:spcPts val="0"/>
              </a:spcBef>
              <a:buNone/>
            </a:pPr>
            <a:r>
              <a:rPr lang="fr-FR" sz="1400" b="1" dirty="0" smtClean="0">
                <a:latin typeface="+mj-lt"/>
              </a:rPr>
              <a:t>      *x = *x * 2;</a:t>
            </a:r>
          </a:p>
          <a:p>
            <a:pPr>
              <a:lnSpc>
                <a:spcPct val="125000"/>
              </a:lnSpc>
              <a:spcBef>
                <a:spcPts val="0"/>
              </a:spcBef>
              <a:buNone/>
            </a:pPr>
            <a:r>
              <a:rPr lang="fr-FR" sz="1400" b="1" dirty="0" smtClean="0">
                <a:latin typeface="+mj-lt"/>
              </a:rPr>
              <a:t> }</a:t>
            </a:r>
            <a:endParaRPr lang="en-US" sz="1400" b="1" dirty="0">
              <a:latin typeface="+mj-lt"/>
            </a:endParaRPr>
          </a:p>
        </p:txBody>
      </p:sp>
      <p:sp>
        <p:nvSpPr>
          <p:cNvPr id="7" name="Slide Number Placeholder 6"/>
          <p:cNvSpPr>
            <a:spLocks noGrp="1"/>
          </p:cNvSpPr>
          <p:nvPr>
            <p:ph type="sldNum" sz="quarter" idx="11"/>
          </p:nvPr>
        </p:nvSpPr>
        <p:spPr/>
        <p:txBody>
          <a:bodyPr/>
          <a:lstStyle/>
          <a:p>
            <a:fld id="{86449595-8B36-4B44-8A41-D8BE57C5A736}" type="slidenum">
              <a:rPr lang="ar-SA"/>
              <a:pPr/>
              <a:t>18</a:t>
            </a:fld>
            <a:endParaRPr lang="en-US"/>
          </a:p>
        </p:txBody>
      </p:sp>
      <p:pic>
        <p:nvPicPr>
          <p:cNvPr id="457734" name="Picture 6"/>
          <p:cNvPicPr>
            <a:picLocks noChangeAspect="1" noChangeArrowheads="1"/>
          </p:cNvPicPr>
          <p:nvPr/>
        </p:nvPicPr>
        <p:blipFill>
          <a:blip r:embed="rId3" cstate="print"/>
          <a:srcRect/>
          <a:stretch>
            <a:fillRect/>
          </a:stretch>
        </p:blipFill>
        <p:spPr bwMode="auto">
          <a:xfrm>
            <a:off x="2971800" y="5181600"/>
            <a:ext cx="5562600" cy="1371600"/>
          </a:xfrm>
          <a:prstGeom prst="rect">
            <a:avLst/>
          </a:prstGeom>
          <a:noFill/>
          <a:ln w="9525">
            <a:noFill/>
            <a:miter lim="800000"/>
            <a:headEnd/>
            <a:tailEnd/>
          </a:ln>
          <a:effectLst/>
        </p:spPr>
      </p:pic>
    </p:spTree>
    <p:extLst>
      <p:ext uri="{BB962C8B-B14F-4D97-AF65-F5344CB8AC3E}">
        <p14:creationId xmlns:p14="http://schemas.microsoft.com/office/powerpoint/2010/main" val="705835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57731">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57731">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5773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5773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5773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5773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57731">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57731">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57731">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57731">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57731">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57731">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57731">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57731">
                                            <p:txEl>
                                              <p:pRg st="12" end="12"/>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57731">
                                            <p:txEl>
                                              <p:pRg st="13" end="13"/>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57731">
                                            <p:txEl>
                                              <p:pRg st="14" end="14"/>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57731">
                                            <p:txEl>
                                              <p:pRg st="15" end="15"/>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57731">
                                            <p:txEl>
                                              <p:pRg st="16" end="16"/>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57731">
                                            <p:txEl>
                                              <p:pRg st="17" end="17"/>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57731">
                                            <p:txEl>
                                              <p:pRg st="18" end="18"/>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57731">
                                            <p:txEl>
                                              <p:pRg st="19" end="19"/>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57731">
                                            <p:txEl>
                                              <p:pRg st="20" end="20"/>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57731">
                                            <p:txEl>
                                              <p:pRg st="21" end="2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3" presetClass="entr" presetSubtype="16" fill="hold" nodeType="clickEffect">
                                  <p:stCondLst>
                                    <p:cond delay="0"/>
                                  </p:stCondLst>
                                  <p:childTnLst>
                                    <p:set>
                                      <p:cBhvr>
                                        <p:cTn id="54" dur="1" fill="hold">
                                          <p:stCondLst>
                                            <p:cond delay="0"/>
                                          </p:stCondLst>
                                        </p:cTn>
                                        <p:tgtEl>
                                          <p:spTgt spid="457734"/>
                                        </p:tgtEl>
                                        <p:attrNameLst>
                                          <p:attrName>style.visibility</p:attrName>
                                        </p:attrNameLst>
                                      </p:cBhvr>
                                      <p:to>
                                        <p:strVal val="visible"/>
                                      </p:to>
                                    </p:set>
                                    <p:anim calcmode="lin" valueType="num">
                                      <p:cBhvr>
                                        <p:cTn id="55" dur="500" fill="hold"/>
                                        <p:tgtEl>
                                          <p:spTgt spid="457734"/>
                                        </p:tgtEl>
                                        <p:attrNameLst>
                                          <p:attrName>ppt_w</p:attrName>
                                        </p:attrNameLst>
                                      </p:cBhvr>
                                      <p:tavLst>
                                        <p:tav tm="0">
                                          <p:val>
                                            <p:fltVal val="0"/>
                                          </p:val>
                                        </p:tav>
                                        <p:tav tm="100000">
                                          <p:val>
                                            <p:strVal val="#ppt_w"/>
                                          </p:val>
                                        </p:tav>
                                      </p:tavLst>
                                    </p:anim>
                                    <p:anim calcmode="lin" valueType="num">
                                      <p:cBhvr>
                                        <p:cTn id="56" dur="500" fill="hold"/>
                                        <p:tgtEl>
                                          <p:spTgt spid="45773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7731"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26" name="Rectangle 2"/>
          <p:cNvSpPr>
            <a:spLocks noGrp="1" noChangeArrowheads="1"/>
          </p:cNvSpPr>
          <p:nvPr>
            <p:ph type="title"/>
          </p:nvPr>
        </p:nvSpPr>
        <p:spPr>
          <a:xfrm>
            <a:off x="457200" y="274638"/>
            <a:ext cx="8229600" cy="792162"/>
          </a:xfrm>
        </p:spPr>
        <p:txBody>
          <a:bodyPr>
            <a:normAutofit fontScale="90000"/>
          </a:bodyPr>
          <a:lstStyle/>
          <a:p>
            <a:r>
              <a:rPr lang="en-US" sz="3600"/>
              <a:t>Using arrays as function arguments</a:t>
            </a:r>
          </a:p>
        </p:txBody>
      </p:sp>
      <p:sp>
        <p:nvSpPr>
          <p:cNvPr id="410627" name="Rectangle 3"/>
          <p:cNvSpPr>
            <a:spLocks noGrp="1" noChangeArrowheads="1"/>
          </p:cNvSpPr>
          <p:nvPr>
            <p:ph sz="quarter" idx="1"/>
          </p:nvPr>
        </p:nvSpPr>
        <p:spPr>
          <a:xfrm>
            <a:off x="457200" y="1447800"/>
            <a:ext cx="8305800" cy="4876800"/>
          </a:xfrm>
        </p:spPr>
        <p:txBody>
          <a:bodyPr>
            <a:normAutofit fontScale="92500" lnSpcReduction="20000"/>
          </a:bodyPr>
          <a:lstStyle/>
          <a:p>
            <a:pPr>
              <a:lnSpc>
                <a:spcPct val="110000"/>
              </a:lnSpc>
            </a:pPr>
            <a:r>
              <a:rPr lang="en-US" sz="2800" dirty="0"/>
              <a:t>In addition to passing individual elements of an array to functions, we can also write functions that </a:t>
            </a:r>
            <a:r>
              <a:rPr lang="en-US" sz="2800" dirty="0">
                <a:solidFill>
                  <a:srgbClr val="FF0000"/>
                </a:solidFill>
              </a:rPr>
              <a:t>take an entire array as a single argument</a:t>
            </a:r>
            <a:r>
              <a:rPr lang="en-US" sz="2800" dirty="0"/>
              <a:t>.</a:t>
            </a:r>
          </a:p>
          <a:p>
            <a:pPr>
              <a:lnSpc>
                <a:spcPct val="110000"/>
              </a:lnSpc>
            </a:pPr>
            <a:r>
              <a:rPr lang="en-US" sz="2800" dirty="0"/>
              <a:t>Such functions can manipulate some or all of the array elements.</a:t>
            </a:r>
          </a:p>
          <a:p>
            <a:pPr>
              <a:lnSpc>
                <a:spcPct val="110000"/>
              </a:lnSpc>
            </a:pPr>
            <a:r>
              <a:rPr lang="en-US" sz="2800" dirty="0"/>
              <a:t>However, unlike scalar variables where we have the option of either passing </a:t>
            </a:r>
            <a:r>
              <a:rPr lang="en-US" sz="2800" i="1" dirty="0"/>
              <a:t>value</a:t>
            </a:r>
            <a:r>
              <a:rPr lang="en-US" sz="2800" dirty="0"/>
              <a:t> or </a:t>
            </a:r>
            <a:r>
              <a:rPr lang="en-US" sz="2800" i="1" dirty="0"/>
              <a:t>reference</a:t>
            </a:r>
            <a:r>
              <a:rPr lang="en-US" sz="2800" dirty="0"/>
              <a:t> (address) of a variables to a function, </a:t>
            </a:r>
            <a:r>
              <a:rPr lang="en-US" sz="2800" dirty="0">
                <a:solidFill>
                  <a:srgbClr val="FF0000"/>
                </a:solidFill>
              </a:rPr>
              <a:t>C allows only passing by reference for arrays</a:t>
            </a:r>
            <a:r>
              <a:rPr lang="en-US" sz="2800" dirty="0"/>
              <a:t>.</a:t>
            </a:r>
          </a:p>
          <a:p>
            <a:pPr>
              <a:lnSpc>
                <a:spcPct val="110000"/>
              </a:lnSpc>
            </a:pPr>
            <a:r>
              <a:rPr lang="en-US" sz="2800" dirty="0"/>
              <a:t>In this section, we learn how to write functions that take array as argument and how to call such functions. </a:t>
            </a:r>
          </a:p>
        </p:txBody>
      </p:sp>
      <p:sp>
        <p:nvSpPr>
          <p:cNvPr id="5" name="Slide Number Placeholder 4"/>
          <p:cNvSpPr>
            <a:spLocks noGrp="1"/>
          </p:cNvSpPr>
          <p:nvPr>
            <p:ph type="sldNum" sz="quarter" idx="15"/>
          </p:nvPr>
        </p:nvSpPr>
        <p:spPr/>
        <p:txBody>
          <a:bodyPr/>
          <a:lstStyle/>
          <a:p>
            <a:fld id="{63E28730-6F2B-4E4E-8976-08944BEF0E65}" type="slidenum">
              <a:rPr lang="ar-SA"/>
              <a:pPr/>
              <a:t>19</a:t>
            </a:fld>
            <a:endParaRPr lang="en-US"/>
          </a:p>
        </p:txBody>
      </p:sp>
    </p:spTree>
    <p:extLst>
      <p:ext uri="{BB962C8B-B14F-4D97-AF65-F5344CB8AC3E}">
        <p14:creationId xmlns:p14="http://schemas.microsoft.com/office/powerpoint/2010/main" val="4282673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0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6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06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06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457200" y="274638"/>
            <a:ext cx="8229600" cy="944562"/>
          </a:xfrm>
        </p:spPr>
        <p:txBody>
          <a:bodyPr/>
          <a:lstStyle/>
          <a:p>
            <a:r>
              <a:rPr lang="en-US" sz="3600">
                <a:solidFill>
                  <a:srgbClr val="FF3300"/>
                </a:solidFill>
                <a:cs typeface="Times New Roman" pitchFamily="18" charset="0"/>
              </a:rPr>
              <a:t>Objectives</a:t>
            </a:r>
          </a:p>
        </p:txBody>
      </p:sp>
      <p:sp>
        <p:nvSpPr>
          <p:cNvPr id="101379" name="Rectangle 3"/>
          <p:cNvSpPr>
            <a:spLocks noGrp="1" noChangeArrowheads="1"/>
          </p:cNvSpPr>
          <p:nvPr>
            <p:ph sz="quarter" idx="1"/>
          </p:nvPr>
        </p:nvSpPr>
        <p:spPr>
          <a:xfrm>
            <a:off x="457200" y="1447800"/>
            <a:ext cx="8534400" cy="5105400"/>
          </a:xfrm>
        </p:spPr>
        <p:txBody>
          <a:bodyPr>
            <a:normAutofit fontScale="70000" lnSpcReduction="20000"/>
          </a:bodyPr>
          <a:lstStyle/>
          <a:p>
            <a:r>
              <a:rPr lang="en-US" dirty="0"/>
              <a:t>What is an Array?</a:t>
            </a:r>
            <a:endParaRPr lang="en-US" sz="2800" dirty="0"/>
          </a:p>
          <a:p>
            <a:r>
              <a:rPr lang="en-US" dirty="0"/>
              <a:t>Declaring Arrays</a:t>
            </a:r>
          </a:p>
          <a:p>
            <a:r>
              <a:rPr lang="en-US" dirty="0"/>
              <a:t>Visual representation of an Array</a:t>
            </a:r>
          </a:p>
          <a:p>
            <a:r>
              <a:rPr lang="en-US" dirty="0"/>
              <a:t>Array Initialization </a:t>
            </a:r>
          </a:p>
          <a:p>
            <a:r>
              <a:rPr lang="en-US" dirty="0"/>
              <a:t>Array Subscripts</a:t>
            </a:r>
          </a:p>
          <a:p>
            <a:r>
              <a:rPr lang="en-US" dirty="0"/>
              <a:t>Accessing Array elements</a:t>
            </a:r>
          </a:p>
          <a:p>
            <a:r>
              <a:rPr lang="en-US" dirty="0" smtClean="0"/>
              <a:t>Using </a:t>
            </a:r>
            <a:r>
              <a:rPr lang="en-US" dirty="0"/>
              <a:t>array elements as function arguments</a:t>
            </a:r>
          </a:p>
          <a:p>
            <a:r>
              <a:rPr lang="en-US" dirty="0" smtClean="0"/>
              <a:t>Using </a:t>
            </a:r>
            <a:r>
              <a:rPr lang="en-US" dirty="0"/>
              <a:t>arrays as function arguments</a:t>
            </a:r>
          </a:p>
          <a:p>
            <a:r>
              <a:rPr lang="en-US" dirty="0" smtClean="0"/>
              <a:t>Returning </a:t>
            </a:r>
            <a:r>
              <a:rPr lang="en-US" dirty="0"/>
              <a:t>an array result</a:t>
            </a:r>
          </a:p>
          <a:p>
            <a:r>
              <a:rPr lang="en-US" dirty="0" smtClean="0"/>
              <a:t>Partially </a:t>
            </a:r>
            <a:r>
              <a:rPr lang="en-US" dirty="0"/>
              <a:t>filled </a:t>
            </a:r>
            <a:r>
              <a:rPr lang="en-US" dirty="0" smtClean="0"/>
              <a:t>Arrays</a:t>
            </a:r>
            <a:endParaRPr lang="en-US" dirty="0"/>
          </a:p>
          <a:p>
            <a:r>
              <a:rPr lang="en-US" dirty="0" smtClean="0"/>
              <a:t>Searching</a:t>
            </a:r>
          </a:p>
          <a:p>
            <a:r>
              <a:rPr lang="en-US" dirty="0" err="1"/>
              <a:t>SortingIntroduction</a:t>
            </a:r>
            <a:r>
              <a:rPr lang="en-US" dirty="0"/>
              <a:t> to 2-D Arrays</a:t>
            </a:r>
          </a:p>
          <a:p>
            <a:r>
              <a:rPr lang="en-US" dirty="0"/>
              <a:t>Declaration of 2-D Arrays</a:t>
            </a:r>
          </a:p>
          <a:p>
            <a:r>
              <a:rPr lang="en-US" dirty="0"/>
              <a:t>Accessing 2-D Array elements</a:t>
            </a:r>
          </a:p>
          <a:p>
            <a:r>
              <a:rPr lang="en-US" dirty="0"/>
              <a:t>Initialization of 2-D Arrays</a:t>
            </a:r>
          </a:p>
          <a:p>
            <a:r>
              <a:rPr lang="en-US" dirty="0"/>
              <a:t>Processing 2-D Arrays</a:t>
            </a:r>
          </a:p>
          <a:p>
            <a:r>
              <a:rPr lang="en-US" dirty="0"/>
              <a:t>2-D Arrays as parameters to </a:t>
            </a:r>
            <a:r>
              <a:rPr lang="en-US" dirty="0" smtClean="0"/>
              <a:t>functions</a:t>
            </a:r>
            <a:endParaRPr lang="en-US" dirty="0"/>
          </a:p>
        </p:txBody>
      </p:sp>
      <p:sp>
        <p:nvSpPr>
          <p:cNvPr id="5" name="Slide Number Placeholder 4"/>
          <p:cNvSpPr>
            <a:spLocks noGrp="1"/>
          </p:cNvSpPr>
          <p:nvPr>
            <p:ph type="sldNum" sz="quarter" idx="15"/>
          </p:nvPr>
        </p:nvSpPr>
        <p:spPr/>
        <p:txBody>
          <a:bodyPr/>
          <a:lstStyle/>
          <a:p>
            <a:fld id="{CD38AFDF-8F19-4B43-8914-B7E47CB72599}" type="slidenum">
              <a:rPr lang="ar-SA"/>
              <a:pPr/>
              <a:t>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1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13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13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13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13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137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137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137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1379">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1379">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1379">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01379">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01379">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01379">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01379">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01379">
                                            <p:txEl>
                                              <p:pRg st="15" end="15"/>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01379">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674" name="Rectangle 2"/>
          <p:cNvSpPr>
            <a:spLocks noGrp="1" noChangeArrowheads="1"/>
          </p:cNvSpPr>
          <p:nvPr>
            <p:ph type="title"/>
          </p:nvPr>
        </p:nvSpPr>
        <p:spPr>
          <a:xfrm>
            <a:off x="457200" y="274638"/>
            <a:ext cx="8229600" cy="792162"/>
          </a:xfrm>
        </p:spPr>
        <p:txBody>
          <a:bodyPr>
            <a:normAutofit fontScale="90000"/>
          </a:bodyPr>
          <a:lstStyle/>
          <a:p>
            <a:r>
              <a:rPr lang="en-US" sz="3600"/>
              <a:t> Array as formal parameter to functions</a:t>
            </a:r>
          </a:p>
        </p:txBody>
      </p:sp>
      <p:sp>
        <p:nvSpPr>
          <p:cNvPr id="412675" name="Rectangle 3"/>
          <p:cNvSpPr>
            <a:spLocks noGrp="1" noChangeArrowheads="1"/>
          </p:cNvSpPr>
          <p:nvPr>
            <p:ph sz="quarter" idx="1"/>
          </p:nvPr>
        </p:nvSpPr>
        <p:spPr>
          <a:xfrm>
            <a:off x="457200" y="1371600"/>
            <a:ext cx="8458200" cy="4876800"/>
          </a:xfrm>
        </p:spPr>
        <p:txBody>
          <a:bodyPr>
            <a:normAutofit lnSpcReduction="10000"/>
          </a:bodyPr>
          <a:lstStyle/>
          <a:p>
            <a:pPr>
              <a:lnSpc>
                <a:spcPct val="90000"/>
              </a:lnSpc>
            </a:pPr>
            <a:r>
              <a:rPr lang="en-US" sz="2800" dirty="0"/>
              <a:t>To specify array as a formal parameter to a function, </a:t>
            </a:r>
            <a:r>
              <a:rPr lang="en-US" sz="2800" dirty="0">
                <a:solidFill>
                  <a:srgbClr val="FF0000"/>
                </a:solidFill>
              </a:rPr>
              <a:t>we put it as if we are declaring the array, but without specifying the size</a:t>
            </a:r>
            <a:r>
              <a:rPr lang="en-US" sz="2800" dirty="0"/>
              <a:t>.</a:t>
            </a:r>
          </a:p>
          <a:p>
            <a:pPr lvl="2">
              <a:lnSpc>
                <a:spcPct val="90000"/>
              </a:lnSpc>
              <a:buFont typeface="Times New Roman" pitchFamily="18" charset="0"/>
              <a:buNone/>
            </a:pPr>
            <a:r>
              <a:rPr lang="en-US" sz="2400" dirty="0">
                <a:solidFill>
                  <a:srgbClr val="0033CC"/>
                </a:solidFill>
              </a:rPr>
              <a:t>void </a:t>
            </a:r>
            <a:r>
              <a:rPr lang="en-US" sz="2400" dirty="0" err="1">
                <a:solidFill>
                  <a:srgbClr val="0033CC"/>
                </a:solidFill>
              </a:rPr>
              <a:t>print_array</a:t>
            </a:r>
            <a:r>
              <a:rPr lang="en-US" sz="2400" dirty="0">
                <a:solidFill>
                  <a:srgbClr val="0033CC"/>
                </a:solidFill>
              </a:rPr>
              <a:t> (</a:t>
            </a:r>
            <a:r>
              <a:rPr lang="en-US" sz="2400" dirty="0" err="1">
                <a:solidFill>
                  <a:srgbClr val="0033CC"/>
                </a:solidFill>
              </a:rPr>
              <a:t>int</a:t>
            </a:r>
            <a:r>
              <a:rPr lang="en-US" sz="2400" dirty="0">
                <a:solidFill>
                  <a:srgbClr val="0033CC"/>
                </a:solidFill>
              </a:rPr>
              <a:t> a[], …);</a:t>
            </a:r>
          </a:p>
          <a:p>
            <a:pPr>
              <a:lnSpc>
                <a:spcPct val="90000"/>
              </a:lnSpc>
            </a:pPr>
            <a:r>
              <a:rPr lang="en-US" sz="2800" dirty="0">
                <a:solidFill>
                  <a:srgbClr val="FF0000"/>
                </a:solidFill>
              </a:rPr>
              <a:t>Not specifying the size will allow the function to be called with any size of array</a:t>
            </a:r>
            <a:r>
              <a:rPr lang="en-US" sz="2800" dirty="0"/>
              <a:t>.</a:t>
            </a:r>
          </a:p>
          <a:p>
            <a:pPr>
              <a:lnSpc>
                <a:spcPct val="90000"/>
              </a:lnSpc>
            </a:pPr>
            <a:r>
              <a:rPr lang="en-US" sz="2800" dirty="0"/>
              <a:t>However, the function needs to know the size of the actual array in order to process it correctly.  The solution is to add an extra parameter indicating the size or actual number of elements in the array. </a:t>
            </a:r>
          </a:p>
          <a:p>
            <a:pPr>
              <a:lnSpc>
                <a:spcPct val="90000"/>
              </a:lnSpc>
              <a:buFontTx/>
              <a:buNone/>
            </a:pPr>
            <a:r>
              <a:rPr lang="en-US" sz="2800" dirty="0"/>
              <a:t>		</a:t>
            </a:r>
            <a:r>
              <a:rPr lang="en-US" sz="2400" dirty="0">
                <a:solidFill>
                  <a:srgbClr val="0033CC"/>
                </a:solidFill>
              </a:rPr>
              <a:t>void </a:t>
            </a:r>
            <a:r>
              <a:rPr lang="en-US" sz="2400" dirty="0" err="1">
                <a:solidFill>
                  <a:srgbClr val="0033CC"/>
                </a:solidFill>
              </a:rPr>
              <a:t>print_array</a:t>
            </a:r>
            <a:r>
              <a:rPr lang="en-US" sz="2400" dirty="0">
                <a:solidFill>
                  <a:srgbClr val="0033CC"/>
                </a:solidFill>
              </a:rPr>
              <a:t>(double a[], </a:t>
            </a:r>
            <a:r>
              <a:rPr lang="en-US" sz="2400" dirty="0" err="1">
                <a:solidFill>
                  <a:srgbClr val="0033CC"/>
                </a:solidFill>
              </a:rPr>
              <a:t>int</a:t>
            </a:r>
            <a:r>
              <a:rPr lang="en-US" sz="2400" dirty="0">
                <a:solidFill>
                  <a:srgbClr val="0033CC"/>
                </a:solidFill>
              </a:rPr>
              <a:t> size)</a:t>
            </a:r>
          </a:p>
        </p:txBody>
      </p:sp>
      <p:sp>
        <p:nvSpPr>
          <p:cNvPr id="5" name="Slide Number Placeholder 4"/>
          <p:cNvSpPr>
            <a:spLocks noGrp="1"/>
          </p:cNvSpPr>
          <p:nvPr>
            <p:ph type="sldNum" sz="quarter" idx="15"/>
          </p:nvPr>
        </p:nvSpPr>
        <p:spPr/>
        <p:txBody>
          <a:bodyPr/>
          <a:lstStyle/>
          <a:p>
            <a:fld id="{0479F493-1590-4D3A-ABCC-72B060F74269}" type="slidenum">
              <a:rPr lang="ar-SA"/>
              <a:pPr/>
              <a:t>20</a:t>
            </a:fld>
            <a:endParaRPr lang="en-US"/>
          </a:p>
        </p:txBody>
      </p:sp>
    </p:spTree>
    <p:extLst>
      <p:ext uri="{BB962C8B-B14F-4D97-AF65-F5344CB8AC3E}">
        <p14:creationId xmlns:p14="http://schemas.microsoft.com/office/powerpoint/2010/main" val="3253496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26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26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26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267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1267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778" name="Rectangle 2"/>
          <p:cNvSpPr>
            <a:spLocks noGrp="1" noChangeArrowheads="1"/>
          </p:cNvSpPr>
          <p:nvPr>
            <p:ph type="title"/>
          </p:nvPr>
        </p:nvSpPr>
        <p:spPr>
          <a:xfrm>
            <a:off x="457200" y="274638"/>
            <a:ext cx="8229600" cy="792162"/>
          </a:xfrm>
        </p:spPr>
        <p:txBody>
          <a:bodyPr>
            <a:normAutofit fontScale="90000"/>
          </a:bodyPr>
          <a:lstStyle/>
          <a:p>
            <a:r>
              <a:rPr lang="en-US" sz="3600"/>
              <a:t> Array as actual argument in function call</a:t>
            </a:r>
          </a:p>
        </p:txBody>
      </p:sp>
      <p:sp>
        <p:nvSpPr>
          <p:cNvPr id="459779" name="Rectangle 3"/>
          <p:cNvSpPr>
            <a:spLocks noGrp="1" noChangeArrowheads="1"/>
          </p:cNvSpPr>
          <p:nvPr>
            <p:ph sz="quarter" idx="1"/>
          </p:nvPr>
        </p:nvSpPr>
        <p:spPr>
          <a:xfrm>
            <a:off x="457200" y="1143000"/>
            <a:ext cx="8305800" cy="5486400"/>
          </a:xfrm>
        </p:spPr>
        <p:txBody>
          <a:bodyPr>
            <a:normAutofit fontScale="85000" lnSpcReduction="20000"/>
          </a:bodyPr>
          <a:lstStyle/>
          <a:p>
            <a:pPr>
              <a:lnSpc>
                <a:spcPct val="110000"/>
              </a:lnSpc>
            </a:pPr>
            <a:r>
              <a:rPr lang="en-US" sz="2400" dirty="0">
                <a:solidFill>
                  <a:srgbClr val="FF0000"/>
                </a:solidFill>
              </a:rPr>
              <a:t>To pass an array as actual argument to functions, we just give the array name </a:t>
            </a:r>
            <a:r>
              <a:rPr lang="en-US" sz="2400" dirty="0">
                <a:solidFill>
                  <a:srgbClr val="0033CC"/>
                </a:solidFill>
              </a:rPr>
              <a:t>without the brackets</a:t>
            </a:r>
            <a:r>
              <a:rPr lang="en-US" sz="2400" dirty="0"/>
              <a:t>.  </a:t>
            </a:r>
          </a:p>
          <a:p>
            <a:pPr lvl="2">
              <a:lnSpc>
                <a:spcPct val="110000"/>
              </a:lnSpc>
              <a:buFont typeface="Times New Roman" pitchFamily="18" charset="0"/>
              <a:buNone/>
            </a:pPr>
            <a:r>
              <a:rPr lang="en-US" sz="2800" dirty="0" err="1">
                <a:solidFill>
                  <a:srgbClr val="0033CC"/>
                </a:solidFill>
              </a:rPr>
              <a:t>print_array</a:t>
            </a:r>
            <a:r>
              <a:rPr lang="en-US" sz="2800" dirty="0">
                <a:solidFill>
                  <a:srgbClr val="0033CC"/>
                </a:solidFill>
              </a:rPr>
              <a:t> (a, …);</a:t>
            </a:r>
          </a:p>
          <a:p>
            <a:pPr>
              <a:lnSpc>
                <a:spcPct val="110000"/>
              </a:lnSpc>
            </a:pPr>
            <a:r>
              <a:rPr lang="en-US" sz="2400" dirty="0"/>
              <a:t>Since functions that take array usually also need to know the size of the array or at least the number of elements in the array, the complete call to the </a:t>
            </a:r>
            <a:r>
              <a:rPr lang="en-US" sz="2400" dirty="0" err="1"/>
              <a:t>print_array</a:t>
            </a:r>
            <a:r>
              <a:rPr lang="en-US" sz="2400" dirty="0"/>
              <a:t> function might be:</a:t>
            </a:r>
          </a:p>
          <a:p>
            <a:pPr>
              <a:lnSpc>
                <a:spcPct val="110000"/>
              </a:lnSpc>
              <a:buFontTx/>
              <a:buNone/>
            </a:pPr>
            <a:r>
              <a:rPr lang="en-US" sz="2400" dirty="0"/>
              <a:t>		</a:t>
            </a:r>
            <a:r>
              <a:rPr lang="en-US" sz="2800" dirty="0" err="1">
                <a:solidFill>
                  <a:srgbClr val="0033CC"/>
                </a:solidFill>
              </a:rPr>
              <a:t>print_array</a:t>
            </a:r>
            <a:r>
              <a:rPr lang="en-US" sz="2800" dirty="0">
                <a:solidFill>
                  <a:srgbClr val="0033CC"/>
                </a:solidFill>
              </a:rPr>
              <a:t>(a, SIZE);</a:t>
            </a:r>
          </a:p>
          <a:p>
            <a:pPr>
              <a:lnSpc>
                <a:spcPct val="110000"/>
              </a:lnSpc>
            </a:pPr>
            <a:r>
              <a:rPr lang="en-US" sz="2400" dirty="0"/>
              <a:t>Note that passing array as argument to functions is </a:t>
            </a:r>
            <a:r>
              <a:rPr lang="en-US" sz="2400" dirty="0">
                <a:solidFill>
                  <a:srgbClr val="FF0000"/>
                </a:solidFill>
              </a:rPr>
              <a:t>pass by reference </a:t>
            </a:r>
            <a:r>
              <a:rPr lang="en-US" sz="2400" dirty="0"/>
              <a:t>not pass by value.  Thus, no copy of the array is made in the memory area of the function.  Instead, the function receives the address of the array and manipulates it indirectly.</a:t>
            </a:r>
          </a:p>
          <a:p>
            <a:pPr>
              <a:lnSpc>
                <a:spcPct val="110000"/>
              </a:lnSpc>
            </a:pPr>
            <a:r>
              <a:rPr lang="en-US" sz="2400" dirty="0"/>
              <a:t>How does the function receive the address when we did not use &amp; operator and the function did not declare a pointer variable?</a:t>
            </a:r>
          </a:p>
          <a:p>
            <a:pPr>
              <a:lnSpc>
                <a:spcPct val="110000"/>
              </a:lnSpc>
            </a:pPr>
            <a:r>
              <a:rPr lang="en-US" sz="2400" dirty="0"/>
              <a:t>The truth is, </a:t>
            </a:r>
            <a:r>
              <a:rPr lang="en-US" sz="2400" dirty="0">
                <a:solidFill>
                  <a:srgbClr val="FF0000"/>
                </a:solidFill>
              </a:rPr>
              <a:t>array variables are in fact pointer variables</a:t>
            </a:r>
            <a:r>
              <a:rPr lang="en-US" sz="2400" dirty="0"/>
              <a:t>, but which are declared differently. </a:t>
            </a:r>
          </a:p>
          <a:p>
            <a:pPr>
              <a:lnSpc>
                <a:spcPct val="80000"/>
              </a:lnSpc>
              <a:buFontTx/>
              <a:buNone/>
            </a:pPr>
            <a:r>
              <a:rPr lang="en-US" sz="2400" dirty="0"/>
              <a:t>	</a:t>
            </a:r>
            <a:endParaRPr lang="en-US" sz="2000" dirty="0">
              <a:solidFill>
                <a:srgbClr val="0033CC"/>
              </a:solidFill>
            </a:endParaRPr>
          </a:p>
        </p:txBody>
      </p:sp>
      <p:sp>
        <p:nvSpPr>
          <p:cNvPr id="5" name="Slide Number Placeholder 4"/>
          <p:cNvSpPr>
            <a:spLocks noGrp="1"/>
          </p:cNvSpPr>
          <p:nvPr>
            <p:ph type="sldNum" sz="quarter" idx="15"/>
          </p:nvPr>
        </p:nvSpPr>
        <p:spPr/>
        <p:txBody>
          <a:bodyPr/>
          <a:lstStyle/>
          <a:p>
            <a:fld id="{324F80C7-3783-4A0D-8EBC-9F038E53DD34}" type="slidenum">
              <a:rPr lang="ar-SA"/>
              <a:pPr/>
              <a:t>21</a:t>
            </a:fld>
            <a:endParaRPr lang="en-US"/>
          </a:p>
        </p:txBody>
      </p:sp>
    </p:spTree>
    <p:extLst>
      <p:ext uri="{BB962C8B-B14F-4D97-AF65-F5344CB8AC3E}">
        <p14:creationId xmlns:p14="http://schemas.microsoft.com/office/powerpoint/2010/main" val="4070966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97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597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597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597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597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5977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597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826" name="Rectangle 2"/>
          <p:cNvSpPr>
            <a:spLocks noGrp="1" noChangeArrowheads="1"/>
          </p:cNvSpPr>
          <p:nvPr>
            <p:ph type="title"/>
          </p:nvPr>
        </p:nvSpPr>
        <p:spPr>
          <a:xfrm>
            <a:off x="152400" y="76200"/>
            <a:ext cx="8839200" cy="563563"/>
          </a:xfrm>
        </p:spPr>
        <p:txBody>
          <a:bodyPr>
            <a:normAutofit fontScale="90000"/>
          </a:bodyPr>
          <a:lstStyle/>
          <a:p>
            <a:r>
              <a:rPr lang="en-US" sz="3600" dirty="0"/>
              <a:t>Example </a:t>
            </a:r>
            <a:r>
              <a:rPr lang="en-US" sz="3600" dirty="0" smtClean="0"/>
              <a:t>7</a:t>
            </a:r>
            <a:endParaRPr lang="en-US" sz="3600" dirty="0"/>
          </a:p>
        </p:txBody>
      </p:sp>
      <p:sp>
        <p:nvSpPr>
          <p:cNvPr id="461827" name="Rectangle 3"/>
          <p:cNvSpPr>
            <a:spLocks noGrp="1" noChangeArrowheads="1"/>
          </p:cNvSpPr>
          <p:nvPr>
            <p:ph type="body" sz="half" idx="1"/>
          </p:nvPr>
        </p:nvSpPr>
        <p:spPr>
          <a:xfrm>
            <a:off x="381000" y="685800"/>
            <a:ext cx="4876800" cy="5943600"/>
          </a:xfrm>
          <a:noFill/>
          <a:ln>
            <a:solidFill>
              <a:schemeClr val="tx1"/>
            </a:solidFill>
          </a:ln>
        </p:spPr>
        <p:txBody>
          <a:bodyPr>
            <a:normAutofit lnSpcReduction="10000"/>
          </a:bodyPr>
          <a:lstStyle/>
          <a:p>
            <a:pPr>
              <a:lnSpc>
                <a:spcPct val="80000"/>
              </a:lnSpc>
              <a:buFontTx/>
              <a:buNone/>
            </a:pPr>
            <a:r>
              <a:rPr lang="en-US" sz="1400" b="1" dirty="0"/>
              <a:t>/*  Doubles each element of an array */</a:t>
            </a:r>
          </a:p>
          <a:p>
            <a:pPr>
              <a:lnSpc>
                <a:spcPct val="80000"/>
              </a:lnSpc>
              <a:buFontTx/>
              <a:buNone/>
            </a:pPr>
            <a:r>
              <a:rPr lang="en-US" sz="1400" b="1" dirty="0"/>
              <a:t>#include &lt;</a:t>
            </a:r>
            <a:r>
              <a:rPr lang="en-US" sz="1400" b="1" dirty="0" err="1"/>
              <a:t>stdio.h</a:t>
            </a:r>
            <a:r>
              <a:rPr lang="en-US" sz="1400" b="1" dirty="0"/>
              <a:t>&gt;</a:t>
            </a:r>
          </a:p>
          <a:p>
            <a:pPr>
              <a:lnSpc>
                <a:spcPct val="80000"/>
              </a:lnSpc>
              <a:buFontTx/>
              <a:buNone/>
            </a:pPr>
            <a:r>
              <a:rPr lang="en-US" sz="1400" b="1" dirty="0"/>
              <a:t>#define SIZE  8  /* maximum number of items in list of data	*/</a:t>
            </a:r>
          </a:p>
          <a:p>
            <a:pPr>
              <a:lnSpc>
                <a:spcPct val="80000"/>
              </a:lnSpc>
              <a:buFontTx/>
              <a:buNone/>
            </a:pPr>
            <a:endParaRPr lang="en-US" sz="1400" b="1" dirty="0"/>
          </a:p>
          <a:p>
            <a:pPr>
              <a:lnSpc>
                <a:spcPct val="80000"/>
              </a:lnSpc>
              <a:buFontTx/>
              <a:buNone/>
            </a:pPr>
            <a:r>
              <a:rPr lang="en-US" sz="1400" b="1" dirty="0"/>
              <a:t>void </a:t>
            </a:r>
            <a:r>
              <a:rPr lang="en-US" sz="1400" b="1" dirty="0" err="1"/>
              <a:t>doubler</a:t>
            </a:r>
            <a:r>
              <a:rPr lang="en-US" sz="1400" b="1" dirty="0"/>
              <a:t>(double *x);</a:t>
            </a:r>
          </a:p>
          <a:p>
            <a:pPr>
              <a:lnSpc>
                <a:spcPct val="80000"/>
              </a:lnSpc>
              <a:buFontTx/>
              <a:buNone/>
            </a:pPr>
            <a:r>
              <a:rPr lang="en-US" sz="1400" b="1" dirty="0"/>
              <a:t>void </a:t>
            </a:r>
            <a:r>
              <a:rPr lang="en-US" sz="1400" b="1" dirty="0" err="1"/>
              <a:t>print_array</a:t>
            </a:r>
            <a:r>
              <a:rPr lang="en-US" sz="1400" b="1" dirty="0"/>
              <a:t>(double a[], </a:t>
            </a:r>
            <a:r>
              <a:rPr lang="en-US" sz="1400" b="1" dirty="0" err="1"/>
              <a:t>int</a:t>
            </a:r>
            <a:r>
              <a:rPr lang="en-US" sz="1400" b="1" dirty="0"/>
              <a:t> size);</a:t>
            </a:r>
          </a:p>
          <a:p>
            <a:pPr>
              <a:lnSpc>
                <a:spcPct val="80000"/>
              </a:lnSpc>
              <a:buFontTx/>
              <a:buNone/>
            </a:pPr>
            <a:endParaRPr lang="en-US" sz="1400" b="1" dirty="0"/>
          </a:p>
          <a:p>
            <a:pPr>
              <a:lnSpc>
                <a:spcPct val="80000"/>
              </a:lnSpc>
              <a:buFontTx/>
              <a:buNone/>
            </a:pPr>
            <a:r>
              <a:rPr lang="en-US" sz="1400" b="1" dirty="0" err="1"/>
              <a:t>int</a:t>
            </a:r>
            <a:r>
              <a:rPr lang="en-US" sz="1400" b="1" dirty="0"/>
              <a:t> main(void) {</a:t>
            </a:r>
          </a:p>
          <a:p>
            <a:pPr>
              <a:lnSpc>
                <a:spcPct val="80000"/>
              </a:lnSpc>
              <a:buFontTx/>
              <a:buNone/>
            </a:pPr>
            <a:r>
              <a:rPr lang="en-US" sz="1400" b="1" dirty="0"/>
              <a:t>      double x[SIZE]; </a:t>
            </a:r>
          </a:p>
          <a:p>
            <a:pPr>
              <a:lnSpc>
                <a:spcPct val="80000"/>
              </a:lnSpc>
              <a:buFontTx/>
              <a:buNone/>
            </a:pPr>
            <a:r>
              <a:rPr lang="en-US" sz="1400" b="1" dirty="0"/>
              <a:t>      </a:t>
            </a:r>
            <a:r>
              <a:rPr lang="en-US" sz="1400" b="1" dirty="0" err="1"/>
              <a:t>int</a:t>
            </a:r>
            <a:r>
              <a:rPr lang="en-US" sz="1400" b="1" dirty="0"/>
              <a:t>    </a:t>
            </a:r>
            <a:r>
              <a:rPr lang="en-US" sz="1400" b="1" dirty="0" err="1"/>
              <a:t>i</a:t>
            </a:r>
            <a:r>
              <a:rPr lang="en-US" sz="1400" b="1" dirty="0"/>
              <a:t>;</a:t>
            </a:r>
          </a:p>
          <a:p>
            <a:pPr>
              <a:lnSpc>
                <a:spcPct val="80000"/>
              </a:lnSpc>
              <a:buFontTx/>
              <a:buNone/>
            </a:pPr>
            <a:endParaRPr lang="en-US" sz="1400" b="1" dirty="0"/>
          </a:p>
          <a:p>
            <a:pPr>
              <a:lnSpc>
                <a:spcPct val="80000"/>
              </a:lnSpc>
              <a:buFontTx/>
              <a:buNone/>
            </a:pPr>
            <a:r>
              <a:rPr lang="en-US" sz="1400" b="1" dirty="0"/>
              <a:t>      /* Gets the data	*/</a:t>
            </a:r>
          </a:p>
          <a:p>
            <a:pPr>
              <a:lnSpc>
                <a:spcPct val="80000"/>
              </a:lnSpc>
              <a:buFontTx/>
              <a:buNone/>
            </a:pPr>
            <a:r>
              <a:rPr lang="en-US" sz="1400" b="1" dirty="0"/>
              <a:t>      </a:t>
            </a:r>
            <a:r>
              <a:rPr lang="en-US" sz="1400" b="1" dirty="0" err="1"/>
              <a:t>printf</a:t>
            </a:r>
            <a:r>
              <a:rPr lang="en-US" sz="1400" b="1" dirty="0"/>
              <a:t>("Enter %d integer numbers separated by blanks\n&gt; ", SIZE);</a:t>
            </a:r>
          </a:p>
          <a:p>
            <a:pPr>
              <a:lnSpc>
                <a:spcPct val="80000"/>
              </a:lnSpc>
              <a:buFontTx/>
              <a:buNone/>
            </a:pPr>
            <a:r>
              <a:rPr lang="en-US" sz="1400" b="1" dirty="0"/>
              <a:t>      for  (</a:t>
            </a:r>
            <a:r>
              <a:rPr lang="en-US" sz="1400" b="1" dirty="0" err="1"/>
              <a:t>i</a:t>
            </a:r>
            <a:r>
              <a:rPr lang="en-US" sz="1400" b="1" dirty="0"/>
              <a:t> = 0;  </a:t>
            </a:r>
            <a:r>
              <a:rPr lang="en-US" sz="1400" b="1" dirty="0" err="1"/>
              <a:t>i</a:t>
            </a:r>
            <a:r>
              <a:rPr lang="en-US" sz="1400" b="1" dirty="0"/>
              <a:t> &lt; SIZE;  ++</a:t>
            </a:r>
            <a:r>
              <a:rPr lang="en-US" sz="1400" b="1" dirty="0" err="1"/>
              <a:t>i</a:t>
            </a:r>
            <a:r>
              <a:rPr lang="en-US" sz="1400" b="1" dirty="0"/>
              <a:t>)</a:t>
            </a:r>
          </a:p>
          <a:p>
            <a:pPr>
              <a:lnSpc>
                <a:spcPct val="80000"/>
              </a:lnSpc>
              <a:buFontTx/>
              <a:buNone/>
            </a:pPr>
            <a:r>
              <a:rPr lang="en-US" sz="1400" b="1" dirty="0"/>
              <a:t>          </a:t>
            </a:r>
            <a:r>
              <a:rPr lang="en-US" sz="1400" b="1" dirty="0" err="1"/>
              <a:t>scanf</a:t>
            </a:r>
            <a:r>
              <a:rPr lang="en-US" sz="1400" b="1" dirty="0"/>
              <a:t>("%lf", </a:t>
            </a:r>
            <a:r>
              <a:rPr lang="en-US" sz="1400" b="1" dirty="0">
                <a:solidFill>
                  <a:srgbClr val="FF0000"/>
                </a:solidFill>
              </a:rPr>
              <a:t>&amp;x[</a:t>
            </a:r>
            <a:r>
              <a:rPr lang="en-US" sz="1400" b="1" dirty="0" err="1">
                <a:solidFill>
                  <a:srgbClr val="FF0000"/>
                </a:solidFill>
              </a:rPr>
              <a:t>i</a:t>
            </a:r>
            <a:r>
              <a:rPr lang="en-US" sz="1400" b="1" dirty="0" smtClean="0">
                <a:solidFill>
                  <a:srgbClr val="FF0000"/>
                </a:solidFill>
              </a:rPr>
              <a:t>] </a:t>
            </a:r>
            <a:r>
              <a:rPr lang="en-US" sz="1400" b="1" dirty="0" smtClean="0"/>
              <a:t>);</a:t>
            </a:r>
            <a:endParaRPr lang="en-US" sz="1400" b="1" dirty="0"/>
          </a:p>
          <a:p>
            <a:pPr>
              <a:lnSpc>
                <a:spcPct val="80000"/>
              </a:lnSpc>
              <a:buFontTx/>
              <a:buNone/>
            </a:pPr>
            <a:r>
              <a:rPr lang="en-US" sz="1400" b="1" dirty="0"/>
              <a:t>      </a:t>
            </a:r>
          </a:p>
          <a:p>
            <a:pPr>
              <a:lnSpc>
                <a:spcPct val="80000"/>
              </a:lnSpc>
              <a:buFontTx/>
              <a:buNone/>
            </a:pPr>
            <a:r>
              <a:rPr lang="en-US" sz="1400" b="1" dirty="0"/>
              <a:t>      </a:t>
            </a:r>
            <a:r>
              <a:rPr lang="en-US" sz="1400" b="1" dirty="0" err="1"/>
              <a:t>printf</a:t>
            </a:r>
            <a:r>
              <a:rPr lang="en-US" sz="1400" b="1" dirty="0"/>
              <a:t>("Before doubling: ");</a:t>
            </a:r>
          </a:p>
          <a:p>
            <a:pPr>
              <a:lnSpc>
                <a:spcPct val="80000"/>
              </a:lnSpc>
              <a:buFontTx/>
              <a:buNone/>
            </a:pPr>
            <a:r>
              <a:rPr lang="en-US" sz="1400" b="1" dirty="0"/>
              <a:t>      </a:t>
            </a:r>
            <a:r>
              <a:rPr lang="en-US" sz="1400" b="1" dirty="0" err="1"/>
              <a:t>print_array</a:t>
            </a:r>
            <a:r>
              <a:rPr lang="en-US" sz="1400" b="1" dirty="0"/>
              <a:t>(</a:t>
            </a:r>
            <a:r>
              <a:rPr lang="en-US" sz="1400" b="1" dirty="0">
                <a:solidFill>
                  <a:srgbClr val="FF0000"/>
                </a:solidFill>
              </a:rPr>
              <a:t>x</a:t>
            </a:r>
            <a:r>
              <a:rPr lang="en-US" sz="1400" b="1" dirty="0"/>
              <a:t>, SIZE);</a:t>
            </a:r>
          </a:p>
          <a:p>
            <a:pPr>
              <a:lnSpc>
                <a:spcPct val="80000"/>
              </a:lnSpc>
              <a:buFontTx/>
              <a:buNone/>
            </a:pPr>
            <a:r>
              <a:rPr lang="en-US" sz="1400" b="1" dirty="0"/>
              <a:t> </a:t>
            </a:r>
          </a:p>
          <a:p>
            <a:pPr>
              <a:lnSpc>
                <a:spcPct val="80000"/>
              </a:lnSpc>
              <a:buFontTx/>
              <a:buNone/>
            </a:pPr>
            <a:r>
              <a:rPr lang="en-US" sz="1400" b="1" dirty="0"/>
              <a:t>      for (</a:t>
            </a:r>
            <a:r>
              <a:rPr lang="en-US" sz="1400" b="1" dirty="0" err="1"/>
              <a:t>i</a:t>
            </a:r>
            <a:r>
              <a:rPr lang="en-US" sz="1400" b="1" dirty="0"/>
              <a:t> = 0;  </a:t>
            </a:r>
            <a:r>
              <a:rPr lang="en-US" sz="1400" b="1" dirty="0" err="1"/>
              <a:t>i</a:t>
            </a:r>
            <a:r>
              <a:rPr lang="en-US" sz="1400" b="1" dirty="0"/>
              <a:t> &lt; SIZE;  ++</a:t>
            </a:r>
            <a:r>
              <a:rPr lang="en-US" sz="1400" b="1" dirty="0" err="1"/>
              <a:t>i</a:t>
            </a:r>
            <a:r>
              <a:rPr lang="en-US" sz="1400" b="1" dirty="0"/>
              <a:t>) </a:t>
            </a:r>
          </a:p>
          <a:p>
            <a:pPr>
              <a:lnSpc>
                <a:spcPct val="80000"/>
              </a:lnSpc>
              <a:buFontTx/>
              <a:buNone/>
            </a:pPr>
            <a:r>
              <a:rPr lang="en-US" sz="1400" b="1" dirty="0"/>
              <a:t>           </a:t>
            </a:r>
            <a:r>
              <a:rPr lang="en-US" sz="1400" b="1" dirty="0" err="1"/>
              <a:t>doubler</a:t>
            </a:r>
            <a:r>
              <a:rPr lang="en-US" sz="1400" b="1" dirty="0" smtClean="0"/>
              <a:t>( </a:t>
            </a:r>
            <a:r>
              <a:rPr lang="en-US" sz="1400" b="1" dirty="0" smtClean="0">
                <a:solidFill>
                  <a:srgbClr val="FF0000"/>
                </a:solidFill>
              </a:rPr>
              <a:t>&amp;</a:t>
            </a:r>
            <a:r>
              <a:rPr lang="en-US" sz="1400" b="1" dirty="0">
                <a:solidFill>
                  <a:srgbClr val="FF0000"/>
                </a:solidFill>
              </a:rPr>
              <a:t>x[</a:t>
            </a:r>
            <a:r>
              <a:rPr lang="en-US" sz="1400" b="1" dirty="0" err="1">
                <a:solidFill>
                  <a:srgbClr val="FF0000"/>
                </a:solidFill>
              </a:rPr>
              <a:t>i</a:t>
            </a:r>
            <a:r>
              <a:rPr lang="en-US" sz="1400" b="1" dirty="0" smtClean="0">
                <a:solidFill>
                  <a:srgbClr val="FF0000"/>
                </a:solidFill>
              </a:rPr>
              <a:t>] </a:t>
            </a:r>
            <a:r>
              <a:rPr lang="en-US" sz="1400" b="1" dirty="0" smtClean="0"/>
              <a:t>);</a:t>
            </a:r>
            <a:endParaRPr lang="en-US" sz="1400" b="1" dirty="0"/>
          </a:p>
          <a:p>
            <a:pPr>
              <a:lnSpc>
                <a:spcPct val="80000"/>
              </a:lnSpc>
              <a:buFontTx/>
              <a:buNone/>
            </a:pPr>
            <a:r>
              <a:rPr lang="en-US" sz="1400" b="1" dirty="0"/>
              <a:t>           </a:t>
            </a:r>
          </a:p>
          <a:p>
            <a:pPr>
              <a:lnSpc>
                <a:spcPct val="80000"/>
              </a:lnSpc>
              <a:buFontTx/>
              <a:buNone/>
            </a:pPr>
            <a:r>
              <a:rPr lang="en-US" sz="1400" b="1" dirty="0"/>
              <a:t>      </a:t>
            </a:r>
            <a:r>
              <a:rPr lang="en-US" sz="1400" b="1" dirty="0" err="1"/>
              <a:t>printf</a:t>
            </a:r>
            <a:r>
              <a:rPr lang="en-US" sz="1400" b="1" dirty="0"/>
              <a:t>("After doubling: ");</a:t>
            </a:r>
          </a:p>
          <a:p>
            <a:pPr>
              <a:lnSpc>
                <a:spcPct val="80000"/>
              </a:lnSpc>
              <a:buFontTx/>
              <a:buNone/>
            </a:pPr>
            <a:r>
              <a:rPr lang="en-US" sz="1400" b="1" dirty="0"/>
              <a:t>      </a:t>
            </a:r>
            <a:r>
              <a:rPr lang="en-US" sz="1400" b="1" dirty="0" err="1"/>
              <a:t>print_array</a:t>
            </a:r>
            <a:r>
              <a:rPr lang="en-US" sz="1400" b="1" dirty="0"/>
              <a:t>(</a:t>
            </a:r>
            <a:r>
              <a:rPr lang="en-US" sz="1400" b="1" dirty="0">
                <a:solidFill>
                  <a:srgbClr val="FF0000"/>
                </a:solidFill>
              </a:rPr>
              <a:t>x</a:t>
            </a:r>
            <a:r>
              <a:rPr lang="en-US" sz="1400" b="1" dirty="0"/>
              <a:t>, SIZE);             </a:t>
            </a:r>
          </a:p>
        </p:txBody>
      </p:sp>
      <p:sp>
        <p:nvSpPr>
          <p:cNvPr id="7" name="Slide Number Placeholder 6"/>
          <p:cNvSpPr>
            <a:spLocks noGrp="1"/>
          </p:cNvSpPr>
          <p:nvPr>
            <p:ph type="sldNum" sz="quarter" idx="11"/>
          </p:nvPr>
        </p:nvSpPr>
        <p:spPr/>
        <p:txBody>
          <a:bodyPr/>
          <a:lstStyle/>
          <a:p>
            <a:fld id="{CFA8D158-3888-4804-9E42-82C64700262E}" type="slidenum">
              <a:rPr lang="ar-SA"/>
              <a:pPr/>
              <a:t>22</a:t>
            </a:fld>
            <a:endParaRPr lang="en-US"/>
          </a:p>
        </p:txBody>
      </p:sp>
      <p:sp>
        <p:nvSpPr>
          <p:cNvPr id="461828" name="Text Box 4"/>
          <p:cNvSpPr txBox="1">
            <a:spLocks noChangeArrowheads="1"/>
          </p:cNvSpPr>
          <p:nvPr/>
        </p:nvSpPr>
        <p:spPr bwMode="auto">
          <a:xfrm>
            <a:off x="5334000" y="685800"/>
            <a:ext cx="3276600" cy="3539430"/>
          </a:xfrm>
          <a:prstGeom prst="rect">
            <a:avLst/>
          </a:prstGeom>
          <a:solidFill>
            <a:schemeClr val="bg1"/>
          </a:solidFill>
          <a:ln w="9525">
            <a:solidFill>
              <a:schemeClr val="tx1"/>
            </a:solidFill>
            <a:miter lim="800000"/>
            <a:headEnd/>
            <a:tailEnd/>
          </a:ln>
          <a:effectLst/>
        </p:spPr>
        <p:txBody>
          <a:bodyPr wrap="square">
            <a:spAutoFit/>
          </a:bodyPr>
          <a:lstStyle/>
          <a:p>
            <a:r>
              <a:rPr lang="en-US" sz="1400" b="1" dirty="0">
                <a:latin typeface="+mn-lt"/>
              </a:rPr>
              <a:t>     system("pause");</a:t>
            </a:r>
          </a:p>
          <a:p>
            <a:r>
              <a:rPr lang="en-US" sz="1400" b="1" dirty="0">
                <a:latin typeface="+mn-lt"/>
              </a:rPr>
              <a:t>     return 0;</a:t>
            </a:r>
          </a:p>
          <a:p>
            <a:r>
              <a:rPr lang="en-US" sz="1400" b="1" dirty="0">
                <a:latin typeface="+mn-lt"/>
              </a:rPr>
              <a:t> }</a:t>
            </a:r>
          </a:p>
          <a:p>
            <a:r>
              <a:rPr lang="en-US" sz="1400" b="1" dirty="0">
                <a:latin typeface="+mn-lt"/>
              </a:rPr>
              <a:t> </a:t>
            </a:r>
          </a:p>
          <a:p>
            <a:r>
              <a:rPr lang="en-US" sz="1400" b="1" dirty="0">
                <a:latin typeface="+mn-lt"/>
              </a:rPr>
              <a:t> void </a:t>
            </a:r>
            <a:r>
              <a:rPr lang="en-US" sz="1400" b="1" dirty="0" err="1">
                <a:latin typeface="+mn-lt"/>
              </a:rPr>
              <a:t>doubler</a:t>
            </a:r>
            <a:r>
              <a:rPr lang="en-US" sz="1400" b="1" dirty="0">
                <a:latin typeface="+mn-lt"/>
              </a:rPr>
              <a:t>(double *x) {</a:t>
            </a:r>
          </a:p>
          <a:p>
            <a:r>
              <a:rPr lang="en-US" sz="1400" b="1" dirty="0">
                <a:latin typeface="+mn-lt"/>
              </a:rPr>
              <a:t>      *x = *x * 2;</a:t>
            </a:r>
          </a:p>
          <a:p>
            <a:r>
              <a:rPr lang="en-US" sz="1400" b="1" dirty="0">
                <a:latin typeface="+mn-lt"/>
              </a:rPr>
              <a:t> }</a:t>
            </a:r>
          </a:p>
          <a:p>
            <a:r>
              <a:rPr lang="en-US" sz="1400" b="1" dirty="0">
                <a:latin typeface="+mn-lt"/>
              </a:rPr>
              <a:t> </a:t>
            </a:r>
          </a:p>
          <a:p>
            <a:r>
              <a:rPr lang="en-US" sz="1400" b="1" dirty="0">
                <a:latin typeface="+mn-lt"/>
              </a:rPr>
              <a:t> void </a:t>
            </a:r>
            <a:r>
              <a:rPr lang="en-US" sz="1400" b="1" dirty="0" err="1">
                <a:latin typeface="+mn-lt"/>
              </a:rPr>
              <a:t>print_array</a:t>
            </a:r>
            <a:r>
              <a:rPr lang="en-US" sz="1400" b="1" dirty="0">
                <a:latin typeface="+mn-lt"/>
              </a:rPr>
              <a:t>(double a[], </a:t>
            </a:r>
            <a:r>
              <a:rPr lang="en-US" sz="1400" b="1" dirty="0" err="1">
                <a:latin typeface="+mn-lt"/>
              </a:rPr>
              <a:t>int</a:t>
            </a:r>
            <a:r>
              <a:rPr lang="en-US" sz="1400" b="1" dirty="0">
                <a:latin typeface="+mn-lt"/>
              </a:rPr>
              <a:t> size) {</a:t>
            </a:r>
          </a:p>
          <a:p>
            <a:r>
              <a:rPr lang="en-US" sz="1400" b="1" dirty="0">
                <a:latin typeface="+mn-lt"/>
              </a:rPr>
              <a:t>       </a:t>
            </a:r>
            <a:r>
              <a:rPr lang="en-US" sz="1400" b="1" dirty="0" err="1">
                <a:latin typeface="+mn-lt"/>
              </a:rPr>
              <a:t>int</a:t>
            </a:r>
            <a:r>
              <a:rPr lang="en-US" sz="1400" b="1" dirty="0">
                <a:latin typeface="+mn-lt"/>
              </a:rPr>
              <a:t> </a:t>
            </a:r>
            <a:r>
              <a:rPr lang="en-US" sz="1400" b="1" dirty="0" err="1">
                <a:latin typeface="+mn-lt"/>
              </a:rPr>
              <a:t>i</a:t>
            </a:r>
            <a:r>
              <a:rPr lang="en-US" sz="1400" b="1" dirty="0">
                <a:latin typeface="+mn-lt"/>
              </a:rPr>
              <a:t>;</a:t>
            </a:r>
          </a:p>
          <a:p>
            <a:r>
              <a:rPr lang="en-US" sz="1400" b="1" dirty="0">
                <a:latin typeface="+mn-lt"/>
              </a:rPr>
              <a:t>       </a:t>
            </a:r>
          </a:p>
          <a:p>
            <a:r>
              <a:rPr lang="en-US" sz="1400" b="1" dirty="0">
                <a:latin typeface="+mn-lt"/>
              </a:rPr>
              <a:t>       for (</a:t>
            </a:r>
            <a:r>
              <a:rPr lang="en-US" sz="1400" b="1" dirty="0" err="1">
                <a:latin typeface="+mn-lt"/>
              </a:rPr>
              <a:t>i</a:t>
            </a:r>
            <a:r>
              <a:rPr lang="en-US" sz="1400" b="1" dirty="0">
                <a:latin typeface="+mn-lt"/>
              </a:rPr>
              <a:t> = 0;  </a:t>
            </a:r>
            <a:r>
              <a:rPr lang="en-US" sz="1400" b="1" dirty="0" err="1">
                <a:latin typeface="+mn-lt"/>
              </a:rPr>
              <a:t>i</a:t>
            </a:r>
            <a:r>
              <a:rPr lang="en-US" sz="1400" b="1" dirty="0">
                <a:latin typeface="+mn-lt"/>
              </a:rPr>
              <a:t> &lt; size;  ++</a:t>
            </a:r>
            <a:r>
              <a:rPr lang="en-US" sz="1400" b="1" dirty="0" err="1">
                <a:latin typeface="+mn-lt"/>
              </a:rPr>
              <a:t>i</a:t>
            </a:r>
            <a:r>
              <a:rPr lang="en-US" sz="1400" b="1" dirty="0">
                <a:latin typeface="+mn-lt"/>
              </a:rPr>
              <a:t>) </a:t>
            </a:r>
          </a:p>
          <a:p>
            <a:r>
              <a:rPr lang="en-US" sz="1400" b="1" dirty="0">
                <a:latin typeface="+mn-lt"/>
              </a:rPr>
              <a:t>             </a:t>
            </a:r>
            <a:r>
              <a:rPr lang="en-US" sz="1400" b="1" dirty="0" err="1">
                <a:latin typeface="+mn-lt"/>
              </a:rPr>
              <a:t>printf</a:t>
            </a:r>
            <a:r>
              <a:rPr lang="en-US" sz="1400" b="1" dirty="0">
                <a:latin typeface="+mn-lt"/>
              </a:rPr>
              <a:t>("%.2f\t", a[</a:t>
            </a:r>
            <a:r>
              <a:rPr lang="en-US" sz="1400" b="1" dirty="0" err="1">
                <a:latin typeface="+mn-lt"/>
              </a:rPr>
              <a:t>i</a:t>
            </a:r>
            <a:r>
              <a:rPr lang="en-US" sz="1400" b="1" dirty="0">
                <a:latin typeface="+mn-lt"/>
              </a:rPr>
              <a:t>]);</a:t>
            </a:r>
          </a:p>
          <a:p>
            <a:r>
              <a:rPr lang="en-US" sz="1400" b="1" dirty="0">
                <a:latin typeface="+mn-lt"/>
              </a:rPr>
              <a:t>       </a:t>
            </a:r>
            <a:r>
              <a:rPr lang="en-US" sz="1400" b="1" dirty="0" err="1">
                <a:latin typeface="+mn-lt"/>
              </a:rPr>
              <a:t>printf</a:t>
            </a:r>
            <a:r>
              <a:rPr lang="en-US" sz="1400" b="1" dirty="0">
                <a:latin typeface="+mn-lt"/>
              </a:rPr>
              <a:t>("\n");</a:t>
            </a:r>
          </a:p>
          <a:p>
            <a:r>
              <a:rPr lang="en-US" sz="1400" b="1" dirty="0">
                <a:latin typeface="+mn-lt"/>
              </a:rPr>
              <a:t> }</a:t>
            </a:r>
          </a:p>
        </p:txBody>
      </p:sp>
      <p:pic>
        <p:nvPicPr>
          <p:cNvPr id="461829" name="Picture 5"/>
          <p:cNvPicPr>
            <a:picLocks noChangeAspect="1" noChangeArrowheads="1"/>
          </p:cNvPicPr>
          <p:nvPr/>
        </p:nvPicPr>
        <p:blipFill>
          <a:blip r:embed="rId3" cstate="print"/>
          <a:srcRect/>
          <a:stretch>
            <a:fillRect/>
          </a:stretch>
        </p:blipFill>
        <p:spPr bwMode="auto">
          <a:xfrm>
            <a:off x="3429000" y="5257800"/>
            <a:ext cx="5562600" cy="1219200"/>
          </a:xfrm>
          <a:prstGeom prst="rect">
            <a:avLst/>
          </a:prstGeom>
          <a:noFill/>
          <a:ln w="9525">
            <a:noFill/>
            <a:miter lim="800000"/>
            <a:headEnd/>
            <a:tailEnd/>
          </a:ln>
          <a:effectLst/>
        </p:spPr>
      </p:pic>
    </p:spTree>
    <p:extLst>
      <p:ext uri="{BB962C8B-B14F-4D97-AF65-F5344CB8AC3E}">
        <p14:creationId xmlns:p14="http://schemas.microsoft.com/office/powerpoint/2010/main" val="1320135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61826"/>
                                        </p:tgtEl>
                                        <p:attrNameLst>
                                          <p:attrName>style.visibility</p:attrName>
                                        </p:attrNameLst>
                                      </p:cBhvr>
                                      <p:to>
                                        <p:strVal val="visible"/>
                                      </p:to>
                                    </p:set>
                                    <p:anim calcmode="lin" valueType="num">
                                      <p:cBhvr>
                                        <p:cTn id="7" dur="500" fill="hold"/>
                                        <p:tgtEl>
                                          <p:spTgt spid="461826"/>
                                        </p:tgtEl>
                                        <p:attrNameLst>
                                          <p:attrName>ppt_w</p:attrName>
                                        </p:attrNameLst>
                                      </p:cBhvr>
                                      <p:tavLst>
                                        <p:tav tm="0">
                                          <p:val>
                                            <p:fltVal val="0"/>
                                          </p:val>
                                        </p:tav>
                                        <p:tav tm="100000">
                                          <p:val>
                                            <p:strVal val="#ppt_w"/>
                                          </p:val>
                                        </p:tav>
                                      </p:tavLst>
                                    </p:anim>
                                    <p:anim calcmode="lin" valueType="num">
                                      <p:cBhvr>
                                        <p:cTn id="8" dur="500" fill="hold"/>
                                        <p:tgtEl>
                                          <p:spTgt spid="461826"/>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61827">
                                            <p:bg/>
                                          </p:spTgt>
                                        </p:tgtEl>
                                        <p:attrNameLst>
                                          <p:attrName>style.visibility</p:attrName>
                                        </p:attrNameLst>
                                      </p:cBhvr>
                                      <p:to>
                                        <p:strVal val="visible"/>
                                      </p:to>
                                    </p:set>
                                    <p:anim calcmode="lin" valueType="num">
                                      <p:cBhvr>
                                        <p:cTn id="11" dur="500" fill="hold"/>
                                        <p:tgtEl>
                                          <p:spTgt spid="461827">
                                            <p:bg/>
                                          </p:spTgt>
                                        </p:tgtEl>
                                        <p:attrNameLst>
                                          <p:attrName>ppt_w</p:attrName>
                                        </p:attrNameLst>
                                      </p:cBhvr>
                                      <p:tavLst>
                                        <p:tav tm="0">
                                          <p:val>
                                            <p:fltVal val="0"/>
                                          </p:val>
                                        </p:tav>
                                        <p:tav tm="100000">
                                          <p:val>
                                            <p:strVal val="#ppt_w"/>
                                          </p:val>
                                        </p:tav>
                                      </p:tavLst>
                                    </p:anim>
                                    <p:anim calcmode="lin" valueType="num">
                                      <p:cBhvr>
                                        <p:cTn id="12" dur="500" fill="hold"/>
                                        <p:tgtEl>
                                          <p:spTgt spid="461827">
                                            <p:bg/>
                                          </p:spTgt>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461827">
                                            <p:txEl>
                                              <p:pRg st="0" end="0"/>
                                            </p:txEl>
                                          </p:spTgt>
                                        </p:tgtEl>
                                        <p:attrNameLst>
                                          <p:attrName>style.visibility</p:attrName>
                                        </p:attrNameLst>
                                      </p:cBhvr>
                                      <p:to>
                                        <p:strVal val="visible"/>
                                      </p:to>
                                    </p:set>
                                    <p:anim calcmode="lin" valueType="num">
                                      <p:cBhvr>
                                        <p:cTn id="15" dur="500" fill="hold"/>
                                        <p:tgtEl>
                                          <p:spTgt spid="461827">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461827">
                                            <p:txEl>
                                              <p:pRg st="0" end="0"/>
                                            </p:txEl>
                                          </p:spTgt>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461827">
                                            <p:txEl>
                                              <p:pRg st="1" end="1"/>
                                            </p:txEl>
                                          </p:spTgt>
                                        </p:tgtEl>
                                        <p:attrNameLst>
                                          <p:attrName>style.visibility</p:attrName>
                                        </p:attrNameLst>
                                      </p:cBhvr>
                                      <p:to>
                                        <p:strVal val="visible"/>
                                      </p:to>
                                    </p:set>
                                    <p:anim calcmode="lin" valueType="num">
                                      <p:cBhvr>
                                        <p:cTn id="19" dur="500" fill="hold"/>
                                        <p:tgtEl>
                                          <p:spTgt spid="461827">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461827">
                                            <p:txEl>
                                              <p:pRg st="1" end="1"/>
                                            </p:txEl>
                                          </p:spTgt>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461827">
                                            <p:txEl>
                                              <p:pRg st="2" end="2"/>
                                            </p:txEl>
                                          </p:spTgt>
                                        </p:tgtEl>
                                        <p:attrNameLst>
                                          <p:attrName>style.visibility</p:attrName>
                                        </p:attrNameLst>
                                      </p:cBhvr>
                                      <p:to>
                                        <p:strVal val="visible"/>
                                      </p:to>
                                    </p:set>
                                    <p:anim calcmode="lin" valueType="num">
                                      <p:cBhvr>
                                        <p:cTn id="23" dur="500" fill="hold"/>
                                        <p:tgtEl>
                                          <p:spTgt spid="461827">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461827">
                                            <p:txEl>
                                              <p:pRg st="2" end="2"/>
                                            </p:txEl>
                                          </p:spTgt>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461827">
                                            <p:txEl>
                                              <p:pRg st="4" end="4"/>
                                            </p:txEl>
                                          </p:spTgt>
                                        </p:tgtEl>
                                        <p:attrNameLst>
                                          <p:attrName>style.visibility</p:attrName>
                                        </p:attrNameLst>
                                      </p:cBhvr>
                                      <p:to>
                                        <p:strVal val="visible"/>
                                      </p:to>
                                    </p:set>
                                    <p:anim calcmode="lin" valueType="num">
                                      <p:cBhvr>
                                        <p:cTn id="27" dur="500" fill="hold"/>
                                        <p:tgtEl>
                                          <p:spTgt spid="461827">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461827">
                                            <p:txEl>
                                              <p:pRg st="4" end="4"/>
                                            </p:txEl>
                                          </p:spTgt>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0"/>
                                  </p:stCondLst>
                                  <p:childTnLst>
                                    <p:set>
                                      <p:cBhvr>
                                        <p:cTn id="30" dur="1" fill="hold">
                                          <p:stCondLst>
                                            <p:cond delay="0"/>
                                          </p:stCondLst>
                                        </p:cTn>
                                        <p:tgtEl>
                                          <p:spTgt spid="461827">
                                            <p:txEl>
                                              <p:pRg st="5" end="5"/>
                                            </p:txEl>
                                          </p:spTgt>
                                        </p:tgtEl>
                                        <p:attrNameLst>
                                          <p:attrName>style.visibility</p:attrName>
                                        </p:attrNameLst>
                                      </p:cBhvr>
                                      <p:to>
                                        <p:strVal val="visible"/>
                                      </p:to>
                                    </p:set>
                                    <p:anim calcmode="lin" valueType="num">
                                      <p:cBhvr>
                                        <p:cTn id="31" dur="500" fill="hold"/>
                                        <p:tgtEl>
                                          <p:spTgt spid="461827">
                                            <p:txEl>
                                              <p:pRg st="5" end="5"/>
                                            </p:txEl>
                                          </p:spTgt>
                                        </p:tgtEl>
                                        <p:attrNameLst>
                                          <p:attrName>ppt_w</p:attrName>
                                        </p:attrNameLst>
                                      </p:cBhvr>
                                      <p:tavLst>
                                        <p:tav tm="0">
                                          <p:val>
                                            <p:fltVal val="0"/>
                                          </p:val>
                                        </p:tav>
                                        <p:tav tm="100000">
                                          <p:val>
                                            <p:strVal val="#ppt_w"/>
                                          </p:val>
                                        </p:tav>
                                      </p:tavLst>
                                    </p:anim>
                                    <p:anim calcmode="lin" valueType="num">
                                      <p:cBhvr>
                                        <p:cTn id="32" dur="500" fill="hold"/>
                                        <p:tgtEl>
                                          <p:spTgt spid="461827">
                                            <p:txEl>
                                              <p:pRg st="5" end="5"/>
                                            </p:txEl>
                                          </p:spTgt>
                                        </p:tgtEl>
                                        <p:attrNameLst>
                                          <p:attrName>ppt_h</p:attrName>
                                        </p:attrNameLst>
                                      </p:cBhvr>
                                      <p:tavLst>
                                        <p:tav tm="0">
                                          <p:val>
                                            <p:fltVal val="0"/>
                                          </p:val>
                                        </p:tav>
                                        <p:tav tm="100000">
                                          <p:val>
                                            <p:strVal val="#ppt_h"/>
                                          </p:val>
                                        </p:tav>
                                      </p:tavLst>
                                    </p:anim>
                                  </p:childTnLst>
                                </p:cTn>
                              </p:par>
                              <p:par>
                                <p:cTn id="33" presetID="23" presetClass="entr" presetSubtype="16" fill="hold" grpId="0" nodeType="withEffect">
                                  <p:stCondLst>
                                    <p:cond delay="0"/>
                                  </p:stCondLst>
                                  <p:childTnLst>
                                    <p:set>
                                      <p:cBhvr>
                                        <p:cTn id="34" dur="1" fill="hold">
                                          <p:stCondLst>
                                            <p:cond delay="0"/>
                                          </p:stCondLst>
                                        </p:cTn>
                                        <p:tgtEl>
                                          <p:spTgt spid="461827">
                                            <p:txEl>
                                              <p:pRg st="7" end="7"/>
                                            </p:txEl>
                                          </p:spTgt>
                                        </p:tgtEl>
                                        <p:attrNameLst>
                                          <p:attrName>style.visibility</p:attrName>
                                        </p:attrNameLst>
                                      </p:cBhvr>
                                      <p:to>
                                        <p:strVal val="visible"/>
                                      </p:to>
                                    </p:set>
                                    <p:anim calcmode="lin" valueType="num">
                                      <p:cBhvr>
                                        <p:cTn id="35" dur="500" fill="hold"/>
                                        <p:tgtEl>
                                          <p:spTgt spid="461827">
                                            <p:txEl>
                                              <p:pRg st="7" end="7"/>
                                            </p:txEl>
                                          </p:spTgt>
                                        </p:tgtEl>
                                        <p:attrNameLst>
                                          <p:attrName>ppt_w</p:attrName>
                                        </p:attrNameLst>
                                      </p:cBhvr>
                                      <p:tavLst>
                                        <p:tav tm="0">
                                          <p:val>
                                            <p:fltVal val="0"/>
                                          </p:val>
                                        </p:tav>
                                        <p:tav tm="100000">
                                          <p:val>
                                            <p:strVal val="#ppt_w"/>
                                          </p:val>
                                        </p:tav>
                                      </p:tavLst>
                                    </p:anim>
                                    <p:anim calcmode="lin" valueType="num">
                                      <p:cBhvr>
                                        <p:cTn id="36" dur="500" fill="hold"/>
                                        <p:tgtEl>
                                          <p:spTgt spid="461827">
                                            <p:txEl>
                                              <p:pRg st="7" end="7"/>
                                            </p:txEl>
                                          </p:spTgt>
                                        </p:tgtEl>
                                        <p:attrNameLst>
                                          <p:attrName>ppt_h</p:attrName>
                                        </p:attrNameLst>
                                      </p:cBhvr>
                                      <p:tavLst>
                                        <p:tav tm="0">
                                          <p:val>
                                            <p:fltVal val="0"/>
                                          </p:val>
                                        </p:tav>
                                        <p:tav tm="100000">
                                          <p:val>
                                            <p:strVal val="#ppt_h"/>
                                          </p:val>
                                        </p:tav>
                                      </p:tavLst>
                                    </p:anim>
                                  </p:childTnLst>
                                </p:cTn>
                              </p:par>
                              <p:par>
                                <p:cTn id="37" presetID="23" presetClass="entr" presetSubtype="16" fill="hold" grpId="0" nodeType="withEffect">
                                  <p:stCondLst>
                                    <p:cond delay="0"/>
                                  </p:stCondLst>
                                  <p:childTnLst>
                                    <p:set>
                                      <p:cBhvr>
                                        <p:cTn id="38" dur="1" fill="hold">
                                          <p:stCondLst>
                                            <p:cond delay="0"/>
                                          </p:stCondLst>
                                        </p:cTn>
                                        <p:tgtEl>
                                          <p:spTgt spid="461827">
                                            <p:txEl>
                                              <p:pRg st="8" end="8"/>
                                            </p:txEl>
                                          </p:spTgt>
                                        </p:tgtEl>
                                        <p:attrNameLst>
                                          <p:attrName>style.visibility</p:attrName>
                                        </p:attrNameLst>
                                      </p:cBhvr>
                                      <p:to>
                                        <p:strVal val="visible"/>
                                      </p:to>
                                    </p:set>
                                    <p:anim calcmode="lin" valueType="num">
                                      <p:cBhvr>
                                        <p:cTn id="39" dur="500" fill="hold"/>
                                        <p:tgtEl>
                                          <p:spTgt spid="461827">
                                            <p:txEl>
                                              <p:pRg st="8" end="8"/>
                                            </p:txEl>
                                          </p:spTgt>
                                        </p:tgtEl>
                                        <p:attrNameLst>
                                          <p:attrName>ppt_w</p:attrName>
                                        </p:attrNameLst>
                                      </p:cBhvr>
                                      <p:tavLst>
                                        <p:tav tm="0">
                                          <p:val>
                                            <p:fltVal val="0"/>
                                          </p:val>
                                        </p:tav>
                                        <p:tav tm="100000">
                                          <p:val>
                                            <p:strVal val="#ppt_w"/>
                                          </p:val>
                                        </p:tav>
                                      </p:tavLst>
                                    </p:anim>
                                    <p:anim calcmode="lin" valueType="num">
                                      <p:cBhvr>
                                        <p:cTn id="40" dur="500" fill="hold"/>
                                        <p:tgtEl>
                                          <p:spTgt spid="461827">
                                            <p:txEl>
                                              <p:pRg st="8" end="8"/>
                                            </p:txEl>
                                          </p:spTgt>
                                        </p:tgtEl>
                                        <p:attrNameLst>
                                          <p:attrName>ppt_h</p:attrName>
                                        </p:attrNameLst>
                                      </p:cBhvr>
                                      <p:tavLst>
                                        <p:tav tm="0">
                                          <p:val>
                                            <p:fltVal val="0"/>
                                          </p:val>
                                        </p:tav>
                                        <p:tav tm="100000">
                                          <p:val>
                                            <p:strVal val="#ppt_h"/>
                                          </p:val>
                                        </p:tav>
                                      </p:tavLst>
                                    </p:anim>
                                  </p:childTnLst>
                                </p:cTn>
                              </p:par>
                              <p:par>
                                <p:cTn id="41" presetID="23" presetClass="entr" presetSubtype="16" fill="hold" grpId="0" nodeType="withEffect">
                                  <p:stCondLst>
                                    <p:cond delay="0"/>
                                  </p:stCondLst>
                                  <p:childTnLst>
                                    <p:set>
                                      <p:cBhvr>
                                        <p:cTn id="42" dur="1" fill="hold">
                                          <p:stCondLst>
                                            <p:cond delay="0"/>
                                          </p:stCondLst>
                                        </p:cTn>
                                        <p:tgtEl>
                                          <p:spTgt spid="461827">
                                            <p:txEl>
                                              <p:pRg st="9" end="9"/>
                                            </p:txEl>
                                          </p:spTgt>
                                        </p:tgtEl>
                                        <p:attrNameLst>
                                          <p:attrName>style.visibility</p:attrName>
                                        </p:attrNameLst>
                                      </p:cBhvr>
                                      <p:to>
                                        <p:strVal val="visible"/>
                                      </p:to>
                                    </p:set>
                                    <p:anim calcmode="lin" valueType="num">
                                      <p:cBhvr>
                                        <p:cTn id="43" dur="500" fill="hold"/>
                                        <p:tgtEl>
                                          <p:spTgt spid="461827">
                                            <p:txEl>
                                              <p:pRg st="9" end="9"/>
                                            </p:txEl>
                                          </p:spTgt>
                                        </p:tgtEl>
                                        <p:attrNameLst>
                                          <p:attrName>ppt_w</p:attrName>
                                        </p:attrNameLst>
                                      </p:cBhvr>
                                      <p:tavLst>
                                        <p:tav tm="0">
                                          <p:val>
                                            <p:fltVal val="0"/>
                                          </p:val>
                                        </p:tav>
                                        <p:tav tm="100000">
                                          <p:val>
                                            <p:strVal val="#ppt_w"/>
                                          </p:val>
                                        </p:tav>
                                      </p:tavLst>
                                    </p:anim>
                                    <p:anim calcmode="lin" valueType="num">
                                      <p:cBhvr>
                                        <p:cTn id="44" dur="500" fill="hold"/>
                                        <p:tgtEl>
                                          <p:spTgt spid="461827">
                                            <p:txEl>
                                              <p:pRg st="9" end="9"/>
                                            </p:txEl>
                                          </p:spTgt>
                                        </p:tgtEl>
                                        <p:attrNameLst>
                                          <p:attrName>ppt_h</p:attrName>
                                        </p:attrNameLst>
                                      </p:cBhvr>
                                      <p:tavLst>
                                        <p:tav tm="0">
                                          <p:val>
                                            <p:fltVal val="0"/>
                                          </p:val>
                                        </p:tav>
                                        <p:tav tm="100000">
                                          <p:val>
                                            <p:strVal val="#ppt_h"/>
                                          </p:val>
                                        </p:tav>
                                      </p:tavLst>
                                    </p:anim>
                                  </p:childTnLst>
                                </p:cTn>
                              </p:par>
                              <p:par>
                                <p:cTn id="45" presetID="23" presetClass="entr" presetSubtype="16" fill="hold" grpId="0" nodeType="withEffect">
                                  <p:stCondLst>
                                    <p:cond delay="0"/>
                                  </p:stCondLst>
                                  <p:childTnLst>
                                    <p:set>
                                      <p:cBhvr>
                                        <p:cTn id="46" dur="1" fill="hold">
                                          <p:stCondLst>
                                            <p:cond delay="0"/>
                                          </p:stCondLst>
                                        </p:cTn>
                                        <p:tgtEl>
                                          <p:spTgt spid="461827">
                                            <p:txEl>
                                              <p:pRg st="11" end="11"/>
                                            </p:txEl>
                                          </p:spTgt>
                                        </p:tgtEl>
                                        <p:attrNameLst>
                                          <p:attrName>style.visibility</p:attrName>
                                        </p:attrNameLst>
                                      </p:cBhvr>
                                      <p:to>
                                        <p:strVal val="visible"/>
                                      </p:to>
                                    </p:set>
                                    <p:anim calcmode="lin" valueType="num">
                                      <p:cBhvr>
                                        <p:cTn id="47" dur="500" fill="hold"/>
                                        <p:tgtEl>
                                          <p:spTgt spid="461827">
                                            <p:txEl>
                                              <p:pRg st="11" end="11"/>
                                            </p:txEl>
                                          </p:spTgt>
                                        </p:tgtEl>
                                        <p:attrNameLst>
                                          <p:attrName>ppt_w</p:attrName>
                                        </p:attrNameLst>
                                      </p:cBhvr>
                                      <p:tavLst>
                                        <p:tav tm="0">
                                          <p:val>
                                            <p:fltVal val="0"/>
                                          </p:val>
                                        </p:tav>
                                        <p:tav tm="100000">
                                          <p:val>
                                            <p:strVal val="#ppt_w"/>
                                          </p:val>
                                        </p:tav>
                                      </p:tavLst>
                                    </p:anim>
                                    <p:anim calcmode="lin" valueType="num">
                                      <p:cBhvr>
                                        <p:cTn id="48" dur="500" fill="hold"/>
                                        <p:tgtEl>
                                          <p:spTgt spid="461827">
                                            <p:txEl>
                                              <p:pRg st="11" end="11"/>
                                            </p:txEl>
                                          </p:spTgt>
                                        </p:tgtEl>
                                        <p:attrNameLst>
                                          <p:attrName>ppt_h</p:attrName>
                                        </p:attrNameLst>
                                      </p:cBhvr>
                                      <p:tavLst>
                                        <p:tav tm="0">
                                          <p:val>
                                            <p:fltVal val="0"/>
                                          </p:val>
                                        </p:tav>
                                        <p:tav tm="100000">
                                          <p:val>
                                            <p:strVal val="#ppt_h"/>
                                          </p:val>
                                        </p:tav>
                                      </p:tavLst>
                                    </p:anim>
                                  </p:childTnLst>
                                </p:cTn>
                              </p:par>
                              <p:par>
                                <p:cTn id="49" presetID="23" presetClass="entr" presetSubtype="16" fill="hold" grpId="0" nodeType="withEffect">
                                  <p:stCondLst>
                                    <p:cond delay="0"/>
                                  </p:stCondLst>
                                  <p:childTnLst>
                                    <p:set>
                                      <p:cBhvr>
                                        <p:cTn id="50" dur="1" fill="hold">
                                          <p:stCondLst>
                                            <p:cond delay="0"/>
                                          </p:stCondLst>
                                        </p:cTn>
                                        <p:tgtEl>
                                          <p:spTgt spid="461827">
                                            <p:txEl>
                                              <p:pRg st="12" end="12"/>
                                            </p:txEl>
                                          </p:spTgt>
                                        </p:tgtEl>
                                        <p:attrNameLst>
                                          <p:attrName>style.visibility</p:attrName>
                                        </p:attrNameLst>
                                      </p:cBhvr>
                                      <p:to>
                                        <p:strVal val="visible"/>
                                      </p:to>
                                    </p:set>
                                    <p:anim calcmode="lin" valueType="num">
                                      <p:cBhvr>
                                        <p:cTn id="51" dur="500" fill="hold"/>
                                        <p:tgtEl>
                                          <p:spTgt spid="461827">
                                            <p:txEl>
                                              <p:pRg st="12" end="12"/>
                                            </p:txEl>
                                          </p:spTgt>
                                        </p:tgtEl>
                                        <p:attrNameLst>
                                          <p:attrName>ppt_w</p:attrName>
                                        </p:attrNameLst>
                                      </p:cBhvr>
                                      <p:tavLst>
                                        <p:tav tm="0">
                                          <p:val>
                                            <p:fltVal val="0"/>
                                          </p:val>
                                        </p:tav>
                                        <p:tav tm="100000">
                                          <p:val>
                                            <p:strVal val="#ppt_w"/>
                                          </p:val>
                                        </p:tav>
                                      </p:tavLst>
                                    </p:anim>
                                    <p:anim calcmode="lin" valueType="num">
                                      <p:cBhvr>
                                        <p:cTn id="52" dur="500" fill="hold"/>
                                        <p:tgtEl>
                                          <p:spTgt spid="461827">
                                            <p:txEl>
                                              <p:pRg st="12" end="12"/>
                                            </p:txEl>
                                          </p:spTgt>
                                        </p:tgtEl>
                                        <p:attrNameLst>
                                          <p:attrName>ppt_h</p:attrName>
                                        </p:attrNameLst>
                                      </p:cBhvr>
                                      <p:tavLst>
                                        <p:tav tm="0">
                                          <p:val>
                                            <p:fltVal val="0"/>
                                          </p:val>
                                        </p:tav>
                                        <p:tav tm="100000">
                                          <p:val>
                                            <p:strVal val="#ppt_h"/>
                                          </p:val>
                                        </p:tav>
                                      </p:tavLst>
                                    </p:anim>
                                  </p:childTnLst>
                                </p:cTn>
                              </p:par>
                              <p:par>
                                <p:cTn id="53" presetID="23" presetClass="entr" presetSubtype="16" fill="hold" grpId="0" nodeType="withEffect">
                                  <p:stCondLst>
                                    <p:cond delay="0"/>
                                  </p:stCondLst>
                                  <p:childTnLst>
                                    <p:set>
                                      <p:cBhvr>
                                        <p:cTn id="54" dur="1" fill="hold">
                                          <p:stCondLst>
                                            <p:cond delay="0"/>
                                          </p:stCondLst>
                                        </p:cTn>
                                        <p:tgtEl>
                                          <p:spTgt spid="461827">
                                            <p:txEl>
                                              <p:pRg st="13" end="13"/>
                                            </p:txEl>
                                          </p:spTgt>
                                        </p:tgtEl>
                                        <p:attrNameLst>
                                          <p:attrName>style.visibility</p:attrName>
                                        </p:attrNameLst>
                                      </p:cBhvr>
                                      <p:to>
                                        <p:strVal val="visible"/>
                                      </p:to>
                                    </p:set>
                                    <p:anim calcmode="lin" valueType="num">
                                      <p:cBhvr>
                                        <p:cTn id="55" dur="500" fill="hold"/>
                                        <p:tgtEl>
                                          <p:spTgt spid="461827">
                                            <p:txEl>
                                              <p:pRg st="13" end="13"/>
                                            </p:txEl>
                                          </p:spTgt>
                                        </p:tgtEl>
                                        <p:attrNameLst>
                                          <p:attrName>ppt_w</p:attrName>
                                        </p:attrNameLst>
                                      </p:cBhvr>
                                      <p:tavLst>
                                        <p:tav tm="0">
                                          <p:val>
                                            <p:fltVal val="0"/>
                                          </p:val>
                                        </p:tav>
                                        <p:tav tm="100000">
                                          <p:val>
                                            <p:strVal val="#ppt_w"/>
                                          </p:val>
                                        </p:tav>
                                      </p:tavLst>
                                    </p:anim>
                                    <p:anim calcmode="lin" valueType="num">
                                      <p:cBhvr>
                                        <p:cTn id="56" dur="500" fill="hold"/>
                                        <p:tgtEl>
                                          <p:spTgt spid="461827">
                                            <p:txEl>
                                              <p:pRg st="13" end="13"/>
                                            </p:txEl>
                                          </p:spTgt>
                                        </p:tgtEl>
                                        <p:attrNameLst>
                                          <p:attrName>ppt_h</p:attrName>
                                        </p:attrNameLst>
                                      </p:cBhvr>
                                      <p:tavLst>
                                        <p:tav tm="0">
                                          <p:val>
                                            <p:fltVal val="0"/>
                                          </p:val>
                                        </p:tav>
                                        <p:tav tm="100000">
                                          <p:val>
                                            <p:strVal val="#ppt_h"/>
                                          </p:val>
                                        </p:tav>
                                      </p:tavLst>
                                    </p:anim>
                                  </p:childTnLst>
                                </p:cTn>
                              </p:par>
                              <p:par>
                                <p:cTn id="57" presetID="23" presetClass="entr" presetSubtype="16" fill="hold" grpId="0" nodeType="withEffect">
                                  <p:stCondLst>
                                    <p:cond delay="0"/>
                                  </p:stCondLst>
                                  <p:childTnLst>
                                    <p:set>
                                      <p:cBhvr>
                                        <p:cTn id="58" dur="1" fill="hold">
                                          <p:stCondLst>
                                            <p:cond delay="0"/>
                                          </p:stCondLst>
                                        </p:cTn>
                                        <p:tgtEl>
                                          <p:spTgt spid="461827">
                                            <p:txEl>
                                              <p:pRg st="14" end="14"/>
                                            </p:txEl>
                                          </p:spTgt>
                                        </p:tgtEl>
                                        <p:attrNameLst>
                                          <p:attrName>style.visibility</p:attrName>
                                        </p:attrNameLst>
                                      </p:cBhvr>
                                      <p:to>
                                        <p:strVal val="visible"/>
                                      </p:to>
                                    </p:set>
                                    <p:anim calcmode="lin" valueType="num">
                                      <p:cBhvr>
                                        <p:cTn id="59" dur="500" fill="hold"/>
                                        <p:tgtEl>
                                          <p:spTgt spid="461827">
                                            <p:txEl>
                                              <p:pRg st="14" end="14"/>
                                            </p:txEl>
                                          </p:spTgt>
                                        </p:tgtEl>
                                        <p:attrNameLst>
                                          <p:attrName>ppt_w</p:attrName>
                                        </p:attrNameLst>
                                      </p:cBhvr>
                                      <p:tavLst>
                                        <p:tav tm="0">
                                          <p:val>
                                            <p:fltVal val="0"/>
                                          </p:val>
                                        </p:tav>
                                        <p:tav tm="100000">
                                          <p:val>
                                            <p:strVal val="#ppt_w"/>
                                          </p:val>
                                        </p:tav>
                                      </p:tavLst>
                                    </p:anim>
                                    <p:anim calcmode="lin" valueType="num">
                                      <p:cBhvr>
                                        <p:cTn id="60" dur="500" fill="hold"/>
                                        <p:tgtEl>
                                          <p:spTgt spid="461827">
                                            <p:txEl>
                                              <p:pRg st="14" end="14"/>
                                            </p:txEl>
                                          </p:spTgt>
                                        </p:tgtEl>
                                        <p:attrNameLst>
                                          <p:attrName>ppt_h</p:attrName>
                                        </p:attrNameLst>
                                      </p:cBhvr>
                                      <p:tavLst>
                                        <p:tav tm="0">
                                          <p:val>
                                            <p:fltVal val="0"/>
                                          </p:val>
                                        </p:tav>
                                        <p:tav tm="100000">
                                          <p:val>
                                            <p:strVal val="#ppt_h"/>
                                          </p:val>
                                        </p:tav>
                                      </p:tavLst>
                                    </p:anim>
                                  </p:childTnLst>
                                </p:cTn>
                              </p:par>
                              <p:par>
                                <p:cTn id="61" presetID="23" presetClass="entr" presetSubtype="16" fill="hold" grpId="0" nodeType="withEffect">
                                  <p:stCondLst>
                                    <p:cond delay="0"/>
                                  </p:stCondLst>
                                  <p:childTnLst>
                                    <p:set>
                                      <p:cBhvr>
                                        <p:cTn id="62" dur="1" fill="hold">
                                          <p:stCondLst>
                                            <p:cond delay="0"/>
                                          </p:stCondLst>
                                        </p:cTn>
                                        <p:tgtEl>
                                          <p:spTgt spid="461827">
                                            <p:txEl>
                                              <p:pRg st="15" end="15"/>
                                            </p:txEl>
                                          </p:spTgt>
                                        </p:tgtEl>
                                        <p:attrNameLst>
                                          <p:attrName>style.visibility</p:attrName>
                                        </p:attrNameLst>
                                      </p:cBhvr>
                                      <p:to>
                                        <p:strVal val="visible"/>
                                      </p:to>
                                    </p:set>
                                    <p:anim calcmode="lin" valueType="num">
                                      <p:cBhvr>
                                        <p:cTn id="63" dur="500" fill="hold"/>
                                        <p:tgtEl>
                                          <p:spTgt spid="461827">
                                            <p:txEl>
                                              <p:pRg st="15" end="15"/>
                                            </p:txEl>
                                          </p:spTgt>
                                        </p:tgtEl>
                                        <p:attrNameLst>
                                          <p:attrName>ppt_w</p:attrName>
                                        </p:attrNameLst>
                                      </p:cBhvr>
                                      <p:tavLst>
                                        <p:tav tm="0">
                                          <p:val>
                                            <p:fltVal val="0"/>
                                          </p:val>
                                        </p:tav>
                                        <p:tav tm="100000">
                                          <p:val>
                                            <p:strVal val="#ppt_w"/>
                                          </p:val>
                                        </p:tav>
                                      </p:tavLst>
                                    </p:anim>
                                    <p:anim calcmode="lin" valueType="num">
                                      <p:cBhvr>
                                        <p:cTn id="64" dur="500" fill="hold"/>
                                        <p:tgtEl>
                                          <p:spTgt spid="461827">
                                            <p:txEl>
                                              <p:pRg st="15" end="15"/>
                                            </p:txEl>
                                          </p:spTgt>
                                        </p:tgtEl>
                                        <p:attrNameLst>
                                          <p:attrName>ppt_h</p:attrName>
                                        </p:attrNameLst>
                                      </p:cBhvr>
                                      <p:tavLst>
                                        <p:tav tm="0">
                                          <p:val>
                                            <p:fltVal val="0"/>
                                          </p:val>
                                        </p:tav>
                                        <p:tav tm="100000">
                                          <p:val>
                                            <p:strVal val="#ppt_h"/>
                                          </p:val>
                                        </p:tav>
                                      </p:tavLst>
                                    </p:anim>
                                  </p:childTnLst>
                                </p:cTn>
                              </p:par>
                              <p:par>
                                <p:cTn id="65" presetID="23" presetClass="entr" presetSubtype="16" fill="hold" grpId="0" nodeType="withEffect">
                                  <p:stCondLst>
                                    <p:cond delay="0"/>
                                  </p:stCondLst>
                                  <p:childTnLst>
                                    <p:set>
                                      <p:cBhvr>
                                        <p:cTn id="66" dur="1" fill="hold">
                                          <p:stCondLst>
                                            <p:cond delay="0"/>
                                          </p:stCondLst>
                                        </p:cTn>
                                        <p:tgtEl>
                                          <p:spTgt spid="461827">
                                            <p:txEl>
                                              <p:pRg st="16" end="16"/>
                                            </p:txEl>
                                          </p:spTgt>
                                        </p:tgtEl>
                                        <p:attrNameLst>
                                          <p:attrName>style.visibility</p:attrName>
                                        </p:attrNameLst>
                                      </p:cBhvr>
                                      <p:to>
                                        <p:strVal val="visible"/>
                                      </p:to>
                                    </p:set>
                                    <p:anim calcmode="lin" valueType="num">
                                      <p:cBhvr>
                                        <p:cTn id="67" dur="500" fill="hold"/>
                                        <p:tgtEl>
                                          <p:spTgt spid="461827">
                                            <p:txEl>
                                              <p:pRg st="16" end="16"/>
                                            </p:txEl>
                                          </p:spTgt>
                                        </p:tgtEl>
                                        <p:attrNameLst>
                                          <p:attrName>ppt_w</p:attrName>
                                        </p:attrNameLst>
                                      </p:cBhvr>
                                      <p:tavLst>
                                        <p:tav tm="0">
                                          <p:val>
                                            <p:fltVal val="0"/>
                                          </p:val>
                                        </p:tav>
                                        <p:tav tm="100000">
                                          <p:val>
                                            <p:strVal val="#ppt_w"/>
                                          </p:val>
                                        </p:tav>
                                      </p:tavLst>
                                    </p:anim>
                                    <p:anim calcmode="lin" valueType="num">
                                      <p:cBhvr>
                                        <p:cTn id="68" dur="500" fill="hold"/>
                                        <p:tgtEl>
                                          <p:spTgt spid="461827">
                                            <p:txEl>
                                              <p:pRg st="16" end="16"/>
                                            </p:txEl>
                                          </p:spTgt>
                                        </p:tgtEl>
                                        <p:attrNameLst>
                                          <p:attrName>ppt_h</p:attrName>
                                        </p:attrNameLst>
                                      </p:cBhvr>
                                      <p:tavLst>
                                        <p:tav tm="0">
                                          <p:val>
                                            <p:fltVal val="0"/>
                                          </p:val>
                                        </p:tav>
                                        <p:tav tm="100000">
                                          <p:val>
                                            <p:strVal val="#ppt_h"/>
                                          </p:val>
                                        </p:tav>
                                      </p:tavLst>
                                    </p:anim>
                                  </p:childTnLst>
                                </p:cTn>
                              </p:par>
                              <p:par>
                                <p:cTn id="69" presetID="23" presetClass="entr" presetSubtype="16" fill="hold" grpId="0" nodeType="withEffect">
                                  <p:stCondLst>
                                    <p:cond delay="0"/>
                                  </p:stCondLst>
                                  <p:childTnLst>
                                    <p:set>
                                      <p:cBhvr>
                                        <p:cTn id="70" dur="1" fill="hold">
                                          <p:stCondLst>
                                            <p:cond delay="0"/>
                                          </p:stCondLst>
                                        </p:cTn>
                                        <p:tgtEl>
                                          <p:spTgt spid="461827">
                                            <p:txEl>
                                              <p:pRg st="17" end="17"/>
                                            </p:txEl>
                                          </p:spTgt>
                                        </p:tgtEl>
                                        <p:attrNameLst>
                                          <p:attrName>style.visibility</p:attrName>
                                        </p:attrNameLst>
                                      </p:cBhvr>
                                      <p:to>
                                        <p:strVal val="visible"/>
                                      </p:to>
                                    </p:set>
                                    <p:anim calcmode="lin" valueType="num">
                                      <p:cBhvr>
                                        <p:cTn id="71" dur="500" fill="hold"/>
                                        <p:tgtEl>
                                          <p:spTgt spid="461827">
                                            <p:txEl>
                                              <p:pRg st="17" end="17"/>
                                            </p:txEl>
                                          </p:spTgt>
                                        </p:tgtEl>
                                        <p:attrNameLst>
                                          <p:attrName>ppt_w</p:attrName>
                                        </p:attrNameLst>
                                      </p:cBhvr>
                                      <p:tavLst>
                                        <p:tav tm="0">
                                          <p:val>
                                            <p:fltVal val="0"/>
                                          </p:val>
                                        </p:tav>
                                        <p:tav tm="100000">
                                          <p:val>
                                            <p:strVal val="#ppt_w"/>
                                          </p:val>
                                        </p:tav>
                                      </p:tavLst>
                                    </p:anim>
                                    <p:anim calcmode="lin" valueType="num">
                                      <p:cBhvr>
                                        <p:cTn id="72" dur="500" fill="hold"/>
                                        <p:tgtEl>
                                          <p:spTgt spid="461827">
                                            <p:txEl>
                                              <p:pRg st="17" end="17"/>
                                            </p:txEl>
                                          </p:spTgt>
                                        </p:tgtEl>
                                        <p:attrNameLst>
                                          <p:attrName>ppt_h</p:attrName>
                                        </p:attrNameLst>
                                      </p:cBhvr>
                                      <p:tavLst>
                                        <p:tav tm="0">
                                          <p:val>
                                            <p:fltVal val="0"/>
                                          </p:val>
                                        </p:tav>
                                        <p:tav tm="100000">
                                          <p:val>
                                            <p:strVal val="#ppt_h"/>
                                          </p:val>
                                        </p:tav>
                                      </p:tavLst>
                                    </p:anim>
                                  </p:childTnLst>
                                </p:cTn>
                              </p:par>
                              <p:par>
                                <p:cTn id="73" presetID="23" presetClass="entr" presetSubtype="16" fill="hold" grpId="0" nodeType="withEffect">
                                  <p:stCondLst>
                                    <p:cond delay="0"/>
                                  </p:stCondLst>
                                  <p:childTnLst>
                                    <p:set>
                                      <p:cBhvr>
                                        <p:cTn id="74" dur="1" fill="hold">
                                          <p:stCondLst>
                                            <p:cond delay="0"/>
                                          </p:stCondLst>
                                        </p:cTn>
                                        <p:tgtEl>
                                          <p:spTgt spid="461827">
                                            <p:txEl>
                                              <p:pRg st="18" end="18"/>
                                            </p:txEl>
                                          </p:spTgt>
                                        </p:tgtEl>
                                        <p:attrNameLst>
                                          <p:attrName>style.visibility</p:attrName>
                                        </p:attrNameLst>
                                      </p:cBhvr>
                                      <p:to>
                                        <p:strVal val="visible"/>
                                      </p:to>
                                    </p:set>
                                    <p:anim calcmode="lin" valueType="num">
                                      <p:cBhvr>
                                        <p:cTn id="75" dur="500" fill="hold"/>
                                        <p:tgtEl>
                                          <p:spTgt spid="461827">
                                            <p:txEl>
                                              <p:pRg st="18" end="18"/>
                                            </p:txEl>
                                          </p:spTgt>
                                        </p:tgtEl>
                                        <p:attrNameLst>
                                          <p:attrName>ppt_w</p:attrName>
                                        </p:attrNameLst>
                                      </p:cBhvr>
                                      <p:tavLst>
                                        <p:tav tm="0">
                                          <p:val>
                                            <p:fltVal val="0"/>
                                          </p:val>
                                        </p:tav>
                                        <p:tav tm="100000">
                                          <p:val>
                                            <p:strVal val="#ppt_w"/>
                                          </p:val>
                                        </p:tav>
                                      </p:tavLst>
                                    </p:anim>
                                    <p:anim calcmode="lin" valueType="num">
                                      <p:cBhvr>
                                        <p:cTn id="76" dur="500" fill="hold"/>
                                        <p:tgtEl>
                                          <p:spTgt spid="461827">
                                            <p:txEl>
                                              <p:pRg st="18" end="18"/>
                                            </p:txEl>
                                          </p:spTgt>
                                        </p:tgtEl>
                                        <p:attrNameLst>
                                          <p:attrName>ppt_h</p:attrName>
                                        </p:attrNameLst>
                                      </p:cBhvr>
                                      <p:tavLst>
                                        <p:tav tm="0">
                                          <p:val>
                                            <p:fltVal val="0"/>
                                          </p:val>
                                        </p:tav>
                                        <p:tav tm="100000">
                                          <p:val>
                                            <p:strVal val="#ppt_h"/>
                                          </p:val>
                                        </p:tav>
                                      </p:tavLst>
                                    </p:anim>
                                  </p:childTnLst>
                                </p:cTn>
                              </p:par>
                              <p:par>
                                <p:cTn id="77" presetID="23" presetClass="entr" presetSubtype="16" fill="hold" grpId="0" nodeType="withEffect">
                                  <p:stCondLst>
                                    <p:cond delay="0"/>
                                  </p:stCondLst>
                                  <p:childTnLst>
                                    <p:set>
                                      <p:cBhvr>
                                        <p:cTn id="78" dur="1" fill="hold">
                                          <p:stCondLst>
                                            <p:cond delay="0"/>
                                          </p:stCondLst>
                                        </p:cTn>
                                        <p:tgtEl>
                                          <p:spTgt spid="461827">
                                            <p:txEl>
                                              <p:pRg st="19" end="19"/>
                                            </p:txEl>
                                          </p:spTgt>
                                        </p:tgtEl>
                                        <p:attrNameLst>
                                          <p:attrName>style.visibility</p:attrName>
                                        </p:attrNameLst>
                                      </p:cBhvr>
                                      <p:to>
                                        <p:strVal val="visible"/>
                                      </p:to>
                                    </p:set>
                                    <p:anim calcmode="lin" valueType="num">
                                      <p:cBhvr>
                                        <p:cTn id="79" dur="500" fill="hold"/>
                                        <p:tgtEl>
                                          <p:spTgt spid="461827">
                                            <p:txEl>
                                              <p:pRg st="19" end="19"/>
                                            </p:txEl>
                                          </p:spTgt>
                                        </p:tgtEl>
                                        <p:attrNameLst>
                                          <p:attrName>ppt_w</p:attrName>
                                        </p:attrNameLst>
                                      </p:cBhvr>
                                      <p:tavLst>
                                        <p:tav tm="0">
                                          <p:val>
                                            <p:fltVal val="0"/>
                                          </p:val>
                                        </p:tav>
                                        <p:tav tm="100000">
                                          <p:val>
                                            <p:strVal val="#ppt_w"/>
                                          </p:val>
                                        </p:tav>
                                      </p:tavLst>
                                    </p:anim>
                                    <p:anim calcmode="lin" valueType="num">
                                      <p:cBhvr>
                                        <p:cTn id="80" dur="500" fill="hold"/>
                                        <p:tgtEl>
                                          <p:spTgt spid="461827">
                                            <p:txEl>
                                              <p:pRg st="19" end="19"/>
                                            </p:txEl>
                                          </p:spTgt>
                                        </p:tgtEl>
                                        <p:attrNameLst>
                                          <p:attrName>ppt_h</p:attrName>
                                        </p:attrNameLst>
                                      </p:cBhvr>
                                      <p:tavLst>
                                        <p:tav tm="0">
                                          <p:val>
                                            <p:fltVal val="0"/>
                                          </p:val>
                                        </p:tav>
                                        <p:tav tm="100000">
                                          <p:val>
                                            <p:strVal val="#ppt_h"/>
                                          </p:val>
                                        </p:tav>
                                      </p:tavLst>
                                    </p:anim>
                                  </p:childTnLst>
                                </p:cTn>
                              </p:par>
                              <p:par>
                                <p:cTn id="81" presetID="23" presetClass="entr" presetSubtype="16" fill="hold" grpId="0" nodeType="withEffect">
                                  <p:stCondLst>
                                    <p:cond delay="0"/>
                                  </p:stCondLst>
                                  <p:childTnLst>
                                    <p:set>
                                      <p:cBhvr>
                                        <p:cTn id="82" dur="1" fill="hold">
                                          <p:stCondLst>
                                            <p:cond delay="0"/>
                                          </p:stCondLst>
                                        </p:cTn>
                                        <p:tgtEl>
                                          <p:spTgt spid="461827">
                                            <p:txEl>
                                              <p:pRg st="20" end="20"/>
                                            </p:txEl>
                                          </p:spTgt>
                                        </p:tgtEl>
                                        <p:attrNameLst>
                                          <p:attrName>style.visibility</p:attrName>
                                        </p:attrNameLst>
                                      </p:cBhvr>
                                      <p:to>
                                        <p:strVal val="visible"/>
                                      </p:to>
                                    </p:set>
                                    <p:anim calcmode="lin" valueType="num">
                                      <p:cBhvr>
                                        <p:cTn id="83" dur="500" fill="hold"/>
                                        <p:tgtEl>
                                          <p:spTgt spid="461827">
                                            <p:txEl>
                                              <p:pRg st="20" end="20"/>
                                            </p:txEl>
                                          </p:spTgt>
                                        </p:tgtEl>
                                        <p:attrNameLst>
                                          <p:attrName>ppt_w</p:attrName>
                                        </p:attrNameLst>
                                      </p:cBhvr>
                                      <p:tavLst>
                                        <p:tav tm="0">
                                          <p:val>
                                            <p:fltVal val="0"/>
                                          </p:val>
                                        </p:tav>
                                        <p:tav tm="100000">
                                          <p:val>
                                            <p:strVal val="#ppt_w"/>
                                          </p:val>
                                        </p:tav>
                                      </p:tavLst>
                                    </p:anim>
                                    <p:anim calcmode="lin" valueType="num">
                                      <p:cBhvr>
                                        <p:cTn id="84" dur="500" fill="hold"/>
                                        <p:tgtEl>
                                          <p:spTgt spid="461827">
                                            <p:txEl>
                                              <p:pRg st="20" end="20"/>
                                            </p:txEl>
                                          </p:spTgt>
                                        </p:tgtEl>
                                        <p:attrNameLst>
                                          <p:attrName>ppt_h</p:attrName>
                                        </p:attrNameLst>
                                      </p:cBhvr>
                                      <p:tavLst>
                                        <p:tav tm="0">
                                          <p:val>
                                            <p:fltVal val="0"/>
                                          </p:val>
                                        </p:tav>
                                        <p:tav tm="100000">
                                          <p:val>
                                            <p:strVal val="#ppt_h"/>
                                          </p:val>
                                        </p:tav>
                                      </p:tavLst>
                                    </p:anim>
                                  </p:childTnLst>
                                </p:cTn>
                              </p:par>
                              <p:par>
                                <p:cTn id="85" presetID="23" presetClass="entr" presetSubtype="16" fill="hold" grpId="0" nodeType="withEffect">
                                  <p:stCondLst>
                                    <p:cond delay="0"/>
                                  </p:stCondLst>
                                  <p:childTnLst>
                                    <p:set>
                                      <p:cBhvr>
                                        <p:cTn id="86" dur="1" fill="hold">
                                          <p:stCondLst>
                                            <p:cond delay="0"/>
                                          </p:stCondLst>
                                        </p:cTn>
                                        <p:tgtEl>
                                          <p:spTgt spid="461827">
                                            <p:txEl>
                                              <p:pRg st="21" end="21"/>
                                            </p:txEl>
                                          </p:spTgt>
                                        </p:tgtEl>
                                        <p:attrNameLst>
                                          <p:attrName>style.visibility</p:attrName>
                                        </p:attrNameLst>
                                      </p:cBhvr>
                                      <p:to>
                                        <p:strVal val="visible"/>
                                      </p:to>
                                    </p:set>
                                    <p:anim calcmode="lin" valueType="num">
                                      <p:cBhvr>
                                        <p:cTn id="87" dur="500" fill="hold"/>
                                        <p:tgtEl>
                                          <p:spTgt spid="461827">
                                            <p:txEl>
                                              <p:pRg st="21" end="21"/>
                                            </p:txEl>
                                          </p:spTgt>
                                        </p:tgtEl>
                                        <p:attrNameLst>
                                          <p:attrName>ppt_w</p:attrName>
                                        </p:attrNameLst>
                                      </p:cBhvr>
                                      <p:tavLst>
                                        <p:tav tm="0">
                                          <p:val>
                                            <p:fltVal val="0"/>
                                          </p:val>
                                        </p:tav>
                                        <p:tav tm="100000">
                                          <p:val>
                                            <p:strVal val="#ppt_w"/>
                                          </p:val>
                                        </p:tav>
                                      </p:tavLst>
                                    </p:anim>
                                    <p:anim calcmode="lin" valueType="num">
                                      <p:cBhvr>
                                        <p:cTn id="88" dur="500" fill="hold"/>
                                        <p:tgtEl>
                                          <p:spTgt spid="461827">
                                            <p:txEl>
                                              <p:pRg st="21" end="21"/>
                                            </p:txEl>
                                          </p:spTgt>
                                        </p:tgtEl>
                                        <p:attrNameLst>
                                          <p:attrName>ppt_h</p:attrName>
                                        </p:attrNameLst>
                                      </p:cBhvr>
                                      <p:tavLst>
                                        <p:tav tm="0">
                                          <p:val>
                                            <p:fltVal val="0"/>
                                          </p:val>
                                        </p:tav>
                                        <p:tav tm="100000">
                                          <p:val>
                                            <p:strVal val="#ppt_h"/>
                                          </p:val>
                                        </p:tav>
                                      </p:tavLst>
                                    </p:anim>
                                  </p:childTnLst>
                                </p:cTn>
                              </p:par>
                              <p:par>
                                <p:cTn id="89" presetID="23" presetClass="entr" presetSubtype="16" fill="hold" grpId="0" nodeType="withEffect">
                                  <p:stCondLst>
                                    <p:cond delay="0"/>
                                  </p:stCondLst>
                                  <p:childTnLst>
                                    <p:set>
                                      <p:cBhvr>
                                        <p:cTn id="90" dur="1" fill="hold">
                                          <p:stCondLst>
                                            <p:cond delay="0"/>
                                          </p:stCondLst>
                                        </p:cTn>
                                        <p:tgtEl>
                                          <p:spTgt spid="461827">
                                            <p:txEl>
                                              <p:pRg st="22" end="22"/>
                                            </p:txEl>
                                          </p:spTgt>
                                        </p:tgtEl>
                                        <p:attrNameLst>
                                          <p:attrName>style.visibility</p:attrName>
                                        </p:attrNameLst>
                                      </p:cBhvr>
                                      <p:to>
                                        <p:strVal val="visible"/>
                                      </p:to>
                                    </p:set>
                                    <p:anim calcmode="lin" valueType="num">
                                      <p:cBhvr>
                                        <p:cTn id="91" dur="500" fill="hold"/>
                                        <p:tgtEl>
                                          <p:spTgt spid="461827">
                                            <p:txEl>
                                              <p:pRg st="22" end="22"/>
                                            </p:txEl>
                                          </p:spTgt>
                                        </p:tgtEl>
                                        <p:attrNameLst>
                                          <p:attrName>ppt_w</p:attrName>
                                        </p:attrNameLst>
                                      </p:cBhvr>
                                      <p:tavLst>
                                        <p:tav tm="0">
                                          <p:val>
                                            <p:fltVal val="0"/>
                                          </p:val>
                                        </p:tav>
                                        <p:tav tm="100000">
                                          <p:val>
                                            <p:strVal val="#ppt_w"/>
                                          </p:val>
                                        </p:tav>
                                      </p:tavLst>
                                    </p:anim>
                                    <p:anim calcmode="lin" valueType="num">
                                      <p:cBhvr>
                                        <p:cTn id="92" dur="500" fill="hold"/>
                                        <p:tgtEl>
                                          <p:spTgt spid="461827">
                                            <p:txEl>
                                              <p:pRg st="22" end="22"/>
                                            </p:txEl>
                                          </p:spTgt>
                                        </p:tgtEl>
                                        <p:attrNameLst>
                                          <p:attrName>ppt_h</p:attrName>
                                        </p:attrNameLst>
                                      </p:cBhvr>
                                      <p:tavLst>
                                        <p:tav tm="0">
                                          <p:val>
                                            <p:fltVal val="0"/>
                                          </p:val>
                                        </p:tav>
                                        <p:tav tm="100000">
                                          <p:val>
                                            <p:strVal val="#ppt_h"/>
                                          </p:val>
                                        </p:tav>
                                      </p:tavLst>
                                    </p:anim>
                                  </p:childTnLst>
                                </p:cTn>
                              </p:par>
                              <p:par>
                                <p:cTn id="93" presetID="23" presetClass="entr" presetSubtype="16" fill="hold" grpId="0" nodeType="withEffect">
                                  <p:stCondLst>
                                    <p:cond delay="0"/>
                                  </p:stCondLst>
                                  <p:childTnLst>
                                    <p:set>
                                      <p:cBhvr>
                                        <p:cTn id="94" dur="1" fill="hold">
                                          <p:stCondLst>
                                            <p:cond delay="0"/>
                                          </p:stCondLst>
                                        </p:cTn>
                                        <p:tgtEl>
                                          <p:spTgt spid="461827">
                                            <p:txEl>
                                              <p:pRg st="23" end="23"/>
                                            </p:txEl>
                                          </p:spTgt>
                                        </p:tgtEl>
                                        <p:attrNameLst>
                                          <p:attrName>style.visibility</p:attrName>
                                        </p:attrNameLst>
                                      </p:cBhvr>
                                      <p:to>
                                        <p:strVal val="visible"/>
                                      </p:to>
                                    </p:set>
                                    <p:anim calcmode="lin" valueType="num">
                                      <p:cBhvr>
                                        <p:cTn id="95" dur="500" fill="hold"/>
                                        <p:tgtEl>
                                          <p:spTgt spid="461827">
                                            <p:txEl>
                                              <p:pRg st="23" end="23"/>
                                            </p:txEl>
                                          </p:spTgt>
                                        </p:tgtEl>
                                        <p:attrNameLst>
                                          <p:attrName>ppt_w</p:attrName>
                                        </p:attrNameLst>
                                      </p:cBhvr>
                                      <p:tavLst>
                                        <p:tav tm="0">
                                          <p:val>
                                            <p:fltVal val="0"/>
                                          </p:val>
                                        </p:tav>
                                        <p:tav tm="100000">
                                          <p:val>
                                            <p:strVal val="#ppt_w"/>
                                          </p:val>
                                        </p:tav>
                                      </p:tavLst>
                                    </p:anim>
                                    <p:anim calcmode="lin" valueType="num">
                                      <p:cBhvr>
                                        <p:cTn id="96" dur="500" fill="hold"/>
                                        <p:tgtEl>
                                          <p:spTgt spid="461827">
                                            <p:txEl>
                                              <p:pRg st="23" end="23"/>
                                            </p:txEl>
                                          </p:spTgt>
                                        </p:tgtEl>
                                        <p:attrNameLst>
                                          <p:attrName>ppt_h</p:attrName>
                                        </p:attrNameLst>
                                      </p:cBhvr>
                                      <p:tavLst>
                                        <p:tav tm="0">
                                          <p:val>
                                            <p:fltVal val="0"/>
                                          </p:val>
                                        </p:tav>
                                        <p:tav tm="100000">
                                          <p:val>
                                            <p:strVal val="#ppt_h"/>
                                          </p:val>
                                        </p:tav>
                                      </p:tavLst>
                                    </p:anim>
                                  </p:childTnLst>
                                </p:cTn>
                              </p:par>
                            </p:childTnLst>
                          </p:cTn>
                        </p:par>
                      </p:childTnLst>
                    </p:cTn>
                  </p:par>
                  <p:par>
                    <p:cTn id="97" fill="hold">
                      <p:stCondLst>
                        <p:cond delay="indefinite"/>
                      </p:stCondLst>
                      <p:childTnLst>
                        <p:par>
                          <p:cTn id="98" fill="hold">
                            <p:stCondLst>
                              <p:cond delay="0"/>
                            </p:stCondLst>
                            <p:childTnLst>
                              <p:par>
                                <p:cTn id="99" presetID="23" presetClass="entr" presetSubtype="16" fill="hold" grpId="0" nodeType="clickEffect">
                                  <p:stCondLst>
                                    <p:cond delay="0"/>
                                  </p:stCondLst>
                                  <p:childTnLst>
                                    <p:set>
                                      <p:cBhvr>
                                        <p:cTn id="100" dur="1" fill="hold">
                                          <p:stCondLst>
                                            <p:cond delay="0"/>
                                          </p:stCondLst>
                                        </p:cTn>
                                        <p:tgtEl>
                                          <p:spTgt spid="461828"/>
                                        </p:tgtEl>
                                        <p:attrNameLst>
                                          <p:attrName>style.visibility</p:attrName>
                                        </p:attrNameLst>
                                      </p:cBhvr>
                                      <p:to>
                                        <p:strVal val="visible"/>
                                      </p:to>
                                    </p:set>
                                    <p:anim calcmode="lin" valueType="num">
                                      <p:cBhvr>
                                        <p:cTn id="101" dur="500" fill="hold"/>
                                        <p:tgtEl>
                                          <p:spTgt spid="461828"/>
                                        </p:tgtEl>
                                        <p:attrNameLst>
                                          <p:attrName>ppt_w</p:attrName>
                                        </p:attrNameLst>
                                      </p:cBhvr>
                                      <p:tavLst>
                                        <p:tav tm="0">
                                          <p:val>
                                            <p:fltVal val="0"/>
                                          </p:val>
                                        </p:tav>
                                        <p:tav tm="100000">
                                          <p:val>
                                            <p:strVal val="#ppt_w"/>
                                          </p:val>
                                        </p:tav>
                                      </p:tavLst>
                                    </p:anim>
                                    <p:anim calcmode="lin" valueType="num">
                                      <p:cBhvr>
                                        <p:cTn id="102" dur="500" fill="hold"/>
                                        <p:tgtEl>
                                          <p:spTgt spid="461828"/>
                                        </p:tgtEl>
                                        <p:attrNameLst>
                                          <p:attrName>ppt_h</p:attrName>
                                        </p:attrNameLst>
                                      </p:cBhvr>
                                      <p:tavLst>
                                        <p:tav tm="0">
                                          <p:val>
                                            <p:fltVal val="0"/>
                                          </p:val>
                                        </p:tav>
                                        <p:tav tm="100000">
                                          <p:val>
                                            <p:strVal val="#ppt_h"/>
                                          </p:val>
                                        </p:tav>
                                      </p:tavLst>
                                    </p:anim>
                                  </p:childTnLst>
                                </p:cTn>
                              </p:par>
                            </p:childTnLst>
                          </p:cTn>
                        </p:par>
                      </p:childTnLst>
                    </p:cTn>
                  </p:par>
                  <p:par>
                    <p:cTn id="103" fill="hold">
                      <p:stCondLst>
                        <p:cond delay="indefinite"/>
                      </p:stCondLst>
                      <p:childTnLst>
                        <p:par>
                          <p:cTn id="104" fill="hold">
                            <p:stCondLst>
                              <p:cond delay="0"/>
                            </p:stCondLst>
                            <p:childTnLst>
                              <p:par>
                                <p:cTn id="105" presetID="23" presetClass="entr" presetSubtype="16" fill="hold" nodeType="clickEffect">
                                  <p:stCondLst>
                                    <p:cond delay="0"/>
                                  </p:stCondLst>
                                  <p:childTnLst>
                                    <p:set>
                                      <p:cBhvr>
                                        <p:cTn id="106" dur="1" fill="hold">
                                          <p:stCondLst>
                                            <p:cond delay="0"/>
                                          </p:stCondLst>
                                        </p:cTn>
                                        <p:tgtEl>
                                          <p:spTgt spid="461829"/>
                                        </p:tgtEl>
                                        <p:attrNameLst>
                                          <p:attrName>style.visibility</p:attrName>
                                        </p:attrNameLst>
                                      </p:cBhvr>
                                      <p:to>
                                        <p:strVal val="visible"/>
                                      </p:to>
                                    </p:set>
                                    <p:anim calcmode="lin" valueType="num">
                                      <p:cBhvr>
                                        <p:cTn id="107" dur="500" fill="hold"/>
                                        <p:tgtEl>
                                          <p:spTgt spid="461829"/>
                                        </p:tgtEl>
                                        <p:attrNameLst>
                                          <p:attrName>ppt_w</p:attrName>
                                        </p:attrNameLst>
                                      </p:cBhvr>
                                      <p:tavLst>
                                        <p:tav tm="0">
                                          <p:val>
                                            <p:fltVal val="0"/>
                                          </p:val>
                                        </p:tav>
                                        <p:tav tm="100000">
                                          <p:val>
                                            <p:strVal val="#ppt_w"/>
                                          </p:val>
                                        </p:tav>
                                      </p:tavLst>
                                    </p:anim>
                                    <p:anim calcmode="lin" valueType="num">
                                      <p:cBhvr>
                                        <p:cTn id="108" dur="500" fill="hold"/>
                                        <p:tgtEl>
                                          <p:spTgt spid="46182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1826" grpId="0"/>
      <p:bldP spid="461827" grpId="0" build="p" animBg="1"/>
      <p:bldP spid="46182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874" name="Rectangle 2"/>
          <p:cNvSpPr>
            <a:spLocks noGrp="1" noChangeArrowheads="1"/>
          </p:cNvSpPr>
          <p:nvPr>
            <p:ph type="title"/>
          </p:nvPr>
        </p:nvSpPr>
        <p:spPr>
          <a:xfrm>
            <a:off x="152400" y="76200"/>
            <a:ext cx="8839200" cy="563563"/>
          </a:xfrm>
        </p:spPr>
        <p:txBody>
          <a:bodyPr>
            <a:normAutofit fontScale="90000"/>
          </a:bodyPr>
          <a:lstStyle/>
          <a:p>
            <a:r>
              <a:rPr lang="en-US" sz="3600" dirty="0"/>
              <a:t>Example </a:t>
            </a:r>
            <a:r>
              <a:rPr lang="en-US" sz="3600" dirty="0" smtClean="0"/>
              <a:t>8</a:t>
            </a:r>
            <a:endParaRPr lang="en-US" sz="3600" dirty="0"/>
          </a:p>
        </p:txBody>
      </p:sp>
      <p:sp>
        <p:nvSpPr>
          <p:cNvPr id="463875" name="Rectangle 3"/>
          <p:cNvSpPr>
            <a:spLocks noGrp="1" noChangeArrowheads="1"/>
          </p:cNvSpPr>
          <p:nvPr>
            <p:ph type="body" sz="half" idx="1"/>
          </p:nvPr>
        </p:nvSpPr>
        <p:spPr>
          <a:xfrm>
            <a:off x="381000" y="685800"/>
            <a:ext cx="4876800" cy="5943600"/>
          </a:xfrm>
          <a:noFill/>
          <a:ln>
            <a:solidFill>
              <a:schemeClr val="tx1"/>
            </a:solidFill>
          </a:ln>
        </p:spPr>
        <p:txBody>
          <a:bodyPr>
            <a:noAutofit/>
          </a:bodyPr>
          <a:lstStyle/>
          <a:p>
            <a:pPr>
              <a:lnSpc>
                <a:spcPct val="80000"/>
              </a:lnSpc>
              <a:buFontTx/>
              <a:buNone/>
            </a:pPr>
            <a:r>
              <a:rPr lang="en-US" sz="1400" b="1" dirty="0"/>
              <a:t>/*  Doubles each element of an array */</a:t>
            </a:r>
          </a:p>
          <a:p>
            <a:pPr>
              <a:lnSpc>
                <a:spcPct val="80000"/>
              </a:lnSpc>
              <a:buFontTx/>
              <a:buNone/>
            </a:pPr>
            <a:r>
              <a:rPr lang="en-US" sz="1400" b="1" dirty="0"/>
              <a:t>#include &lt;</a:t>
            </a:r>
            <a:r>
              <a:rPr lang="en-US" sz="1400" b="1" dirty="0" err="1"/>
              <a:t>stdio.h</a:t>
            </a:r>
            <a:r>
              <a:rPr lang="en-US" sz="1400" b="1" dirty="0"/>
              <a:t>&gt;</a:t>
            </a:r>
          </a:p>
          <a:p>
            <a:pPr>
              <a:lnSpc>
                <a:spcPct val="80000"/>
              </a:lnSpc>
              <a:buFontTx/>
              <a:buNone/>
            </a:pPr>
            <a:r>
              <a:rPr lang="en-US" sz="1400" b="1" dirty="0"/>
              <a:t>#define SIZE  8  /* maximum number of items in list of data	*/</a:t>
            </a:r>
          </a:p>
          <a:p>
            <a:pPr>
              <a:lnSpc>
                <a:spcPct val="80000"/>
              </a:lnSpc>
              <a:buFontTx/>
              <a:buNone/>
            </a:pPr>
            <a:endParaRPr lang="en-US" sz="1400" b="1" dirty="0"/>
          </a:p>
          <a:p>
            <a:pPr>
              <a:lnSpc>
                <a:spcPct val="80000"/>
              </a:lnSpc>
              <a:buFontTx/>
              <a:buNone/>
            </a:pPr>
            <a:r>
              <a:rPr lang="en-US" sz="1400" b="1" dirty="0"/>
              <a:t>void </a:t>
            </a:r>
            <a:r>
              <a:rPr lang="en-US" sz="1400" b="1" dirty="0" err="1"/>
              <a:t>double_array</a:t>
            </a:r>
            <a:r>
              <a:rPr lang="en-US" sz="1400" b="1" dirty="0"/>
              <a:t>(double a[], </a:t>
            </a:r>
            <a:r>
              <a:rPr lang="en-US" sz="1400" b="1" dirty="0" err="1"/>
              <a:t>int</a:t>
            </a:r>
            <a:r>
              <a:rPr lang="en-US" sz="1400" b="1" dirty="0"/>
              <a:t> size);</a:t>
            </a:r>
          </a:p>
          <a:p>
            <a:pPr>
              <a:lnSpc>
                <a:spcPct val="80000"/>
              </a:lnSpc>
              <a:buFontTx/>
              <a:buNone/>
            </a:pPr>
            <a:r>
              <a:rPr lang="en-US" sz="1400" b="1" dirty="0"/>
              <a:t>void </a:t>
            </a:r>
            <a:r>
              <a:rPr lang="en-US" sz="1400" b="1" dirty="0" err="1"/>
              <a:t>print_array</a:t>
            </a:r>
            <a:r>
              <a:rPr lang="en-US" sz="1400" b="1" dirty="0"/>
              <a:t>(double a[], </a:t>
            </a:r>
            <a:r>
              <a:rPr lang="en-US" sz="1400" b="1" dirty="0" err="1"/>
              <a:t>int</a:t>
            </a:r>
            <a:r>
              <a:rPr lang="en-US" sz="1400" b="1" dirty="0"/>
              <a:t> size</a:t>
            </a:r>
            <a:r>
              <a:rPr lang="en-US" sz="1400" b="1" dirty="0" smtClean="0"/>
              <a:t>);</a:t>
            </a:r>
            <a:endParaRPr lang="en-US" sz="1400" b="1" dirty="0"/>
          </a:p>
          <a:p>
            <a:pPr>
              <a:lnSpc>
                <a:spcPct val="80000"/>
              </a:lnSpc>
              <a:buFontTx/>
              <a:buNone/>
            </a:pPr>
            <a:r>
              <a:rPr lang="en-US" sz="1400" b="1" dirty="0" err="1"/>
              <a:t>int</a:t>
            </a:r>
            <a:r>
              <a:rPr lang="en-US" sz="1400" b="1" dirty="0"/>
              <a:t> main(void) {</a:t>
            </a:r>
          </a:p>
          <a:p>
            <a:pPr>
              <a:lnSpc>
                <a:spcPct val="80000"/>
              </a:lnSpc>
              <a:buFontTx/>
              <a:buNone/>
            </a:pPr>
            <a:r>
              <a:rPr lang="en-US" sz="1400" b="1" dirty="0"/>
              <a:t>      double x[SIZE]; </a:t>
            </a:r>
          </a:p>
          <a:p>
            <a:pPr>
              <a:lnSpc>
                <a:spcPct val="80000"/>
              </a:lnSpc>
              <a:buFontTx/>
              <a:buNone/>
            </a:pPr>
            <a:r>
              <a:rPr lang="en-US" sz="1400" b="1" dirty="0"/>
              <a:t>      </a:t>
            </a:r>
            <a:r>
              <a:rPr lang="en-US" sz="1400" b="1" dirty="0" err="1"/>
              <a:t>int</a:t>
            </a:r>
            <a:r>
              <a:rPr lang="en-US" sz="1400" b="1" dirty="0"/>
              <a:t>    </a:t>
            </a:r>
            <a:r>
              <a:rPr lang="en-US" sz="1400" b="1" dirty="0" err="1"/>
              <a:t>i</a:t>
            </a:r>
            <a:r>
              <a:rPr lang="en-US" sz="1400" b="1" dirty="0"/>
              <a:t>;</a:t>
            </a:r>
          </a:p>
          <a:p>
            <a:pPr>
              <a:lnSpc>
                <a:spcPct val="80000"/>
              </a:lnSpc>
              <a:buFontTx/>
              <a:buNone/>
            </a:pPr>
            <a:endParaRPr lang="en-US" sz="1400" b="1" dirty="0"/>
          </a:p>
          <a:p>
            <a:pPr>
              <a:lnSpc>
                <a:spcPct val="80000"/>
              </a:lnSpc>
              <a:buFontTx/>
              <a:buNone/>
            </a:pPr>
            <a:r>
              <a:rPr lang="en-US" sz="1400" b="1" dirty="0"/>
              <a:t>      </a:t>
            </a:r>
            <a:r>
              <a:rPr lang="en-US" sz="1400" b="1" dirty="0" err="1"/>
              <a:t>printf</a:t>
            </a:r>
            <a:r>
              <a:rPr lang="en-US" sz="1400" b="1" dirty="0"/>
              <a:t>("Enter %d integer numbers separated by blanks\n&gt; ", SIZE);</a:t>
            </a:r>
          </a:p>
          <a:p>
            <a:pPr>
              <a:lnSpc>
                <a:spcPct val="80000"/>
              </a:lnSpc>
              <a:buFontTx/>
              <a:buNone/>
            </a:pPr>
            <a:r>
              <a:rPr lang="en-US" sz="1400" b="1" dirty="0"/>
              <a:t>      for  (</a:t>
            </a:r>
            <a:r>
              <a:rPr lang="en-US" sz="1400" b="1" dirty="0" err="1"/>
              <a:t>i</a:t>
            </a:r>
            <a:r>
              <a:rPr lang="en-US" sz="1400" b="1" dirty="0"/>
              <a:t> = 0;  </a:t>
            </a:r>
            <a:r>
              <a:rPr lang="en-US" sz="1400" b="1" dirty="0" err="1"/>
              <a:t>i</a:t>
            </a:r>
            <a:r>
              <a:rPr lang="en-US" sz="1400" b="1" dirty="0"/>
              <a:t> &lt; SIZE;  ++</a:t>
            </a:r>
            <a:r>
              <a:rPr lang="en-US" sz="1400" b="1" dirty="0" err="1"/>
              <a:t>i</a:t>
            </a:r>
            <a:r>
              <a:rPr lang="en-US" sz="1400" b="1" dirty="0"/>
              <a:t>)</a:t>
            </a:r>
          </a:p>
          <a:p>
            <a:pPr>
              <a:lnSpc>
                <a:spcPct val="80000"/>
              </a:lnSpc>
              <a:buFontTx/>
              <a:buNone/>
            </a:pPr>
            <a:r>
              <a:rPr lang="en-US" sz="1400" b="1" dirty="0"/>
              <a:t>          </a:t>
            </a:r>
            <a:r>
              <a:rPr lang="en-US" sz="1400" b="1" dirty="0" err="1"/>
              <a:t>scanf</a:t>
            </a:r>
            <a:r>
              <a:rPr lang="en-US" sz="1400" b="1" dirty="0"/>
              <a:t>("%lf", </a:t>
            </a:r>
            <a:r>
              <a:rPr lang="en-US" sz="1400" b="1" dirty="0" smtClean="0">
                <a:solidFill>
                  <a:srgbClr val="FF0000"/>
                </a:solidFill>
              </a:rPr>
              <a:t>&amp;x[</a:t>
            </a:r>
            <a:r>
              <a:rPr lang="en-US" sz="1400" b="1" dirty="0" err="1" smtClean="0">
                <a:solidFill>
                  <a:srgbClr val="FF0000"/>
                </a:solidFill>
              </a:rPr>
              <a:t>i</a:t>
            </a:r>
            <a:r>
              <a:rPr lang="en-US" sz="1400" b="1" dirty="0" smtClean="0">
                <a:solidFill>
                  <a:srgbClr val="FF0000"/>
                </a:solidFill>
              </a:rPr>
              <a:t>] </a:t>
            </a:r>
            <a:r>
              <a:rPr lang="en-US" sz="1400" b="1" dirty="0" smtClean="0"/>
              <a:t>);</a:t>
            </a:r>
            <a:endParaRPr lang="en-US" sz="1400" b="1" dirty="0"/>
          </a:p>
          <a:p>
            <a:pPr>
              <a:lnSpc>
                <a:spcPct val="80000"/>
              </a:lnSpc>
              <a:buFontTx/>
              <a:buNone/>
            </a:pPr>
            <a:r>
              <a:rPr lang="en-US" sz="1400" b="1" dirty="0"/>
              <a:t>      </a:t>
            </a:r>
            <a:r>
              <a:rPr lang="en-US" sz="1400" b="1" dirty="0" err="1"/>
              <a:t>printf</a:t>
            </a:r>
            <a:r>
              <a:rPr lang="en-US" sz="1400" b="1" dirty="0"/>
              <a:t>("Before </a:t>
            </a:r>
            <a:r>
              <a:rPr lang="en-US" sz="1400" b="1" dirty="0" smtClean="0"/>
              <a:t>doubling</a:t>
            </a:r>
            <a:r>
              <a:rPr lang="en-US" sz="1400" b="1" dirty="0"/>
              <a:t>: ");</a:t>
            </a:r>
          </a:p>
          <a:p>
            <a:pPr>
              <a:lnSpc>
                <a:spcPct val="80000"/>
              </a:lnSpc>
              <a:buFontTx/>
              <a:buNone/>
            </a:pPr>
            <a:r>
              <a:rPr lang="en-US" sz="1400" b="1" dirty="0"/>
              <a:t>      </a:t>
            </a:r>
            <a:r>
              <a:rPr lang="en-US" sz="1400" b="1" dirty="0" err="1"/>
              <a:t>print_array</a:t>
            </a:r>
            <a:r>
              <a:rPr lang="en-US" sz="1400" b="1" dirty="0"/>
              <a:t>(</a:t>
            </a:r>
            <a:r>
              <a:rPr lang="en-US" sz="1400" b="1" dirty="0">
                <a:solidFill>
                  <a:srgbClr val="FF0000"/>
                </a:solidFill>
              </a:rPr>
              <a:t>x</a:t>
            </a:r>
            <a:r>
              <a:rPr lang="en-US" sz="1400" b="1" dirty="0"/>
              <a:t>, SIZE</a:t>
            </a:r>
            <a:r>
              <a:rPr lang="en-US" sz="1400" b="1" dirty="0" smtClean="0"/>
              <a:t>);</a:t>
            </a:r>
            <a:endParaRPr lang="en-US" sz="1400" b="1" dirty="0"/>
          </a:p>
          <a:p>
            <a:pPr>
              <a:lnSpc>
                <a:spcPct val="80000"/>
              </a:lnSpc>
              <a:buFontTx/>
              <a:buNone/>
            </a:pPr>
            <a:r>
              <a:rPr lang="en-US" sz="1400" b="1" dirty="0"/>
              <a:t>      </a:t>
            </a:r>
            <a:r>
              <a:rPr lang="en-US" sz="1400" b="1" dirty="0" err="1"/>
              <a:t>double_array</a:t>
            </a:r>
            <a:r>
              <a:rPr lang="en-US" sz="1400" b="1" dirty="0"/>
              <a:t>(</a:t>
            </a:r>
            <a:r>
              <a:rPr lang="en-US" sz="1400" b="1" dirty="0">
                <a:solidFill>
                  <a:srgbClr val="FF0000"/>
                </a:solidFill>
              </a:rPr>
              <a:t>x</a:t>
            </a:r>
            <a:r>
              <a:rPr lang="en-US" sz="1400" b="1" dirty="0"/>
              <a:t>, SIZE);      </a:t>
            </a:r>
          </a:p>
          <a:p>
            <a:pPr>
              <a:lnSpc>
                <a:spcPct val="80000"/>
              </a:lnSpc>
              <a:buFontTx/>
              <a:buNone/>
            </a:pPr>
            <a:r>
              <a:rPr lang="en-US" sz="1400" b="1" dirty="0"/>
              <a:t>      </a:t>
            </a:r>
            <a:r>
              <a:rPr lang="en-US" sz="1400" b="1" dirty="0" err="1"/>
              <a:t>printf</a:t>
            </a:r>
            <a:r>
              <a:rPr lang="en-US" sz="1400" b="1" dirty="0"/>
              <a:t>("After doubling: ");</a:t>
            </a:r>
          </a:p>
          <a:p>
            <a:pPr>
              <a:lnSpc>
                <a:spcPct val="80000"/>
              </a:lnSpc>
              <a:buFontTx/>
              <a:buNone/>
            </a:pPr>
            <a:r>
              <a:rPr lang="en-US" sz="1400" b="1" dirty="0"/>
              <a:t>      </a:t>
            </a:r>
            <a:r>
              <a:rPr lang="en-US" sz="1400" b="1" dirty="0" err="1"/>
              <a:t>print_array</a:t>
            </a:r>
            <a:r>
              <a:rPr lang="en-US" sz="1400" b="1" dirty="0"/>
              <a:t>(</a:t>
            </a:r>
            <a:r>
              <a:rPr lang="en-US" sz="1400" b="1" dirty="0">
                <a:solidFill>
                  <a:srgbClr val="FF0000"/>
                </a:solidFill>
              </a:rPr>
              <a:t>x</a:t>
            </a:r>
            <a:r>
              <a:rPr lang="en-US" sz="1400" b="1" dirty="0"/>
              <a:t>, SIZE);</a:t>
            </a:r>
          </a:p>
          <a:p>
            <a:pPr>
              <a:lnSpc>
                <a:spcPct val="80000"/>
              </a:lnSpc>
              <a:buFontTx/>
              <a:buNone/>
            </a:pPr>
            <a:r>
              <a:rPr lang="en-US" sz="1400" b="1" dirty="0"/>
              <a:t>             </a:t>
            </a:r>
          </a:p>
          <a:p>
            <a:pPr>
              <a:lnSpc>
                <a:spcPct val="80000"/>
              </a:lnSpc>
              <a:buFontTx/>
              <a:buNone/>
            </a:pPr>
            <a:r>
              <a:rPr lang="en-US" sz="1400" b="1" dirty="0"/>
              <a:t>     system("pause");</a:t>
            </a:r>
          </a:p>
          <a:p>
            <a:pPr>
              <a:lnSpc>
                <a:spcPct val="80000"/>
              </a:lnSpc>
              <a:buFontTx/>
              <a:buNone/>
            </a:pPr>
            <a:r>
              <a:rPr lang="en-US" sz="1400" b="1" dirty="0"/>
              <a:t>     return 0;</a:t>
            </a:r>
          </a:p>
          <a:p>
            <a:pPr>
              <a:lnSpc>
                <a:spcPct val="80000"/>
              </a:lnSpc>
              <a:buFontTx/>
              <a:buNone/>
            </a:pPr>
            <a:r>
              <a:rPr lang="en-US" sz="1400" b="1" dirty="0"/>
              <a:t>}</a:t>
            </a:r>
          </a:p>
        </p:txBody>
      </p:sp>
      <p:sp>
        <p:nvSpPr>
          <p:cNvPr id="7" name="Slide Number Placeholder 6"/>
          <p:cNvSpPr>
            <a:spLocks noGrp="1"/>
          </p:cNvSpPr>
          <p:nvPr>
            <p:ph type="sldNum" sz="quarter" idx="11"/>
          </p:nvPr>
        </p:nvSpPr>
        <p:spPr/>
        <p:txBody>
          <a:bodyPr/>
          <a:lstStyle/>
          <a:p>
            <a:fld id="{618525CD-0FA9-40C7-AA07-52C95843FA08}" type="slidenum">
              <a:rPr lang="ar-SA"/>
              <a:pPr/>
              <a:t>23</a:t>
            </a:fld>
            <a:endParaRPr lang="en-US"/>
          </a:p>
        </p:txBody>
      </p:sp>
      <p:sp>
        <p:nvSpPr>
          <p:cNvPr id="463876" name="Text Box 4"/>
          <p:cNvSpPr txBox="1">
            <a:spLocks noChangeArrowheads="1"/>
          </p:cNvSpPr>
          <p:nvPr/>
        </p:nvSpPr>
        <p:spPr bwMode="auto">
          <a:xfrm>
            <a:off x="5334000" y="685800"/>
            <a:ext cx="3352800" cy="3948773"/>
          </a:xfrm>
          <a:prstGeom prst="rect">
            <a:avLst/>
          </a:prstGeom>
          <a:solidFill>
            <a:schemeClr val="bg1"/>
          </a:solidFill>
          <a:ln w="9525">
            <a:solidFill>
              <a:schemeClr val="tx1"/>
            </a:solidFill>
            <a:miter lim="800000"/>
            <a:headEnd/>
            <a:tailEnd/>
          </a:ln>
          <a:effectLst/>
        </p:spPr>
        <p:txBody>
          <a:bodyPr wrap="square">
            <a:spAutoFit/>
          </a:bodyPr>
          <a:lstStyle/>
          <a:p>
            <a:pPr marL="274320" indent="-274320">
              <a:lnSpc>
                <a:spcPct val="70000"/>
              </a:lnSpc>
              <a:spcBef>
                <a:spcPts val="600"/>
              </a:spcBef>
              <a:buClr>
                <a:schemeClr val="accent1"/>
              </a:buClr>
              <a:buSzPct val="70000"/>
            </a:pPr>
            <a:r>
              <a:rPr lang="en-US" sz="1400" b="1" dirty="0">
                <a:latin typeface="+mn-lt"/>
              </a:rPr>
              <a:t>void </a:t>
            </a:r>
            <a:r>
              <a:rPr lang="en-US" sz="1400" b="1" dirty="0" err="1">
                <a:latin typeface="+mn-lt"/>
              </a:rPr>
              <a:t>double_array</a:t>
            </a:r>
            <a:r>
              <a:rPr lang="en-US" sz="1400" b="1" dirty="0" smtClean="0">
                <a:latin typeface="+mn-lt"/>
              </a:rPr>
              <a:t>( </a:t>
            </a:r>
            <a:r>
              <a:rPr lang="en-US" sz="1400" b="1" dirty="0" smtClean="0">
                <a:solidFill>
                  <a:srgbClr val="FF0000"/>
                </a:solidFill>
                <a:latin typeface="+mn-lt"/>
              </a:rPr>
              <a:t>double </a:t>
            </a:r>
            <a:r>
              <a:rPr lang="en-US" sz="1400" b="1" dirty="0">
                <a:solidFill>
                  <a:srgbClr val="FF0000"/>
                </a:solidFill>
                <a:latin typeface="+mn-lt"/>
              </a:rPr>
              <a:t>a[]</a:t>
            </a:r>
            <a:r>
              <a:rPr lang="en-US" sz="1400" b="1" dirty="0">
                <a:latin typeface="+mn-lt"/>
              </a:rPr>
              <a:t>, </a:t>
            </a:r>
            <a:r>
              <a:rPr lang="en-US" sz="1400" b="1" dirty="0" err="1">
                <a:latin typeface="+mn-lt"/>
              </a:rPr>
              <a:t>int</a:t>
            </a:r>
            <a:r>
              <a:rPr lang="en-US" sz="1400" b="1" dirty="0">
                <a:latin typeface="+mn-lt"/>
              </a:rPr>
              <a:t> size) {</a:t>
            </a:r>
          </a:p>
          <a:p>
            <a:pPr marL="274320" indent="-274320">
              <a:lnSpc>
                <a:spcPct val="70000"/>
              </a:lnSpc>
              <a:spcBef>
                <a:spcPts val="600"/>
              </a:spcBef>
              <a:buClr>
                <a:schemeClr val="accent1"/>
              </a:buClr>
              <a:buSzPct val="70000"/>
            </a:pPr>
            <a:r>
              <a:rPr lang="en-US" sz="1400" b="1" dirty="0" err="1">
                <a:latin typeface="+mn-lt"/>
              </a:rPr>
              <a:t>     int i;</a:t>
            </a:r>
          </a:p>
          <a:p>
            <a:pPr marL="274320" indent="-274320">
              <a:lnSpc>
                <a:spcPct val="70000"/>
              </a:lnSpc>
              <a:spcBef>
                <a:spcPts val="600"/>
              </a:spcBef>
              <a:buClr>
                <a:schemeClr val="accent1"/>
              </a:buClr>
              <a:buSzPct val="70000"/>
            </a:pPr>
            <a:r>
              <a:rPr lang="en-US" sz="1400" b="1" dirty="0" err="1">
                <a:latin typeface="+mn-lt"/>
              </a:rPr>
              <a:t>     </a:t>
            </a:r>
          </a:p>
          <a:p>
            <a:pPr marL="274320" indent="-274320">
              <a:lnSpc>
                <a:spcPct val="70000"/>
              </a:lnSpc>
              <a:spcBef>
                <a:spcPts val="600"/>
              </a:spcBef>
              <a:buClr>
                <a:schemeClr val="accent1"/>
              </a:buClr>
              <a:buSzPct val="70000"/>
            </a:pPr>
            <a:r>
              <a:rPr lang="en-US" sz="1400" b="1" dirty="0" err="1">
                <a:latin typeface="+mn-lt"/>
              </a:rPr>
              <a:t>     for (i = 0;  i &lt; size;  ++i) </a:t>
            </a:r>
          </a:p>
          <a:p>
            <a:pPr marL="274320" indent="-274320">
              <a:lnSpc>
                <a:spcPct val="70000"/>
              </a:lnSpc>
              <a:spcBef>
                <a:spcPts val="600"/>
              </a:spcBef>
              <a:buClr>
                <a:schemeClr val="accent1"/>
              </a:buClr>
              <a:buSzPct val="70000"/>
            </a:pPr>
            <a:r>
              <a:rPr lang="en-US" sz="1400" b="1" dirty="0" err="1">
                <a:latin typeface="+mn-lt"/>
              </a:rPr>
              <a:t>           a[i] *= 2;</a:t>
            </a:r>
          </a:p>
          <a:p>
            <a:pPr marL="274320" indent="-274320">
              <a:lnSpc>
                <a:spcPct val="70000"/>
              </a:lnSpc>
              <a:spcBef>
                <a:spcPts val="600"/>
              </a:spcBef>
              <a:buClr>
                <a:schemeClr val="accent1"/>
              </a:buClr>
              <a:buSzPct val="70000"/>
            </a:pPr>
            <a:r>
              <a:rPr lang="en-US" sz="1400" b="1" dirty="0" err="1">
                <a:latin typeface="+mn-lt"/>
              </a:rPr>
              <a:t>}</a:t>
            </a:r>
          </a:p>
          <a:p>
            <a:pPr marL="274320" indent="-274320">
              <a:lnSpc>
                <a:spcPct val="70000"/>
              </a:lnSpc>
              <a:spcBef>
                <a:spcPts val="600"/>
              </a:spcBef>
              <a:buClr>
                <a:schemeClr val="accent1"/>
              </a:buClr>
              <a:buSzPct val="70000"/>
            </a:pPr>
            <a:r>
              <a:rPr lang="en-US" sz="1400" b="1" dirty="0" err="1">
                <a:latin typeface="+mn-lt"/>
              </a:rPr>
              <a:t> </a:t>
            </a:r>
          </a:p>
          <a:p>
            <a:pPr marL="274320" indent="-274320">
              <a:lnSpc>
                <a:spcPct val="70000"/>
              </a:lnSpc>
              <a:spcBef>
                <a:spcPts val="600"/>
              </a:spcBef>
              <a:buClr>
                <a:schemeClr val="accent1"/>
              </a:buClr>
              <a:buSzPct val="70000"/>
            </a:pPr>
            <a:r>
              <a:rPr lang="en-US" sz="1400" b="1" dirty="0">
                <a:latin typeface="+mn-lt"/>
              </a:rPr>
              <a:t>void </a:t>
            </a:r>
            <a:r>
              <a:rPr lang="en-US" sz="1400" b="1" dirty="0" err="1">
                <a:latin typeface="+mn-lt"/>
              </a:rPr>
              <a:t>print_array</a:t>
            </a:r>
            <a:r>
              <a:rPr lang="en-US" sz="1400" b="1" dirty="0" smtClean="0">
                <a:latin typeface="+mn-lt"/>
              </a:rPr>
              <a:t>( </a:t>
            </a:r>
            <a:r>
              <a:rPr lang="en-US" sz="1400" b="1" dirty="0" smtClean="0">
                <a:solidFill>
                  <a:srgbClr val="FF0000"/>
                </a:solidFill>
                <a:latin typeface="+mn-lt"/>
              </a:rPr>
              <a:t>double </a:t>
            </a:r>
            <a:r>
              <a:rPr lang="en-US" sz="1400" b="1" dirty="0">
                <a:solidFill>
                  <a:srgbClr val="FF0000"/>
                </a:solidFill>
                <a:latin typeface="+mn-lt"/>
              </a:rPr>
              <a:t>a[], </a:t>
            </a:r>
            <a:r>
              <a:rPr lang="en-US" sz="1400" b="1" dirty="0" err="1">
                <a:latin typeface="+mn-lt"/>
              </a:rPr>
              <a:t>int</a:t>
            </a:r>
            <a:r>
              <a:rPr lang="en-US" sz="1400" b="1" dirty="0">
                <a:latin typeface="+mn-lt"/>
              </a:rPr>
              <a:t> size)</a:t>
            </a:r>
          </a:p>
          <a:p>
            <a:pPr marL="274320" indent="-274320">
              <a:lnSpc>
                <a:spcPct val="70000"/>
              </a:lnSpc>
              <a:spcBef>
                <a:spcPts val="600"/>
              </a:spcBef>
              <a:buClr>
                <a:schemeClr val="accent1"/>
              </a:buClr>
              <a:buSzPct val="70000"/>
            </a:pPr>
            <a:r>
              <a:rPr lang="en-US" sz="1400" b="1" dirty="0" err="1">
                <a:latin typeface="+mn-lt"/>
              </a:rPr>
              <a:t> {</a:t>
            </a:r>
          </a:p>
          <a:p>
            <a:pPr marL="274320" indent="-274320">
              <a:lnSpc>
                <a:spcPct val="70000"/>
              </a:lnSpc>
              <a:spcBef>
                <a:spcPts val="600"/>
              </a:spcBef>
              <a:buClr>
                <a:schemeClr val="accent1"/>
              </a:buClr>
              <a:buSzPct val="70000"/>
            </a:pPr>
            <a:r>
              <a:rPr lang="en-US" sz="1400" b="1" dirty="0" err="1">
                <a:latin typeface="+mn-lt"/>
              </a:rPr>
              <a:t>       int i;</a:t>
            </a:r>
          </a:p>
          <a:p>
            <a:pPr marL="274320" indent="-274320">
              <a:lnSpc>
                <a:spcPct val="70000"/>
              </a:lnSpc>
              <a:spcBef>
                <a:spcPts val="600"/>
              </a:spcBef>
              <a:buClr>
                <a:schemeClr val="accent1"/>
              </a:buClr>
              <a:buSzPct val="70000"/>
            </a:pPr>
            <a:r>
              <a:rPr lang="en-US" sz="1400" b="1" dirty="0" err="1">
                <a:latin typeface="+mn-lt"/>
              </a:rPr>
              <a:t>       </a:t>
            </a:r>
          </a:p>
          <a:p>
            <a:pPr marL="274320" indent="-274320">
              <a:lnSpc>
                <a:spcPct val="70000"/>
              </a:lnSpc>
              <a:spcBef>
                <a:spcPts val="600"/>
              </a:spcBef>
              <a:buClr>
                <a:schemeClr val="accent1"/>
              </a:buClr>
              <a:buSzPct val="70000"/>
            </a:pPr>
            <a:r>
              <a:rPr lang="en-US" sz="1400" b="1" dirty="0" err="1">
                <a:latin typeface="+mn-lt"/>
              </a:rPr>
              <a:t>       for (i = 0;  i &lt; size;  ++i) </a:t>
            </a:r>
          </a:p>
          <a:p>
            <a:pPr marL="274320" indent="-274320">
              <a:lnSpc>
                <a:spcPct val="70000"/>
              </a:lnSpc>
              <a:spcBef>
                <a:spcPts val="600"/>
              </a:spcBef>
              <a:buClr>
                <a:schemeClr val="accent1"/>
              </a:buClr>
              <a:buSzPct val="70000"/>
            </a:pPr>
            <a:r>
              <a:rPr lang="en-US" sz="1400" b="1" dirty="0" err="1">
                <a:latin typeface="+mn-lt"/>
              </a:rPr>
              <a:t>             printf("%.2f\t", a[i]);</a:t>
            </a:r>
          </a:p>
          <a:p>
            <a:pPr marL="274320" indent="-274320">
              <a:lnSpc>
                <a:spcPct val="70000"/>
              </a:lnSpc>
              <a:spcBef>
                <a:spcPts val="600"/>
              </a:spcBef>
              <a:buClr>
                <a:schemeClr val="accent1"/>
              </a:buClr>
              <a:buSzPct val="70000"/>
            </a:pPr>
            <a:r>
              <a:rPr lang="en-US" sz="1400" b="1" dirty="0" err="1">
                <a:latin typeface="+mn-lt"/>
              </a:rPr>
              <a:t>       printf("\n");</a:t>
            </a:r>
          </a:p>
          <a:p>
            <a:pPr marL="274320" indent="-274320">
              <a:lnSpc>
                <a:spcPct val="70000"/>
              </a:lnSpc>
              <a:spcBef>
                <a:spcPts val="600"/>
              </a:spcBef>
              <a:buClr>
                <a:schemeClr val="accent1"/>
              </a:buClr>
              <a:buSzPct val="70000"/>
            </a:pPr>
            <a:r>
              <a:rPr lang="en-US" sz="1400" b="1" dirty="0" err="1">
                <a:latin typeface="+mn-lt"/>
              </a:rPr>
              <a:t> }</a:t>
            </a:r>
          </a:p>
          <a:p>
            <a:r>
              <a:rPr lang="en-US" sz="1400" b="1" dirty="0">
                <a:latin typeface="+mn-lt"/>
              </a:rPr>
              <a:t> </a:t>
            </a:r>
          </a:p>
        </p:txBody>
      </p:sp>
      <p:pic>
        <p:nvPicPr>
          <p:cNvPr id="463877" name="Picture 5"/>
          <p:cNvPicPr>
            <a:picLocks noChangeAspect="1" noChangeArrowheads="1"/>
          </p:cNvPicPr>
          <p:nvPr/>
        </p:nvPicPr>
        <p:blipFill>
          <a:blip r:embed="rId3" cstate="print"/>
          <a:srcRect/>
          <a:stretch>
            <a:fillRect/>
          </a:stretch>
        </p:blipFill>
        <p:spPr bwMode="auto">
          <a:xfrm>
            <a:off x="3048000" y="5410200"/>
            <a:ext cx="5924550" cy="1143000"/>
          </a:xfrm>
          <a:prstGeom prst="rect">
            <a:avLst/>
          </a:prstGeom>
          <a:noFill/>
          <a:ln w="9525">
            <a:noFill/>
            <a:miter lim="800000"/>
            <a:headEnd/>
            <a:tailEnd/>
          </a:ln>
          <a:effectLst/>
        </p:spPr>
      </p:pic>
    </p:spTree>
    <p:extLst>
      <p:ext uri="{BB962C8B-B14F-4D97-AF65-F5344CB8AC3E}">
        <p14:creationId xmlns:p14="http://schemas.microsoft.com/office/powerpoint/2010/main" val="3860956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63875">
                                            <p:bg/>
                                          </p:spTgt>
                                        </p:tgtEl>
                                        <p:attrNameLst>
                                          <p:attrName>style.visibility</p:attrName>
                                        </p:attrNameLst>
                                      </p:cBhvr>
                                      <p:to>
                                        <p:strVal val="visible"/>
                                      </p:to>
                                    </p:set>
                                    <p:anim calcmode="lin" valueType="num">
                                      <p:cBhvr>
                                        <p:cTn id="7" dur="500" fill="hold"/>
                                        <p:tgtEl>
                                          <p:spTgt spid="463875">
                                            <p:bg/>
                                          </p:spTgt>
                                        </p:tgtEl>
                                        <p:attrNameLst>
                                          <p:attrName>ppt_w</p:attrName>
                                        </p:attrNameLst>
                                      </p:cBhvr>
                                      <p:tavLst>
                                        <p:tav tm="0">
                                          <p:val>
                                            <p:fltVal val="0"/>
                                          </p:val>
                                        </p:tav>
                                        <p:tav tm="100000">
                                          <p:val>
                                            <p:strVal val="#ppt_w"/>
                                          </p:val>
                                        </p:tav>
                                      </p:tavLst>
                                    </p:anim>
                                    <p:anim calcmode="lin" valueType="num">
                                      <p:cBhvr>
                                        <p:cTn id="8" dur="500" fill="hold"/>
                                        <p:tgtEl>
                                          <p:spTgt spid="463875">
                                            <p:bg/>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63875">
                                            <p:txEl>
                                              <p:pRg st="0" end="0"/>
                                            </p:txEl>
                                          </p:spTgt>
                                        </p:tgtEl>
                                        <p:attrNameLst>
                                          <p:attrName>style.visibility</p:attrName>
                                        </p:attrNameLst>
                                      </p:cBhvr>
                                      <p:to>
                                        <p:strVal val="visible"/>
                                      </p:to>
                                    </p:set>
                                    <p:anim calcmode="lin" valueType="num">
                                      <p:cBhvr>
                                        <p:cTn id="11" dur="500" fill="hold"/>
                                        <p:tgtEl>
                                          <p:spTgt spid="463875">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463875">
                                            <p:txEl>
                                              <p:pRg st="0" end="0"/>
                                            </p:txEl>
                                          </p:spTgt>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463875">
                                            <p:txEl>
                                              <p:pRg st="1" end="1"/>
                                            </p:txEl>
                                          </p:spTgt>
                                        </p:tgtEl>
                                        <p:attrNameLst>
                                          <p:attrName>style.visibility</p:attrName>
                                        </p:attrNameLst>
                                      </p:cBhvr>
                                      <p:to>
                                        <p:strVal val="visible"/>
                                      </p:to>
                                    </p:set>
                                    <p:anim calcmode="lin" valueType="num">
                                      <p:cBhvr>
                                        <p:cTn id="15" dur="500" fill="hold"/>
                                        <p:tgtEl>
                                          <p:spTgt spid="463875">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463875">
                                            <p:txEl>
                                              <p:pRg st="1" end="1"/>
                                            </p:txEl>
                                          </p:spTgt>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463875">
                                            <p:txEl>
                                              <p:pRg st="2" end="2"/>
                                            </p:txEl>
                                          </p:spTgt>
                                        </p:tgtEl>
                                        <p:attrNameLst>
                                          <p:attrName>style.visibility</p:attrName>
                                        </p:attrNameLst>
                                      </p:cBhvr>
                                      <p:to>
                                        <p:strVal val="visible"/>
                                      </p:to>
                                    </p:set>
                                    <p:anim calcmode="lin" valueType="num">
                                      <p:cBhvr>
                                        <p:cTn id="19" dur="500" fill="hold"/>
                                        <p:tgtEl>
                                          <p:spTgt spid="463875">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463875">
                                            <p:txEl>
                                              <p:pRg st="2" end="2"/>
                                            </p:txEl>
                                          </p:spTgt>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463875">
                                            <p:txEl>
                                              <p:pRg st="4" end="4"/>
                                            </p:txEl>
                                          </p:spTgt>
                                        </p:tgtEl>
                                        <p:attrNameLst>
                                          <p:attrName>style.visibility</p:attrName>
                                        </p:attrNameLst>
                                      </p:cBhvr>
                                      <p:to>
                                        <p:strVal val="visible"/>
                                      </p:to>
                                    </p:set>
                                    <p:anim calcmode="lin" valueType="num">
                                      <p:cBhvr>
                                        <p:cTn id="23" dur="500" fill="hold"/>
                                        <p:tgtEl>
                                          <p:spTgt spid="463875">
                                            <p:txEl>
                                              <p:pRg st="4" end="4"/>
                                            </p:txEl>
                                          </p:spTgt>
                                        </p:tgtEl>
                                        <p:attrNameLst>
                                          <p:attrName>ppt_w</p:attrName>
                                        </p:attrNameLst>
                                      </p:cBhvr>
                                      <p:tavLst>
                                        <p:tav tm="0">
                                          <p:val>
                                            <p:fltVal val="0"/>
                                          </p:val>
                                        </p:tav>
                                        <p:tav tm="100000">
                                          <p:val>
                                            <p:strVal val="#ppt_w"/>
                                          </p:val>
                                        </p:tav>
                                      </p:tavLst>
                                    </p:anim>
                                    <p:anim calcmode="lin" valueType="num">
                                      <p:cBhvr>
                                        <p:cTn id="24" dur="500" fill="hold"/>
                                        <p:tgtEl>
                                          <p:spTgt spid="463875">
                                            <p:txEl>
                                              <p:pRg st="4" end="4"/>
                                            </p:txEl>
                                          </p:spTgt>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463875">
                                            <p:txEl>
                                              <p:pRg st="5" end="5"/>
                                            </p:txEl>
                                          </p:spTgt>
                                        </p:tgtEl>
                                        <p:attrNameLst>
                                          <p:attrName>style.visibility</p:attrName>
                                        </p:attrNameLst>
                                      </p:cBhvr>
                                      <p:to>
                                        <p:strVal val="visible"/>
                                      </p:to>
                                    </p:set>
                                    <p:anim calcmode="lin" valueType="num">
                                      <p:cBhvr>
                                        <p:cTn id="27" dur="500" fill="hold"/>
                                        <p:tgtEl>
                                          <p:spTgt spid="463875">
                                            <p:txEl>
                                              <p:pRg st="5" end="5"/>
                                            </p:txEl>
                                          </p:spTgt>
                                        </p:tgtEl>
                                        <p:attrNameLst>
                                          <p:attrName>ppt_w</p:attrName>
                                        </p:attrNameLst>
                                      </p:cBhvr>
                                      <p:tavLst>
                                        <p:tav tm="0">
                                          <p:val>
                                            <p:fltVal val="0"/>
                                          </p:val>
                                        </p:tav>
                                        <p:tav tm="100000">
                                          <p:val>
                                            <p:strVal val="#ppt_w"/>
                                          </p:val>
                                        </p:tav>
                                      </p:tavLst>
                                    </p:anim>
                                    <p:anim calcmode="lin" valueType="num">
                                      <p:cBhvr>
                                        <p:cTn id="28" dur="500" fill="hold"/>
                                        <p:tgtEl>
                                          <p:spTgt spid="463875">
                                            <p:txEl>
                                              <p:pRg st="5" end="5"/>
                                            </p:txEl>
                                          </p:spTgt>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0"/>
                                  </p:stCondLst>
                                  <p:childTnLst>
                                    <p:set>
                                      <p:cBhvr>
                                        <p:cTn id="30" dur="1" fill="hold">
                                          <p:stCondLst>
                                            <p:cond delay="0"/>
                                          </p:stCondLst>
                                        </p:cTn>
                                        <p:tgtEl>
                                          <p:spTgt spid="463875">
                                            <p:txEl>
                                              <p:pRg st="6" end="6"/>
                                            </p:txEl>
                                          </p:spTgt>
                                        </p:tgtEl>
                                        <p:attrNameLst>
                                          <p:attrName>style.visibility</p:attrName>
                                        </p:attrNameLst>
                                      </p:cBhvr>
                                      <p:to>
                                        <p:strVal val="visible"/>
                                      </p:to>
                                    </p:set>
                                    <p:anim calcmode="lin" valueType="num">
                                      <p:cBhvr>
                                        <p:cTn id="31" dur="500" fill="hold"/>
                                        <p:tgtEl>
                                          <p:spTgt spid="463875">
                                            <p:txEl>
                                              <p:pRg st="6" end="6"/>
                                            </p:txEl>
                                          </p:spTgt>
                                        </p:tgtEl>
                                        <p:attrNameLst>
                                          <p:attrName>ppt_w</p:attrName>
                                        </p:attrNameLst>
                                      </p:cBhvr>
                                      <p:tavLst>
                                        <p:tav tm="0">
                                          <p:val>
                                            <p:fltVal val="0"/>
                                          </p:val>
                                        </p:tav>
                                        <p:tav tm="100000">
                                          <p:val>
                                            <p:strVal val="#ppt_w"/>
                                          </p:val>
                                        </p:tav>
                                      </p:tavLst>
                                    </p:anim>
                                    <p:anim calcmode="lin" valueType="num">
                                      <p:cBhvr>
                                        <p:cTn id="32" dur="500" fill="hold"/>
                                        <p:tgtEl>
                                          <p:spTgt spid="463875">
                                            <p:txEl>
                                              <p:pRg st="6" end="6"/>
                                            </p:txEl>
                                          </p:spTgt>
                                        </p:tgtEl>
                                        <p:attrNameLst>
                                          <p:attrName>ppt_h</p:attrName>
                                        </p:attrNameLst>
                                      </p:cBhvr>
                                      <p:tavLst>
                                        <p:tav tm="0">
                                          <p:val>
                                            <p:fltVal val="0"/>
                                          </p:val>
                                        </p:tav>
                                        <p:tav tm="100000">
                                          <p:val>
                                            <p:strVal val="#ppt_h"/>
                                          </p:val>
                                        </p:tav>
                                      </p:tavLst>
                                    </p:anim>
                                  </p:childTnLst>
                                </p:cTn>
                              </p:par>
                              <p:par>
                                <p:cTn id="33" presetID="23" presetClass="entr" presetSubtype="16" fill="hold" grpId="0" nodeType="withEffect">
                                  <p:stCondLst>
                                    <p:cond delay="0"/>
                                  </p:stCondLst>
                                  <p:childTnLst>
                                    <p:set>
                                      <p:cBhvr>
                                        <p:cTn id="34" dur="1" fill="hold">
                                          <p:stCondLst>
                                            <p:cond delay="0"/>
                                          </p:stCondLst>
                                        </p:cTn>
                                        <p:tgtEl>
                                          <p:spTgt spid="463875">
                                            <p:txEl>
                                              <p:pRg st="7" end="7"/>
                                            </p:txEl>
                                          </p:spTgt>
                                        </p:tgtEl>
                                        <p:attrNameLst>
                                          <p:attrName>style.visibility</p:attrName>
                                        </p:attrNameLst>
                                      </p:cBhvr>
                                      <p:to>
                                        <p:strVal val="visible"/>
                                      </p:to>
                                    </p:set>
                                    <p:anim calcmode="lin" valueType="num">
                                      <p:cBhvr>
                                        <p:cTn id="35" dur="500" fill="hold"/>
                                        <p:tgtEl>
                                          <p:spTgt spid="463875">
                                            <p:txEl>
                                              <p:pRg st="7" end="7"/>
                                            </p:txEl>
                                          </p:spTgt>
                                        </p:tgtEl>
                                        <p:attrNameLst>
                                          <p:attrName>ppt_w</p:attrName>
                                        </p:attrNameLst>
                                      </p:cBhvr>
                                      <p:tavLst>
                                        <p:tav tm="0">
                                          <p:val>
                                            <p:fltVal val="0"/>
                                          </p:val>
                                        </p:tav>
                                        <p:tav tm="100000">
                                          <p:val>
                                            <p:strVal val="#ppt_w"/>
                                          </p:val>
                                        </p:tav>
                                      </p:tavLst>
                                    </p:anim>
                                    <p:anim calcmode="lin" valueType="num">
                                      <p:cBhvr>
                                        <p:cTn id="36" dur="500" fill="hold"/>
                                        <p:tgtEl>
                                          <p:spTgt spid="463875">
                                            <p:txEl>
                                              <p:pRg st="7" end="7"/>
                                            </p:txEl>
                                          </p:spTgt>
                                        </p:tgtEl>
                                        <p:attrNameLst>
                                          <p:attrName>ppt_h</p:attrName>
                                        </p:attrNameLst>
                                      </p:cBhvr>
                                      <p:tavLst>
                                        <p:tav tm="0">
                                          <p:val>
                                            <p:fltVal val="0"/>
                                          </p:val>
                                        </p:tav>
                                        <p:tav tm="100000">
                                          <p:val>
                                            <p:strVal val="#ppt_h"/>
                                          </p:val>
                                        </p:tav>
                                      </p:tavLst>
                                    </p:anim>
                                  </p:childTnLst>
                                </p:cTn>
                              </p:par>
                              <p:par>
                                <p:cTn id="37" presetID="23" presetClass="entr" presetSubtype="16" fill="hold" grpId="0" nodeType="withEffect">
                                  <p:stCondLst>
                                    <p:cond delay="0"/>
                                  </p:stCondLst>
                                  <p:childTnLst>
                                    <p:set>
                                      <p:cBhvr>
                                        <p:cTn id="38" dur="1" fill="hold">
                                          <p:stCondLst>
                                            <p:cond delay="0"/>
                                          </p:stCondLst>
                                        </p:cTn>
                                        <p:tgtEl>
                                          <p:spTgt spid="463875">
                                            <p:txEl>
                                              <p:pRg st="8" end="8"/>
                                            </p:txEl>
                                          </p:spTgt>
                                        </p:tgtEl>
                                        <p:attrNameLst>
                                          <p:attrName>style.visibility</p:attrName>
                                        </p:attrNameLst>
                                      </p:cBhvr>
                                      <p:to>
                                        <p:strVal val="visible"/>
                                      </p:to>
                                    </p:set>
                                    <p:anim calcmode="lin" valueType="num">
                                      <p:cBhvr>
                                        <p:cTn id="39" dur="500" fill="hold"/>
                                        <p:tgtEl>
                                          <p:spTgt spid="463875">
                                            <p:txEl>
                                              <p:pRg st="8" end="8"/>
                                            </p:txEl>
                                          </p:spTgt>
                                        </p:tgtEl>
                                        <p:attrNameLst>
                                          <p:attrName>ppt_w</p:attrName>
                                        </p:attrNameLst>
                                      </p:cBhvr>
                                      <p:tavLst>
                                        <p:tav tm="0">
                                          <p:val>
                                            <p:fltVal val="0"/>
                                          </p:val>
                                        </p:tav>
                                        <p:tav tm="100000">
                                          <p:val>
                                            <p:strVal val="#ppt_w"/>
                                          </p:val>
                                        </p:tav>
                                      </p:tavLst>
                                    </p:anim>
                                    <p:anim calcmode="lin" valueType="num">
                                      <p:cBhvr>
                                        <p:cTn id="40" dur="500" fill="hold"/>
                                        <p:tgtEl>
                                          <p:spTgt spid="463875">
                                            <p:txEl>
                                              <p:pRg st="8" end="8"/>
                                            </p:txEl>
                                          </p:spTgt>
                                        </p:tgtEl>
                                        <p:attrNameLst>
                                          <p:attrName>ppt_h</p:attrName>
                                        </p:attrNameLst>
                                      </p:cBhvr>
                                      <p:tavLst>
                                        <p:tav tm="0">
                                          <p:val>
                                            <p:fltVal val="0"/>
                                          </p:val>
                                        </p:tav>
                                        <p:tav tm="100000">
                                          <p:val>
                                            <p:strVal val="#ppt_h"/>
                                          </p:val>
                                        </p:tav>
                                      </p:tavLst>
                                    </p:anim>
                                  </p:childTnLst>
                                </p:cTn>
                              </p:par>
                              <p:par>
                                <p:cTn id="41" presetID="23" presetClass="entr" presetSubtype="16" fill="hold" grpId="0" nodeType="withEffect">
                                  <p:stCondLst>
                                    <p:cond delay="0"/>
                                  </p:stCondLst>
                                  <p:childTnLst>
                                    <p:set>
                                      <p:cBhvr>
                                        <p:cTn id="42" dur="1" fill="hold">
                                          <p:stCondLst>
                                            <p:cond delay="0"/>
                                          </p:stCondLst>
                                        </p:cTn>
                                        <p:tgtEl>
                                          <p:spTgt spid="463875">
                                            <p:txEl>
                                              <p:pRg st="10" end="10"/>
                                            </p:txEl>
                                          </p:spTgt>
                                        </p:tgtEl>
                                        <p:attrNameLst>
                                          <p:attrName>style.visibility</p:attrName>
                                        </p:attrNameLst>
                                      </p:cBhvr>
                                      <p:to>
                                        <p:strVal val="visible"/>
                                      </p:to>
                                    </p:set>
                                    <p:anim calcmode="lin" valueType="num">
                                      <p:cBhvr>
                                        <p:cTn id="43" dur="500" fill="hold"/>
                                        <p:tgtEl>
                                          <p:spTgt spid="463875">
                                            <p:txEl>
                                              <p:pRg st="10" end="10"/>
                                            </p:txEl>
                                          </p:spTgt>
                                        </p:tgtEl>
                                        <p:attrNameLst>
                                          <p:attrName>ppt_w</p:attrName>
                                        </p:attrNameLst>
                                      </p:cBhvr>
                                      <p:tavLst>
                                        <p:tav tm="0">
                                          <p:val>
                                            <p:fltVal val="0"/>
                                          </p:val>
                                        </p:tav>
                                        <p:tav tm="100000">
                                          <p:val>
                                            <p:strVal val="#ppt_w"/>
                                          </p:val>
                                        </p:tav>
                                      </p:tavLst>
                                    </p:anim>
                                    <p:anim calcmode="lin" valueType="num">
                                      <p:cBhvr>
                                        <p:cTn id="44" dur="500" fill="hold"/>
                                        <p:tgtEl>
                                          <p:spTgt spid="463875">
                                            <p:txEl>
                                              <p:pRg st="10" end="10"/>
                                            </p:txEl>
                                          </p:spTgt>
                                        </p:tgtEl>
                                        <p:attrNameLst>
                                          <p:attrName>ppt_h</p:attrName>
                                        </p:attrNameLst>
                                      </p:cBhvr>
                                      <p:tavLst>
                                        <p:tav tm="0">
                                          <p:val>
                                            <p:fltVal val="0"/>
                                          </p:val>
                                        </p:tav>
                                        <p:tav tm="100000">
                                          <p:val>
                                            <p:strVal val="#ppt_h"/>
                                          </p:val>
                                        </p:tav>
                                      </p:tavLst>
                                    </p:anim>
                                  </p:childTnLst>
                                </p:cTn>
                              </p:par>
                              <p:par>
                                <p:cTn id="45" presetID="23" presetClass="entr" presetSubtype="16" fill="hold" grpId="0" nodeType="withEffect">
                                  <p:stCondLst>
                                    <p:cond delay="0"/>
                                  </p:stCondLst>
                                  <p:childTnLst>
                                    <p:set>
                                      <p:cBhvr>
                                        <p:cTn id="46" dur="1" fill="hold">
                                          <p:stCondLst>
                                            <p:cond delay="0"/>
                                          </p:stCondLst>
                                        </p:cTn>
                                        <p:tgtEl>
                                          <p:spTgt spid="463875">
                                            <p:txEl>
                                              <p:pRg st="11" end="11"/>
                                            </p:txEl>
                                          </p:spTgt>
                                        </p:tgtEl>
                                        <p:attrNameLst>
                                          <p:attrName>style.visibility</p:attrName>
                                        </p:attrNameLst>
                                      </p:cBhvr>
                                      <p:to>
                                        <p:strVal val="visible"/>
                                      </p:to>
                                    </p:set>
                                    <p:anim calcmode="lin" valueType="num">
                                      <p:cBhvr>
                                        <p:cTn id="47" dur="500" fill="hold"/>
                                        <p:tgtEl>
                                          <p:spTgt spid="463875">
                                            <p:txEl>
                                              <p:pRg st="11" end="11"/>
                                            </p:txEl>
                                          </p:spTgt>
                                        </p:tgtEl>
                                        <p:attrNameLst>
                                          <p:attrName>ppt_w</p:attrName>
                                        </p:attrNameLst>
                                      </p:cBhvr>
                                      <p:tavLst>
                                        <p:tav tm="0">
                                          <p:val>
                                            <p:fltVal val="0"/>
                                          </p:val>
                                        </p:tav>
                                        <p:tav tm="100000">
                                          <p:val>
                                            <p:strVal val="#ppt_w"/>
                                          </p:val>
                                        </p:tav>
                                      </p:tavLst>
                                    </p:anim>
                                    <p:anim calcmode="lin" valueType="num">
                                      <p:cBhvr>
                                        <p:cTn id="48" dur="500" fill="hold"/>
                                        <p:tgtEl>
                                          <p:spTgt spid="463875">
                                            <p:txEl>
                                              <p:pRg st="11" end="11"/>
                                            </p:txEl>
                                          </p:spTgt>
                                        </p:tgtEl>
                                        <p:attrNameLst>
                                          <p:attrName>ppt_h</p:attrName>
                                        </p:attrNameLst>
                                      </p:cBhvr>
                                      <p:tavLst>
                                        <p:tav tm="0">
                                          <p:val>
                                            <p:fltVal val="0"/>
                                          </p:val>
                                        </p:tav>
                                        <p:tav tm="100000">
                                          <p:val>
                                            <p:strVal val="#ppt_h"/>
                                          </p:val>
                                        </p:tav>
                                      </p:tavLst>
                                    </p:anim>
                                  </p:childTnLst>
                                </p:cTn>
                              </p:par>
                              <p:par>
                                <p:cTn id="49" presetID="23" presetClass="entr" presetSubtype="16" fill="hold" grpId="0" nodeType="withEffect">
                                  <p:stCondLst>
                                    <p:cond delay="0"/>
                                  </p:stCondLst>
                                  <p:childTnLst>
                                    <p:set>
                                      <p:cBhvr>
                                        <p:cTn id="50" dur="1" fill="hold">
                                          <p:stCondLst>
                                            <p:cond delay="0"/>
                                          </p:stCondLst>
                                        </p:cTn>
                                        <p:tgtEl>
                                          <p:spTgt spid="463875">
                                            <p:txEl>
                                              <p:pRg st="12" end="12"/>
                                            </p:txEl>
                                          </p:spTgt>
                                        </p:tgtEl>
                                        <p:attrNameLst>
                                          <p:attrName>style.visibility</p:attrName>
                                        </p:attrNameLst>
                                      </p:cBhvr>
                                      <p:to>
                                        <p:strVal val="visible"/>
                                      </p:to>
                                    </p:set>
                                    <p:anim calcmode="lin" valueType="num">
                                      <p:cBhvr>
                                        <p:cTn id="51" dur="500" fill="hold"/>
                                        <p:tgtEl>
                                          <p:spTgt spid="463875">
                                            <p:txEl>
                                              <p:pRg st="12" end="12"/>
                                            </p:txEl>
                                          </p:spTgt>
                                        </p:tgtEl>
                                        <p:attrNameLst>
                                          <p:attrName>ppt_w</p:attrName>
                                        </p:attrNameLst>
                                      </p:cBhvr>
                                      <p:tavLst>
                                        <p:tav tm="0">
                                          <p:val>
                                            <p:fltVal val="0"/>
                                          </p:val>
                                        </p:tav>
                                        <p:tav tm="100000">
                                          <p:val>
                                            <p:strVal val="#ppt_w"/>
                                          </p:val>
                                        </p:tav>
                                      </p:tavLst>
                                    </p:anim>
                                    <p:anim calcmode="lin" valueType="num">
                                      <p:cBhvr>
                                        <p:cTn id="52" dur="500" fill="hold"/>
                                        <p:tgtEl>
                                          <p:spTgt spid="463875">
                                            <p:txEl>
                                              <p:pRg st="12" end="12"/>
                                            </p:txEl>
                                          </p:spTgt>
                                        </p:tgtEl>
                                        <p:attrNameLst>
                                          <p:attrName>ppt_h</p:attrName>
                                        </p:attrNameLst>
                                      </p:cBhvr>
                                      <p:tavLst>
                                        <p:tav tm="0">
                                          <p:val>
                                            <p:fltVal val="0"/>
                                          </p:val>
                                        </p:tav>
                                        <p:tav tm="100000">
                                          <p:val>
                                            <p:strVal val="#ppt_h"/>
                                          </p:val>
                                        </p:tav>
                                      </p:tavLst>
                                    </p:anim>
                                  </p:childTnLst>
                                </p:cTn>
                              </p:par>
                              <p:par>
                                <p:cTn id="53" presetID="23" presetClass="entr" presetSubtype="16" fill="hold" grpId="0" nodeType="withEffect">
                                  <p:stCondLst>
                                    <p:cond delay="0"/>
                                  </p:stCondLst>
                                  <p:childTnLst>
                                    <p:set>
                                      <p:cBhvr>
                                        <p:cTn id="54" dur="1" fill="hold">
                                          <p:stCondLst>
                                            <p:cond delay="0"/>
                                          </p:stCondLst>
                                        </p:cTn>
                                        <p:tgtEl>
                                          <p:spTgt spid="463875">
                                            <p:txEl>
                                              <p:pRg st="13" end="13"/>
                                            </p:txEl>
                                          </p:spTgt>
                                        </p:tgtEl>
                                        <p:attrNameLst>
                                          <p:attrName>style.visibility</p:attrName>
                                        </p:attrNameLst>
                                      </p:cBhvr>
                                      <p:to>
                                        <p:strVal val="visible"/>
                                      </p:to>
                                    </p:set>
                                    <p:anim calcmode="lin" valueType="num">
                                      <p:cBhvr>
                                        <p:cTn id="55" dur="500" fill="hold"/>
                                        <p:tgtEl>
                                          <p:spTgt spid="463875">
                                            <p:txEl>
                                              <p:pRg st="13" end="13"/>
                                            </p:txEl>
                                          </p:spTgt>
                                        </p:tgtEl>
                                        <p:attrNameLst>
                                          <p:attrName>ppt_w</p:attrName>
                                        </p:attrNameLst>
                                      </p:cBhvr>
                                      <p:tavLst>
                                        <p:tav tm="0">
                                          <p:val>
                                            <p:fltVal val="0"/>
                                          </p:val>
                                        </p:tav>
                                        <p:tav tm="100000">
                                          <p:val>
                                            <p:strVal val="#ppt_w"/>
                                          </p:val>
                                        </p:tav>
                                      </p:tavLst>
                                    </p:anim>
                                    <p:anim calcmode="lin" valueType="num">
                                      <p:cBhvr>
                                        <p:cTn id="56" dur="500" fill="hold"/>
                                        <p:tgtEl>
                                          <p:spTgt spid="463875">
                                            <p:txEl>
                                              <p:pRg st="13" end="13"/>
                                            </p:txEl>
                                          </p:spTgt>
                                        </p:tgtEl>
                                        <p:attrNameLst>
                                          <p:attrName>ppt_h</p:attrName>
                                        </p:attrNameLst>
                                      </p:cBhvr>
                                      <p:tavLst>
                                        <p:tav tm="0">
                                          <p:val>
                                            <p:fltVal val="0"/>
                                          </p:val>
                                        </p:tav>
                                        <p:tav tm="100000">
                                          <p:val>
                                            <p:strVal val="#ppt_h"/>
                                          </p:val>
                                        </p:tav>
                                      </p:tavLst>
                                    </p:anim>
                                  </p:childTnLst>
                                </p:cTn>
                              </p:par>
                              <p:par>
                                <p:cTn id="57" presetID="23" presetClass="entr" presetSubtype="16" fill="hold" grpId="0" nodeType="withEffect">
                                  <p:stCondLst>
                                    <p:cond delay="0"/>
                                  </p:stCondLst>
                                  <p:childTnLst>
                                    <p:set>
                                      <p:cBhvr>
                                        <p:cTn id="58" dur="1" fill="hold">
                                          <p:stCondLst>
                                            <p:cond delay="0"/>
                                          </p:stCondLst>
                                        </p:cTn>
                                        <p:tgtEl>
                                          <p:spTgt spid="463875">
                                            <p:txEl>
                                              <p:pRg st="14" end="14"/>
                                            </p:txEl>
                                          </p:spTgt>
                                        </p:tgtEl>
                                        <p:attrNameLst>
                                          <p:attrName>style.visibility</p:attrName>
                                        </p:attrNameLst>
                                      </p:cBhvr>
                                      <p:to>
                                        <p:strVal val="visible"/>
                                      </p:to>
                                    </p:set>
                                    <p:anim calcmode="lin" valueType="num">
                                      <p:cBhvr>
                                        <p:cTn id="59" dur="500" fill="hold"/>
                                        <p:tgtEl>
                                          <p:spTgt spid="463875">
                                            <p:txEl>
                                              <p:pRg st="14" end="14"/>
                                            </p:txEl>
                                          </p:spTgt>
                                        </p:tgtEl>
                                        <p:attrNameLst>
                                          <p:attrName>ppt_w</p:attrName>
                                        </p:attrNameLst>
                                      </p:cBhvr>
                                      <p:tavLst>
                                        <p:tav tm="0">
                                          <p:val>
                                            <p:fltVal val="0"/>
                                          </p:val>
                                        </p:tav>
                                        <p:tav tm="100000">
                                          <p:val>
                                            <p:strVal val="#ppt_w"/>
                                          </p:val>
                                        </p:tav>
                                      </p:tavLst>
                                    </p:anim>
                                    <p:anim calcmode="lin" valueType="num">
                                      <p:cBhvr>
                                        <p:cTn id="60" dur="500" fill="hold"/>
                                        <p:tgtEl>
                                          <p:spTgt spid="463875">
                                            <p:txEl>
                                              <p:pRg st="14" end="14"/>
                                            </p:txEl>
                                          </p:spTgt>
                                        </p:tgtEl>
                                        <p:attrNameLst>
                                          <p:attrName>ppt_h</p:attrName>
                                        </p:attrNameLst>
                                      </p:cBhvr>
                                      <p:tavLst>
                                        <p:tav tm="0">
                                          <p:val>
                                            <p:fltVal val="0"/>
                                          </p:val>
                                        </p:tav>
                                        <p:tav tm="100000">
                                          <p:val>
                                            <p:strVal val="#ppt_h"/>
                                          </p:val>
                                        </p:tav>
                                      </p:tavLst>
                                    </p:anim>
                                  </p:childTnLst>
                                </p:cTn>
                              </p:par>
                              <p:par>
                                <p:cTn id="61" presetID="23" presetClass="entr" presetSubtype="16" fill="hold" grpId="0" nodeType="withEffect">
                                  <p:stCondLst>
                                    <p:cond delay="0"/>
                                  </p:stCondLst>
                                  <p:childTnLst>
                                    <p:set>
                                      <p:cBhvr>
                                        <p:cTn id="62" dur="1" fill="hold">
                                          <p:stCondLst>
                                            <p:cond delay="0"/>
                                          </p:stCondLst>
                                        </p:cTn>
                                        <p:tgtEl>
                                          <p:spTgt spid="463875">
                                            <p:txEl>
                                              <p:pRg st="15" end="15"/>
                                            </p:txEl>
                                          </p:spTgt>
                                        </p:tgtEl>
                                        <p:attrNameLst>
                                          <p:attrName>style.visibility</p:attrName>
                                        </p:attrNameLst>
                                      </p:cBhvr>
                                      <p:to>
                                        <p:strVal val="visible"/>
                                      </p:to>
                                    </p:set>
                                    <p:anim calcmode="lin" valueType="num">
                                      <p:cBhvr>
                                        <p:cTn id="63" dur="500" fill="hold"/>
                                        <p:tgtEl>
                                          <p:spTgt spid="463875">
                                            <p:txEl>
                                              <p:pRg st="15" end="15"/>
                                            </p:txEl>
                                          </p:spTgt>
                                        </p:tgtEl>
                                        <p:attrNameLst>
                                          <p:attrName>ppt_w</p:attrName>
                                        </p:attrNameLst>
                                      </p:cBhvr>
                                      <p:tavLst>
                                        <p:tav tm="0">
                                          <p:val>
                                            <p:fltVal val="0"/>
                                          </p:val>
                                        </p:tav>
                                        <p:tav tm="100000">
                                          <p:val>
                                            <p:strVal val="#ppt_w"/>
                                          </p:val>
                                        </p:tav>
                                      </p:tavLst>
                                    </p:anim>
                                    <p:anim calcmode="lin" valueType="num">
                                      <p:cBhvr>
                                        <p:cTn id="64" dur="500" fill="hold"/>
                                        <p:tgtEl>
                                          <p:spTgt spid="463875">
                                            <p:txEl>
                                              <p:pRg st="15" end="15"/>
                                            </p:txEl>
                                          </p:spTgt>
                                        </p:tgtEl>
                                        <p:attrNameLst>
                                          <p:attrName>ppt_h</p:attrName>
                                        </p:attrNameLst>
                                      </p:cBhvr>
                                      <p:tavLst>
                                        <p:tav tm="0">
                                          <p:val>
                                            <p:fltVal val="0"/>
                                          </p:val>
                                        </p:tav>
                                        <p:tav tm="100000">
                                          <p:val>
                                            <p:strVal val="#ppt_h"/>
                                          </p:val>
                                        </p:tav>
                                      </p:tavLst>
                                    </p:anim>
                                  </p:childTnLst>
                                </p:cTn>
                              </p:par>
                              <p:par>
                                <p:cTn id="65" presetID="23" presetClass="entr" presetSubtype="16" fill="hold" grpId="0" nodeType="withEffect">
                                  <p:stCondLst>
                                    <p:cond delay="0"/>
                                  </p:stCondLst>
                                  <p:childTnLst>
                                    <p:set>
                                      <p:cBhvr>
                                        <p:cTn id="66" dur="1" fill="hold">
                                          <p:stCondLst>
                                            <p:cond delay="0"/>
                                          </p:stCondLst>
                                        </p:cTn>
                                        <p:tgtEl>
                                          <p:spTgt spid="463875">
                                            <p:txEl>
                                              <p:pRg st="16" end="16"/>
                                            </p:txEl>
                                          </p:spTgt>
                                        </p:tgtEl>
                                        <p:attrNameLst>
                                          <p:attrName>style.visibility</p:attrName>
                                        </p:attrNameLst>
                                      </p:cBhvr>
                                      <p:to>
                                        <p:strVal val="visible"/>
                                      </p:to>
                                    </p:set>
                                    <p:anim calcmode="lin" valueType="num">
                                      <p:cBhvr>
                                        <p:cTn id="67" dur="500" fill="hold"/>
                                        <p:tgtEl>
                                          <p:spTgt spid="463875">
                                            <p:txEl>
                                              <p:pRg st="16" end="16"/>
                                            </p:txEl>
                                          </p:spTgt>
                                        </p:tgtEl>
                                        <p:attrNameLst>
                                          <p:attrName>ppt_w</p:attrName>
                                        </p:attrNameLst>
                                      </p:cBhvr>
                                      <p:tavLst>
                                        <p:tav tm="0">
                                          <p:val>
                                            <p:fltVal val="0"/>
                                          </p:val>
                                        </p:tav>
                                        <p:tav tm="100000">
                                          <p:val>
                                            <p:strVal val="#ppt_w"/>
                                          </p:val>
                                        </p:tav>
                                      </p:tavLst>
                                    </p:anim>
                                    <p:anim calcmode="lin" valueType="num">
                                      <p:cBhvr>
                                        <p:cTn id="68" dur="500" fill="hold"/>
                                        <p:tgtEl>
                                          <p:spTgt spid="463875">
                                            <p:txEl>
                                              <p:pRg st="16" end="16"/>
                                            </p:txEl>
                                          </p:spTgt>
                                        </p:tgtEl>
                                        <p:attrNameLst>
                                          <p:attrName>ppt_h</p:attrName>
                                        </p:attrNameLst>
                                      </p:cBhvr>
                                      <p:tavLst>
                                        <p:tav tm="0">
                                          <p:val>
                                            <p:fltVal val="0"/>
                                          </p:val>
                                        </p:tav>
                                        <p:tav tm="100000">
                                          <p:val>
                                            <p:strVal val="#ppt_h"/>
                                          </p:val>
                                        </p:tav>
                                      </p:tavLst>
                                    </p:anim>
                                  </p:childTnLst>
                                </p:cTn>
                              </p:par>
                              <p:par>
                                <p:cTn id="69" presetID="23" presetClass="entr" presetSubtype="16" fill="hold" grpId="0" nodeType="withEffect">
                                  <p:stCondLst>
                                    <p:cond delay="0"/>
                                  </p:stCondLst>
                                  <p:childTnLst>
                                    <p:set>
                                      <p:cBhvr>
                                        <p:cTn id="70" dur="1" fill="hold">
                                          <p:stCondLst>
                                            <p:cond delay="0"/>
                                          </p:stCondLst>
                                        </p:cTn>
                                        <p:tgtEl>
                                          <p:spTgt spid="463875">
                                            <p:txEl>
                                              <p:pRg st="17" end="17"/>
                                            </p:txEl>
                                          </p:spTgt>
                                        </p:tgtEl>
                                        <p:attrNameLst>
                                          <p:attrName>style.visibility</p:attrName>
                                        </p:attrNameLst>
                                      </p:cBhvr>
                                      <p:to>
                                        <p:strVal val="visible"/>
                                      </p:to>
                                    </p:set>
                                    <p:anim calcmode="lin" valueType="num">
                                      <p:cBhvr>
                                        <p:cTn id="71" dur="500" fill="hold"/>
                                        <p:tgtEl>
                                          <p:spTgt spid="463875">
                                            <p:txEl>
                                              <p:pRg st="17" end="17"/>
                                            </p:txEl>
                                          </p:spTgt>
                                        </p:tgtEl>
                                        <p:attrNameLst>
                                          <p:attrName>ppt_w</p:attrName>
                                        </p:attrNameLst>
                                      </p:cBhvr>
                                      <p:tavLst>
                                        <p:tav tm="0">
                                          <p:val>
                                            <p:fltVal val="0"/>
                                          </p:val>
                                        </p:tav>
                                        <p:tav tm="100000">
                                          <p:val>
                                            <p:strVal val="#ppt_w"/>
                                          </p:val>
                                        </p:tav>
                                      </p:tavLst>
                                    </p:anim>
                                    <p:anim calcmode="lin" valueType="num">
                                      <p:cBhvr>
                                        <p:cTn id="72" dur="500" fill="hold"/>
                                        <p:tgtEl>
                                          <p:spTgt spid="463875">
                                            <p:txEl>
                                              <p:pRg st="17" end="17"/>
                                            </p:txEl>
                                          </p:spTgt>
                                        </p:tgtEl>
                                        <p:attrNameLst>
                                          <p:attrName>ppt_h</p:attrName>
                                        </p:attrNameLst>
                                      </p:cBhvr>
                                      <p:tavLst>
                                        <p:tav tm="0">
                                          <p:val>
                                            <p:fltVal val="0"/>
                                          </p:val>
                                        </p:tav>
                                        <p:tav tm="100000">
                                          <p:val>
                                            <p:strVal val="#ppt_h"/>
                                          </p:val>
                                        </p:tav>
                                      </p:tavLst>
                                    </p:anim>
                                  </p:childTnLst>
                                </p:cTn>
                              </p:par>
                              <p:par>
                                <p:cTn id="73" presetID="23" presetClass="entr" presetSubtype="16" fill="hold" grpId="0" nodeType="withEffect">
                                  <p:stCondLst>
                                    <p:cond delay="0"/>
                                  </p:stCondLst>
                                  <p:childTnLst>
                                    <p:set>
                                      <p:cBhvr>
                                        <p:cTn id="74" dur="1" fill="hold">
                                          <p:stCondLst>
                                            <p:cond delay="0"/>
                                          </p:stCondLst>
                                        </p:cTn>
                                        <p:tgtEl>
                                          <p:spTgt spid="463875">
                                            <p:txEl>
                                              <p:pRg st="18" end="18"/>
                                            </p:txEl>
                                          </p:spTgt>
                                        </p:tgtEl>
                                        <p:attrNameLst>
                                          <p:attrName>style.visibility</p:attrName>
                                        </p:attrNameLst>
                                      </p:cBhvr>
                                      <p:to>
                                        <p:strVal val="visible"/>
                                      </p:to>
                                    </p:set>
                                    <p:anim calcmode="lin" valueType="num">
                                      <p:cBhvr>
                                        <p:cTn id="75" dur="500" fill="hold"/>
                                        <p:tgtEl>
                                          <p:spTgt spid="463875">
                                            <p:txEl>
                                              <p:pRg st="18" end="18"/>
                                            </p:txEl>
                                          </p:spTgt>
                                        </p:tgtEl>
                                        <p:attrNameLst>
                                          <p:attrName>ppt_w</p:attrName>
                                        </p:attrNameLst>
                                      </p:cBhvr>
                                      <p:tavLst>
                                        <p:tav tm="0">
                                          <p:val>
                                            <p:fltVal val="0"/>
                                          </p:val>
                                        </p:tav>
                                        <p:tav tm="100000">
                                          <p:val>
                                            <p:strVal val="#ppt_w"/>
                                          </p:val>
                                        </p:tav>
                                      </p:tavLst>
                                    </p:anim>
                                    <p:anim calcmode="lin" valueType="num">
                                      <p:cBhvr>
                                        <p:cTn id="76" dur="500" fill="hold"/>
                                        <p:tgtEl>
                                          <p:spTgt spid="463875">
                                            <p:txEl>
                                              <p:pRg st="18" end="18"/>
                                            </p:txEl>
                                          </p:spTgt>
                                        </p:tgtEl>
                                        <p:attrNameLst>
                                          <p:attrName>ppt_h</p:attrName>
                                        </p:attrNameLst>
                                      </p:cBhvr>
                                      <p:tavLst>
                                        <p:tav tm="0">
                                          <p:val>
                                            <p:fltVal val="0"/>
                                          </p:val>
                                        </p:tav>
                                        <p:tav tm="100000">
                                          <p:val>
                                            <p:strVal val="#ppt_h"/>
                                          </p:val>
                                        </p:tav>
                                      </p:tavLst>
                                    </p:anim>
                                  </p:childTnLst>
                                </p:cTn>
                              </p:par>
                              <p:par>
                                <p:cTn id="77" presetID="23" presetClass="entr" presetSubtype="16" fill="hold" grpId="0" nodeType="withEffect">
                                  <p:stCondLst>
                                    <p:cond delay="0"/>
                                  </p:stCondLst>
                                  <p:childTnLst>
                                    <p:set>
                                      <p:cBhvr>
                                        <p:cTn id="78" dur="1" fill="hold">
                                          <p:stCondLst>
                                            <p:cond delay="0"/>
                                          </p:stCondLst>
                                        </p:cTn>
                                        <p:tgtEl>
                                          <p:spTgt spid="463875">
                                            <p:txEl>
                                              <p:pRg st="19" end="19"/>
                                            </p:txEl>
                                          </p:spTgt>
                                        </p:tgtEl>
                                        <p:attrNameLst>
                                          <p:attrName>style.visibility</p:attrName>
                                        </p:attrNameLst>
                                      </p:cBhvr>
                                      <p:to>
                                        <p:strVal val="visible"/>
                                      </p:to>
                                    </p:set>
                                    <p:anim calcmode="lin" valueType="num">
                                      <p:cBhvr>
                                        <p:cTn id="79" dur="500" fill="hold"/>
                                        <p:tgtEl>
                                          <p:spTgt spid="463875">
                                            <p:txEl>
                                              <p:pRg st="19" end="19"/>
                                            </p:txEl>
                                          </p:spTgt>
                                        </p:tgtEl>
                                        <p:attrNameLst>
                                          <p:attrName>ppt_w</p:attrName>
                                        </p:attrNameLst>
                                      </p:cBhvr>
                                      <p:tavLst>
                                        <p:tav tm="0">
                                          <p:val>
                                            <p:fltVal val="0"/>
                                          </p:val>
                                        </p:tav>
                                        <p:tav tm="100000">
                                          <p:val>
                                            <p:strVal val="#ppt_w"/>
                                          </p:val>
                                        </p:tav>
                                      </p:tavLst>
                                    </p:anim>
                                    <p:anim calcmode="lin" valueType="num">
                                      <p:cBhvr>
                                        <p:cTn id="80" dur="500" fill="hold"/>
                                        <p:tgtEl>
                                          <p:spTgt spid="463875">
                                            <p:txEl>
                                              <p:pRg st="19" end="19"/>
                                            </p:txEl>
                                          </p:spTgt>
                                        </p:tgtEl>
                                        <p:attrNameLst>
                                          <p:attrName>ppt_h</p:attrName>
                                        </p:attrNameLst>
                                      </p:cBhvr>
                                      <p:tavLst>
                                        <p:tav tm="0">
                                          <p:val>
                                            <p:fltVal val="0"/>
                                          </p:val>
                                        </p:tav>
                                        <p:tav tm="100000">
                                          <p:val>
                                            <p:strVal val="#ppt_h"/>
                                          </p:val>
                                        </p:tav>
                                      </p:tavLst>
                                    </p:anim>
                                  </p:childTnLst>
                                </p:cTn>
                              </p:par>
                              <p:par>
                                <p:cTn id="81" presetID="23" presetClass="entr" presetSubtype="16" fill="hold" grpId="0" nodeType="withEffect">
                                  <p:stCondLst>
                                    <p:cond delay="0"/>
                                  </p:stCondLst>
                                  <p:childTnLst>
                                    <p:set>
                                      <p:cBhvr>
                                        <p:cTn id="82" dur="1" fill="hold">
                                          <p:stCondLst>
                                            <p:cond delay="0"/>
                                          </p:stCondLst>
                                        </p:cTn>
                                        <p:tgtEl>
                                          <p:spTgt spid="463875">
                                            <p:txEl>
                                              <p:pRg st="20" end="20"/>
                                            </p:txEl>
                                          </p:spTgt>
                                        </p:tgtEl>
                                        <p:attrNameLst>
                                          <p:attrName>style.visibility</p:attrName>
                                        </p:attrNameLst>
                                      </p:cBhvr>
                                      <p:to>
                                        <p:strVal val="visible"/>
                                      </p:to>
                                    </p:set>
                                    <p:anim calcmode="lin" valueType="num">
                                      <p:cBhvr>
                                        <p:cTn id="83" dur="500" fill="hold"/>
                                        <p:tgtEl>
                                          <p:spTgt spid="463875">
                                            <p:txEl>
                                              <p:pRg st="20" end="20"/>
                                            </p:txEl>
                                          </p:spTgt>
                                        </p:tgtEl>
                                        <p:attrNameLst>
                                          <p:attrName>ppt_w</p:attrName>
                                        </p:attrNameLst>
                                      </p:cBhvr>
                                      <p:tavLst>
                                        <p:tav tm="0">
                                          <p:val>
                                            <p:fltVal val="0"/>
                                          </p:val>
                                        </p:tav>
                                        <p:tav tm="100000">
                                          <p:val>
                                            <p:strVal val="#ppt_w"/>
                                          </p:val>
                                        </p:tav>
                                      </p:tavLst>
                                    </p:anim>
                                    <p:anim calcmode="lin" valueType="num">
                                      <p:cBhvr>
                                        <p:cTn id="84" dur="500" fill="hold"/>
                                        <p:tgtEl>
                                          <p:spTgt spid="463875">
                                            <p:txEl>
                                              <p:pRg st="20" end="20"/>
                                            </p:txEl>
                                          </p:spTgt>
                                        </p:tgtEl>
                                        <p:attrNameLst>
                                          <p:attrName>ppt_h</p:attrName>
                                        </p:attrNameLst>
                                      </p:cBhvr>
                                      <p:tavLst>
                                        <p:tav tm="0">
                                          <p:val>
                                            <p:fltVal val="0"/>
                                          </p:val>
                                        </p:tav>
                                        <p:tav tm="100000">
                                          <p:val>
                                            <p:strVal val="#ppt_h"/>
                                          </p:val>
                                        </p:tav>
                                      </p:tavLst>
                                    </p:anim>
                                  </p:childTnLst>
                                </p:cTn>
                              </p:par>
                              <p:par>
                                <p:cTn id="85" presetID="23" presetClass="entr" presetSubtype="16" fill="hold" grpId="0" nodeType="withEffect">
                                  <p:stCondLst>
                                    <p:cond delay="0"/>
                                  </p:stCondLst>
                                  <p:childTnLst>
                                    <p:set>
                                      <p:cBhvr>
                                        <p:cTn id="86" dur="1" fill="hold">
                                          <p:stCondLst>
                                            <p:cond delay="0"/>
                                          </p:stCondLst>
                                        </p:cTn>
                                        <p:tgtEl>
                                          <p:spTgt spid="463875">
                                            <p:txEl>
                                              <p:pRg st="21" end="21"/>
                                            </p:txEl>
                                          </p:spTgt>
                                        </p:tgtEl>
                                        <p:attrNameLst>
                                          <p:attrName>style.visibility</p:attrName>
                                        </p:attrNameLst>
                                      </p:cBhvr>
                                      <p:to>
                                        <p:strVal val="visible"/>
                                      </p:to>
                                    </p:set>
                                    <p:anim calcmode="lin" valueType="num">
                                      <p:cBhvr>
                                        <p:cTn id="87" dur="500" fill="hold"/>
                                        <p:tgtEl>
                                          <p:spTgt spid="463875">
                                            <p:txEl>
                                              <p:pRg st="21" end="21"/>
                                            </p:txEl>
                                          </p:spTgt>
                                        </p:tgtEl>
                                        <p:attrNameLst>
                                          <p:attrName>ppt_w</p:attrName>
                                        </p:attrNameLst>
                                      </p:cBhvr>
                                      <p:tavLst>
                                        <p:tav tm="0">
                                          <p:val>
                                            <p:fltVal val="0"/>
                                          </p:val>
                                        </p:tav>
                                        <p:tav tm="100000">
                                          <p:val>
                                            <p:strVal val="#ppt_w"/>
                                          </p:val>
                                        </p:tav>
                                      </p:tavLst>
                                    </p:anim>
                                    <p:anim calcmode="lin" valueType="num">
                                      <p:cBhvr>
                                        <p:cTn id="88" dur="500" fill="hold"/>
                                        <p:tgtEl>
                                          <p:spTgt spid="463875">
                                            <p:txEl>
                                              <p:pRg st="21" end="21"/>
                                            </p:txEl>
                                          </p:spTgt>
                                        </p:tgtEl>
                                        <p:attrNameLst>
                                          <p:attrName>ppt_h</p:attrName>
                                        </p:attrNameLst>
                                      </p:cBhvr>
                                      <p:tavLst>
                                        <p:tav tm="0">
                                          <p:val>
                                            <p:fltVal val="0"/>
                                          </p:val>
                                        </p:tav>
                                        <p:tav tm="100000">
                                          <p:val>
                                            <p:strVal val="#ppt_h"/>
                                          </p:val>
                                        </p:tav>
                                      </p:tavLst>
                                    </p:anim>
                                  </p:childTnLst>
                                </p:cTn>
                              </p:par>
                            </p:childTnLst>
                          </p:cTn>
                        </p:par>
                      </p:childTnLst>
                    </p:cTn>
                  </p:par>
                  <p:par>
                    <p:cTn id="89" fill="hold">
                      <p:stCondLst>
                        <p:cond delay="indefinite"/>
                      </p:stCondLst>
                      <p:childTnLst>
                        <p:par>
                          <p:cTn id="90" fill="hold">
                            <p:stCondLst>
                              <p:cond delay="0"/>
                            </p:stCondLst>
                            <p:childTnLst>
                              <p:par>
                                <p:cTn id="91" presetID="23" presetClass="entr" presetSubtype="16" fill="hold" grpId="0" nodeType="clickEffect">
                                  <p:stCondLst>
                                    <p:cond delay="0"/>
                                  </p:stCondLst>
                                  <p:childTnLst>
                                    <p:set>
                                      <p:cBhvr>
                                        <p:cTn id="92" dur="1" fill="hold">
                                          <p:stCondLst>
                                            <p:cond delay="0"/>
                                          </p:stCondLst>
                                        </p:cTn>
                                        <p:tgtEl>
                                          <p:spTgt spid="463876"/>
                                        </p:tgtEl>
                                        <p:attrNameLst>
                                          <p:attrName>style.visibility</p:attrName>
                                        </p:attrNameLst>
                                      </p:cBhvr>
                                      <p:to>
                                        <p:strVal val="visible"/>
                                      </p:to>
                                    </p:set>
                                    <p:anim calcmode="lin" valueType="num">
                                      <p:cBhvr>
                                        <p:cTn id="93" dur="500" fill="hold"/>
                                        <p:tgtEl>
                                          <p:spTgt spid="463876"/>
                                        </p:tgtEl>
                                        <p:attrNameLst>
                                          <p:attrName>ppt_w</p:attrName>
                                        </p:attrNameLst>
                                      </p:cBhvr>
                                      <p:tavLst>
                                        <p:tav tm="0">
                                          <p:val>
                                            <p:fltVal val="0"/>
                                          </p:val>
                                        </p:tav>
                                        <p:tav tm="100000">
                                          <p:val>
                                            <p:strVal val="#ppt_w"/>
                                          </p:val>
                                        </p:tav>
                                      </p:tavLst>
                                    </p:anim>
                                    <p:anim calcmode="lin" valueType="num">
                                      <p:cBhvr>
                                        <p:cTn id="94" dur="500" fill="hold"/>
                                        <p:tgtEl>
                                          <p:spTgt spid="463876"/>
                                        </p:tgtEl>
                                        <p:attrNameLst>
                                          <p:attrName>ppt_h</p:attrName>
                                        </p:attrNameLst>
                                      </p:cBhvr>
                                      <p:tavLst>
                                        <p:tav tm="0">
                                          <p:val>
                                            <p:fltVal val="0"/>
                                          </p:val>
                                        </p:tav>
                                        <p:tav tm="100000">
                                          <p:val>
                                            <p:strVal val="#ppt_h"/>
                                          </p:val>
                                        </p:tav>
                                      </p:tavLst>
                                    </p:anim>
                                  </p:childTnLst>
                                </p:cTn>
                              </p:par>
                            </p:childTnLst>
                          </p:cTn>
                        </p:par>
                      </p:childTnLst>
                    </p:cTn>
                  </p:par>
                  <p:par>
                    <p:cTn id="95" fill="hold">
                      <p:stCondLst>
                        <p:cond delay="indefinite"/>
                      </p:stCondLst>
                      <p:childTnLst>
                        <p:par>
                          <p:cTn id="96" fill="hold">
                            <p:stCondLst>
                              <p:cond delay="0"/>
                            </p:stCondLst>
                            <p:childTnLst>
                              <p:par>
                                <p:cTn id="97" presetID="23" presetClass="entr" presetSubtype="16" fill="hold" nodeType="clickEffect">
                                  <p:stCondLst>
                                    <p:cond delay="0"/>
                                  </p:stCondLst>
                                  <p:childTnLst>
                                    <p:set>
                                      <p:cBhvr>
                                        <p:cTn id="98" dur="1" fill="hold">
                                          <p:stCondLst>
                                            <p:cond delay="0"/>
                                          </p:stCondLst>
                                        </p:cTn>
                                        <p:tgtEl>
                                          <p:spTgt spid="463877"/>
                                        </p:tgtEl>
                                        <p:attrNameLst>
                                          <p:attrName>style.visibility</p:attrName>
                                        </p:attrNameLst>
                                      </p:cBhvr>
                                      <p:to>
                                        <p:strVal val="visible"/>
                                      </p:to>
                                    </p:set>
                                    <p:anim calcmode="lin" valueType="num">
                                      <p:cBhvr>
                                        <p:cTn id="99" dur="500" fill="hold"/>
                                        <p:tgtEl>
                                          <p:spTgt spid="463877"/>
                                        </p:tgtEl>
                                        <p:attrNameLst>
                                          <p:attrName>ppt_w</p:attrName>
                                        </p:attrNameLst>
                                      </p:cBhvr>
                                      <p:tavLst>
                                        <p:tav tm="0">
                                          <p:val>
                                            <p:fltVal val="0"/>
                                          </p:val>
                                        </p:tav>
                                        <p:tav tm="100000">
                                          <p:val>
                                            <p:strVal val="#ppt_w"/>
                                          </p:val>
                                        </p:tav>
                                      </p:tavLst>
                                    </p:anim>
                                    <p:anim calcmode="lin" valueType="num">
                                      <p:cBhvr>
                                        <p:cTn id="100" dur="500" fill="hold"/>
                                        <p:tgtEl>
                                          <p:spTgt spid="46387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3875" grpId="0" build="p" animBg="1"/>
      <p:bldP spid="46387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2" name="Rectangle 2"/>
          <p:cNvSpPr>
            <a:spLocks noGrp="1" noChangeArrowheads="1"/>
          </p:cNvSpPr>
          <p:nvPr>
            <p:ph type="title"/>
          </p:nvPr>
        </p:nvSpPr>
        <p:spPr>
          <a:xfrm>
            <a:off x="152400" y="76200"/>
            <a:ext cx="8839200" cy="563563"/>
          </a:xfrm>
        </p:spPr>
        <p:txBody>
          <a:bodyPr>
            <a:normAutofit fontScale="90000"/>
          </a:bodyPr>
          <a:lstStyle/>
          <a:p>
            <a:r>
              <a:rPr lang="en-US" sz="3600" dirty="0"/>
              <a:t>Example </a:t>
            </a:r>
            <a:r>
              <a:rPr lang="en-US" sz="3600" dirty="0" smtClean="0"/>
              <a:t>9</a:t>
            </a:r>
            <a:endParaRPr lang="en-US" sz="3600" dirty="0"/>
          </a:p>
        </p:txBody>
      </p:sp>
      <p:sp>
        <p:nvSpPr>
          <p:cNvPr id="465923" name="Rectangle 3"/>
          <p:cNvSpPr>
            <a:spLocks noGrp="1" noChangeArrowheads="1"/>
          </p:cNvSpPr>
          <p:nvPr>
            <p:ph type="body" sz="half" idx="1"/>
          </p:nvPr>
        </p:nvSpPr>
        <p:spPr>
          <a:xfrm>
            <a:off x="381000" y="685800"/>
            <a:ext cx="4876800" cy="5943600"/>
          </a:xfrm>
          <a:noFill/>
          <a:ln>
            <a:solidFill>
              <a:schemeClr val="tx1"/>
            </a:solidFill>
          </a:ln>
        </p:spPr>
        <p:txBody>
          <a:bodyPr>
            <a:normAutofit lnSpcReduction="10000"/>
          </a:bodyPr>
          <a:lstStyle/>
          <a:p>
            <a:pPr>
              <a:lnSpc>
                <a:spcPct val="80000"/>
              </a:lnSpc>
              <a:buFontTx/>
              <a:buNone/>
            </a:pPr>
            <a:r>
              <a:rPr lang="en-US" sz="1500" b="1" dirty="0"/>
              <a:t>/*  Finds the average of elements in an array */</a:t>
            </a:r>
          </a:p>
          <a:p>
            <a:pPr>
              <a:lnSpc>
                <a:spcPct val="80000"/>
              </a:lnSpc>
              <a:buFontTx/>
              <a:buNone/>
            </a:pPr>
            <a:r>
              <a:rPr lang="en-US" sz="1500" b="1" dirty="0"/>
              <a:t>#include &lt;</a:t>
            </a:r>
            <a:r>
              <a:rPr lang="en-US" sz="1500" b="1" dirty="0" err="1"/>
              <a:t>stdio.h</a:t>
            </a:r>
            <a:r>
              <a:rPr lang="en-US" sz="1500" b="1" dirty="0"/>
              <a:t>&gt;</a:t>
            </a:r>
          </a:p>
          <a:p>
            <a:pPr>
              <a:lnSpc>
                <a:spcPct val="80000"/>
              </a:lnSpc>
              <a:buFontTx/>
              <a:buNone/>
            </a:pPr>
            <a:r>
              <a:rPr lang="en-US" sz="1500" b="1" dirty="0"/>
              <a:t>#define SIZE  5  /* maximum number of items in list of data	*/</a:t>
            </a:r>
          </a:p>
          <a:p>
            <a:pPr>
              <a:lnSpc>
                <a:spcPct val="80000"/>
              </a:lnSpc>
              <a:buFontTx/>
              <a:buNone/>
            </a:pPr>
            <a:endParaRPr lang="en-US" sz="1500" b="1" dirty="0"/>
          </a:p>
          <a:p>
            <a:pPr>
              <a:lnSpc>
                <a:spcPct val="80000"/>
              </a:lnSpc>
              <a:buFontTx/>
              <a:buNone/>
            </a:pPr>
            <a:r>
              <a:rPr lang="en-US" sz="1500" b="1" dirty="0"/>
              <a:t>double </a:t>
            </a:r>
            <a:r>
              <a:rPr lang="en-US" sz="1500" b="1" dirty="0" err="1"/>
              <a:t>get_average</a:t>
            </a:r>
            <a:r>
              <a:rPr lang="en-US" sz="1500" b="1" dirty="0"/>
              <a:t>(double a[], </a:t>
            </a:r>
            <a:r>
              <a:rPr lang="en-US" sz="1500" b="1" dirty="0" err="1"/>
              <a:t>int</a:t>
            </a:r>
            <a:r>
              <a:rPr lang="en-US" sz="1500" b="1" dirty="0"/>
              <a:t> size);</a:t>
            </a:r>
          </a:p>
          <a:p>
            <a:pPr>
              <a:lnSpc>
                <a:spcPct val="80000"/>
              </a:lnSpc>
              <a:buFontTx/>
              <a:buNone/>
            </a:pPr>
            <a:endParaRPr lang="en-US" sz="1500" b="1" dirty="0"/>
          </a:p>
          <a:p>
            <a:pPr>
              <a:lnSpc>
                <a:spcPct val="80000"/>
              </a:lnSpc>
              <a:buFontTx/>
              <a:buNone/>
            </a:pPr>
            <a:r>
              <a:rPr lang="en-US" sz="1500" b="1" dirty="0" err="1"/>
              <a:t>int</a:t>
            </a:r>
            <a:r>
              <a:rPr lang="en-US" sz="1500" b="1" dirty="0"/>
              <a:t> main(void) {</a:t>
            </a:r>
          </a:p>
          <a:p>
            <a:pPr>
              <a:lnSpc>
                <a:spcPct val="80000"/>
              </a:lnSpc>
              <a:buFontTx/>
              <a:buNone/>
            </a:pPr>
            <a:r>
              <a:rPr lang="en-US" sz="1500" b="1" dirty="0"/>
              <a:t>      double x[SIZE], average; </a:t>
            </a:r>
          </a:p>
          <a:p>
            <a:pPr>
              <a:lnSpc>
                <a:spcPct val="80000"/>
              </a:lnSpc>
              <a:buFontTx/>
              <a:buNone/>
            </a:pPr>
            <a:r>
              <a:rPr lang="en-US" sz="1500" b="1" dirty="0"/>
              <a:t>      </a:t>
            </a:r>
            <a:r>
              <a:rPr lang="en-US" sz="1500" b="1" dirty="0" err="1"/>
              <a:t>int</a:t>
            </a:r>
            <a:r>
              <a:rPr lang="en-US" sz="1500" b="1" dirty="0"/>
              <a:t>    </a:t>
            </a:r>
            <a:r>
              <a:rPr lang="en-US" sz="1500" b="1" dirty="0" err="1"/>
              <a:t>i</a:t>
            </a:r>
            <a:r>
              <a:rPr lang="en-US" sz="1500" b="1" dirty="0"/>
              <a:t>;</a:t>
            </a:r>
          </a:p>
          <a:p>
            <a:pPr>
              <a:lnSpc>
                <a:spcPct val="80000"/>
              </a:lnSpc>
              <a:buFontTx/>
              <a:buNone/>
            </a:pPr>
            <a:endParaRPr lang="en-US" sz="1500" b="1" dirty="0"/>
          </a:p>
          <a:p>
            <a:pPr>
              <a:lnSpc>
                <a:spcPct val="80000"/>
              </a:lnSpc>
              <a:buFontTx/>
              <a:buNone/>
            </a:pPr>
            <a:r>
              <a:rPr lang="en-US" sz="1500" b="1" dirty="0"/>
              <a:t>      </a:t>
            </a:r>
            <a:r>
              <a:rPr lang="en-US" sz="1500" b="1" dirty="0" err="1"/>
              <a:t>printf</a:t>
            </a:r>
            <a:r>
              <a:rPr lang="en-US" sz="1500" b="1" dirty="0"/>
              <a:t>("Enter %d real numbers separated by blanks\n&gt; ", SIZE);</a:t>
            </a:r>
          </a:p>
          <a:p>
            <a:pPr>
              <a:lnSpc>
                <a:spcPct val="80000"/>
              </a:lnSpc>
              <a:buFontTx/>
              <a:buNone/>
            </a:pPr>
            <a:r>
              <a:rPr lang="en-US" sz="1500" b="1" dirty="0"/>
              <a:t>      for  (</a:t>
            </a:r>
            <a:r>
              <a:rPr lang="en-US" sz="1500" b="1" dirty="0" err="1"/>
              <a:t>i</a:t>
            </a:r>
            <a:r>
              <a:rPr lang="en-US" sz="1500" b="1" dirty="0"/>
              <a:t> = 0;  </a:t>
            </a:r>
            <a:r>
              <a:rPr lang="en-US" sz="1500" b="1" dirty="0" err="1"/>
              <a:t>i</a:t>
            </a:r>
            <a:r>
              <a:rPr lang="en-US" sz="1500" b="1" dirty="0"/>
              <a:t> &lt; SIZE;  ++</a:t>
            </a:r>
            <a:r>
              <a:rPr lang="en-US" sz="1500" b="1" dirty="0" err="1"/>
              <a:t>i</a:t>
            </a:r>
            <a:r>
              <a:rPr lang="en-US" sz="1500" b="1" dirty="0"/>
              <a:t>)</a:t>
            </a:r>
          </a:p>
          <a:p>
            <a:pPr>
              <a:lnSpc>
                <a:spcPct val="80000"/>
              </a:lnSpc>
              <a:buFontTx/>
              <a:buNone/>
            </a:pPr>
            <a:r>
              <a:rPr lang="en-US" sz="1500" b="1" dirty="0"/>
              <a:t>          </a:t>
            </a:r>
            <a:r>
              <a:rPr lang="en-US" sz="1500" b="1" dirty="0" err="1"/>
              <a:t>scanf</a:t>
            </a:r>
            <a:r>
              <a:rPr lang="en-US" sz="1500" b="1" dirty="0"/>
              <a:t>("%lf", </a:t>
            </a:r>
            <a:r>
              <a:rPr lang="en-US" sz="1500" b="1" dirty="0">
                <a:solidFill>
                  <a:srgbClr val="FF0000"/>
                </a:solidFill>
              </a:rPr>
              <a:t>&amp;x[</a:t>
            </a:r>
            <a:r>
              <a:rPr lang="en-US" sz="1500" b="1" dirty="0" err="1">
                <a:solidFill>
                  <a:srgbClr val="FF0000"/>
                </a:solidFill>
              </a:rPr>
              <a:t>i</a:t>
            </a:r>
            <a:r>
              <a:rPr lang="en-US" sz="1500" b="1" dirty="0" smtClean="0">
                <a:solidFill>
                  <a:srgbClr val="FF0000"/>
                </a:solidFill>
              </a:rPr>
              <a:t>] </a:t>
            </a:r>
            <a:r>
              <a:rPr lang="en-US" sz="1500" b="1" dirty="0" smtClean="0"/>
              <a:t>);</a:t>
            </a:r>
            <a:endParaRPr lang="en-US" sz="1500" b="1" dirty="0"/>
          </a:p>
          <a:p>
            <a:pPr>
              <a:lnSpc>
                <a:spcPct val="80000"/>
              </a:lnSpc>
              <a:buFontTx/>
              <a:buNone/>
            </a:pPr>
            <a:r>
              <a:rPr lang="en-US" sz="1500" b="1" dirty="0"/>
              <a:t>      </a:t>
            </a:r>
          </a:p>
          <a:p>
            <a:pPr>
              <a:lnSpc>
                <a:spcPct val="80000"/>
              </a:lnSpc>
              <a:buFontTx/>
              <a:buNone/>
            </a:pPr>
            <a:r>
              <a:rPr lang="en-US" sz="1500" b="1" dirty="0"/>
              <a:t>      average = </a:t>
            </a:r>
            <a:r>
              <a:rPr lang="en-US" sz="1500" b="1" dirty="0" err="1"/>
              <a:t>get_average</a:t>
            </a:r>
            <a:r>
              <a:rPr lang="en-US" sz="1500" b="1" dirty="0"/>
              <a:t>(</a:t>
            </a:r>
            <a:r>
              <a:rPr lang="en-US" sz="1500" b="1" dirty="0">
                <a:solidFill>
                  <a:srgbClr val="FF0000"/>
                </a:solidFill>
              </a:rPr>
              <a:t>x</a:t>
            </a:r>
            <a:r>
              <a:rPr lang="en-US" sz="1500" b="1" dirty="0"/>
              <a:t>, SIZE);</a:t>
            </a:r>
          </a:p>
          <a:p>
            <a:pPr>
              <a:lnSpc>
                <a:spcPct val="80000"/>
              </a:lnSpc>
              <a:buFontTx/>
              <a:buNone/>
            </a:pPr>
            <a:r>
              <a:rPr lang="en-US" sz="1500" b="1" dirty="0"/>
              <a:t>      </a:t>
            </a:r>
          </a:p>
          <a:p>
            <a:pPr>
              <a:lnSpc>
                <a:spcPct val="80000"/>
              </a:lnSpc>
              <a:buFontTx/>
              <a:buNone/>
            </a:pPr>
            <a:r>
              <a:rPr lang="en-US" sz="1500" b="1" dirty="0"/>
              <a:t>      </a:t>
            </a:r>
            <a:r>
              <a:rPr lang="en-US" sz="1500" b="1" dirty="0" err="1"/>
              <a:t>printf</a:t>
            </a:r>
            <a:r>
              <a:rPr lang="en-US" sz="1500" b="1" dirty="0"/>
              <a:t>("The average of the elements in the array is %.2f\n", average);</a:t>
            </a:r>
          </a:p>
          <a:p>
            <a:pPr>
              <a:lnSpc>
                <a:spcPct val="80000"/>
              </a:lnSpc>
              <a:buFontTx/>
              <a:buNone/>
            </a:pPr>
            <a:r>
              <a:rPr lang="en-US" sz="1500" b="1" dirty="0"/>
              <a:t>             </a:t>
            </a:r>
          </a:p>
          <a:p>
            <a:pPr>
              <a:lnSpc>
                <a:spcPct val="80000"/>
              </a:lnSpc>
              <a:buFontTx/>
              <a:buNone/>
            </a:pPr>
            <a:r>
              <a:rPr lang="en-US" sz="1500" b="1" dirty="0"/>
              <a:t>     system("pause");</a:t>
            </a:r>
          </a:p>
          <a:p>
            <a:pPr>
              <a:lnSpc>
                <a:spcPct val="80000"/>
              </a:lnSpc>
              <a:buFontTx/>
              <a:buNone/>
            </a:pPr>
            <a:r>
              <a:rPr lang="en-US" sz="1500" b="1" dirty="0"/>
              <a:t>     return 0;</a:t>
            </a:r>
          </a:p>
          <a:p>
            <a:pPr>
              <a:lnSpc>
                <a:spcPct val="80000"/>
              </a:lnSpc>
              <a:buFontTx/>
              <a:buNone/>
            </a:pPr>
            <a:r>
              <a:rPr lang="en-US" sz="1500" b="1" dirty="0"/>
              <a:t>}</a:t>
            </a:r>
          </a:p>
          <a:p>
            <a:pPr>
              <a:lnSpc>
                <a:spcPct val="80000"/>
              </a:lnSpc>
              <a:buFontTx/>
              <a:buNone/>
            </a:pPr>
            <a:r>
              <a:rPr lang="en-US" sz="1200" b="1" dirty="0"/>
              <a:t> </a:t>
            </a:r>
          </a:p>
        </p:txBody>
      </p:sp>
      <p:sp>
        <p:nvSpPr>
          <p:cNvPr id="7" name="Slide Number Placeholder 6"/>
          <p:cNvSpPr>
            <a:spLocks noGrp="1"/>
          </p:cNvSpPr>
          <p:nvPr>
            <p:ph type="sldNum" sz="quarter" idx="11"/>
          </p:nvPr>
        </p:nvSpPr>
        <p:spPr/>
        <p:txBody>
          <a:bodyPr/>
          <a:lstStyle/>
          <a:p>
            <a:fld id="{36AF0C4D-B7A3-4271-B72A-5556DC75395F}" type="slidenum">
              <a:rPr lang="ar-SA"/>
              <a:pPr/>
              <a:t>24</a:t>
            </a:fld>
            <a:endParaRPr lang="en-US"/>
          </a:p>
        </p:txBody>
      </p:sp>
      <p:sp>
        <p:nvSpPr>
          <p:cNvPr id="465924" name="Text Box 4"/>
          <p:cNvSpPr txBox="1">
            <a:spLocks noChangeArrowheads="1"/>
          </p:cNvSpPr>
          <p:nvPr/>
        </p:nvSpPr>
        <p:spPr bwMode="auto">
          <a:xfrm>
            <a:off x="5334000" y="685800"/>
            <a:ext cx="3352800" cy="2456057"/>
          </a:xfrm>
          <a:prstGeom prst="rect">
            <a:avLst/>
          </a:prstGeom>
          <a:solidFill>
            <a:schemeClr val="bg1"/>
          </a:solidFill>
          <a:ln w="9525">
            <a:solidFill>
              <a:schemeClr val="tx1"/>
            </a:solidFill>
            <a:miter lim="800000"/>
            <a:headEnd/>
            <a:tailEnd/>
          </a:ln>
          <a:effectLst/>
        </p:spPr>
        <p:txBody>
          <a:bodyPr wrap="square">
            <a:spAutoFit/>
          </a:bodyPr>
          <a:lstStyle/>
          <a:p>
            <a:pPr>
              <a:lnSpc>
                <a:spcPct val="80000"/>
              </a:lnSpc>
              <a:spcBef>
                <a:spcPct val="20000"/>
              </a:spcBef>
            </a:pPr>
            <a:r>
              <a:rPr lang="en-US" sz="1600" b="1" dirty="0">
                <a:latin typeface="Times New Roman" pitchFamily="18" charset="0"/>
              </a:rPr>
              <a:t>double </a:t>
            </a:r>
            <a:r>
              <a:rPr lang="en-US" sz="1600" b="1" dirty="0" err="1">
                <a:latin typeface="Times New Roman" pitchFamily="18" charset="0"/>
              </a:rPr>
              <a:t>get_average</a:t>
            </a:r>
            <a:r>
              <a:rPr lang="en-US" sz="1600" b="1" dirty="0" smtClean="0">
                <a:latin typeface="Times New Roman" pitchFamily="18" charset="0"/>
              </a:rPr>
              <a:t>( </a:t>
            </a:r>
            <a:r>
              <a:rPr lang="en-US" sz="1600" b="1" dirty="0" smtClean="0">
                <a:solidFill>
                  <a:srgbClr val="FF0000"/>
                </a:solidFill>
                <a:latin typeface="Times New Roman" pitchFamily="18" charset="0"/>
              </a:rPr>
              <a:t>double </a:t>
            </a:r>
            <a:r>
              <a:rPr lang="en-US" sz="1600" b="1" dirty="0">
                <a:solidFill>
                  <a:srgbClr val="FF0000"/>
                </a:solidFill>
                <a:latin typeface="Times New Roman" pitchFamily="18" charset="0"/>
              </a:rPr>
              <a:t>a[], </a:t>
            </a:r>
            <a:r>
              <a:rPr lang="en-US" sz="1600" b="1" dirty="0" err="1">
                <a:latin typeface="Times New Roman" pitchFamily="18" charset="0"/>
              </a:rPr>
              <a:t>int</a:t>
            </a:r>
            <a:r>
              <a:rPr lang="en-US" sz="1600" b="1" dirty="0">
                <a:latin typeface="Times New Roman" pitchFamily="18" charset="0"/>
              </a:rPr>
              <a:t> size) {</a:t>
            </a:r>
          </a:p>
          <a:p>
            <a:pPr>
              <a:lnSpc>
                <a:spcPct val="80000"/>
              </a:lnSpc>
              <a:spcBef>
                <a:spcPct val="20000"/>
              </a:spcBef>
            </a:pPr>
            <a:r>
              <a:rPr lang="en-US" sz="1600" b="1" dirty="0">
                <a:latin typeface="Times New Roman" pitchFamily="18" charset="0"/>
              </a:rPr>
              <a:t>     </a:t>
            </a:r>
            <a:r>
              <a:rPr lang="en-US" sz="1600" b="1" dirty="0" err="1">
                <a:latin typeface="Times New Roman" pitchFamily="18" charset="0"/>
              </a:rPr>
              <a:t>int</a:t>
            </a:r>
            <a:r>
              <a:rPr lang="en-US" sz="1600" b="1" dirty="0">
                <a:latin typeface="Times New Roman" pitchFamily="18" charset="0"/>
              </a:rPr>
              <a:t> </a:t>
            </a:r>
            <a:r>
              <a:rPr lang="en-US" sz="1600" b="1" dirty="0" err="1">
                <a:latin typeface="Times New Roman" pitchFamily="18" charset="0"/>
              </a:rPr>
              <a:t>i</a:t>
            </a:r>
            <a:r>
              <a:rPr lang="en-US" sz="1600" b="1" dirty="0">
                <a:latin typeface="Times New Roman" pitchFamily="18" charset="0"/>
              </a:rPr>
              <a:t>;</a:t>
            </a:r>
          </a:p>
          <a:p>
            <a:pPr>
              <a:lnSpc>
                <a:spcPct val="80000"/>
              </a:lnSpc>
              <a:spcBef>
                <a:spcPct val="20000"/>
              </a:spcBef>
            </a:pPr>
            <a:r>
              <a:rPr lang="en-US" sz="1600" b="1" dirty="0">
                <a:latin typeface="Times New Roman" pitchFamily="18" charset="0"/>
              </a:rPr>
              <a:t>     double sum = 0;</a:t>
            </a:r>
          </a:p>
          <a:p>
            <a:pPr>
              <a:lnSpc>
                <a:spcPct val="80000"/>
              </a:lnSpc>
              <a:spcBef>
                <a:spcPct val="20000"/>
              </a:spcBef>
            </a:pPr>
            <a:r>
              <a:rPr lang="en-US" sz="1600" b="1" dirty="0">
                <a:latin typeface="Times New Roman" pitchFamily="18" charset="0"/>
              </a:rPr>
              <a:t>     </a:t>
            </a:r>
          </a:p>
          <a:p>
            <a:pPr>
              <a:lnSpc>
                <a:spcPct val="80000"/>
              </a:lnSpc>
              <a:spcBef>
                <a:spcPct val="20000"/>
              </a:spcBef>
            </a:pPr>
            <a:r>
              <a:rPr lang="en-US" sz="1600" b="1" dirty="0">
                <a:latin typeface="Times New Roman" pitchFamily="18" charset="0"/>
              </a:rPr>
              <a:t>     for (</a:t>
            </a:r>
            <a:r>
              <a:rPr lang="en-US" sz="1600" b="1" dirty="0" err="1">
                <a:latin typeface="Times New Roman" pitchFamily="18" charset="0"/>
              </a:rPr>
              <a:t>i</a:t>
            </a:r>
            <a:r>
              <a:rPr lang="en-US" sz="1600" b="1" dirty="0">
                <a:latin typeface="Times New Roman" pitchFamily="18" charset="0"/>
              </a:rPr>
              <a:t> = 0;  </a:t>
            </a:r>
            <a:r>
              <a:rPr lang="en-US" sz="1600" b="1" dirty="0" err="1">
                <a:latin typeface="Times New Roman" pitchFamily="18" charset="0"/>
              </a:rPr>
              <a:t>i</a:t>
            </a:r>
            <a:r>
              <a:rPr lang="en-US" sz="1600" b="1" dirty="0">
                <a:latin typeface="Times New Roman" pitchFamily="18" charset="0"/>
              </a:rPr>
              <a:t> &lt; size;  ++</a:t>
            </a:r>
            <a:r>
              <a:rPr lang="en-US" sz="1600" b="1" dirty="0" err="1">
                <a:latin typeface="Times New Roman" pitchFamily="18" charset="0"/>
              </a:rPr>
              <a:t>i</a:t>
            </a:r>
            <a:r>
              <a:rPr lang="en-US" sz="1600" b="1" dirty="0">
                <a:latin typeface="Times New Roman" pitchFamily="18" charset="0"/>
              </a:rPr>
              <a:t>) </a:t>
            </a:r>
          </a:p>
          <a:p>
            <a:pPr>
              <a:lnSpc>
                <a:spcPct val="80000"/>
              </a:lnSpc>
              <a:spcBef>
                <a:spcPct val="20000"/>
              </a:spcBef>
            </a:pPr>
            <a:r>
              <a:rPr lang="en-US" sz="1600" b="1" dirty="0">
                <a:latin typeface="Times New Roman" pitchFamily="18" charset="0"/>
              </a:rPr>
              <a:t>           sum += a[</a:t>
            </a:r>
            <a:r>
              <a:rPr lang="en-US" sz="1600" b="1" dirty="0" err="1">
                <a:latin typeface="Times New Roman" pitchFamily="18" charset="0"/>
              </a:rPr>
              <a:t>i</a:t>
            </a:r>
            <a:r>
              <a:rPr lang="en-US" sz="1600" b="1" dirty="0">
                <a:latin typeface="Times New Roman" pitchFamily="18" charset="0"/>
              </a:rPr>
              <a:t>];</a:t>
            </a:r>
          </a:p>
          <a:p>
            <a:pPr>
              <a:lnSpc>
                <a:spcPct val="80000"/>
              </a:lnSpc>
              <a:spcBef>
                <a:spcPct val="20000"/>
              </a:spcBef>
            </a:pPr>
            <a:r>
              <a:rPr lang="en-US" sz="1600" b="1" dirty="0">
                <a:latin typeface="Times New Roman" pitchFamily="18" charset="0"/>
              </a:rPr>
              <a:t>           </a:t>
            </a:r>
          </a:p>
          <a:p>
            <a:pPr>
              <a:lnSpc>
                <a:spcPct val="80000"/>
              </a:lnSpc>
              <a:spcBef>
                <a:spcPct val="20000"/>
              </a:spcBef>
            </a:pPr>
            <a:r>
              <a:rPr lang="en-US" sz="1600" b="1" dirty="0">
                <a:latin typeface="Times New Roman" pitchFamily="18" charset="0"/>
              </a:rPr>
              <a:t>     return sum/size;</a:t>
            </a:r>
          </a:p>
          <a:p>
            <a:pPr>
              <a:lnSpc>
                <a:spcPct val="80000"/>
              </a:lnSpc>
              <a:spcBef>
                <a:spcPct val="20000"/>
              </a:spcBef>
            </a:pPr>
            <a:r>
              <a:rPr lang="en-US" sz="1600" b="1" dirty="0">
                <a:latin typeface="Times New Roman" pitchFamily="18" charset="0"/>
              </a:rPr>
              <a:t>}</a:t>
            </a:r>
          </a:p>
        </p:txBody>
      </p:sp>
      <p:pic>
        <p:nvPicPr>
          <p:cNvPr id="465926" name="Picture 6"/>
          <p:cNvPicPr>
            <a:picLocks noChangeAspect="1" noChangeArrowheads="1"/>
          </p:cNvPicPr>
          <p:nvPr/>
        </p:nvPicPr>
        <p:blipFill>
          <a:blip r:embed="rId3" cstate="print"/>
          <a:srcRect/>
          <a:stretch>
            <a:fillRect/>
          </a:stretch>
        </p:blipFill>
        <p:spPr bwMode="auto">
          <a:xfrm>
            <a:off x="3352800" y="5334000"/>
            <a:ext cx="4570413" cy="1219200"/>
          </a:xfrm>
          <a:prstGeom prst="rect">
            <a:avLst/>
          </a:prstGeom>
          <a:noFill/>
          <a:ln w="9525">
            <a:noFill/>
            <a:miter lim="800000"/>
            <a:headEnd/>
            <a:tailEnd/>
          </a:ln>
          <a:effectLst/>
        </p:spPr>
      </p:pic>
    </p:spTree>
    <p:extLst>
      <p:ext uri="{BB962C8B-B14F-4D97-AF65-F5344CB8AC3E}">
        <p14:creationId xmlns:p14="http://schemas.microsoft.com/office/powerpoint/2010/main" val="915128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65923">
                                            <p:bg/>
                                          </p:spTgt>
                                        </p:tgtEl>
                                        <p:attrNameLst>
                                          <p:attrName>style.visibility</p:attrName>
                                        </p:attrNameLst>
                                      </p:cBhvr>
                                      <p:to>
                                        <p:strVal val="visible"/>
                                      </p:to>
                                    </p:set>
                                    <p:anim calcmode="lin" valueType="num">
                                      <p:cBhvr>
                                        <p:cTn id="7" dur="500" fill="hold"/>
                                        <p:tgtEl>
                                          <p:spTgt spid="465923">
                                            <p:bg/>
                                          </p:spTgt>
                                        </p:tgtEl>
                                        <p:attrNameLst>
                                          <p:attrName>ppt_w</p:attrName>
                                        </p:attrNameLst>
                                      </p:cBhvr>
                                      <p:tavLst>
                                        <p:tav tm="0">
                                          <p:val>
                                            <p:fltVal val="0"/>
                                          </p:val>
                                        </p:tav>
                                        <p:tav tm="100000">
                                          <p:val>
                                            <p:strVal val="#ppt_w"/>
                                          </p:val>
                                        </p:tav>
                                      </p:tavLst>
                                    </p:anim>
                                    <p:anim calcmode="lin" valueType="num">
                                      <p:cBhvr>
                                        <p:cTn id="8" dur="500" fill="hold"/>
                                        <p:tgtEl>
                                          <p:spTgt spid="465923">
                                            <p:bg/>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65923">
                                            <p:txEl>
                                              <p:pRg st="0" end="0"/>
                                            </p:txEl>
                                          </p:spTgt>
                                        </p:tgtEl>
                                        <p:attrNameLst>
                                          <p:attrName>style.visibility</p:attrName>
                                        </p:attrNameLst>
                                      </p:cBhvr>
                                      <p:to>
                                        <p:strVal val="visible"/>
                                      </p:to>
                                    </p:set>
                                    <p:anim calcmode="lin" valueType="num">
                                      <p:cBhvr>
                                        <p:cTn id="11" dur="500" fill="hold"/>
                                        <p:tgtEl>
                                          <p:spTgt spid="465923">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465923">
                                            <p:txEl>
                                              <p:pRg st="0" end="0"/>
                                            </p:txEl>
                                          </p:spTgt>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465923">
                                            <p:txEl>
                                              <p:pRg st="1" end="1"/>
                                            </p:txEl>
                                          </p:spTgt>
                                        </p:tgtEl>
                                        <p:attrNameLst>
                                          <p:attrName>style.visibility</p:attrName>
                                        </p:attrNameLst>
                                      </p:cBhvr>
                                      <p:to>
                                        <p:strVal val="visible"/>
                                      </p:to>
                                    </p:set>
                                    <p:anim calcmode="lin" valueType="num">
                                      <p:cBhvr>
                                        <p:cTn id="15" dur="500" fill="hold"/>
                                        <p:tgtEl>
                                          <p:spTgt spid="46592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465923">
                                            <p:txEl>
                                              <p:pRg st="1" end="1"/>
                                            </p:txEl>
                                          </p:spTgt>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465923">
                                            <p:txEl>
                                              <p:pRg st="2" end="2"/>
                                            </p:txEl>
                                          </p:spTgt>
                                        </p:tgtEl>
                                        <p:attrNameLst>
                                          <p:attrName>style.visibility</p:attrName>
                                        </p:attrNameLst>
                                      </p:cBhvr>
                                      <p:to>
                                        <p:strVal val="visible"/>
                                      </p:to>
                                    </p:set>
                                    <p:anim calcmode="lin" valueType="num">
                                      <p:cBhvr>
                                        <p:cTn id="19" dur="500" fill="hold"/>
                                        <p:tgtEl>
                                          <p:spTgt spid="46592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465923">
                                            <p:txEl>
                                              <p:pRg st="2" end="2"/>
                                            </p:txEl>
                                          </p:spTgt>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465923">
                                            <p:txEl>
                                              <p:pRg st="4" end="4"/>
                                            </p:txEl>
                                          </p:spTgt>
                                        </p:tgtEl>
                                        <p:attrNameLst>
                                          <p:attrName>style.visibility</p:attrName>
                                        </p:attrNameLst>
                                      </p:cBhvr>
                                      <p:to>
                                        <p:strVal val="visible"/>
                                      </p:to>
                                    </p:set>
                                    <p:anim calcmode="lin" valueType="num">
                                      <p:cBhvr>
                                        <p:cTn id="23" dur="500" fill="hold"/>
                                        <p:tgtEl>
                                          <p:spTgt spid="465923">
                                            <p:txEl>
                                              <p:pRg st="4" end="4"/>
                                            </p:txEl>
                                          </p:spTgt>
                                        </p:tgtEl>
                                        <p:attrNameLst>
                                          <p:attrName>ppt_w</p:attrName>
                                        </p:attrNameLst>
                                      </p:cBhvr>
                                      <p:tavLst>
                                        <p:tav tm="0">
                                          <p:val>
                                            <p:fltVal val="0"/>
                                          </p:val>
                                        </p:tav>
                                        <p:tav tm="100000">
                                          <p:val>
                                            <p:strVal val="#ppt_w"/>
                                          </p:val>
                                        </p:tav>
                                      </p:tavLst>
                                    </p:anim>
                                    <p:anim calcmode="lin" valueType="num">
                                      <p:cBhvr>
                                        <p:cTn id="24" dur="500" fill="hold"/>
                                        <p:tgtEl>
                                          <p:spTgt spid="465923">
                                            <p:txEl>
                                              <p:pRg st="4" end="4"/>
                                            </p:txEl>
                                          </p:spTgt>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465923">
                                            <p:txEl>
                                              <p:pRg st="6" end="6"/>
                                            </p:txEl>
                                          </p:spTgt>
                                        </p:tgtEl>
                                        <p:attrNameLst>
                                          <p:attrName>style.visibility</p:attrName>
                                        </p:attrNameLst>
                                      </p:cBhvr>
                                      <p:to>
                                        <p:strVal val="visible"/>
                                      </p:to>
                                    </p:set>
                                    <p:anim calcmode="lin" valueType="num">
                                      <p:cBhvr>
                                        <p:cTn id="27" dur="500" fill="hold"/>
                                        <p:tgtEl>
                                          <p:spTgt spid="465923">
                                            <p:txEl>
                                              <p:pRg st="6" end="6"/>
                                            </p:txEl>
                                          </p:spTgt>
                                        </p:tgtEl>
                                        <p:attrNameLst>
                                          <p:attrName>ppt_w</p:attrName>
                                        </p:attrNameLst>
                                      </p:cBhvr>
                                      <p:tavLst>
                                        <p:tav tm="0">
                                          <p:val>
                                            <p:fltVal val="0"/>
                                          </p:val>
                                        </p:tav>
                                        <p:tav tm="100000">
                                          <p:val>
                                            <p:strVal val="#ppt_w"/>
                                          </p:val>
                                        </p:tav>
                                      </p:tavLst>
                                    </p:anim>
                                    <p:anim calcmode="lin" valueType="num">
                                      <p:cBhvr>
                                        <p:cTn id="28" dur="500" fill="hold"/>
                                        <p:tgtEl>
                                          <p:spTgt spid="465923">
                                            <p:txEl>
                                              <p:pRg st="6" end="6"/>
                                            </p:txEl>
                                          </p:spTgt>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0"/>
                                  </p:stCondLst>
                                  <p:childTnLst>
                                    <p:set>
                                      <p:cBhvr>
                                        <p:cTn id="30" dur="1" fill="hold">
                                          <p:stCondLst>
                                            <p:cond delay="0"/>
                                          </p:stCondLst>
                                        </p:cTn>
                                        <p:tgtEl>
                                          <p:spTgt spid="465923">
                                            <p:txEl>
                                              <p:pRg st="7" end="7"/>
                                            </p:txEl>
                                          </p:spTgt>
                                        </p:tgtEl>
                                        <p:attrNameLst>
                                          <p:attrName>style.visibility</p:attrName>
                                        </p:attrNameLst>
                                      </p:cBhvr>
                                      <p:to>
                                        <p:strVal val="visible"/>
                                      </p:to>
                                    </p:set>
                                    <p:anim calcmode="lin" valueType="num">
                                      <p:cBhvr>
                                        <p:cTn id="31" dur="500" fill="hold"/>
                                        <p:tgtEl>
                                          <p:spTgt spid="465923">
                                            <p:txEl>
                                              <p:pRg st="7" end="7"/>
                                            </p:txEl>
                                          </p:spTgt>
                                        </p:tgtEl>
                                        <p:attrNameLst>
                                          <p:attrName>ppt_w</p:attrName>
                                        </p:attrNameLst>
                                      </p:cBhvr>
                                      <p:tavLst>
                                        <p:tav tm="0">
                                          <p:val>
                                            <p:fltVal val="0"/>
                                          </p:val>
                                        </p:tav>
                                        <p:tav tm="100000">
                                          <p:val>
                                            <p:strVal val="#ppt_w"/>
                                          </p:val>
                                        </p:tav>
                                      </p:tavLst>
                                    </p:anim>
                                    <p:anim calcmode="lin" valueType="num">
                                      <p:cBhvr>
                                        <p:cTn id="32" dur="500" fill="hold"/>
                                        <p:tgtEl>
                                          <p:spTgt spid="465923">
                                            <p:txEl>
                                              <p:pRg st="7" end="7"/>
                                            </p:txEl>
                                          </p:spTgt>
                                        </p:tgtEl>
                                        <p:attrNameLst>
                                          <p:attrName>ppt_h</p:attrName>
                                        </p:attrNameLst>
                                      </p:cBhvr>
                                      <p:tavLst>
                                        <p:tav tm="0">
                                          <p:val>
                                            <p:fltVal val="0"/>
                                          </p:val>
                                        </p:tav>
                                        <p:tav tm="100000">
                                          <p:val>
                                            <p:strVal val="#ppt_h"/>
                                          </p:val>
                                        </p:tav>
                                      </p:tavLst>
                                    </p:anim>
                                  </p:childTnLst>
                                </p:cTn>
                              </p:par>
                              <p:par>
                                <p:cTn id="33" presetID="23" presetClass="entr" presetSubtype="16" fill="hold" grpId="0" nodeType="withEffect">
                                  <p:stCondLst>
                                    <p:cond delay="0"/>
                                  </p:stCondLst>
                                  <p:childTnLst>
                                    <p:set>
                                      <p:cBhvr>
                                        <p:cTn id="34" dur="1" fill="hold">
                                          <p:stCondLst>
                                            <p:cond delay="0"/>
                                          </p:stCondLst>
                                        </p:cTn>
                                        <p:tgtEl>
                                          <p:spTgt spid="465923">
                                            <p:txEl>
                                              <p:pRg st="8" end="8"/>
                                            </p:txEl>
                                          </p:spTgt>
                                        </p:tgtEl>
                                        <p:attrNameLst>
                                          <p:attrName>style.visibility</p:attrName>
                                        </p:attrNameLst>
                                      </p:cBhvr>
                                      <p:to>
                                        <p:strVal val="visible"/>
                                      </p:to>
                                    </p:set>
                                    <p:anim calcmode="lin" valueType="num">
                                      <p:cBhvr>
                                        <p:cTn id="35" dur="500" fill="hold"/>
                                        <p:tgtEl>
                                          <p:spTgt spid="465923">
                                            <p:txEl>
                                              <p:pRg st="8" end="8"/>
                                            </p:txEl>
                                          </p:spTgt>
                                        </p:tgtEl>
                                        <p:attrNameLst>
                                          <p:attrName>ppt_w</p:attrName>
                                        </p:attrNameLst>
                                      </p:cBhvr>
                                      <p:tavLst>
                                        <p:tav tm="0">
                                          <p:val>
                                            <p:fltVal val="0"/>
                                          </p:val>
                                        </p:tav>
                                        <p:tav tm="100000">
                                          <p:val>
                                            <p:strVal val="#ppt_w"/>
                                          </p:val>
                                        </p:tav>
                                      </p:tavLst>
                                    </p:anim>
                                    <p:anim calcmode="lin" valueType="num">
                                      <p:cBhvr>
                                        <p:cTn id="36" dur="500" fill="hold"/>
                                        <p:tgtEl>
                                          <p:spTgt spid="465923">
                                            <p:txEl>
                                              <p:pRg st="8" end="8"/>
                                            </p:txEl>
                                          </p:spTgt>
                                        </p:tgtEl>
                                        <p:attrNameLst>
                                          <p:attrName>ppt_h</p:attrName>
                                        </p:attrNameLst>
                                      </p:cBhvr>
                                      <p:tavLst>
                                        <p:tav tm="0">
                                          <p:val>
                                            <p:fltVal val="0"/>
                                          </p:val>
                                        </p:tav>
                                        <p:tav tm="100000">
                                          <p:val>
                                            <p:strVal val="#ppt_h"/>
                                          </p:val>
                                        </p:tav>
                                      </p:tavLst>
                                    </p:anim>
                                  </p:childTnLst>
                                </p:cTn>
                              </p:par>
                              <p:par>
                                <p:cTn id="37" presetID="23" presetClass="entr" presetSubtype="16" fill="hold" grpId="0" nodeType="withEffect">
                                  <p:stCondLst>
                                    <p:cond delay="0"/>
                                  </p:stCondLst>
                                  <p:childTnLst>
                                    <p:set>
                                      <p:cBhvr>
                                        <p:cTn id="38" dur="1" fill="hold">
                                          <p:stCondLst>
                                            <p:cond delay="0"/>
                                          </p:stCondLst>
                                        </p:cTn>
                                        <p:tgtEl>
                                          <p:spTgt spid="465923">
                                            <p:txEl>
                                              <p:pRg st="10" end="10"/>
                                            </p:txEl>
                                          </p:spTgt>
                                        </p:tgtEl>
                                        <p:attrNameLst>
                                          <p:attrName>style.visibility</p:attrName>
                                        </p:attrNameLst>
                                      </p:cBhvr>
                                      <p:to>
                                        <p:strVal val="visible"/>
                                      </p:to>
                                    </p:set>
                                    <p:anim calcmode="lin" valueType="num">
                                      <p:cBhvr>
                                        <p:cTn id="39" dur="500" fill="hold"/>
                                        <p:tgtEl>
                                          <p:spTgt spid="465923">
                                            <p:txEl>
                                              <p:pRg st="10" end="10"/>
                                            </p:txEl>
                                          </p:spTgt>
                                        </p:tgtEl>
                                        <p:attrNameLst>
                                          <p:attrName>ppt_w</p:attrName>
                                        </p:attrNameLst>
                                      </p:cBhvr>
                                      <p:tavLst>
                                        <p:tav tm="0">
                                          <p:val>
                                            <p:fltVal val="0"/>
                                          </p:val>
                                        </p:tav>
                                        <p:tav tm="100000">
                                          <p:val>
                                            <p:strVal val="#ppt_w"/>
                                          </p:val>
                                        </p:tav>
                                      </p:tavLst>
                                    </p:anim>
                                    <p:anim calcmode="lin" valueType="num">
                                      <p:cBhvr>
                                        <p:cTn id="40" dur="500" fill="hold"/>
                                        <p:tgtEl>
                                          <p:spTgt spid="465923">
                                            <p:txEl>
                                              <p:pRg st="10" end="10"/>
                                            </p:txEl>
                                          </p:spTgt>
                                        </p:tgtEl>
                                        <p:attrNameLst>
                                          <p:attrName>ppt_h</p:attrName>
                                        </p:attrNameLst>
                                      </p:cBhvr>
                                      <p:tavLst>
                                        <p:tav tm="0">
                                          <p:val>
                                            <p:fltVal val="0"/>
                                          </p:val>
                                        </p:tav>
                                        <p:tav tm="100000">
                                          <p:val>
                                            <p:strVal val="#ppt_h"/>
                                          </p:val>
                                        </p:tav>
                                      </p:tavLst>
                                    </p:anim>
                                  </p:childTnLst>
                                </p:cTn>
                              </p:par>
                              <p:par>
                                <p:cTn id="41" presetID="23" presetClass="entr" presetSubtype="16" fill="hold" grpId="0" nodeType="withEffect">
                                  <p:stCondLst>
                                    <p:cond delay="0"/>
                                  </p:stCondLst>
                                  <p:childTnLst>
                                    <p:set>
                                      <p:cBhvr>
                                        <p:cTn id="42" dur="1" fill="hold">
                                          <p:stCondLst>
                                            <p:cond delay="0"/>
                                          </p:stCondLst>
                                        </p:cTn>
                                        <p:tgtEl>
                                          <p:spTgt spid="465923">
                                            <p:txEl>
                                              <p:pRg st="11" end="11"/>
                                            </p:txEl>
                                          </p:spTgt>
                                        </p:tgtEl>
                                        <p:attrNameLst>
                                          <p:attrName>style.visibility</p:attrName>
                                        </p:attrNameLst>
                                      </p:cBhvr>
                                      <p:to>
                                        <p:strVal val="visible"/>
                                      </p:to>
                                    </p:set>
                                    <p:anim calcmode="lin" valueType="num">
                                      <p:cBhvr>
                                        <p:cTn id="43" dur="500" fill="hold"/>
                                        <p:tgtEl>
                                          <p:spTgt spid="465923">
                                            <p:txEl>
                                              <p:pRg st="11" end="11"/>
                                            </p:txEl>
                                          </p:spTgt>
                                        </p:tgtEl>
                                        <p:attrNameLst>
                                          <p:attrName>ppt_w</p:attrName>
                                        </p:attrNameLst>
                                      </p:cBhvr>
                                      <p:tavLst>
                                        <p:tav tm="0">
                                          <p:val>
                                            <p:fltVal val="0"/>
                                          </p:val>
                                        </p:tav>
                                        <p:tav tm="100000">
                                          <p:val>
                                            <p:strVal val="#ppt_w"/>
                                          </p:val>
                                        </p:tav>
                                      </p:tavLst>
                                    </p:anim>
                                    <p:anim calcmode="lin" valueType="num">
                                      <p:cBhvr>
                                        <p:cTn id="44" dur="500" fill="hold"/>
                                        <p:tgtEl>
                                          <p:spTgt spid="465923">
                                            <p:txEl>
                                              <p:pRg st="11" end="11"/>
                                            </p:txEl>
                                          </p:spTgt>
                                        </p:tgtEl>
                                        <p:attrNameLst>
                                          <p:attrName>ppt_h</p:attrName>
                                        </p:attrNameLst>
                                      </p:cBhvr>
                                      <p:tavLst>
                                        <p:tav tm="0">
                                          <p:val>
                                            <p:fltVal val="0"/>
                                          </p:val>
                                        </p:tav>
                                        <p:tav tm="100000">
                                          <p:val>
                                            <p:strVal val="#ppt_h"/>
                                          </p:val>
                                        </p:tav>
                                      </p:tavLst>
                                    </p:anim>
                                  </p:childTnLst>
                                </p:cTn>
                              </p:par>
                              <p:par>
                                <p:cTn id="45" presetID="23" presetClass="entr" presetSubtype="16" fill="hold" grpId="0" nodeType="withEffect">
                                  <p:stCondLst>
                                    <p:cond delay="0"/>
                                  </p:stCondLst>
                                  <p:childTnLst>
                                    <p:set>
                                      <p:cBhvr>
                                        <p:cTn id="46" dur="1" fill="hold">
                                          <p:stCondLst>
                                            <p:cond delay="0"/>
                                          </p:stCondLst>
                                        </p:cTn>
                                        <p:tgtEl>
                                          <p:spTgt spid="465923">
                                            <p:txEl>
                                              <p:pRg st="12" end="12"/>
                                            </p:txEl>
                                          </p:spTgt>
                                        </p:tgtEl>
                                        <p:attrNameLst>
                                          <p:attrName>style.visibility</p:attrName>
                                        </p:attrNameLst>
                                      </p:cBhvr>
                                      <p:to>
                                        <p:strVal val="visible"/>
                                      </p:to>
                                    </p:set>
                                    <p:anim calcmode="lin" valueType="num">
                                      <p:cBhvr>
                                        <p:cTn id="47" dur="500" fill="hold"/>
                                        <p:tgtEl>
                                          <p:spTgt spid="465923">
                                            <p:txEl>
                                              <p:pRg st="12" end="12"/>
                                            </p:txEl>
                                          </p:spTgt>
                                        </p:tgtEl>
                                        <p:attrNameLst>
                                          <p:attrName>ppt_w</p:attrName>
                                        </p:attrNameLst>
                                      </p:cBhvr>
                                      <p:tavLst>
                                        <p:tav tm="0">
                                          <p:val>
                                            <p:fltVal val="0"/>
                                          </p:val>
                                        </p:tav>
                                        <p:tav tm="100000">
                                          <p:val>
                                            <p:strVal val="#ppt_w"/>
                                          </p:val>
                                        </p:tav>
                                      </p:tavLst>
                                    </p:anim>
                                    <p:anim calcmode="lin" valueType="num">
                                      <p:cBhvr>
                                        <p:cTn id="48" dur="500" fill="hold"/>
                                        <p:tgtEl>
                                          <p:spTgt spid="465923">
                                            <p:txEl>
                                              <p:pRg st="12" end="12"/>
                                            </p:txEl>
                                          </p:spTgt>
                                        </p:tgtEl>
                                        <p:attrNameLst>
                                          <p:attrName>ppt_h</p:attrName>
                                        </p:attrNameLst>
                                      </p:cBhvr>
                                      <p:tavLst>
                                        <p:tav tm="0">
                                          <p:val>
                                            <p:fltVal val="0"/>
                                          </p:val>
                                        </p:tav>
                                        <p:tav tm="100000">
                                          <p:val>
                                            <p:strVal val="#ppt_h"/>
                                          </p:val>
                                        </p:tav>
                                      </p:tavLst>
                                    </p:anim>
                                  </p:childTnLst>
                                </p:cTn>
                              </p:par>
                              <p:par>
                                <p:cTn id="49" presetID="23" presetClass="entr" presetSubtype="16" fill="hold" grpId="0" nodeType="withEffect">
                                  <p:stCondLst>
                                    <p:cond delay="0"/>
                                  </p:stCondLst>
                                  <p:childTnLst>
                                    <p:set>
                                      <p:cBhvr>
                                        <p:cTn id="50" dur="1" fill="hold">
                                          <p:stCondLst>
                                            <p:cond delay="0"/>
                                          </p:stCondLst>
                                        </p:cTn>
                                        <p:tgtEl>
                                          <p:spTgt spid="465923">
                                            <p:txEl>
                                              <p:pRg st="13" end="13"/>
                                            </p:txEl>
                                          </p:spTgt>
                                        </p:tgtEl>
                                        <p:attrNameLst>
                                          <p:attrName>style.visibility</p:attrName>
                                        </p:attrNameLst>
                                      </p:cBhvr>
                                      <p:to>
                                        <p:strVal val="visible"/>
                                      </p:to>
                                    </p:set>
                                    <p:anim calcmode="lin" valueType="num">
                                      <p:cBhvr>
                                        <p:cTn id="51" dur="500" fill="hold"/>
                                        <p:tgtEl>
                                          <p:spTgt spid="465923">
                                            <p:txEl>
                                              <p:pRg st="13" end="13"/>
                                            </p:txEl>
                                          </p:spTgt>
                                        </p:tgtEl>
                                        <p:attrNameLst>
                                          <p:attrName>ppt_w</p:attrName>
                                        </p:attrNameLst>
                                      </p:cBhvr>
                                      <p:tavLst>
                                        <p:tav tm="0">
                                          <p:val>
                                            <p:fltVal val="0"/>
                                          </p:val>
                                        </p:tav>
                                        <p:tav tm="100000">
                                          <p:val>
                                            <p:strVal val="#ppt_w"/>
                                          </p:val>
                                        </p:tav>
                                      </p:tavLst>
                                    </p:anim>
                                    <p:anim calcmode="lin" valueType="num">
                                      <p:cBhvr>
                                        <p:cTn id="52" dur="500" fill="hold"/>
                                        <p:tgtEl>
                                          <p:spTgt spid="465923">
                                            <p:txEl>
                                              <p:pRg st="13" end="13"/>
                                            </p:txEl>
                                          </p:spTgt>
                                        </p:tgtEl>
                                        <p:attrNameLst>
                                          <p:attrName>ppt_h</p:attrName>
                                        </p:attrNameLst>
                                      </p:cBhvr>
                                      <p:tavLst>
                                        <p:tav tm="0">
                                          <p:val>
                                            <p:fltVal val="0"/>
                                          </p:val>
                                        </p:tav>
                                        <p:tav tm="100000">
                                          <p:val>
                                            <p:strVal val="#ppt_h"/>
                                          </p:val>
                                        </p:tav>
                                      </p:tavLst>
                                    </p:anim>
                                  </p:childTnLst>
                                </p:cTn>
                              </p:par>
                              <p:par>
                                <p:cTn id="53" presetID="23" presetClass="entr" presetSubtype="16" fill="hold" grpId="0" nodeType="withEffect">
                                  <p:stCondLst>
                                    <p:cond delay="0"/>
                                  </p:stCondLst>
                                  <p:childTnLst>
                                    <p:set>
                                      <p:cBhvr>
                                        <p:cTn id="54" dur="1" fill="hold">
                                          <p:stCondLst>
                                            <p:cond delay="0"/>
                                          </p:stCondLst>
                                        </p:cTn>
                                        <p:tgtEl>
                                          <p:spTgt spid="465923">
                                            <p:txEl>
                                              <p:pRg st="14" end="14"/>
                                            </p:txEl>
                                          </p:spTgt>
                                        </p:tgtEl>
                                        <p:attrNameLst>
                                          <p:attrName>style.visibility</p:attrName>
                                        </p:attrNameLst>
                                      </p:cBhvr>
                                      <p:to>
                                        <p:strVal val="visible"/>
                                      </p:to>
                                    </p:set>
                                    <p:anim calcmode="lin" valueType="num">
                                      <p:cBhvr>
                                        <p:cTn id="55" dur="500" fill="hold"/>
                                        <p:tgtEl>
                                          <p:spTgt spid="465923">
                                            <p:txEl>
                                              <p:pRg st="14" end="14"/>
                                            </p:txEl>
                                          </p:spTgt>
                                        </p:tgtEl>
                                        <p:attrNameLst>
                                          <p:attrName>ppt_w</p:attrName>
                                        </p:attrNameLst>
                                      </p:cBhvr>
                                      <p:tavLst>
                                        <p:tav tm="0">
                                          <p:val>
                                            <p:fltVal val="0"/>
                                          </p:val>
                                        </p:tav>
                                        <p:tav tm="100000">
                                          <p:val>
                                            <p:strVal val="#ppt_w"/>
                                          </p:val>
                                        </p:tav>
                                      </p:tavLst>
                                    </p:anim>
                                    <p:anim calcmode="lin" valueType="num">
                                      <p:cBhvr>
                                        <p:cTn id="56" dur="500" fill="hold"/>
                                        <p:tgtEl>
                                          <p:spTgt spid="465923">
                                            <p:txEl>
                                              <p:pRg st="14" end="14"/>
                                            </p:txEl>
                                          </p:spTgt>
                                        </p:tgtEl>
                                        <p:attrNameLst>
                                          <p:attrName>ppt_h</p:attrName>
                                        </p:attrNameLst>
                                      </p:cBhvr>
                                      <p:tavLst>
                                        <p:tav tm="0">
                                          <p:val>
                                            <p:fltVal val="0"/>
                                          </p:val>
                                        </p:tav>
                                        <p:tav tm="100000">
                                          <p:val>
                                            <p:strVal val="#ppt_h"/>
                                          </p:val>
                                        </p:tav>
                                      </p:tavLst>
                                    </p:anim>
                                  </p:childTnLst>
                                </p:cTn>
                              </p:par>
                              <p:par>
                                <p:cTn id="57" presetID="23" presetClass="entr" presetSubtype="16" fill="hold" grpId="0" nodeType="withEffect">
                                  <p:stCondLst>
                                    <p:cond delay="0"/>
                                  </p:stCondLst>
                                  <p:childTnLst>
                                    <p:set>
                                      <p:cBhvr>
                                        <p:cTn id="58" dur="1" fill="hold">
                                          <p:stCondLst>
                                            <p:cond delay="0"/>
                                          </p:stCondLst>
                                        </p:cTn>
                                        <p:tgtEl>
                                          <p:spTgt spid="465923">
                                            <p:txEl>
                                              <p:pRg st="15" end="15"/>
                                            </p:txEl>
                                          </p:spTgt>
                                        </p:tgtEl>
                                        <p:attrNameLst>
                                          <p:attrName>style.visibility</p:attrName>
                                        </p:attrNameLst>
                                      </p:cBhvr>
                                      <p:to>
                                        <p:strVal val="visible"/>
                                      </p:to>
                                    </p:set>
                                    <p:anim calcmode="lin" valueType="num">
                                      <p:cBhvr>
                                        <p:cTn id="59" dur="500" fill="hold"/>
                                        <p:tgtEl>
                                          <p:spTgt spid="465923">
                                            <p:txEl>
                                              <p:pRg st="15" end="15"/>
                                            </p:txEl>
                                          </p:spTgt>
                                        </p:tgtEl>
                                        <p:attrNameLst>
                                          <p:attrName>ppt_w</p:attrName>
                                        </p:attrNameLst>
                                      </p:cBhvr>
                                      <p:tavLst>
                                        <p:tav tm="0">
                                          <p:val>
                                            <p:fltVal val="0"/>
                                          </p:val>
                                        </p:tav>
                                        <p:tav tm="100000">
                                          <p:val>
                                            <p:strVal val="#ppt_w"/>
                                          </p:val>
                                        </p:tav>
                                      </p:tavLst>
                                    </p:anim>
                                    <p:anim calcmode="lin" valueType="num">
                                      <p:cBhvr>
                                        <p:cTn id="60" dur="500" fill="hold"/>
                                        <p:tgtEl>
                                          <p:spTgt spid="465923">
                                            <p:txEl>
                                              <p:pRg st="15" end="15"/>
                                            </p:txEl>
                                          </p:spTgt>
                                        </p:tgtEl>
                                        <p:attrNameLst>
                                          <p:attrName>ppt_h</p:attrName>
                                        </p:attrNameLst>
                                      </p:cBhvr>
                                      <p:tavLst>
                                        <p:tav tm="0">
                                          <p:val>
                                            <p:fltVal val="0"/>
                                          </p:val>
                                        </p:tav>
                                        <p:tav tm="100000">
                                          <p:val>
                                            <p:strVal val="#ppt_h"/>
                                          </p:val>
                                        </p:tav>
                                      </p:tavLst>
                                    </p:anim>
                                  </p:childTnLst>
                                </p:cTn>
                              </p:par>
                              <p:par>
                                <p:cTn id="61" presetID="23" presetClass="entr" presetSubtype="16" fill="hold" grpId="0" nodeType="withEffect">
                                  <p:stCondLst>
                                    <p:cond delay="0"/>
                                  </p:stCondLst>
                                  <p:childTnLst>
                                    <p:set>
                                      <p:cBhvr>
                                        <p:cTn id="62" dur="1" fill="hold">
                                          <p:stCondLst>
                                            <p:cond delay="0"/>
                                          </p:stCondLst>
                                        </p:cTn>
                                        <p:tgtEl>
                                          <p:spTgt spid="465923">
                                            <p:txEl>
                                              <p:pRg st="16" end="16"/>
                                            </p:txEl>
                                          </p:spTgt>
                                        </p:tgtEl>
                                        <p:attrNameLst>
                                          <p:attrName>style.visibility</p:attrName>
                                        </p:attrNameLst>
                                      </p:cBhvr>
                                      <p:to>
                                        <p:strVal val="visible"/>
                                      </p:to>
                                    </p:set>
                                    <p:anim calcmode="lin" valueType="num">
                                      <p:cBhvr>
                                        <p:cTn id="63" dur="500" fill="hold"/>
                                        <p:tgtEl>
                                          <p:spTgt spid="465923">
                                            <p:txEl>
                                              <p:pRg st="16" end="16"/>
                                            </p:txEl>
                                          </p:spTgt>
                                        </p:tgtEl>
                                        <p:attrNameLst>
                                          <p:attrName>ppt_w</p:attrName>
                                        </p:attrNameLst>
                                      </p:cBhvr>
                                      <p:tavLst>
                                        <p:tav tm="0">
                                          <p:val>
                                            <p:fltVal val="0"/>
                                          </p:val>
                                        </p:tav>
                                        <p:tav tm="100000">
                                          <p:val>
                                            <p:strVal val="#ppt_w"/>
                                          </p:val>
                                        </p:tav>
                                      </p:tavLst>
                                    </p:anim>
                                    <p:anim calcmode="lin" valueType="num">
                                      <p:cBhvr>
                                        <p:cTn id="64" dur="500" fill="hold"/>
                                        <p:tgtEl>
                                          <p:spTgt spid="465923">
                                            <p:txEl>
                                              <p:pRg st="16" end="16"/>
                                            </p:txEl>
                                          </p:spTgt>
                                        </p:tgtEl>
                                        <p:attrNameLst>
                                          <p:attrName>ppt_h</p:attrName>
                                        </p:attrNameLst>
                                      </p:cBhvr>
                                      <p:tavLst>
                                        <p:tav tm="0">
                                          <p:val>
                                            <p:fltVal val="0"/>
                                          </p:val>
                                        </p:tav>
                                        <p:tav tm="100000">
                                          <p:val>
                                            <p:strVal val="#ppt_h"/>
                                          </p:val>
                                        </p:tav>
                                      </p:tavLst>
                                    </p:anim>
                                  </p:childTnLst>
                                </p:cTn>
                              </p:par>
                              <p:par>
                                <p:cTn id="65" presetID="23" presetClass="entr" presetSubtype="16" fill="hold" grpId="0" nodeType="withEffect">
                                  <p:stCondLst>
                                    <p:cond delay="0"/>
                                  </p:stCondLst>
                                  <p:childTnLst>
                                    <p:set>
                                      <p:cBhvr>
                                        <p:cTn id="66" dur="1" fill="hold">
                                          <p:stCondLst>
                                            <p:cond delay="0"/>
                                          </p:stCondLst>
                                        </p:cTn>
                                        <p:tgtEl>
                                          <p:spTgt spid="465923">
                                            <p:txEl>
                                              <p:pRg st="17" end="17"/>
                                            </p:txEl>
                                          </p:spTgt>
                                        </p:tgtEl>
                                        <p:attrNameLst>
                                          <p:attrName>style.visibility</p:attrName>
                                        </p:attrNameLst>
                                      </p:cBhvr>
                                      <p:to>
                                        <p:strVal val="visible"/>
                                      </p:to>
                                    </p:set>
                                    <p:anim calcmode="lin" valueType="num">
                                      <p:cBhvr>
                                        <p:cTn id="67" dur="500" fill="hold"/>
                                        <p:tgtEl>
                                          <p:spTgt spid="465923">
                                            <p:txEl>
                                              <p:pRg st="17" end="17"/>
                                            </p:txEl>
                                          </p:spTgt>
                                        </p:tgtEl>
                                        <p:attrNameLst>
                                          <p:attrName>ppt_w</p:attrName>
                                        </p:attrNameLst>
                                      </p:cBhvr>
                                      <p:tavLst>
                                        <p:tav tm="0">
                                          <p:val>
                                            <p:fltVal val="0"/>
                                          </p:val>
                                        </p:tav>
                                        <p:tav tm="100000">
                                          <p:val>
                                            <p:strVal val="#ppt_w"/>
                                          </p:val>
                                        </p:tav>
                                      </p:tavLst>
                                    </p:anim>
                                    <p:anim calcmode="lin" valueType="num">
                                      <p:cBhvr>
                                        <p:cTn id="68" dur="500" fill="hold"/>
                                        <p:tgtEl>
                                          <p:spTgt spid="465923">
                                            <p:txEl>
                                              <p:pRg st="17" end="17"/>
                                            </p:txEl>
                                          </p:spTgt>
                                        </p:tgtEl>
                                        <p:attrNameLst>
                                          <p:attrName>ppt_h</p:attrName>
                                        </p:attrNameLst>
                                      </p:cBhvr>
                                      <p:tavLst>
                                        <p:tav tm="0">
                                          <p:val>
                                            <p:fltVal val="0"/>
                                          </p:val>
                                        </p:tav>
                                        <p:tav tm="100000">
                                          <p:val>
                                            <p:strVal val="#ppt_h"/>
                                          </p:val>
                                        </p:tav>
                                      </p:tavLst>
                                    </p:anim>
                                  </p:childTnLst>
                                </p:cTn>
                              </p:par>
                              <p:par>
                                <p:cTn id="69" presetID="23" presetClass="entr" presetSubtype="16" fill="hold" grpId="0" nodeType="withEffect">
                                  <p:stCondLst>
                                    <p:cond delay="0"/>
                                  </p:stCondLst>
                                  <p:childTnLst>
                                    <p:set>
                                      <p:cBhvr>
                                        <p:cTn id="70" dur="1" fill="hold">
                                          <p:stCondLst>
                                            <p:cond delay="0"/>
                                          </p:stCondLst>
                                        </p:cTn>
                                        <p:tgtEl>
                                          <p:spTgt spid="465923">
                                            <p:txEl>
                                              <p:pRg st="18" end="18"/>
                                            </p:txEl>
                                          </p:spTgt>
                                        </p:tgtEl>
                                        <p:attrNameLst>
                                          <p:attrName>style.visibility</p:attrName>
                                        </p:attrNameLst>
                                      </p:cBhvr>
                                      <p:to>
                                        <p:strVal val="visible"/>
                                      </p:to>
                                    </p:set>
                                    <p:anim calcmode="lin" valueType="num">
                                      <p:cBhvr>
                                        <p:cTn id="71" dur="500" fill="hold"/>
                                        <p:tgtEl>
                                          <p:spTgt spid="465923">
                                            <p:txEl>
                                              <p:pRg st="18" end="18"/>
                                            </p:txEl>
                                          </p:spTgt>
                                        </p:tgtEl>
                                        <p:attrNameLst>
                                          <p:attrName>ppt_w</p:attrName>
                                        </p:attrNameLst>
                                      </p:cBhvr>
                                      <p:tavLst>
                                        <p:tav tm="0">
                                          <p:val>
                                            <p:fltVal val="0"/>
                                          </p:val>
                                        </p:tav>
                                        <p:tav tm="100000">
                                          <p:val>
                                            <p:strVal val="#ppt_w"/>
                                          </p:val>
                                        </p:tav>
                                      </p:tavLst>
                                    </p:anim>
                                    <p:anim calcmode="lin" valueType="num">
                                      <p:cBhvr>
                                        <p:cTn id="72" dur="500" fill="hold"/>
                                        <p:tgtEl>
                                          <p:spTgt spid="465923">
                                            <p:txEl>
                                              <p:pRg st="18" end="18"/>
                                            </p:txEl>
                                          </p:spTgt>
                                        </p:tgtEl>
                                        <p:attrNameLst>
                                          <p:attrName>ppt_h</p:attrName>
                                        </p:attrNameLst>
                                      </p:cBhvr>
                                      <p:tavLst>
                                        <p:tav tm="0">
                                          <p:val>
                                            <p:fltVal val="0"/>
                                          </p:val>
                                        </p:tav>
                                        <p:tav tm="100000">
                                          <p:val>
                                            <p:strVal val="#ppt_h"/>
                                          </p:val>
                                        </p:tav>
                                      </p:tavLst>
                                    </p:anim>
                                  </p:childTnLst>
                                </p:cTn>
                              </p:par>
                              <p:par>
                                <p:cTn id="73" presetID="23" presetClass="entr" presetSubtype="16" fill="hold" grpId="0" nodeType="withEffect">
                                  <p:stCondLst>
                                    <p:cond delay="0"/>
                                  </p:stCondLst>
                                  <p:childTnLst>
                                    <p:set>
                                      <p:cBhvr>
                                        <p:cTn id="74" dur="1" fill="hold">
                                          <p:stCondLst>
                                            <p:cond delay="0"/>
                                          </p:stCondLst>
                                        </p:cTn>
                                        <p:tgtEl>
                                          <p:spTgt spid="465923">
                                            <p:txEl>
                                              <p:pRg st="19" end="19"/>
                                            </p:txEl>
                                          </p:spTgt>
                                        </p:tgtEl>
                                        <p:attrNameLst>
                                          <p:attrName>style.visibility</p:attrName>
                                        </p:attrNameLst>
                                      </p:cBhvr>
                                      <p:to>
                                        <p:strVal val="visible"/>
                                      </p:to>
                                    </p:set>
                                    <p:anim calcmode="lin" valueType="num">
                                      <p:cBhvr>
                                        <p:cTn id="75" dur="500" fill="hold"/>
                                        <p:tgtEl>
                                          <p:spTgt spid="465923">
                                            <p:txEl>
                                              <p:pRg st="19" end="19"/>
                                            </p:txEl>
                                          </p:spTgt>
                                        </p:tgtEl>
                                        <p:attrNameLst>
                                          <p:attrName>ppt_w</p:attrName>
                                        </p:attrNameLst>
                                      </p:cBhvr>
                                      <p:tavLst>
                                        <p:tav tm="0">
                                          <p:val>
                                            <p:fltVal val="0"/>
                                          </p:val>
                                        </p:tav>
                                        <p:tav tm="100000">
                                          <p:val>
                                            <p:strVal val="#ppt_w"/>
                                          </p:val>
                                        </p:tav>
                                      </p:tavLst>
                                    </p:anim>
                                    <p:anim calcmode="lin" valueType="num">
                                      <p:cBhvr>
                                        <p:cTn id="76" dur="500" fill="hold"/>
                                        <p:tgtEl>
                                          <p:spTgt spid="465923">
                                            <p:txEl>
                                              <p:pRg st="19" end="19"/>
                                            </p:txEl>
                                          </p:spTgt>
                                        </p:tgtEl>
                                        <p:attrNameLst>
                                          <p:attrName>ppt_h</p:attrName>
                                        </p:attrNameLst>
                                      </p:cBhvr>
                                      <p:tavLst>
                                        <p:tav tm="0">
                                          <p:val>
                                            <p:fltVal val="0"/>
                                          </p:val>
                                        </p:tav>
                                        <p:tav tm="100000">
                                          <p:val>
                                            <p:strVal val="#ppt_h"/>
                                          </p:val>
                                        </p:tav>
                                      </p:tavLst>
                                    </p:anim>
                                  </p:childTnLst>
                                </p:cTn>
                              </p:par>
                              <p:par>
                                <p:cTn id="77" presetID="23" presetClass="entr" presetSubtype="16" fill="hold" grpId="0" nodeType="withEffect">
                                  <p:stCondLst>
                                    <p:cond delay="0"/>
                                  </p:stCondLst>
                                  <p:childTnLst>
                                    <p:set>
                                      <p:cBhvr>
                                        <p:cTn id="78" dur="1" fill="hold">
                                          <p:stCondLst>
                                            <p:cond delay="0"/>
                                          </p:stCondLst>
                                        </p:cTn>
                                        <p:tgtEl>
                                          <p:spTgt spid="465923">
                                            <p:txEl>
                                              <p:pRg st="20" end="20"/>
                                            </p:txEl>
                                          </p:spTgt>
                                        </p:tgtEl>
                                        <p:attrNameLst>
                                          <p:attrName>style.visibility</p:attrName>
                                        </p:attrNameLst>
                                      </p:cBhvr>
                                      <p:to>
                                        <p:strVal val="visible"/>
                                      </p:to>
                                    </p:set>
                                    <p:anim calcmode="lin" valueType="num">
                                      <p:cBhvr>
                                        <p:cTn id="79" dur="500" fill="hold"/>
                                        <p:tgtEl>
                                          <p:spTgt spid="465923">
                                            <p:txEl>
                                              <p:pRg st="20" end="20"/>
                                            </p:txEl>
                                          </p:spTgt>
                                        </p:tgtEl>
                                        <p:attrNameLst>
                                          <p:attrName>ppt_w</p:attrName>
                                        </p:attrNameLst>
                                      </p:cBhvr>
                                      <p:tavLst>
                                        <p:tav tm="0">
                                          <p:val>
                                            <p:fltVal val="0"/>
                                          </p:val>
                                        </p:tav>
                                        <p:tav tm="100000">
                                          <p:val>
                                            <p:strVal val="#ppt_w"/>
                                          </p:val>
                                        </p:tav>
                                      </p:tavLst>
                                    </p:anim>
                                    <p:anim calcmode="lin" valueType="num">
                                      <p:cBhvr>
                                        <p:cTn id="80" dur="500" fill="hold"/>
                                        <p:tgtEl>
                                          <p:spTgt spid="465923">
                                            <p:txEl>
                                              <p:pRg st="20" end="20"/>
                                            </p:txEl>
                                          </p:spTgt>
                                        </p:tgtEl>
                                        <p:attrNameLst>
                                          <p:attrName>ppt_h</p:attrName>
                                        </p:attrNameLst>
                                      </p:cBhvr>
                                      <p:tavLst>
                                        <p:tav tm="0">
                                          <p:val>
                                            <p:fltVal val="0"/>
                                          </p:val>
                                        </p:tav>
                                        <p:tav tm="100000">
                                          <p:val>
                                            <p:strVal val="#ppt_h"/>
                                          </p:val>
                                        </p:tav>
                                      </p:tavLst>
                                    </p:anim>
                                  </p:childTnLst>
                                </p:cTn>
                              </p:par>
                              <p:par>
                                <p:cTn id="81" presetID="23" presetClass="entr" presetSubtype="16" fill="hold" grpId="0" nodeType="withEffect">
                                  <p:stCondLst>
                                    <p:cond delay="0"/>
                                  </p:stCondLst>
                                  <p:childTnLst>
                                    <p:set>
                                      <p:cBhvr>
                                        <p:cTn id="82" dur="1" fill="hold">
                                          <p:stCondLst>
                                            <p:cond delay="0"/>
                                          </p:stCondLst>
                                        </p:cTn>
                                        <p:tgtEl>
                                          <p:spTgt spid="465923">
                                            <p:txEl>
                                              <p:pRg st="21" end="21"/>
                                            </p:txEl>
                                          </p:spTgt>
                                        </p:tgtEl>
                                        <p:attrNameLst>
                                          <p:attrName>style.visibility</p:attrName>
                                        </p:attrNameLst>
                                      </p:cBhvr>
                                      <p:to>
                                        <p:strVal val="visible"/>
                                      </p:to>
                                    </p:set>
                                    <p:anim calcmode="lin" valueType="num">
                                      <p:cBhvr>
                                        <p:cTn id="83" dur="500" fill="hold"/>
                                        <p:tgtEl>
                                          <p:spTgt spid="465923">
                                            <p:txEl>
                                              <p:pRg st="21" end="21"/>
                                            </p:txEl>
                                          </p:spTgt>
                                        </p:tgtEl>
                                        <p:attrNameLst>
                                          <p:attrName>ppt_w</p:attrName>
                                        </p:attrNameLst>
                                      </p:cBhvr>
                                      <p:tavLst>
                                        <p:tav tm="0">
                                          <p:val>
                                            <p:fltVal val="0"/>
                                          </p:val>
                                        </p:tav>
                                        <p:tav tm="100000">
                                          <p:val>
                                            <p:strVal val="#ppt_w"/>
                                          </p:val>
                                        </p:tav>
                                      </p:tavLst>
                                    </p:anim>
                                    <p:anim calcmode="lin" valueType="num">
                                      <p:cBhvr>
                                        <p:cTn id="84" dur="500" fill="hold"/>
                                        <p:tgtEl>
                                          <p:spTgt spid="465923">
                                            <p:txEl>
                                              <p:pRg st="21" end="21"/>
                                            </p:txEl>
                                          </p:spTgt>
                                        </p:tgtEl>
                                        <p:attrNameLst>
                                          <p:attrName>ppt_h</p:attrName>
                                        </p:attrNameLst>
                                      </p:cBhvr>
                                      <p:tavLst>
                                        <p:tav tm="0">
                                          <p:val>
                                            <p:fltVal val="0"/>
                                          </p:val>
                                        </p:tav>
                                        <p:tav tm="100000">
                                          <p:val>
                                            <p:strVal val="#ppt_h"/>
                                          </p:val>
                                        </p:tav>
                                      </p:tavLst>
                                    </p:anim>
                                  </p:childTnLst>
                                </p:cTn>
                              </p:par>
                            </p:childTnLst>
                          </p:cTn>
                        </p:par>
                      </p:childTnLst>
                    </p:cTn>
                  </p:par>
                  <p:par>
                    <p:cTn id="85" fill="hold">
                      <p:stCondLst>
                        <p:cond delay="indefinite"/>
                      </p:stCondLst>
                      <p:childTnLst>
                        <p:par>
                          <p:cTn id="86" fill="hold">
                            <p:stCondLst>
                              <p:cond delay="0"/>
                            </p:stCondLst>
                            <p:childTnLst>
                              <p:par>
                                <p:cTn id="87" presetID="23" presetClass="entr" presetSubtype="16" fill="hold" grpId="0" nodeType="clickEffect">
                                  <p:stCondLst>
                                    <p:cond delay="0"/>
                                  </p:stCondLst>
                                  <p:childTnLst>
                                    <p:set>
                                      <p:cBhvr>
                                        <p:cTn id="88" dur="1" fill="hold">
                                          <p:stCondLst>
                                            <p:cond delay="0"/>
                                          </p:stCondLst>
                                        </p:cTn>
                                        <p:tgtEl>
                                          <p:spTgt spid="465924"/>
                                        </p:tgtEl>
                                        <p:attrNameLst>
                                          <p:attrName>style.visibility</p:attrName>
                                        </p:attrNameLst>
                                      </p:cBhvr>
                                      <p:to>
                                        <p:strVal val="visible"/>
                                      </p:to>
                                    </p:set>
                                    <p:anim calcmode="lin" valueType="num">
                                      <p:cBhvr>
                                        <p:cTn id="89" dur="500" fill="hold"/>
                                        <p:tgtEl>
                                          <p:spTgt spid="465924"/>
                                        </p:tgtEl>
                                        <p:attrNameLst>
                                          <p:attrName>ppt_w</p:attrName>
                                        </p:attrNameLst>
                                      </p:cBhvr>
                                      <p:tavLst>
                                        <p:tav tm="0">
                                          <p:val>
                                            <p:fltVal val="0"/>
                                          </p:val>
                                        </p:tav>
                                        <p:tav tm="100000">
                                          <p:val>
                                            <p:strVal val="#ppt_w"/>
                                          </p:val>
                                        </p:tav>
                                      </p:tavLst>
                                    </p:anim>
                                    <p:anim calcmode="lin" valueType="num">
                                      <p:cBhvr>
                                        <p:cTn id="90" dur="500" fill="hold"/>
                                        <p:tgtEl>
                                          <p:spTgt spid="465924"/>
                                        </p:tgtEl>
                                        <p:attrNameLst>
                                          <p:attrName>ppt_h</p:attrName>
                                        </p:attrNameLst>
                                      </p:cBhvr>
                                      <p:tavLst>
                                        <p:tav tm="0">
                                          <p:val>
                                            <p:fltVal val="0"/>
                                          </p:val>
                                        </p:tav>
                                        <p:tav tm="100000">
                                          <p:val>
                                            <p:strVal val="#ppt_h"/>
                                          </p:val>
                                        </p:tav>
                                      </p:tavLst>
                                    </p:anim>
                                  </p:childTnLst>
                                </p:cTn>
                              </p:par>
                            </p:childTnLst>
                          </p:cTn>
                        </p:par>
                      </p:childTnLst>
                    </p:cTn>
                  </p:par>
                  <p:par>
                    <p:cTn id="91" fill="hold">
                      <p:stCondLst>
                        <p:cond delay="indefinite"/>
                      </p:stCondLst>
                      <p:childTnLst>
                        <p:par>
                          <p:cTn id="92" fill="hold">
                            <p:stCondLst>
                              <p:cond delay="0"/>
                            </p:stCondLst>
                            <p:childTnLst>
                              <p:par>
                                <p:cTn id="93" presetID="23" presetClass="entr" presetSubtype="16" fill="hold" nodeType="clickEffect">
                                  <p:stCondLst>
                                    <p:cond delay="0"/>
                                  </p:stCondLst>
                                  <p:childTnLst>
                                    <p:set>
                                      <p:cBhvr>
                                        <p:cTn id="94" dur="1" fill="hold">
                                          <p:stCondLst>
                                            <p:cond delay="0"/>
                                          </p:stCondLst>
                                        </p:cTn>
                                        <p:tgtEl>
                                          <p:spTgt spid="465926"/>
                                        </p:tgtEl>
                                        <p:attrNameLst>
                                          <p:attrName>style.visibility</p:attrName>
                                        </p:attrNameLst>
                                      </p:cBhvr>
                                      <p:to>
                                        <p:strVal val="visible"/>
                                      </p:to>
                                    </p:set>
                                    <p:anim calcmode="lin" valueType="num">
                                      <p:cBhvr>
                                        <p:cTn id="95" dur="500" fill="hold"/>
                                        <p:tgtEl>
                                          <p:spTgt spid="465926"/>
                                        </p:tgtEl>
                                        <p:attrNameLst>
                                          <p:attrName>ppt_w</p:attrName>
                                        </p:attrNameLst>
                                      </p:cBhvr>
                                      <p:tavLst>
                                        <p:tav tm="0">
                                          <p:val>
                                            <p:fltVal val="0"/>
                                          </p:val>
                                        </p:tav>
                                        <p:tav tm="100000">
                                          <p:val>
                                            <p:strVal val="#ppt_w"/>
                                          </p:val>
                                        </p:tav>
                                      </p:tavLst>
                                    </p:anim>
                                    <p:anim calcmode="lin" valueType="num">
                                      <p:cBhvr>
                                        <p:cTn id="96" dur="500" fill="hold"/>
                                        <p:tgtEl>
                                          <p:spTgt spid="46592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5923" grpId="0" build="p" animBg="1"/>
      <p:bldP spid="46592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970" name="Rectangle 2"/>
          <p:cNvSpPr>
            <a:spLocks noGrp="1" noChangeArrowheads="1"/>
          </p:cNvSpPr>
          <p:nvPr>
            <p:ph type="title"/>
          </p:nvPr>
        </p:nvSpPr>
        <p:spPr>
          <a:xfrm>
            <a:off x="152400" y="-76200"/>
            <a:ext cx="8839200" cy="563563"/>
          </a:xfrm>
        </p:spPr>
        <p:txBody>
          <a:bodyPr>
            <a:normAutofit fontScale="90000"/>
          </a:bodyPr>
          <a:lstStyle/>
          <a:p>
            <a:r>
              <a:rPr lang="en-US" sz="3600" dirty="0"/>
              <a:t>Example </a:t>
            </a:r>
            <a:r>
              <a:rPr lang="en-US" sz="3600" dirty="0" smtClean="0"/>
              <a:t>10</a:t>
            </a:r>
            <a:endParaRPr lang="en-US" sz="3600" dirty="0"/>
          </a:p>
        </p:txBody>
      </p:sp>
      <p:sp>
        <p:nvSpPr>
          <p:cNvPr id="467971" name="Rectangle 3"/>
          <p:cNvSpPr>
            <a:spLocks noGrp="1" noChangeArrowheads="1"/>
          </p:cNvSpPr>
          <p:nvPr>
            <p:ph type="body" sz="half" idx="1"/>
          </p:nvPr>
        </p:nvSpPr>
        <p:spPr>
          <a:xfrm>
            <a:off x="304800" y="609600"/>
            <a:ext cx="4876800" cy="6172200"/>
          </a:xfrm>
          <a:noFill/>
          <a:ln>
            <a:solidFill>
              <a:schemeClr val="tx1"/>
            </a:solidFill>
          </a:ln>
        </p:spPr>
        <p:txBody>
          <a:bodyPr>
            <a:normAutofit lnSpcReduction="10000"/>
          </a:bodyPr>
          <a:lstStyle/>
          <a:p>
            <a:pPr>
              <a:lnSpc>
                <a:spcPct val="80000"/>
              </a:lnSpc>
              <a:buFontTx/>
              <a:buNone/>
            </a:pPr>
            <a:r>
              <a:rPr lang="en-US" sz="1500" b="1" dirty="0"/>
              <a:t>/*  Finds the maximum and minimum elements from an array */</a:t>
            </a:r>
          </a:p>
          <a:p>
            <a:pPr>
              <a:lnSpc>
                <a:spcPct val="80000"/>
              </a:lnSpc>
              <a:buFontTx/>
              <a:buNone/>
            </a:pPr>
            <a:r>
              <a:rPr lang="en-US" sz="1500" b="1" dirty="0"/>
              <a:t>#include &lt;</a:t>
            </a:r>
            <a:r>
              <a:rPr lang="en-US" sz="1500" b="1" dirty="0" err="1"/>
              <a:t>stdio.h</a:t>
            </a:r>
            <a:r>
              <a:rPr lang="en-US" sz="1500" b="1" dirty="0"/>
              <a:t>&gt;</a:t>
            </a:r>
          </a:p>
          <a:p>
            <a:pPr>
              <a:lnSpc>
                <a:spcPct val="80000"/>
              </a:lnSpc>
              <a:buFontTx/>
              <a:buNone/>
            </a:pPr>
            <a:r>
              <a:rPr lang="en-US" sz="1500" b="1" dirty="0"/>
              <a:t>#define SIZE  8  /* maximum number of items in list of data	*/</a:t>
            </a:r>
          </a:p>
          <a:p>
            <a:pPr>
              <a:lnSpc>
                <a:spcPct val="80000"/>
              </a:lnSpc>
              <a:buFontTx/>
              <a:buNone/>
            </a:pPr>
            <a:r>
              <a:rPr lang="en-US" sz="1500" b="1" dirty="0"/>
              <a:t>void </a:t>
            </a:r>
            <a:r>
              <a:rPr lang="en-US" sz="1500" b="1" dirty="0" err="1"/>
              <a:t>get_max_min</a:t>
            </a:r>
            <a:r>
              <a:rPr lang="en-US" sz="1500" b="1" dirty="0"/>
              <a:t>(double a[], </a:t>
            </a:r>
            <a:r>
              <a:rPr lang="en-US" sz="1500" b="1" dirty="0" err="1"/>
              <a:t>int</a:t>
            </a:r>
            <a:r>
              <a:rPr lang="en-US" sz="1500" b="1" dirty="0"/>
              <a:t> size, double *max, double *min);</a:t>
            </a:r>
          </a:p>
          <a:p>
            <a:pPr>
              <a:lnSpc>
                <a:spcPct val="80000"/>
              </a:lnSpc>
              <a:buFontTx/>
              <a:buNone/>
            </a:pPr>
            <a:endParaRPr lang="en-US" sz="1500" b="1" dirty="0"/>
          </a:p>
          <a:p>
            <a:pPr>
              <a:lnSpc>
                <a:spcPct val="80000"/>
              </a:lnSpc>
              <a:buFontTx/>
              <a:buNone/>
            </a:pPr>
            <a:r>
              <a:rPr lang="en-US" sz="1500" b="1" dirty="0" err="1"/>
              <a:t>int</a:t>
            </a:r>
            <a:r>
              <a:rPr lang="en-US" sz="1500" b="1" dirty="0"/>
              <a:t> main(void) {</a:t>
            </a:r>
          </a:p>
          <a:p>
            <a:pPr>
              <a:lnSpc>
                <a:spcPct val="80000"/>
              </a:lnSpc>
              <a:buFontTx/>
              <a:buNone/>
            </a:pPr>
            <a:r>
              <a:rPr lang="en-US" sz="1500" b="1" dirty="0"/>
              <a:t>      double x[SIZE], maximum, minimum; </a:t>
            </a:r>
          </a:p>
          <a:p>
            <a:pPr>
              <a:lnSpc>
                <a:spcPct val="80000"/>
              </a:lnSpc>
              <a:buFontTx/>
              <a:buNone/>
            </a:pPr>
            <a:r>
              <a:rPr lang="en-US" sz="1500" b="1" dirty="0"/>
              <a:t>      </a:t>
            </a:r>
            <a:r>
              <a:rPr lang="en-US" sz="1500" b="1" dirty="0" err="1"/>
              <a:t>int</a:t>
            </a:r>
            <a:r>
              <a:rPr lang="en-US" sz="1500" b="1" dirty="0"/>
              <a:t>    </a:t>
            </a:r>
            <a:r>
              <a:rPr lang="en-US" sz="1500" b="1" dirty="0" err="1"/>
              <a:t>i</a:t>
            </a:r>
            <a:r>
              <a:rPr lang="en-US" sz="1500" b="1" dirty="0"/>
              <a:t>;</a:t>
            </a:r>
          </a:p>
          <a:p>
            <a:pPr>
              <a:lnSpc>
                <a:spcPct val="80000"/>
              </a:lnSpc>
              <a:buFontTx/>
              <a:buNone/>
            </a:pPr>
            <a:endParaRPr lang="en-US" sz="1500" b="1" dirty="0"/>
          </a:p>
          <a:p>
            <a:pPr>
              <a:lnSpc>
                <a:spcPct val="80000"/>
              </a:lnSpc>
              <a:buFontTx/>
              <a:buNone/>
            </a:pPr>
            <a:r>
              <a:rPr lang="en-US" sz="1500" b="1" dirty="0"/>
              <a:t>      </a:t>
            </a:r>
            <a:r>
              <a:rPr lang="en-US" sz="1500" b="1" dirty="0" err="1"/>
              <a:t>printf</a:t>
            </a:r>
            <a:r>
              <a:rPr lang="en-US" sz="1500" b="1" dirty="0"/>
              <a:t>("Enter %d integer numbers separated by blanks\n&gt; ", SIZE);</a:t>
            </a:r>
          </a:p>
          <a:p>
            <a:pPr>
              <a:lnSpc>
                <a:spcPct val="80000"/>
              </a:lnSpc>
              <a:buFontTx/>
              <a:buNone/>
            </a:pPr>
            <a:r>
              <a:rPr lang="en-US" sz="1500" b="1" dirty="0"/>
              <a:t>      for  (</a:t>
            </a:r>
            <a:r>
              <a:rPr lang="en-US" sz="1500" b="1" dirty="0" err="1"/>
              <a:t>i</a:t>
            </a:r>
            <a:r>
              <a:rPr lang="en-US" sz="1500" b="1" dirty="0"/>
              <a:t> = 0;  </a:t>
            </a:r>
            <a:r>
              <a:rPr lang="en-US" sz="1500" b="1" dirty="0" err="1"/>
              <a:t>i</a:t>
            </a:r>
            <a:r>
              <a:rPr lang="en-US" sz="1500" b="1" dirty="0"/>
              <a:t> &lt; SIZE;  ++</a:t>
            </a:r>
            <a:r>
              <a:rPr lang="en-US" sz="1500" b="1" dirty="0" err="1"/>
              <a:t>i</a:t>
            </a:r>
            <a:r>
              <a:rPr lang="en-US" sz="1500" b="1" dirty="0"/>
              <a:t>)</a:t>
            </a:r>
          </a:p>
          <a:p>
            <a:pPr>
              <a:lnSpc>
                <a:spcPct val="80000"/>
              </a:lnSpc>
              <a:buFontTx/>
              <a:buNone/>
            </a:pPr>
            <a:r>
              <a:rPr lang="en-US" sz="1500" b="1" dirty="0"/>
              <a:t>          </a:t>
            </a:r>
            <a:r>
              <a:rPr lang="en-US" sz="1500" b="1" dirty="0" err="1"/>
              <a:t>scanf</a:t>
            </a:r>
            <a:r>
              <a:rPr lang="en-US" sz="1500" b="1" dirty="0"/>
              <a:t>("%lf", </a:t>
            </a:r>
            <a:r>
              <a:rPr lang="en-US" sz="1500" b="1" dirty="0" smtClean="0"/>
              <a:t> </a:t>
            </a:r>
            <a:r>
              <a:rPr lang="en-US" sz="1500" b="1" dirty="0" smtClean="0">
                <a:solidFill>
                  <a:srgbClr val="FF0000"/>
                </a:solidFill>
              </a:rPr>
              <a:t>&amp;</a:t>
            </a:r>
            <a:r>
              <a:rPr lang="en-US" sz="1500" b="1" dirty="0">
                <a:solidFill>
                  <a:srgbClr val="FF0000"/>
                </a:solidFill>
              </a:rPr>
              <a:t>x[</a:t>
            </a:r>
            <a:r>
              <a:rPr lang="en-US" sz="1500" b="1" dirty="0" err="1">
                <a:solidFill>
                  <a:srgbClr val="FF0000"/>
                </a:solidFill>
              </a:rPr>
              <a:t>i</a:t>
            </a:r>
            <a:r>
              <a:rPr lang="en-US" sz="1500" b="1" dirty="0" smtClean="0">
                <a:solidFill>
                  <a:srgbClr val="FF0000"/>
                </a:solidFill>
              </a:rPr>
              <a:t>]</a:t>
            </a:r>
            <a:r>
              <a:rPr lang="en-US" sz="1500" b="1" dirty="0" smtClean="0"/>
              <a:t> );</a:t>
            </a:r>
            <a:endParaRPr lang="en-US" sz="1500" b="1" dirty="0"/>
          </a:p>
          <a:p>
            <a:pPr>
              <a:lnSpc>
                <a:spcPct val="80000"/>
              </a:lnSpc>
              <a:buFontTx/>
              <a:buNone/>
            </a:pPr>
            <a:r>
              <a:rPr lang="en-US" sz="1500" b="1" dirty="0"/>
              <a:t>      </a:t>
            </a:r>
          </a:p>
          <a:p>
            <a:pPr>
              <a:lnSpc>
                <a:spcPct val="80000"/>
              </a:lnSpc>
              <a:buFontTx/>
              <a:buNone/>
            </a:pPr>
            <a:r>
              <a:rPr lang="en-US" sz="1500" b="1" dirty="0"/>
              <a:t> </a:t>
            </a:r>
            <a:r>
              <a:rPr lang="en-US" sz="1500" b="1" dirty="0" smtClean="0"/>
              <a:t>     </a:t>
            </a:r>
            <a:r>
              <a:rPr lang="en-US" sz="1500" b="1" dirty="0" err="1" smtClean="0"/>
              <a:t>get_max_min</a:t>
            </a:r>
            <a:r>
              <a:rPr lang="en-US" sz="1500" b="1" dirty="0" smtClean="0"/>
              <a:t>(</a:t>
            </a:r>
            <a:r>
              <a:rPr lang="en-US" sz="1500" b="1" dirty="0" smtClean="0">
                <a:solidFill>
                  <a:srgbClr val="FF0000"/>
                </a:solidFill>
              </a:rPr>
              <a:t>x</a:t>
            </a:r>
            <a:r>
              <a:rPr lang="en-US" sz="1500" b="1" dirty="0"/>
              <a:t>, SIZE, </a:t>
            </a:r>
            <a:r>
              <a:rPr lang="en-US" sz="1500" b="1" dirty="0">
                <a:solidFill>
                  <a:srgbClr val="FF0000"/>
                </a:solidFill>
              </a:rPr>
              <a:t>&amp;maximum</a:t>
            </a:r>
            <a:r>
              <a:rPr lang="en-US" sz="1500" b="1" dirty="0" smtClean="0"/>
              <a:t>, </a:t>
            </a:r>
            <a:r>
              <a:rPr lang="en-US" sz="1500" b="1" dirty="0" smtClean="0">
                <a:solidFill>
                  <a:srgbClr val="FF0000"/>
                </a:solidFill>
              </a:rPr>
              <a:t>&amp;</a:t>
            </a:r>
            <a:r>
              <a:rPr lang="en-US" sz="1500" b="1" dirty="0">
                <a:solidFill>
                  <a:srgbClr val="FF0000"/>
                </a:solidFill>
              </a:rPr>
              <a:t>minimum</a:t>
            </a:r>
            <a:r>
              <a:rPr lang="en-US" sz="1500" b="1" dirty="0"/>
              <a:t>);</a:t>
            </a:r>
          </a:p>
          <a:p>
            <a:pPr>
              <a:lnSpc>
                <a:spcPct val="80000"/>
              </a:lnSpc>
              <a:buFontTx/>
              <a:buNone/>
            </a:pPr>
            <a:r>
              <a:rPr lang="en-US" sz="1500" b="1" dirty="0"/>
              <a:t>      </a:t>
            </a:r>
          </a:p>
          <a:p>
            <a:pPr>
              <a:lnSpc>
                <a:spcPct val="80000"/>
              </a:lnSpc>
              <a:buFontTx/>
              <a:buNone/>
            </a:pPr>
            <a:r>
              <a:rPr lang="en-US" sz="1500" b="1" dirty="0"/>
              <a:t>      </a:t>
            </a:r>
            <a:r>
              <a:rPr lang="en-US" sz="1500" b="1" dirty="0" err="1"/>
              <a:t>printf</a:t>
            </a:r>
            <a:r>
              <a:rPr lang="en-US" sz="1500" b="1" dirty="0"/>
              <a:t>("The maximum element in the array is %.2f\n", maximum);</a:t>
            </a:r>
          </a:p>
          <a:p>
            <a:pPr>
              <a:lnSpc>
                <a:spcPct val="80000"/>
              </a:lnSpc>
              <a:buFontTx/>
              <a:buNone/>
            </a:pPr>
            <a:r>
              <a:rPr lang="en-US" sz="1500" b="1" dirty="0"/>
              <a:t>      </a:t>
            </a:r>
            <a:r>
              <a:rPr lang="en-US" sz="1500" b="1" dirty="0" err="1"/>
              <a:t>printf</a:t>
            </a:r>
            <a:r>
              <a:rPr lang="en-US" sz="1500" b="1" dirty="0"/>
              <a:t>("The minimum element in the array is %.2f\n", minimum);</a:t>
            </a:r>
          </a:p>
          <a:p>
            <a:pPr>
              <a:lnSpc>
                <a:spcPct val="80000"/>
              </a:lnSpc>
              <a:buFontTx/>
              <a:buNone/>
            </a:pPr>
            <a:r>
              <a:rPr lang="en-US" sz="1500" b="1" dirty="0"/>
              <a:t>             </a:t>
            </a:r>
          </a:p>
          <a:p>
            <a:pPr>
              <a:lnSpc>
                <a:spcPct val="80000"/>
              </a:lnSpc>
              <a:buFontTx/>
              <a:buNone/>
            </a:pPr>
            <a:r>
              <a:rPr lang="en-US" sz="1500" b="1" dirty="0"/>
              <a:t>     system("pause");</a:t>
            </a:r>
          </a:p>
          <a:p>
            <a:pPr>
              <a:lnSpc>
                <a:spcPct val="80000"/>
              </a:lnSpc>
              <a:buFontTx/>
              <a:buNone/>
            </a:pPr>
            <a:r>
              <a:rPr lang="en-US" sz="1500" b="1" dirty="0"/>
              <a:t>     return 0;</a:t>
            </a:r>
          </a:p>
          <a:p>
            <a:pPr>
              <a:lnSpc>
                <a:spcPct val="80000"/>
              </a:lnSpc>
              <a:buFontTx/>
              <a:buNone/>
            </a:pPr>
            <a:r>
              <a:rPr lang="en-US" sz="1500" b="1" dirty="0"/>
              <a:t>}</a:t>
            </a:r>
          </a:p>
        </p:txBody>
      </p:sp>
      <p:sp>
        <p:nvSpPr>
          <p:cNvPr id="7" name="Slide Number Placeholder 6"/>
          <p:cNvSpPr>
            <a:spLocks noGrp="1"/>
          </p:cNvSpPr>
          <p:nvPr>
            <p:ph type="sldNum" sz="quarter" idx="11"/>
          </p:nvPr>
        </p:nvSpPr>
        <p:spPr/>
        <p:txBody>
          <a:bodyPr/>
          <a:lstStyle/>
          <a:p>
            <a:fld id="{4E39B039-8F4A-450E-B3F1-F44B95670F7F}" type="slidenum">
              <a:rPr lang="ar-SA"/>
              <a:pPr/>
              <a:t>25</a:t>
            </a:fld>
            <a:endParaRPr lang="en-US"/>
          </a:p>
        </p:txBody>
      </p:sp>
      <p:sp>
        <p:nvSpPr>
          <p:cNvPr id="467972" name="Text Box 4"/>
          <p:cNvSpPr txBox="1">
            <a:spLocks noChangeArrowheads="1"/>
          </p:cNvSpPr>
          <p:nvPr/>
        </p:nvSpPr>
        <p:spPr bwMode="auto">
          <a:xfrm>
            <a:off x="5257800" y="609600"/>
            <a:ext cx="3429000" cy="3884140"/>
          </a:xfrm>
          <a:prstGeom prst="rect">
            <a:avLst/>
          </a:prstGeom>
          <a:solidFill>
            <a:schemeClr val="bg1"/>
          </a:solidFill>
          <a:ln w="9525">
            <a:solidFill>
              <a:schemeClr val="tx1"/>
            </a:solidFill>
            <a:miter lim="800000"/>
            <a:headEnd/>
            <a:tailEnd/>
          </a:ln>
          <a:effectLst/>
        </p:spPr>
        <p:txBody>
          <a:bodyPr wrap="square">
            <a:spAutoFit/>
          </a:bodyPr>
          <a:lstStyle/>
          <a:p>
            <a:pPr>
              <a:lnSpc>
                <a:spcPct val="80000"/>
              </a:lnSpc>
              <a:spcBef>
                <a:spcPct val="20000"/>
              </a:spcBef>
            </a:pPr>
            <a:r>
              <a:rPr lang="en-US" sz="1600" b="1" dirty="0">
                <a:latin typeface="Times New Roman" pitchFamily="18" charset="0"/>
              </a:rPr>
              <a:t>// </a:t>
            </a:r>
            <a:r>
              <a:rPr lang="en-US" sz="1600" b="1" i="1" dirty="0">
                <a:latin typeface="Times New Roman" pitchFamily="18" charset="0"/>
              </a:rPr>
              <a:t>uses output parameter to return max &amp; min</a:t>
            </a:r>
          </a:p>
          <a:p>
            <a:pPr>
              <a:lnSpc>
                <a:spcPct val="80000"/>
              </a:lnSpc>
              <a:spcBef>
                <a:spcPct val="20000"/>
              </a:spcBef>
            </a:pPr>
            <a:r>
              <a:rPr lang="en-US" sz="1600" b="1" dirty="0">
                <a:latin typeface="Times New Roman" pitchFamily="18" charset="0"/>
              </a:rPr>
              <a:t>void </a:t>
            </a:r>
            <a:r>
              <a:rPr lang="en-US" sz="1600" b="1" dirty="0" err="1">
                <a:latin typeface="Times New Roman" pitchFamily="18" charset="0"/>
              </a:rPr>
              <a:t>get_max_min</a:t>
            </a:r>
            <a:r>
              <a:rPr lang="en-US" sz="1600" b="1" dirty="0" smtClean="0">
                <a:latin typeface="Times New Roman" pitchFamily="18" charset="0"/>
              </a:rPr>
              <a:t>( </a:t>
            </a:r>
            <a:r>
              <a:rPr lang="en-US" sz="1600" b="1" dirty="0" smtClean="0">
                <a:solidFill>
                  <a:srgbClr val="FF0000"/>
                </a:solidFill>
                <a:latin typeface="Times New Roman" pitchFamily="18" charset="0"/>
              </a:rPr>
              <a:t>double </a:t>
            </a:r>
            <a:r>
              <a:rPr lang="en-US" sz="1600" b="1" dirty="0">
                <a:solidFill>
                  <a:srgbClr val="FF0000"/>
                </a:solidFill>
                <a:latin typeface="Times New Roman" pitchFamily="18" charset="0"/>
              </a:rPr>
              <a:t>a[], </a:t>
            </a:r>
            <a:r>
              <a:rPr lang="en-US" sz="1600" b="1" dirty="0" err="1">
                <a:latin typeface="Times New Roman" pitchFamily="18" charset="0"/>
              </a:rPr>
              <a:t>int</a:t>
            </a:r>
            <a:r>
              <a:rPr lang="en-US" sz="1600" b="1" dirty="0">
                <a:latin typeface="Times New Roman" pitchFamily="18" charset="0"/>
              </a:rPr>
              <a:t> </a:t>
            </a:r>
            <a:r>
              <a:rPr lang="en-US" sz="1600" b="1" dirty="0" smtClean="0">
                <a:latin typeface="Times New Roman" pitchFamily="18" charset="0"/>
              </a:rPr>
              <a:t>size, double </a:t>
            </a:r>
            <a:r>
              <a:rPr lang="en-US" sz="1600" b="1" dirty="0">
                <a:latin typeface="Times New Roman" pitchFamily="18" charset="0"/>
              </a:rPr>
              <a:t>*max, double *min) </a:t>
            </a:r>
          </a:p>
          <a:p>
            <a:pPr>
              <a:lnSpc>
                <a:spcPct val="80000"/>
              </a:lnSpc>
              <a:spcBef>
                <a:spcPct val="20000"/>
              </a:spcBef>
            </a:pPr>
            <a:r>
              <a:rPr lang="en-US" sz="1600" b="1" dirty="0">
                <a:latin typeface="Times New Roman" pitchFamily="18" charset="0"/>
              </a:rPr>
              <a:t>{</a:t>
            </a:r>
          </a:p>
          <a:p>
            <a:pPr>
              <a:lnSpc>
                <a:spcPct val="80000"/>
              </a:lnSpc>
              <a:spcBef>
                <a:spcPct val="20000"/>
              </a:spcBef>
            </a:pPr>
            <a:r>
              <a:rPr lang="en-US" sz="1600" b="1" dirty="0">
                <a:latin typeface="Times New Roman" pitchFamily="18" charset="0"/>
              </a:rPr>
              <a:t>     </a:t>
            </a:r>
            <a:r>
              <a:rPr lang="en-US" sz="1600" b="1" dirty="0" err="1">
                <a:latin typeface="Times New Roman" pitchFamily="18" charset="0"/>
              </a:rPr>
              <a:t>int</a:t>
            </a:r>
            <a:r>
              <a:rPr lang="en-US" sz="1600" b="1" dirty="0">
                <a:latin typeface="Times New Roman" pitchFamily="18" charset="0"/>
              </a:rPr>
              <a:t> </a:t>
            </a:r>
            <a:r>
              <a:rPr lang="en-US" sz="1600" b="1" dirty="0" err="1">
                <a:latin typeface="Times New Roman" pitchFamily="18" charset="0"/>
              </a:rPr>
              <a:t>i</a:t>
            </a:r>
            <a:r>
              <a:rPr lang="en-US" sz="1600" b="1" dirty="0">
                <a:latin typeface="Times New Roman" pitchFamily="18" charset="0"/>
              </a:rPr>
              <a:t>;</a:t>
            </a:r>
          </a:p>
          <a:p>
            <a:pPr>
              <a:lnSpc>
                <a:spcPct val="80000"/>
              </a:lnSpc>
              <a:spcBef>
                <a:spcPct val="20000"/>
              </a:spcBef>
            </a:pPr>
            <a:r>
              <a:rPr lang="en-US" sz="1600" b="1" dirty="0">
                <a:latin typeface="Times New Roman" pitchFamily="18" charset="0"/>
              </a:rPr>
              <a:t>     </a:t>
            </a:r>
          </a:p>
          <a:p>
            <a:pPr>
              <a:lnSpc>
                <a:spcPct val="80000"/>
              </a:lnSpc>
              <a:spcBef>
                <a:spcPct val="20000"/>
              </a:spcBef>
            </a:pPr>
            <a:r>
              <a:rPr lang="en-US" sz="1600" b="1" dirty="0">
                <a:latin typeface="Times New Roman" pitchFamily="18" charset="0"/>
              </a:rPr>
              <a:t>     *max = a[0];</a:t>
            </a:r>
          </a:p>
          <a:p>
            <a:pPr>
              <a:lnSpc>
                <a:spcPct val="80000"/>
              </a:lnSpc>
              <a:spcBef>
                <a:spcPct val="20000"/>
              </a:spcBef>
            </a:pPr>
            <a:r>
              <a:rPr lang="en-US" sz="1600" b="1" dirty="0">
                <a:latin typeface="Times New Roman" pitchFamily="18" charset="0"/>
              </a:rPr>
              <a:t>     *min = a[0];</a:t>
            </a:r>
          </a:p>
          <a:p>
            <a:pPr>
              <a:lnSpc>
                <a:spcPct val="80000"/>
              </a:lnSpc>
              <a:spcBef>
                <a:spcPct val="20000"/>
              </a:spcBef>
            </a:pPr>
            <a:r>
              <a:rPr lang="en-US" sz="1600" b="1" dirty="0">
                <a:latin typeface="Times New Roman" pitchFamily="18" charset="0"/>
              </a:rPr>
              <a:t>     for (</a:t>
            </a:r>
            <a:r>
              <a:rPr lang="en-US" sz="1600" b="1" dirty="0" err="1">
                <a:latin typeface="Times New Roman" pitchFamily="18" charset="0"/>
              </a:rPr>
              <a:t>i</a:t>
            </a:r>
            <a:r>
              <a:rPr lang="en-US" sz="1600" b="1" dirty="0">
                <a:latin typeface="Times New Roman" pitchFamily="18" charset="0"/>
              </a:rPr>
              <a:t> = 1;  </a:t>
            </a:r>
            <a:r>
              <a:rPr lang="en-US" sz="1600" b="1" dirty="0" err="1">
                <a:latin typeface="Times New Roman" pitchFamily="18" charset="0"/>
              </a:rPr>
              <a:t>i</a:t>
            </a:r>
            <a:r>
              <a:rPr lang="en-US" sz="1600" b="1" dirty="0">
                <a:latin typeface="Times New Roman" pitchFamily="18" charset="0"/>
              </a:rPr>
              <a:t> &lt; size;  ++</a:t>
            </a:r>
            <a:r>
              <a:rPr lang="en-US" sz="1600" b="1" dirty="0" err="1">
                <a:latin typeface="Times New Roman" pitchFamily="18" charset="0"/>
              </a:rPr>
              <a:t>i</a:t>
            </a:r>
            <a:r>
              <a:rPr lang="en-US" sz="1600" b="1" dirty="0">
                <a:latin typeface="Times New Roman" pitchFamily="18" charset="0"/>
              </a:rPr>
              <a:t>) {</a:t>
            </a:r>
          </a:p>
          <a:p>
            <a:pPr>
              <a:lnSpc>
                <a:spcPct val="80000"/>
              </a:lnSpc>
              <a:spcBef>
                <a:spcPct val="20000"/>
              </a:spcBef>
            </a:pPr>
            <a:r>
              <a:rPr lang="en-US" sz="1600" b="1" dirty="0">
                <a:latin typeface="Times New Roman" pitchFamily="18" charset="0"/>
              </a:rPr>
              <a:t>           if (a[</a:t>
            </a:r>
            <a:r>
              <a:rPr lang="en-US" sz="1600" b="1" dirty="0" err="1">
                <a:latin typeface="Times New Roman" pitchFamily="18" charset="0"/>
              </a:rPr>
              <a:t>i</a:t>
            </a:r>
            <a:r>
              <a:rPr lang="en-US" sz="1600" b="1" dirty="0">
                <a:latin typeface="Times New Roman" pitchFamily="18" charset="0"/>
              </a:rPr>
              <a:t>] &gt; *max)</a:t>
            </a:r>
          </a:p>
          <a:p>
            <a:pPr>
              <a:lnSpc>
                <a:spcPct val="80000"/>
              </a:lnSpc>
              <a:spcBef>
                <a:spcPct val="20000"/>
              </a:spcBef>
            </a:pPr>
            <a:r>
              <a:rPr lang="en-US" sz="1600" b="1" dirty="0">
                <a:latin typeface="Times New Roman" pitchFamily="18" charset="0"/>
              </a:rPr>
              <a:t>              *max = a[</a:t>
            </a:r>
            <a:r>
              <a:rPr lang="en-US" sz="1600" b="1" dirty="0" err="1">
                <a:latin typeface="Times New Roman" pitchFamily="18" charset="0"/>
              </a:rPr>
              <a:t>i</a:t>
            </a:r>
            <a:r>
              <a:rPr lang="en-US" sz="1600" b="1" dirty="0">
                <a:latin typeface="Times New Roman" pitchFamily="18" charset="0"/>
              </a:rPr>
              <a:t>];</a:t>
            </a:r>
          </a:p>
          <a:p>
            <a:pPr>
              <a:lnSpc>
                <a:spcPct val="80000"/>
              </a:lnSpc>
              <a:spcBef>
                <a:spcPct val="20000"/>
              </a:spcBef>
            </a:pPr>
            <a:r>
              <a:rPr lang="en-US" sz="1600" b="1" dirty="0">
                <a:latin typeface="Times New Roman" pitchFamily="18" charset="0"/>
              </a:rPr>
              <a:t>           else if (a[</a:t>
            </a:r>
            <a:r>
              <a:rPr lang="en-US" sz="1600" b="1" dirty="0" err="1">
                <a:latin typeface="Times New Roman" pitchFamily="18" charset="0"/>
              </a:rPr>
              <a:t>i</a:t>
            </a:r>
            <a:r>
              <a:rPr lang="en-US" sz="1600" b="1" dirty="0">
                <a:latin typeface="Times New Roman" pitchFamily="18" charset="0"/>
              </a:rPr>
              <a:t>] &lt; *min)</a:t>
            </a:r>
          </a:p>
          <a:p>
            <a:pPr>
              <a:lnSpc>
                <a:spcPct val="80000"/>
              </a:lnSpc>
              <a:spcBef>
                <a:spcPct val="20000"/>
              </a:spcBef>
            </a:pPr>
            <a:r>
              <a:rPr lang="en-US" sz="1600" b="1" dirty="0">
                <a:latin typeface="Times New Roman" pitchFamily="18" charset="0"/>
              </a:rPr>
              <a:t>              *min = a[</a:t>
            </a:r>
            <a:r>
              <a:rPr lang="en-US" sz="1600" b="1" dirty="0" err="1">
                <a:latin typeface="Times New Roman" pitchFamily="18" charset="0"/>
              </a:rPr>
              <a:t>i</a:t>
            </a:r>
            <a:r>
              <a:rPr lang="en-US" sz="1600" b="1" dirty="0">
                <a:latin typeface="Times New Roman" pitchFamily="18" charset="0"/>
              </a:rPr>
              <a:t>];</a:t>
            </a:r>
          </a:p>
          <a:p>
            <a:pPr>
              <a:lnSpc>
                <a:spcPct val="80000"/>
              </a:lnSpc>
              <a:spcBef>
                <a:spcPct val="20000"/>
              </a:spcBef>
            </a:pPr>
            <a:r>
              <a:rPr lang="en-US" sz="1600" b="1" dirty="0">
                <a:latin typeface="Times New Roman" pitchFamily="18" charset="0"/>
              </a:rPr>
              <a:t>     }     </a:t>
            </a:r>
          </a:p>
          <a:p>
            <a:pPr>
              <a:lnSpc>
                <a:spcPct val="80000"/>
              </a:lnSpc>
              <a:spcBef>
                <a:spcPct val="20000"/>
              </a:spcBef>
            </a:pPr>
            <a:r>
              <a:rPr lang="en-US" sz="1600" b="1" dirty="0">
                <a:latin typeface="Times New Roman" pitchFamily="18" charset="0"/>
              </a:rPr>
              <a:t>}</a:t>
            </a:r>
          </a:p>
        </p:txBody>
      </p:sp>
      <p:pic>
        <p:nvPicPr>
          <p:cNvPr id="467974" name="Picture 6"/>
          <p:cNvPicPr>
            <a:picLocks noChangeAspect="1" noChangeArrowheads="1"/>
          </p:cNvPicPr>
          <p:nvPr/>
        </p:nvPicPr>
        <p:blipFill>
          <a:blip r:embed="rId3" cstate="print"/>
          <a:srcRect/>
          <a:stretch>
            <a:fillRect/>
          </a:stretch>
        </p:blipFill>
        <p:spPr bwMode="auto">
          <a:xfrm>
            <a:off x="3962400" y="5638800"/>
            <a:ext cx="4033838" cy="1066800"/>
          </a:xfrm>
          <a:prstGeom prst="rect">
            <a:avLst/>
          </a:prstGeom>
          <a:noFill/>
          <a:ln w="9525">
            <a:noFill/>
            <a:miter lim="800000"/>
            <a:headEnd/>
            <a:tailEnd/>
          </a:ln>
          <a:effectLst/>
        </p:spPr>
      </p:pic>
    </p:spTree>
    <p:extLst>
      <p:ext uri="{BB962C8B-B14F-4D97-AF65-F5344CB8AC3E}">
        <p14:creationId xmlns:p14="http://schemas.microsoft.com/office/powerpoint/2010/main" val="2994006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67971">
                                            <p:bg/>
                                          </p:spTgt>
                                        </p:tgtEl>
                                        <p:attrNameLst>
                                          <p:attrName>style.visibility</p:attrName>
                                        </p:attrNameLst>
                                      </p:cBhvr>
                                      <p:to>
                                        <p:strVal val="visible"/>
                                      </p:to>
                                    </p:set>
                                    <p:anim calcmode="lin" valueType="num">
                                      <p:cBhvr>
                                        <p:cTn id="7" dur="500" fill="hold"/>
                                        <p:tgtEl>
                                          <p:spTgt spid="467971">
                                            <p:bg/>
                                          </p:spTgt>
                                        </p:tgtEl>
                                        <p:attrNameLst>
                                          <p:attrName>ppt_w</p:attrName>
                                        </p:attrNameLst>
                                      </p:cBhvr>
                                      <p:tavLst>
                                        <p:tav tm="0">
                                          <p:val>
                                            <p:fltVal val="0"/>
                                          </p:val>
                                        </p:tav>
                                        <p:tav tm="100000">
                                          <p:val>
                                            <p:strVal val="#ppt_w"/>
                                          </p:val>
                                        </p:tav>
                                      </p:tavLst>
                                    </p:anim>
                                    <p:anim calcmode="lin" valueType="num">
                                      <p:cBhvr>
                                        <p:cTn id="8" dur="500" fill="hold"/>
                                        <p:tgtEl>
                                          <p:spTgt spid="467971">
                                            <p:bg/>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67971">
                                            <p:txEl>
                                              <p:pRg st="0" end="0"/>
                                            </p:txEl>
                                          </p:spTgt>
                                        </p:tgtEl>
                                        <p:attrNameLst>
                                          <p:attrName>style.visibility</p:attrName>
                                        </p:attrNameLst>
                                      </p:cBhvr>
                                      <p:to>
                                        <p:strVal val="visible"/>
                                      </p:to>
                                    </p:set>
                                    <p:anim calcmode="lin" valueType="num">
                                      <p:cBhvr>
                                        <p:cTn id="11" dur="500" fill="hold"/>
                                        <p:tgtEl>
                                          <p:spTgt spid="467971">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467971">
                                            <p:txEl>
                                              <p:pRg st="0" end="0"/>
                                            </p:txEl>
                                          </p:spTgt>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467971">
                                            <p:txEl>
                                              <p:pRg st="1" end="1"/>
                                            </p:txEl>
                                          </p:spTgt>
                                        </p:tgtEl>
                                        <p:attrNameLst>
                                          <p:attrName>style.visibility</p:attrName>
                                        </p:attrNameLst>
                                      </p:cBhvr>
                                      <p:to>
                                        <p:strVal val="visible"/>
                                      </p:to>
                                    </p:set>
                                    <p:anim calcmode="lin" valueType="num">
                                      <p:cBhvr>
                                        <p:cTn id="15" dur="500" fill="hold"/>
                                        <p:tgtEl>
                                          <p:spTgt spid="467971">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467971">
                                            <p:txEl>
                                              <p:pRg st="1" end="1"/>
                                            </p:txEl>
                                          </p:spTgt>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467971">
                                            <p:txEl>
                                              <p:pRg st="2" end="2"/>
                                            </p:txEl>
                                          </p:spTgt>
                                        </p:tgtEl>
                                        <p:attrNameLst>
                                          <p:attrName>style.visibility</p:attrName>
                                        </p:attrNameLst>
                                      </p:cBhvr>
                                      <p:to>
                                        <p:strVal val="visible"/>
                                      </p:to>
                                    </p:set>
                                    <p:anim calcmode="lin" valueType="num">
                                      <p:cBhvr>
                                        <p:cTn id="19" dur="500" fill="hold"/>
                                        <p:tgtEl>
                                          <p:spTgt spid="467971">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467971">
                                            <p:txEl>
                                              <p:pRg st="2" end="2"/>
                                            </p:txEl>
                                          </p:spTgt>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467971">
                                            <p:txEl>
                                              <p:pRg st="3" end="3"/>
                                            </p:txEl>
                                          </p:spTgt>
                                        </p:tgtEl>
                                        <p:attrNameLst>
                                          <p:attrName>style.visibility</p:attrName>
                                        </p:attrNameLst>
                                      </p:cBhvr>
                                      <p:to>
                                        <p:strVal val="visible"/>
                                      </p:to>
                                    </p:set>
                                    <p:anim calcmode="lin" valueType="num">
                                      <p:cBhvr>
                                        <p:cTn id="23" dur="500" fill="hold"/>
                                        <p:tgtEl>
                                          <p:spTgt spid="467971">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467971">
                                            <p:txEl>
                                              <p:pRg st="3" end="3"/>
                                            </p:txEl>
                                          </p:spTgt>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467971">
                                            <p:txEl>
                                              <p:pRg st="5" end="5"/>
                                            </p:txEl>
                                          </p:spTgt>
                                        </p:tgtEl>
                                        <p:attrNameLst>
                                          <p:attrName>style.visibility</p:attrName>
                                        </p:attrNameLst>
                                      </p:cBhvr>
                                      <p:to>
                                        <p:strVal val="visible"/>
                                      </p:to>
                                    </p:set>
                                    <p:anim calcmode="lin" valueType="num">
                                      <p:cBhvr>
                                        <p:cTn id="27" dur="500" fill="hold"/>
                                        <p:tgtEl>
                                          <p:spTgt spid="467971">
                                            <p:txEl>
                                              <p:pRg st="5" end="5"/>
                                            </p:txEl>
                                          </p:spTgt>
                                        </p:tgtEl>
                                        <p:attrNameLst>
                                          <p:attrName>ppt_w</p:attrName>
                                        </p:attrNameLst>
                                      </p:cBhvr>
                                      <p:tavLst>
                                        <p:tav tm="0">
                                          <p:val>
                                            <p:fltVal val="0"/>
                                          </p:val>
                                        </p:tav>
                                        <p:tav tm="100000">
                                          <p:val>
                                            <p:strVal val="#ppt_w"/>
                                          </p:val>
                                        </p:tav>
                                      </p:tavLst>
                                    </p:anim>
                                    <p:anim calcmode="lin" valueType="num">
                                      <p:cBhvr>
                                        <p:cTn id="28" dur="500" fill="hold"/>
                                        <p:tgtEl>
                                          <p:spTgt spid="467971">
                                            <p:txEl>
                                              <p:pRg st="5" end="5"/>
                                            </p:txEl>
                                          </p:spTgt>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0"/>
                                  </p:stCondLst>
                                  <p:childTnLst>
                                    <p:set>
                                      <p:cBhvr>
                                        <p:cTn id="30" dur="1" fill="hold">
                                          <p:stCondLst>
                                            <p:cond delay="0"/>
                                          </p:stCondLst>
                                        </p:cTn>
                                        <p:tgtEl>
                                          <p:spTgt spid="467971">
                                            <p:txEl>
                                              <p:pRg st="6" end="6"/>
                                            </p:txEl>
                                          </p:spTgt>
                                        </p:tgtEl>
                                        <p:attrNameLst>
                                          <p:attrName>style.visibility</p:attrName>
                                        </p:attrNameLst>
                                      </p:cBhvr>
                                      <p:to>
                                        <p:strVal val="visible"/>
                                      </p:to>
                                    </p:set>
                                    <p:anim calcmode="lin" valueType="num">
                                      <p:cBhvr>
                                        <p:cTn id="31" dur="500" fill="hold"/>
                                        <p:tgtEl>
                                          <p:spTgt spid="467971">
                                            <p:txEl>
                                              <p:pRg st="6" end="6"/>
                                            </p:txEl>
                                          </p:spTgt>
                                        </p:tgtEl>
                                        <p:attrNameLst>
                                          <p:attrName>ppt_w</p:attrName>
                                        </p:attrNameLst>
                                      </p:cBhvr>
                                      <p:tavLst>
                                        <p:tav tm="0">
                                          <p:val>
                                            <p:fltVal val="0"/>
                                          </p:val>
                                        </p:tav>
                                        <p:tav tm="100000">
                                          <p:val>
                                            <p:strVal val="#ppt_w"/>
                                          </p:val>
                                        </p:tav>
                                      </p:tavLst>
                                    </p:anim>
                                    <p:anim calcmode="lin" valueType="num">
                                      <p:cBhvr>
                                        <p:cTn id="32" dur="500" fill="hold"/>
                                        <p:tgtEl>
                                          <p:spTgt spid="467971">
                                            <p:txEl>
                                              <p:pRg st="6" end="6"/>
                                            </p:txEl>
                                          </p:spTgt>
                                        </p:tgtEl>
                                        <p:attrNameLst>
                                          <p:attrName>ppt_h</p:attrName>
                                        </p:attrNameLst>
                                      </p:cBhvr>
                                      <p:tavLst>
                                        <p:tav tm="0">
                                          <p:val>
                                            <p:fltVal val="0"/>
                                          </p:val>
                                        </p:tav>
                                        <p:tav tm="100000">
                                          <p:val>
                                            <p:strVal val="#ppt_h"/>
                                          </p:val>
                                        </p:tav>
                                      </p:tavLst>
                                    </p:anim>
                                  </p:childTnLst>
                                </p:cTn>
                              </p:par>
                              <p:par>
                                <p:cTn id="33" presetID="23" presetClass="entr" presetSubtype="16" fill="hold" grpId="0" nodeType="withEffect">
                                  <p:stCondLst>
                                    <p:cond delay="0"/>
                                  </p:stCondLst>
                                  <p:childTnLst>
                                    <p:set>
                                      <p:cBhvr>
                                        <p:cTn id="34" dur="1" fill="hold">
                                          <p:stCondLst>
                                            <p:cond delay="0"/>
                                          </p:stCondLst>
                                        </p:cTn>
                                        <p:tgtEl>
                                          <p:spTgt spid="467971">
                                            <p:txEl>
                                              <p:pRg st="7" end="7"/>
                                            </p:txEl>
                                          </p:spTgt>
                                        </p:tgtEl>
                                        <p:attrNameLst>
                                          <p:attrName>style.visibility</p:attrName>
                                        </p:attrNameLst>
                                      </p:cBhvr>
                                      <p:to>
                                        <p:strVal val="visible"/>
                                      </p:to>
                                    </p:set>
                                    <p:anim calcmode="lin" valueType="num">
                                      <p:cBhvr>
                                        <p:cTn id="35" dur="500" fill="hold"/>
                                        <p:tgtEl>
                                          <p:spTgt spid="467971">
                                            <p:txEl>
                                              <p:pRg st="7" end="7"/>
                                            </p:txEl>
                                          </p:spTgt>
                                        </p:tgtEl>
                                        <p:attrNameLst>
                                          <p:attrName>ppt_w</p:attrName>
                                        </p:attrNameLst>
                                      </p:cBhvr>
                                      <p:tavLst>
                                        <p:tav tm="0">
                                          <p:val>
                                            <p:fltVal val="0"/>
                                          </p:val>
                                        </p:tav>
                                        <p:tav tm="100000">
                                          <p:val>
                                            <p:strVal val="#ppt_w"/>
                                          </p:val>
                                        </p:tav>
                                      </p:tavLst>
                                    </p:anim>
                                    <p:anim calcmode="lin" valueType="num">
                                      <p:cBhvr>
                                        <p:cTn id="36" dur="500" fill="hold"/>
                                        <p:tgtEl>
                                          <p:spTgt spid="467971">
                                            <p:txEl>
                                              <p:pRg st="7" end="7"/>
                                            </p:txEl>
                                          </p:spTgt>
                                        </p:tgtEl>
                                        <p:attrNameLst>
                                          <p:attrName>ppt_h</p:attrName>
                                        </p:attrNameLst>
                                      </p:cBhvr>
                                      <p:tavLst>
                                        <p:tav tm="0">
                                          <p:val>
                                            <p:fltVal val="0"/>
                                          </p:val>
                                        </p:tav>
                                        <p:tav tm="100000">
                                          <p:val>
                                            <p:strVal val="#ppt_h"/>
                                          </p:val>
                                        </p:tav>
                                      </p:tavLst>
                                    </p:anim>
                                  </p:childTnLst>
                                </p:cTn>
                              </p:par>
                              <p:par>
                                <p:cTn id="37" presetID="23" presetClass="entr" presetSubtype="16" fill="hold" grpId="0" nodeType="withEffect">
                                  <p:stCondLst>
                                    <p:cond delay="0"/>
                                  </p:stCondLst>
                                  <p:childTnLst>
                                    <p:set>
                                      <p:cBhvr>
                                        <p:cTn id="38" dur="1" fill="hold">
                                          <p:stCondLst>
                                            <p:cond delay="0"/>
                                          </p:stCondLst>
                                        </p:cTn>
                                        <p:tgtEl>
                                          <p:spTgt spid="467971">
                                            <p:txEl>
                                              <p:pRg st="9" end="9"/>
                                            </p:txEl>
                                          </p:spTgt>
                                        </p:tgtEl>
                                        <p:attrNameLst>
                                          <p:attrName>style.visibility</p:attrName>
                                        </p:attrNameLst>
                                      </p:cBhvr>
                                      <p:to>
                                        <p:strVal val="visible"/>
                                      </p:to>
                                    </p:set>
                                    <p:anim calcmode="lin" valueType="num">
                                      <p:cBhvr>
                                        <p:cTn id="39" dur="500" fill="hold"/>
                                        <p:tgtEl>
                                          <p:spTgt spid="467971">
                                            <p:txEl>
                                              <p:pRg st="9" end="9"/>
                                            </p:txEl>
                                          </p:spTgt>
                                        </p:tgtEl>
                                        <p:attrNameLst>
                                          <p:attrName>ppt_w</p:attrName>
                                        </p:attrNameLst>
                                      </p:cBhvr>
                                      <p:tavLst>
                                        <p:tav tm="0">
                                          <p:val>
                                            <p:fltVal val="0"/>
                                          </p:val>
                                        </p:tav>
                                        <p:tav tm="100000">
                                          <p:val>
                                            <p:strVal val="#ppt_w"/>
                                          </p:val>
                                        </p:tav>
                                      </p:tavLst>
                                    </p:anim>
                                    <p:anim calcmode="lin" valueType="num">
                                      <p:cBhvr>
                                        <p:cTn id="40" dur="500" fill="hold"/>
                                        <p:tgtEl>
                                          <p:spTgt spid="467971">
                                            <p:txEl>
                                              <p:pRg st="9" end="9"/>
                                            </p:txEl>
                                          </p:spTgt>
                                        </p:tgtEl>
                                        <p:attrNameLst>
                                          <p:attrName>ppt_h</p:attrName>
                                        </p:attrNameLst>
                                      </p:cBhvr>
                                      <p:tavLst>
                                        <p:tav tm="0">
                                          <p:val>
                                            <p:fltVal val="0"/>
                                          </p:val>
                                        </p:tav>
                                        <p:tav tm="100000">
                                          <p:val>
                                            <p:strVal val="#ppt_h"/>
                                          </p:val>
                                        </p:tav>
                                      </p:tavLst>
                                    </p:anim>
                                  </p:childTnLst>
                                </p:cTn>
                              </p:par>
                              <p:par>
                                <p:cTn id="41" presetID="23" presetClass="entr" presetSubtype="16" fill="hold" grpId="0" nodeType="withEffect">
                                  <p:stCondLst>
                                    <p:cond delay="0"/>
                                  </p:stCondLst>
                                  <p:childTnLst>
                                    <p:set>
                                      <p:cBhvr>
                                        <p:cTn id="42" dur="1" fill="hold">
                                          <p:stCondLst>
                                            <p:cond delay="0"/>
                                          </p:stCondLst>
                                        </p:cTn>
                                        <p:tgtEl>
                                          <p:spTgt spid="467971">
                                            <p:txEl>
                                              <p:pRg st="10" end="10"/>
                                            </p:txEl>
                                          </p:spTgt>
                                        </p:tgtEl>
                                        <p:attrNameLst>
                                          <p:attrName>style.visibility</p:attrName>
                                        </p:attrNameLst>
                                      </p:cBhvr>
                                      <p:to>
                                        <p:strVal val="visible"/>
                                      </p:to>
                                    </p:set>
                                    <p:anim calcmode="lin" valueType="num">
                                      <p:cBhvr>
                                        <p:cTn id="43" dur="500" fill="hold"/>
                                        <p:tgtEl>
                                          <p:spTgt spid="467971">
                                            <p:txEl>
                                              <p:pRg st="10" end="10"/>
                                            </p:txEl>
                                          </p:spTgt>
                                        </p:tgtEl>
                                        <p:attrNameLst>
                                          <p:attrName>ppt_w</p:attrName>
                                        </p:attrNameLst>
                                      </p:cBhvr>
                                      <p:tavLst>
                                        <p:tav tm="0">
                                          <p:val>
                                            <p:fltVal val="0"/>
                                          </p:val>
                                        </p:tav>
                                        <p:tav tm="100000">
                                          <p:val>
                                            <p:strVal val="#ppt_w"/>
                                          </p:val>
                                        </p:tav>
                                      </p:tavLst>
                                    </p:anim>
                                    <p:anim calcmode="lin" valueType="num">
                                      <p:cBhvr>
                                        <p:cTn id="44" dur="500" fill="hold"/>
                                        <p:tgtEl>
                                          <p:spTgt spid="467971">
                                            <p:txEl>
                                              <p:pRg st="10" end="10"/>
                                            </p:txEl>
                                          </p:spTgt>
                                        </p:tgtEl>
                                        <p:attrNameLst>
                                          <p:attrName>ppt_h</p:attrName>
                                        </p:attrNameLst>
                                      </p:cBhvr>
                                      <p:tavLst>
                                        <p:tav tm="0">
                                          <p:val>
                                            <p:fltVal val="0"/>
                                          </p:val>
                                        </p:tav>
                                        <p:tav tm="100000">
                                          <p:val>
                                            <p:strVal val="#ppt_h"/>
                                          </p:val>
                                        </p:tav>
                                      </p:tavLst>
                                    </p:anim>
                                  </p:childTnLst>
                                </p:cTn>
                              </p:par>
                              <p:par>
                                <p:cTn id="45" presetID="23" presetClass="entr" presetSubtype="16" fill="hold" grpId="0" nodeType="withEffect">
                                  <p:stCondLst>
                                    <p:cond delay="0"/>
                                  </p:stCondLst>
                                  <p:childTnLst>
                                    <p:set>
                                      <p:cBhvr>
                                        <p:cTn id="46" dur="1" fill="hold">
                                          <p:stCondLst>
                                            <p:cond delay="0"/>
                                          </p:stCondLst>
                                        </p:cTn>
                                        <p:tgtEl>
                                          <p:spTgt spid="467971">
                                            <p:txEl>
                                              <p:pRg st="11" end="11"/>
                                            </p:txEl>
                                          </p:spTgt>
                                        </p:tgtEl>
                                        <p:attrNameLst>
                                          <p:attrName>style.visibility</p:attrName>
                                        </p:attrNameLst>
                                      </p:cBhvr>
                                      <p:to>
                                        <p:strVal val="visible"/>
                                      </p:to>
                                    </p:set>
                                    <p:anim calcmode="lin" valueType="num">
                                      <p:cBhvr>
                                        <p:cTn id="47" dur="500" fill="hold"/>
                                        <p:tgtEl>
                                          <p:spTgt spid="467971">
                                            <p:txEl>
                                              <p:pRg st="11" end="11"/>
                                            </p:txEl>
                                          </p:spTgt>
                                        </p:tgtEl>
                                        <p:attrNameLst>
                                          <p:attrName>ppt_w</p:attrName>
                                        </p:attrNameLst>
                                      </p:cBhvr>
                                      <p:tavLst>
                                        <p:tav tm="0">
                                          <p:val>
                                            <p:fltVal val="0"/>
                                          </p:val>
                                        </p:tav>
                                        <p:tav tm="100000">
                                          <p:val>
                                            <p:strVal val="#ppt_w"/>
                                          </p:val>
                                        </p:tav>
                                      </p:tavLst>
                                    </p:anim>
                                    <p:anim calcmode="lin" valueType="num">
                                      <p:cBhvr>
                                        <p:cTn id="48" dur="500" fill="hold"/>
                                        <p:tgtEl>
                                          <p:spTgt spid="467971">
                                            <p:txEl>
                                              <p:pRg st="11" end="11"/>
                                            </p:txEl>
                                          </p:spTgt>
                                        </p:tgtEl>
                                        <p:attrNameLst>
                                          <p:attrName>ppt_h</p:attrName>
                                        </p:attrNameLst>
                                      </p:cBhvr>
                                      <p:tavLst>
                                        <p:tav tm="0">
                                          <p:val>
                                            <p:fltVal val="0"/>
                                          </p:val>
                                        </p:tav>
                                        <p:tav tm="100000">
                                          <p:val>
                                            <p:strVal val="#ppt_h"/>
                                          </p:val>
                                        </p:tav>
                                      </p:tavLst>
                                    </p:anim>
                                  </p:childTnLst>
                                </p:cTn>
                              </p:par>
                              <p:par>
                                <p:cTn id="49" presetID="23" presetClass="entr" presetSubtype="16" fill="hold" grpId="0" nodeType="withEffect">
                                  <p:stCondLst>
                                    <p:cond delay="0"/>
                                  </p:stCondLst>
                                  <p:childTnLst>
                                    <p:set>
                                      <p:cBhvr>
                                        <p:cTn id="50" dur="1" fill="hold">
                                          <p:stCondLst>
                                            <p:cond delay="0"/>
                                          </p:stCondLst>
                                        </p:cTn>
                                        <p:tgtEl>
                                          <p:spTgt spid="467971">
                                            <p:txEl>
                                              <p:pRg st="12" end="12"/>
                                            </p:txEl>
                                          </p:spTgt>
                                        </p:tgtEl>
                                        <p:attrNameLst>
                                          <p:attrName>style.visibility</p:attrName>
                                        </p:attrNameLst>
                                      </p:cBhvr>
                                      <p:to>
                                        <p:strVal val="visible"/>
                                      </p:to>
                                    </p:set>
                                    <p:anim calcmode="lin" valueType="num">
                                      <p:cBhvr>
                                        <p:cTn id="51" dur="500" fill="hold"/>
                                        <p:tgtEl>
                                          <p:spTgt spid="467971">
                                            <p:txEl>
                                              <p:pRg st="12" end="12"/>
                                            </p:txEl>
                                          </p:spTgt>
                                        </p:tgtEl>
                                        <p:attrNameLst>
                                          <p:attrName>ppt_w</p:attrName>
                                        </p:attrNameLst>
                                      </p:cBhvr>
                                      <p:tavLst>
                                        <p:tav tm="0">
                                          <p:val>
                                            <p:fltVal val="0"/>
                                          </p:val>
                                        </p:tav>
                                        <p:tav tm="100000">
                                          <p:val>
                                            <p:strVal val="#ppt_w"/>
                                          </p:val>
                                        </p:tav>
                                      </p:tavLst>
                                    </p:anim>
                                    <p:anim calcmode="lin" valueType="num">
                                      <p:cBhvr>
                                        <p:cTn id="52" dur="500" fill="hold"/>
                                        <p:tgtEl>
                                          <p:spTgt spid="467971">
                                            <p:txEl>
                                              <p:pRg st="12" end="12"/>
                                            </p:txEl>
                                          </p:spTgt>
                                        </p:tgtEl>
                                        <p:attrNameLst>
                                          <p:attrName>ppt_h</p:attrName>
                                        </p:attrNameLst>
                                      </p:cBhvr>
                                      <p:tavLst>
                                        <p:tav tm="0">
                                          <p:val>
                                            <p:fltVal val="0"/>
                                          </p:val>
                                        </p:tav>
                                        <p:tav tm="100000">
                                          <p:val>
                                            <p:strVal val="#ppt_h"/>
                                          </p:val>
                                        </p:tav>
                                      </p:tavLst>
                                    </p:anim>
                                  </p:childTnLst>
                                </p:cTn>
                              </p:par>
                              <p:par>
                                <p:cTn id="53" presetID="23" presetClass="entr" presetSubtype="16" fill="hold" grpId="0" nodeType="withEffect">
                                  <p:stCondLst>
                                    <p:cond delay="0"/>
                                  </p:stCondLst>
                                  <p:childTnLst>
                                    <p:set>
                                      <p:cBhvr>
                                        <p:cTn id="54" dur="1" fill="hold">
                                          <p:stCondLst>
                                            <p:cond delay="0"/>
                                          </p:stCondLst>
                                        </p:cTn>
                                        <p:tgtEl>
                                          <p:spTgt spid="467971">
                                            <p:txEl>
                                              <p:pRg st="13" end="13"/>
                                            </p:txEl>
                                          </p:spTgt>
                                        </p:tgtEl>
                                        <p:attrNameLst>
                                          <p:attrName>style.visibility</p:attrName>
                                        </p:attrNameLst>
                                      </p:cBhvr>
                                      <p:to>
                                        <p:strVal val="visible"/>
                                      </p:to>
                                    </p:set>
                                    <p:anim calcmode="lin" valueType="num">
                                      <p:cBhvr>
                                        <p:cTn id="55" dur="500" fill="hold"/>
                                        <p:tgtEl>
                                          <p:spTgt spid="467971">
                                            <p:txEl>
                                              <p:pRg st="13" end="13"/>
                                            </p:txEl>
                                          </p:spTgt>
                                        </p:tgtEl>
                                        <p:attrNameLst>
                                          <p:attrName>ppt_w</p:attrName>
                                        </p:attrNameLst>
                                      </p:cBhvr>
                                      <p:tavLst>
                                        <p:tav tm="0">
                                          <p:val>
                                            <p:fltVal val="0"/>
                                          </p:val>
                                        </p:tav>
                                        <p:tav tm="100000">
                                          <p:val>
                                            <p:strVal val="#ppt_w"/>
                                          </p:val>
                                        </p:tav>
                                      </p:tavLst>
                                    </p:anim>
                                    <p:anim calcmode="lin" valueType="num">
                                      <p:cBhvr>
                                        <p:cTn id="56" dur="500" fill="hold"/>
                                        <p:tgtEl>
                                          <p:spTgt spid="467971">
                                            <p:txEl>
                                              <p:pRg st="13" end="13"/>
                                            </p:txEl>
                                          </p:spTgt>
                                        </p:tgtEl>
                                        <p:attrNameLst>
                                          <p:attrName>ppt_h</p:attrName>
                                        </p:attrNameLst>
                                      </p:cBhvr>
                                      <p:tavLst>
                                        <p:tav tm="0">
                                          <p:val>
                                            <p:fltVal val="0"/>
                                          </p:val>
                                        </p:tav>
                                        <p:tav tm="100000">
                                          <p:val>
                                            <p:strVal val="#ppt_h"/>
                                          </p:val>
                                        </p:tav>
                                      </p:tavLst>
                                    </p:anim>
                                  </p:childTnLst>
                                </p:cTn>
                              </p:par>
                              <p:par>
                                <p:cTn id="57" presetID="23" presetClass="entr" presetSubtype="16" fill="hold" grpId="0" nodeType="withEffect">
                                  <p:stCondLst>
                                    <p:cond delay="0"/>
                                  </p:stCondLst>
                                  <p:childTnLst>
                                    <p:set>
                                      <p:cBhvr>
                                        <p:cTn id="58" dur="1" fill="hold">
                                          <p:stCondLst>
                                            <p:cond delay="0"/>
                                          </p:stCondLst>
                                        </p:cTn>
                                        <p:tgtEl>
                                          <p:spTgt spid="467971">
                                            <p:txEl>
                                              <p:pRg st="14" end="14"/>
                                            </p:txEl>
                                          </p:spTgt>
                                        </p:tgtEl>
                                        <p:attrNameLst>
                                          <p:attrName>style.visibility</p:attrName>
                                        </p:attrNameLst>
                                      </p:cBhvr>
                                      <p:to>
                                        <p:strVal val="visible"/>
                                      </p:to>
                                    </p:set>
                                    <p:anim calcmode="lin" valueType="num">
                                      <p:cBhvr>
                                        <p:cTn id="59" dur="500" fill="hold"/>
                                        <p:tgtEl>
                                          <p:spTgt spid="467971">
                                            <p:txEl>
                                              <p:pRg st="14" end="14"/>
                                            </p:txEl>
                                          </p:spTgt>
                                        </p:tgtEl>
                                        <p:attrNameLst>
                                          <p:attrName>ppt_w</p:attrName>
                                        </p:attrNameLst>
                                      </p:cBhvr>
                                      <p:tavLst>
                                        <p:tav tm="0">
                                          <p:val>
                                            <p:fltVal val="0"/>
                                          </p:val>
                                        </p:tav>
                                        <p:tav tm="100000">
                                          <p:val>
                                            <p:strVal val="#ppt_w"/>
                                          </p:val>
                                        </p:tav>
                                      </p:tavLst>
                                    </p:anim>
                                    <p:anim calcmode="lin" valueType="num">
                                      <p:cBhvr>
                                        <p:cTn id="60" dur="500" fill="hold"/>
                                        <p:tgtEl>
                                          <p:spTgt spid="467971">
                                            <p:txEl>
                                              <p:pRg st="14" end="14"/>
                                            </p:txEl>
                                          </p:spTgt>
                                        </p:tgtEl>
                                        <p:attrNameLst>
                                          <p:attrName>ppt_h</p:attrName>
                                        </p:attrNameLst>
                                      </p:cBhvr>
                                      <p:tavLst>
                                        <p:tav tm="0">
                                          <p:val>
                                            <p:fltVal val="0"/>
                                          </p:val>
                                        </p:tav>
                                        <p:tav tm="100000">
                                          <p:val>
                                            <p:strVal val="#ppt_h"/>
                                          </p:val>
                                        </p:tav>
                                      </p:tavLst>
                                    </p:anim>
                                  </p:childTnLst>
                                </p:cTn>
                              </p:par>
                              <p:par>
                                <p:cTn id="61" presetID="23" presetClass="entr" presetSubtype="16" fill="hold" grpId="0" nodeType="withEffect">
                                  <p:stCondLst>
                                    <p:cond delay="0"/>
                                  </p:stCondLst>
                                  <p:childTnLst>
                                    <p:set>
                                      <p:cBhvr>
                                        <p:cTn id="62" dur="1" fill="hold">
                                          <p:stCondLst>
                                            <p:cond delay="0"/>
                                          </p:stCondLst>
                                        </p:cTn>
                                        <p:tgtEl>
                                          <p:spTgt spid="467971">
                                            <p:txEl>
                                              <p:pRg st="15" end="15"/>
                                            </p:txEl>
                                          </p:spTgt>
                                        </p:tgtEl>
                                        <p:attrNameLst>
                                          <p:attrName>style.visibility</p:attrName>
                                        </p:attrNameLst>
                                      </p:cBhvr>
                                      <p:to>
                                        <p:strVal val="visible"/>
                                      </p:to>
                                    </p:set>
                                    <p:anim calcmode="lin" valueType="num">
                                      <p:cBhvr>
                                        <p:cTn id="63" dur="500" fill="hold"/>
                                        <p:tgtEl>
                                          <p:spTgt spid="467971">
                                            <p:txEl>
                                              <p:pRg st="15" end="15"/>
                                            </p:txEl>
                                          </p:spTgt>
                                        </p:tgtEl>
                                        <p:attrNameLst>
                                          <p:attrName>ppt_w</p:attrName>
                                        </p:attrNameLst>
                                      </p:cBhvr>
                                      <p:tavLst>
                                        <p:tav tm="0">
                                          <p:val>
                                            <p:fltVal val="0"/>
                                          </p:val>
                                        </p:tav>
                                        <p:tav tm="100000">
                                          <p:val>
                                            <p:strVal val="#ppt_w"/>
                                          </p:val>
                                        </p:tav>
                                      </p:tavLst>
                                    </p:anim>
                                    <p:anim calcmode="lin" valueType="num">
                                      <p:cBhvr>
                                        <p:cTn id="64" dur="500" fill="hold"/>
                                        <p:tgtEl>
                                          <p:spTgt spid="467971">
                                            <p:txEl>
                                              <p:pRg st="15" end="15"/>
                                            </p:txEl>
                                          </p:spTgt>
                                        </p:tgtEl>
                                        <p:attrNameLst>
                                          <p:attrName>ppt_h</p:attrName>
                                        </p:attrNameLst>
                                      </p:cBhvr>
                                      <p:tavLst>
                                        <p:tav tm="0">
                                          <p:val>
                                            <p:fltVal val="0"/>
                                          </p:val>
                                        </p:tav>
                                        <p:tav tm="100000">
                                          <p:val>
                                            <p:strVal val="#ppt_h"/>
                                          </p:val>
                                        </p:tav>
                                      </p:tavLst>
                                    </p:anim>
                                  </p:childTnLst>
                                </p:cTn>
                              </p:par>
                              <p:par>
                                <p:cTn id="65" presetID="23" presetClass="entr" presetSubtype="16" fill="hold" grpId="0" nodeType="withEffect">
                                  <p:stCondLst>
                                    <p:cond delay="0"/>
                                  </p:stCondLst>
                                  <p:childTnLst>
                                    <p:set>
                                      <p:cBhvr>
                                        <p:cTn id="66" dur="1" fill="hold">
                                          <p:stCondLst>
                                            <p:cond delay="0"/>
                                          </p:stCondLst>
                                        </p:cTn>
                                        <p:tgtEl>
                                          <p:spTgt spid="467971">
                                            <p:txEl>
                                              <p:pRg st="16" end="16"/>
                                            </p:txEl>
                                          </p:spTgt>
                                        </p:tgtEl>
                                        <p:attrNameLst>
                                          <p:attrName>style.visibility</p:attrName>
                                        </p:attrNameLst>
                                      </p:cBhvr>
                                      <p:to>
                                        <p:strVal val="visible"/>
                                      </p:to>
                                    </p:set>
                                    <p:anim calcmode="lin" valueType="num">
                                      <p:cBhvr>
                                        <p:cTn id="67" dur="500" fill="hold"/>
                                        <p:tgtEl>
                                          <p:spTgt spid="467971">
                                            <p:txEl>
                                              <p:pRg st="16" end="16"/>
                                            </p:txEl>
                                          </p:spTgt>
                                        </p:tgtEl>
                                        <p:attrNameLst>
                                          <p:attrName>ppt_w</p:attrName>
                                        </p:attrNameLst>
                                      </p:cBhvr>
                                      <p:tavLst>
                                        <p:tav tm="0">
                                          <p:val>
                                            <p:fltVal val="0"/>
                                          </p:val>
                                        </p:tav>
                                        <p:tav tm="100000">
                                          <p:val>
                                            <p:strVal val="#ppt_w"/>
                                          </p:val>
                                        </p:tav>
                                      </p:tavLst>
                                    </p:anim>
                                    <p:anim calcmode="lin" valueType="num">
                                      <p:cBhvr>
                                        <p:cTn id="68" dur="500" fill="hold"/>
                                        <p:tgtEl>
                                          <p:spTgt spid="467971">
                                            <p:txEl>
                                              <p:pRg st="16" end="16"/>
                                            </p:txEl>
                                          </p:spTgt>
                                        </p:tgtEl>
                                        <p:attrNameLst>
                                          <p:attrName>ppt_h</p:attrName>
                                        </p:attrNameLst>
                                      </p:cBhvr>
                                      <p:tavLst>
                                        <p:tav tm="0">
                                          <p:val>
                                            <p:fltVal val="0"/>
                                          </p:val>
                                        </p:tav>
                                        <p:tav tm="100000">
                                          <p:val>
                                            <p:strVal val="#ppt_h"/>
                                          </p:val>
                                        </p:tav>
                                      </p:tavLst>
                                    </p:anim>
                                  </p:childTnLst>
                                </p:cTn>
                              </p:par>
                              <p:par>
                                <p:cTn id="69" presetID="23" presetClass="entr" presetSubtype="16" fill="hold" grpId="0" nodeType="withEffect">
                                  <p:stCondLst>
                                    <p:cond delay="0"/>
                                  </p:stCondLst>
                                  <p:childTnLst>
                                    <p:set>
                                      <p:cBhvr>
                                        <p:cTn id="70" dur="1" fill="hold">
                                          <p:stCondLst>
                                            <p:cond delay="0"/>
                                          </p:stCondLst>
                                        </p:cTn>
                                        <p:tgtEl>
                                          <p:spTgt spid="467971">
                                            <p:txEl>
                                              <p:pRg st="17" end="17"/>
                                            </p:txEl>
                                          </p:spTgt>
                                        </p:tgtEl>
                                        <p:attrNameLst>
                                          <p:attrName>style.visibility</p:attrName>
                                        </p:attrNameLst>
                                      </p:cBhvr>
                                      <p:to>
                                        <p:strVal val="visible"/>
                                      </p:to>
                                    </p:set>
                                    <p:anim calcmode="lin" valueType="num">
                                      <p:cBhvr>
                                        <p:cTn id="71" dur="500" fill="hold"/>
                                        <p:tgtEl>
                                          <p:spTgt spid="467971">
                                            <p:txEl>
                                              <p:pRg st="17" end="17"/>
                                            </p:txEl>
                                          </p:spTgt>
                                        </p:tgtEl>
                                        <p:attrNameLst>
                                          <p:attrName>ppt_w</p:attrName>
                                        </p:attrNameLst>
                                      </p:cBhvr>
                                      <p:tavLst>
                                        <p:tav tm="0">
                                          <p:val>
                                            <p:fltVal val="0"/>
                                          </p:val>
                                        </p:tav>
                                        <p:tav tm="100000">
                                          <p:val>
                                            <p:strVal val="#ppt_w"/>
                                          </p:val>
                                        </p:tav>
                                      </p:tavLst>
                                    </p:anim>
                                    <p:anim calcmode="lin" valueType="num">
                                      <p:cBhvr>
                                        <p:cTn id="72" dur="500" fill="hold"/>
                                        <p:tgtEl>
                                          <p:spTgt spid="467971">
                                            <p:txEl>
                                              <p:pRg st="17" end="17"/>
                                            </p:txEl>
                                          </p:spTgt>
                                        </p:tgtEl>
                                        <p:attrNameLst>
                                          <p:attrName>ppt_h</p:attrName>
                                        </p:attrNameLst>
                                      </p:cBhvr>
                                      <p:tavLst>
                                        <p:tav tm="0">
                                          <p:val>
                                            <p:fltVal val="0"/>
                                          </p:val>
                                        </p:tav>
                                        <p:tav tm="100000">
                                          <p:val>
                                            <p:strVal val="#ppt_h"/>
                                          </p:val>
                                        </p:tav>
                                      </p:tavLst>
                                    </p:anim>
                                  </p:childTnLst>
                                </p:cTn>
                              </p:par>
                              <p:par>
                                <p:cTn id="73" presetID="23" presetClass="entr" presetSubtype="16" fill="hold" grpId="0" nodeType="withEffect">
                                  <p:stCondLst>
                                    <p:cond delay="0"/>
                                  </p:stCondLst>
                                  <p:childTnLst>
                                    <p:set>
                                      <p:cBhvr>
                                        <p:cTn id="74" dur="1" fill="hold">
                                          <p:stCondLst>
                                            <p:cond delay="0"/>
                                          </p:stCondLst>
                                        </p:cTn>
                                        <p:tgtEl>
                                          <p:spTgt spid="467971">
                                            <p:txEl>
                                              <p:pRg st="18" end="18"/>
                                            </p:txEl>
                                          </p:spTgt>
                                        </p:tgtEl>
                                        <p:attrNameLst>
                                          <p:attrName>style.visibility</p:attrName>
                                        </p:attrNameLst>
                                      </p:cBhvr>
                                      <p:to>
                                        <p:strVal val="visible"/>
                                      </p:to>
                                    </p:set>
                                    <p:anim calcmode="lin" valueType="num">
                                      <p:cBhvr>
                                        <p:cTn id="75" dur="500" fill="hold"/>
                                        <p:tgtEl>
                                          <p:spTgt spid="467971">
                                            <p:txEl>
                                              <p:pRg st="18" end="18"/>
                                            </p:txEl>
                                          </p:spTgt>
                                        </p:tgtEl>
                                        <p:attrNameLst>
                                          <p:attrName>ppt_w</p:attrName>
                                        </p:attrNameLst>
                                      </p:cBhvr>
                                      <p:tavLst>
                                        <p:tav tm="0">
                                          <p:val>
                                            <p:fltVal val="0"/>
                                          </p:val>
                                        </p:tav>
                                        <p:tav tm="100000">
                                          <p:val>
                                            <p:strVal val="#ppt_w"/>
                                          </p:val>
                                        </p:tav>
                                      </p:tavLst>
                                    </p:anim>
                                    <p:anim calcmode="lin" valueType="num">
                                      <p:cBhvr>
                                        <p:cTn id="76" dur="500" fill="hold"/>
                                        <p:tgtEl>
                                          <p:spTgt spid="467971">
                                            <p:txEl>
                                              <p:pRg st="18" end="18"/>
                                            </p:txEl>
                                          </p:spTgt>
                                        </p:tgtEl>
                                        <p:attrNameLst>
                                          <p:attrName>ppt_h</p:attrName>
                                        </p:attrNameLst>
                                      </p:cBhvr>
                                      <p:tavLst>
                                        <p:tav tm="0">
                                          <p:val>
                                            <p:fltVal val="0"/>
                                          </p:val>
                                        </p:tav>
                                        <p:tav tm="100000">
                                          <p:val>
                                            <p:strVal val="#ppt_h"/>
                                          </p:val>
                                        </p:tav>
                                      </p:tavLst>
                                    </p:anim>
                                  </p:childTnLst>
                                </p:cTn>
                              </p:par>
                              <p:par>
                                <p:cTn id="77" presetID="23" presetClass="entr" presetSubtype="16" fill="hold" grpId="0" nodeType="withEffect">
                                  <p:stCondLst>
                                    <p:cond delay="0"/>
                                  </p:stCondLst>
                                  <p:childTnLst>
                                    <p:set>
                                      <p:cBhvr>
                                        <p:cTn id="78" dur="1" fill="hold">
                                          <p:stCondLst>
                                            <p:cond delay="0"/>
                                          </p:stCondLst>
                                        </p:cTn>
                                        <p:tgtEl>
                                          <p:spTgt spid="467971">
                                            <p:txEl>
                                              <p:pRg st="19" end="19"/>
                                            </p:txEl>
                                          </p:spTgt>
                                        </p:tgtEl>
                                        <p:attrNameLst>
                                          <p:attrName>style.visibility</p:attrName>
                                        </p:attrNameLst>
                                      </p:cBhvr>
                                      <p:to>
                                        <p:strVal val="visible"/>
                                      </p:to>
                                    </p:set>
                                    <p:anim calcmode="lin" valueType="num">
                                      <p:cBhvr>
                                        <p:cTn id="79" dur="500" fill="hold"/>
                                        <p:tgtEl>
                                          <p:spTgt spid="467971">
                                            <p:txEl>
                                              <p:pRg st="19" end="19"/>
                                            </p:txEl>
                                          </p:spTgt>
                                        </p:tgtEl>
                                        <p:attrNameLst>
                                          <p:attrName>ppt_w</p:attrName>
                                        </p:attrNameLst>
                                      </p:cBhvr>
                                      <p:tavLst>
                                        <p:tav tm="0">
                                          <p:val>
                                            <p:fltVal val="0"/>
                                          </p:val>
                                        </p:tav>
                                        <p:tav tm="100000">
                                          <p:val>
                                            <p:strVal val="#ppt_w"/>
                                          </p:val>
                                        </p:tav>
                                      </p:tavLst>
                                    </p:anim>
                                    <p:anim calcmode="lin" valueType="num">
                                      <p:cBhvr>
                                        <p:cTn id="80" dur="500" fill="hold"/>
                                        <p:tgtEl>
                                          <p:spTgt spid="467971">
                                            <p:txEl>
                                              <p:pRg st="19" end="19"/>
                                            </p:txEl>
                                          </p:spTgt>
                                        </p:tgtEl>
                                        <p:attrNameLst>
                                          <p:attrName>ppt_h</p:attrName>
                                        </p:attrNameLst>
                                      </p:cBhvr>
                                      <p:tavLst>
                                        <p:tav tm="0">
                                          <p:val>
                                            <p:fltVal val="0"/>
                                          </p:val>
                                        </p:tav>
                                        <p:tav tm="100000">
                                          <p:val>
                                            <p:strVal val="#ppt_h"/>
                                          </p:val>
                                        </p:tav>
                                      </p:tavLst>
                                    </p:anim>
                                  </p:childTnLst>
                                </p:cTn>
                              </p:par>
                              <p:par>
                                <p:cTn id="81" presetID="23" presetClass="entr" presetSubtype="16" fill="hold" grpId="0" nodeType="withEffect">
                                  <p:stCondLst>
                                    <p:cond delay="0"/>
                                  </p:stCondLst>
                                  <p:childTnLst>
                                    <p:set>
                                      <p:cBhvr>
                                        <p:cTn id="82" dur="1" fill="hold">
                                          <p:stCondLst>
                                            <p:cond delay="0"/>
                                          </p:stCondLst>
                                        </p:cTn>
                                        <p:tgtEl>
                                          <p:spTgt spid="467971">
                                            <p:txEl>
                                              <p:pRg st="20" end="20"/>
                                            </p:txEl>
                                          </p:spTgt>
                                        </p:tgtEl>
                                        <p:attrNameLst>
                                          <p:attrName>style.visibility</p:attrName>
                                        </p:attrNameLst>
                                      </p:cBhvr>
                                      <p:to>
                                        <p:strVal val="visible"/>
                                      </p:to>
                                    </p:set>
                                    <p:anim calcmode="lin" valueType="num">
                                      <p:cBhvr>
                                        <p:cTn id="83" dur="500" fill="hold"/>
                                        <p:tgtEl>
                                          <p:spTgt spid="467971">
                                            <p:txEl>
                                              <p:pRg st="20" end="20"/>
                                            </p:txEl>
                                          </p:spTgt>
                                        </p:tgtEl>
                                        <p:attrNameLst>
                                          <p:attrName>ppt_w</p:attrName>
                                        </p:attrNameLst>
                                      </p:cBhvr>
                                      <p:tavLst>
                                        <p:tav tm="0">
                                          <p:val>
                                            <p:fltVal val="0"/>
                                          </p:val>
                                        </p:tav>
                                        <p:tav tm="100000">
                                          <p:val>
                                            <p:strVal val="#ppt_w"/>
                                          </p:val>
                                        </p:tav>
                                      </p:tavLst>
                                    </p:anim>
                                    <p:anim calcmode="lin" valueType="num">
                                      <p:cBhvr>
                                        <p:cTn id="84" dur="500" fill="hold"/>
                                        <p:tgtEl>
                                          <p:spTgt spid="467971">
                                            <p:txEl>
                                              <p:pRg st="20" end="20"/>
                                            </p:txEl>
                                          </p:spTgt>
                                        </p:tgtEl>
                                        <p:attrNameLst>
                                          <p:attrName>ppt_h</p:attrName>
                                        </p:attrNameLst>
                                      </p:cBhvr>
                                      <p:tavLst>
                                        <p:tav tm="0">
                                          <p:val>
                                            <p:fltVal val="0"/>
                                          </p:val>
                                        </p:tav>
                                        <p:tav tm="100000">
                                          <p:val>
                                            <p:strVal val="#ppt_h"/>
                                          </p:val>
                                        </p:tav>
                                      </p:tavLst>
                                    </p:anim>
                                  </p:childTnLst>
                                </p:cTn>
                              </p:par>
                            </p:childTnLst>
                          </p:cTn>
                        </p:par>
                      </p:childTnLst>
                    </p:cTn>
                  </p:par>
                  <p:par>
                    <p:cTn id="85" fill="hold">
                      <p:stCondLst>
                        <p:cond delay="indefinite"/>
                      </p:stCondLst>
                      <p:childTnLst>
                        <p:par>
                          <p:cTn id="86" fill="hold">
                            <p:stCondLst>
                              <p:cond delay="0"/>
                            </p:stCondLst>
                            <p:childTnLst>
                              <p:par>
                                <p:cTn id="87" presetID="23" presetClass="entr" presetSubtype="16" fill="hold" grpId="0" nodeType="clickEffect">
                                  <p:stCondLst>
                                    <p:cond delay="0"/>
                                  </p:stCondLst>
                                  <p:childTnLst>
                                    <p:set>
                                      <p:cBhvr>
                                        <p:cTn id="88" dur="1" fill="hold">
                                          <p:stCondLst>
                                            <p:cond delay="0"/>
                                          </p:stCondLst>
                                        </p:cTn>
                                        <p:tgtEl>
                                          <p:spTgt spid="467972"/>
                                        </p:tgtEl>
                                        <p:attrNameLst>
                                          <p:attrName>style.visibility</p:attrName>
                                        </p:attrNameLst>
                                      </p:cBhvr>
                                      <p:to>
                                        <p:strVal val="visible"/>
                                      </p:to>
                                    </p:set>
                                    <p:anim calcmode="lin" valueType="num">
                                      <p:cBhvr>
                                        <p:cTn id="89" dur="500" fill="hold"/>
                                        <p:tgtEl>
                                          <p:spTgt spid="467972"/>
                                        </p:tgtEl>
                                        <p:attrNameLst>
                                          <p:attrName>ppt_w</p:attrName>
                                        </p:attrNameLst>
                                      </p:cBhvr>
                                      <p:tavLst>
                                        <p:tav tm="0">
                                          <p:val>
                                            <p:fltVal val="0"/>
                                          </p:val>
                                        </p:tav>
                                        <p:tav tm="100000">
                                          <p:val>
                                            <p:strVal val="#ppt_w"/>
                                          </p:val>
                                        </p:tav>
                                      </p:tavLst>
                                    </p:anim>
                                    <p:anim calcmode="lin" valueType="num">
                                      <p:cBhvr>
                                        <p:cTn id="90" dur="500" fill="hold"/>
                                        <p:tgtEl>
                                          <p:spTgt spid="467972"/>
                                        </p:tgtEl>
                                        <p:attrNameLst>
                                          <p:attrName>ppt_h</p:attrName>
                                        </p:attrNameLst>
                                      </p:cBhvr>
                                      <p:tavLst>
                                        <p:tav tm="0">
                                          <p:val>
                                            <p:fltVal val="0"/>
                                          </p:val>
                                        </p:tav>
                                        <p:tav tm="100000">
                                          <p:val>
                                            <p:strVal val="#ppt_h"/>
                                          </p:val>
                                        </p:tav>
                                      </p:tavLst>
                                    </p:anim>
                                  </p:childTnLst>
                                </p:cTn>
                              </p:par>
                            </p:childTnLst>
                          </p:cTn>
                        </p:par>
                      </p:childTnLst>
                    </p:cTn>
                  </p:par>
                  <p:par>
                    <p:cTn id="91" fill="hold">
                      <p:stCondLst>
                        <p:cond delay="indefinite"/>
                      </p:stCondLst>
                      <p:childTnLst>
                        <p:par>
                          <p:cTn id="92" fill="hold">
                            <p:stCondLst>
                              <p:cond delay="0"/>
                            </p:stCondLst>
                            <p:childTnLst>
                              <p:par>
                                <p:cTn id="93" presetID="23" presetClass="entr" presetSubtype="16" fill="hold" nodeType="clickEffect">
                                  <p:stCondLst>
                                    <p:cond delay="0"/>
                                  </p:stCondLst>
                                  <p:childTnLst>
                                    <p:set>
                                      <p:cBhvr>
                                        <p:cTn id="94" dur="1" fill="hold">
                                          <p:stCondLst>
                                            <p:cond delay="0"/>
                                          </p:stCondLst>
                                        </p:cTn>
                                        <p:tgtEl>
                                          <p:spTgt spid="467974"/>
                                        </p:tgtEl>
                                        <p:attrNameLst>
                                          <p:attrName>style.visibility</p:attrName>
                                        </p:attrNameLst>
                                      </p:cBhvr>
                                      <p:to>
                                        <p:strVal val="visible"/>
                                      </p:to>
                                    </p:set>
                                    <p:anim calcmode="lin" valueType="num">
                                      <p:cBhvr>
                                        <p:cTn id="95" dur="500" fill="hold"/>
                                        <p:tgtEl>
                                          <p:spTgt spid="467974"/>
                                        </p:tgtEl>
                                        <p:attrNameLst>
                                          <p:attrName>ppt_w</p:attrName>
                                        </p:attrNameLst>
                                      </p:cBhvr>
                                      <p:tavLst>
                                        <p:tav tm="0">
                                          <p:val>
                                            <p:fltVal val="0"/>
                                          </p:val>
                                        </p:tav>
                                        <p:tav tm="100000">
                                          <p:val>
                                            <p:strVal val="#ppt_w"/>
                                          </p:val>
                                        </p:tav>
                                      </p:tavLst>
                                    </p:anim>
                                    <p:anim calcmode="lin" valueType="num">
                                      <p:cBhvr>
                                        <p:cTn id="96" dur="500" fill="hold"/>
                                        <p:tgtEl>
                                          <p:spTgt spid="46797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7971" grpId="0" build="p" animBg="1"/>
      <p:bldP spid="46797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0018" name="Rectangle 2"/>
          <p:cNvSpPr>
            <a:spLocks noGrp="1" noChangeArrowheads="1"/>
          </p:cNvSpPr>
          <p:nvPr>
            <p:ph type="title"/>
          </p:nvPr>
        </p:nvSpPr>
        <p:spPr>
          <a:xfrm>
            <a:off x="457200" y="274638"/>
            <a:ext cx="8229600" cy="792162"/>
          </a:xfrm>
        </p:spPr>
        <p:txBody>
          <a:bodyPr/>
          <a:lstStyle/>
          <a:p>
            <a:r>
              <a:rPr lang="en-US"/>
              <a:t> Returning an array result</a:t>
            </a:r>
          </a:p>
        </p:txBody>
      </p:sp>
      <p:sp>
        <p:nvSpPr>
          <p:cNvPr id="470019" name="Rectangle 3"/>
          <p:cNvSpPr>
            <a:spLocks noGrp="1" noChangeArrowheads="1"/>
          </p:cNvSpPr>
          <p:nvPr>
            <p:ph sz="quarter" idx="1"/>
          </p:nvPr>
        </p:nvSpPr>
        <p:spPr>
          <a:xfrm>
            <a:off x="457200" y="1143000"/>
            <a:ext cx="8077200" cy="5486400"/>
          </a:xfrm>
        </p:spPr>
        <p:txBody>
          <a:bodyPr>
            <a:normAutofit lnSpcReduction="10000"/>
          </a:bodyPr>
          <a:lstStyle/>
          <a:p>
            <a:pPr>
              <a:lnSpc>
                <a:spcPct val="90000"/>
              </a:lnSpc>
            </a:pPr>
            <a:r>
              <a:rPr lang="en-US" sz="2400" dirty="0"/>
              <a:t>In C, </a:t>
            </a:r>
            <a:r>
              <a:rPr lang="en-US" sz="2400" dirty="0">
                <a:solidFill>
                  <a:srgbClr val="FF0000"/>
                </a:solidFill>
              </a:rPr>
              <a:t>the return type of a function cannot be an array</a:t>
            </a:r>
            <a:r>
              <a:rPr lang="en-US" sz="2400" dirty="0"/>
              <a:t>.</a:t>
            </a:r>
          </a:p>
          <a:p>
            <a:pPr>
              <a:lnSpc>
                <a:spcPct val="90000"/>
              </a:lnSpc>
            </a:pPr>
            <a:r>
              <a:rPr lang="en-US" sz="2400" dirty="0"/>
              <a:t>Thus, to return an array as result from a function, the only option is to use output parameter. </a:t>
            </a:r>
          </a:p>
          <a:p>
            <a:pPr>
              <a:lnSpc>
                <a:spcPct val="90000"/>
              </a:lnSpc>
            </a:pPr>
            <a:r>
              <a:rPr lang="en-US" sz="2400" dirty="0"/>
              <a:t>We recall that output parameters for a function are declared as pointer variables.</a:t>
            </a:r>
          </a:p>
          <a:p>
            <a:pPr>
              <a:lnSpc>
                <a:spcPct val="90000"/>
              </a:lnSpc>
            </a:pPr>
            <a:r>
              <a:rPr lang="en-US" sz="2400" dirty="0"/>
              <a:t>However, as mentioned earlier, an array variable is a pointer variable.  Therefore formal parameters of type array are already output parameters.</a:t>
            </a:r>
          </a:p>
          <a:p>
            <a:pPr>
              <a:lnSpc>
                <a:spcPct val="90000"/>
              </a:lnSpc>
            </a:pPr>
            <a:r>
              <a:rPr lang="en-US" sz="2400" dirty="0"/>
              <a:t>The next set of examples show various functions that return array as result:</a:t>
            </a:r>
          </a:p>
          <a:p>
            <a:pPr lvl="1">
              <a:lnSpc>
                <a:spcPct val="90000"/>
              </a:lnSpc>
            </a:pPr>
            <a:r>
              <a:rPr lang="en-US" sz="2000" dirty="0"/>
              <a:t>Function, </a:t>
            </a:r>
            <a:r>
              <a:rPr lang="en-US" sz="2000" dirty="0" err="1">
                <a:solidFill>
                  <a:srgbClr val="0033CC"/>
                </a:solidFill>
              </a:rPr>
              <a:t>read_array</a:t>
            </a:r>
            <a:r>
              <a:rPr lang="en-US" sz="2000" dirty="0"/>
              <a:t>, reads data from the user into an array and return it.</a:t>
            </a:r>
          </a:p>
          <a:p>
            <a:pPr lvl="1">
              <a:lnSpc>
                <a:spcPct val="90000"/>
              </a:lnSpc>
            </a:pPr>
            <a:r>
              <a:rPr lang="en-US" sz="2000" dirty="0"/>
              <a:t>Function, </a:t>
            </a:r>
            <a:r>
              <a:rPr lang="en-US" sz="2000" dirty="0" err="1">
                <a:solidFill>
                  <a:srgbClr val="0033CC"/>
                </a:solidFill>
              </a:rPr>
              <a:t>add_arrays</a:t>
            </a:r>
            <a:r>
              <a:rPr lang="en-US" sz="2000" dirty="0"/>
              <a:t>, uses two arrays as input, add the corresponding elements and return the result in another array.</a:t>
            </a:r>
          </a:p>
          <a:p>
            <a:pPr lvl="1">
              <a:lnSpc>
                <a:spcPct val="90000"/>
              </a:lnSpc>
            </a:pPr>
            <a:r>
              <a:rPr lang="en-US" sz="2000" dirty="0"/>
              <a:t>Function, </a:t>
            </a:r>
            <a:r>
              <a:rPr lang="en-US" sz="2000" dirty="0" err="1">
                <a:solidFill>
                  <a:srgbClr val="0033CC"/>
                </a:solidFill>
              </a:rPr>
              <a:t>reverse_array</a:t>
            </a:r>
            <a:r>
              <a:rPr lang="en-US" sz="2000" dirty="0"/>
              <a:t>, uses a single array for both input and output.  It reverses the elements inside the array and return the reversed array.</a:t>
            </a:r>
            <a:endParaRPr lang="en-US" sz="1800" dirty="0">
              <a:solidFill>
                <a:srgbClr val="0033CC"/>
              </a:solidFill>
            </a:endParaRPr>
          </a:p>
        </p:txBody>
      </p:sp>
      <p:sp>
        <p:nvSpPr>
          <p:cNvPr id="5" name="Slide Number Placeholder 4"/>
          <p:cNvSpPr>
            <a:spLocks noGrp="1"/>
          </p:cNvSpPr>
          <p:nvPr>
            <p:ph type="sldNum" sz="quarter" idx="15"/>
          </p:nvPr>
        </p:nvSpPr>
        <p:spPr/>
        <p:txBody>
          <a:bodyPr/>
          <a:lstStyle/>
          <a:p>
            <a:fld id="{540A88A9-677D-4550-BF88-B9EE8BE98404}" type="slidenum">
              <a:rPr lang="ar-SA"/>
              <a:pPr/>
              <a:t>26</a:t>
            </a:fld>
            <a:endParaRPr lang="en-US"/>
          </a:p>
        </p:txBody>
      </p:sp>
    </p:spTree>
    <p:extLst>
      <p:ext uri="{BB962C8B-B14F-4D97-AF65-F5344CB8AC3E}">
        <p14:creationId xmlns:p14="http://schemas.microsoft.com/office/powerpoint/2010/main" val="3382159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00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00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00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7001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70019">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70019">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70019">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7001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0019"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Grp="1" noChangeArrowheads="1"/>
          </p:cNvSpPr>
          <p:nvPr>
            <p:ph type="title"/>
          </p:nvPr>
        </p:nvSpPr>
        <p:spPr>
          <a:xfrm>
            <a:off x="152400" y="-76200"/>
            <a:ext cx="8839200" cy="563563"/>
          </a:xfrm>
        </p:spPr>
        <p:txBody>
          <a:bodyPr>
            <a:normAutofit fontScale="90000"/>
          </a:bodyPr>
          <a:lstStyle/>
          <a:p>
            <a:r>
              <a:rPr lang="en-US" sz="3600" dirty="0"/>
              <a:t>Example </a:t>
            </a:r>
            <a:r>
              <a:rPr lang="en-US" sz="3600" dirty="0" smtClean="0"/>
              <a:t>11</a:t>
            </a:r>
            <a:endParaRPr lang="en-US" sz="3600" dirty="0"/>
          </a:p>
        </p:txBody>
      </p:sp>
      <p:sp>
        <p:nvSpPr>
          <p:cNvPr id="472067" name="Rectangle 3"/>
          <p:cNvSpPr>
            <a:spLocks noGrp="1" noChangeArrowheads="1"/>
          </p:cNvSpPr>
          <p:nvPr>
            <p:ph type="body" sz="half" idx="1"/>
          </p:nvPr>
        </p:nvSpPr>
        <p:spPr>
          <a:xfrm>
            <a:off x="304800" y="609600"/>
            <a:ext cx="4876800" cy="5867400"/>
          </a:xfrm>
          <a:noFill/>
          <a:ln>
            <a:solidFill>
              <a:schemeClr val="tx1"/>
            </a:solidFill>
          </a:ln>
        </p:spPr>
        <p:txBody>
          <a:bodyPr>
            <a:normAutofit lnSpcReduction="10000"/>
          </a:bodyPr>
          <a:lstStyle/>
          <a:p>
            <a:pPr>
              <a:lnSpc>
                <a:spcPct val="80000"/>
              </a:lnSpc>
              <a:buFontTx/>
              <a:buNone/>
            </a:pPr>
            <a:r>
              <a:rPr lang="en-US" sz="1500" b="1"/>
              <a:t>/*  Finds the maximum and minimum from an array .</a:t>
            </a:r>
          </a:p>
          <a:p>
            <a:pPr>
              <a:lnSpc>
                <a:spcPct val="80000"/>
              </a:lnSpc>
              <a:buFontTx/>
              <a:buNone/>
            </a:pPr>
            <a:r>
              <a:rPr lang="en-US" sz="1500" b="1"/>
              <a:t>    It uses a function that reads and returns an array */</a:t>
            </a:r>
          </a:p>
          <a:p>
            <a:pPr>
              <a:lnSpc>
                <a:spcPct val="80000"/>
              </a:lnSpc>
              <a:buFontTx/>
              <a:buNone/>
            </a:pPr>
            <a:r>
              <a:rPr lang="en-US" sz="1500" b="1"/>
              <a:t>#include &lt;stdio.h&gt;</a:t>
            </a:r>
          </a:p>
          <a:p>
            <a:pPr>
              <a:lnSpc>
                <a:spcPct val="80000"/>
              </a:lnSpc>
              <a:buFontTx/>
              <a:buNone/>
            </a:pPr>
            <a:r>
              <a:rPr lang="en-US" sz="1500" b="1"/>
              <a:t>#define SIZE  8  /* maximum number of items in list of data	*/</a:t>
            </a:r>
          </a:p>
          <a:p>
            <a:pPr>
              <a:lnSpc>
                <a:spcPct val="80000"/>
              </a:lnSpc>
              <a:buFontTx/>
              <a:buNone/>
            </a:pPr>
            <a:endParaRPr lang="en-US" sz="1500" b="1"/>
          </a:p>
          <a:p>
            <a:pPr>
              <a:lnSpc>
                <a:spcPct val="80000"/>
              </a:lnSpc>
              <a:buFontTx/>
              <a:buNone/>
            </a:pPr>
            <a:r>
              <a:rPr lang="en-US" sz="1500" b="1"/>
              <a:t>void read_array(double a[], int size);</a:t>
            </a:r>
          </a:p>
          <a:p>
            <a:pPr>
              <a:lnSpc>
                <a:spcPct val="80000"/>
              </a:lnSpc>
              <a:buFontTx/>
              <a:buNone/>
            </a:pPr>
            <a:r>
              <a:rPr lang="en-US" sz="1500" b="1"/>
              <a:t>void get_max_min(double a[], int size, double *max, double *min);</a:t>
            </a:r>
          </a:p>
          <a:p>
            <a:pPr>
              <a:lnSpc>
                <a:spcPct val="80000"/>
              </a:lnSpc>
              <a:buFontTx/>
              <a:buNone/>
            </a:pPr>
            <a:endParaRPr lang="en-US" sz="1500" b="1"/>
          </a:p>
          <a:p>
            <a:pPr>
              <a:lnSpc>
                <a:spcPct val="80000"/>
              </a:lnSpc>
              <a:buFontTx/>
              <a:buNone/>
            </a:pPr>
            <a:r>
              <a:rPr lang="en-US" sz="1500" b="1"/>
              <a:t>int main(void) {</a:t>
            </a:r>
          </a:p>
          <a:p>
            <a:pPr>
              <a:lnSpc>
                <a:spcPct val="80000"/>
              </a:lnSpc>
              <a:buFontTx/>
              <a:buNone/>
            </a:pPr>
            <a:r>
              <a:rPr lang="en-US" sz="1500" b="1"/>
              <a:t>      double x[SIZE], maximum, minimum; </a:t>
            </a:r>
          </a:p>
          <a:p>
            <a:pPr>
              <a:lnSpc>
                <a:spcPct val="80000"/>
              </a:lnSpc>
              <a:buFontTx/>
              <a:buNone/>
            </a:pPr>
            <a:endParaRPr lang="en-US" sz="1500" b="1"/>
          </a:p>
          <a:p>
            <a:pPr>
              <a:lnSpc>
                <a:spcPct val="80000"/>
              </a:lnSpc>
              <a:buFontTx/>
              <a:buNone/>
            </a:pPr>
            <a:r>
              <a:rPr lang="en-US" sz="1500" b="1"/>
              <a:t>      </a:t>
            </a:r>
            <a:r>
              <a:rPr lang="en-US" sz="1500" b="1">
                <a:solidFill>
                  <a:srgbClr val="0033CC"/>
                </a:solidFill>
              </a:rPr>
              <a:t>read_array(x, SIZE);</a:t>
            </a:r>
          </a:p>
          <a:p>
            <a:pPr>
              <a:lnSpc>
                <a:spcPct val="80000"/>
              </a:lnSpc>
              <a:buFontTx/>
              <a:buNone/>
            </a:pPr>
            <a:r>
              <a:rPr lang="en-US" sz="1500" b="1"/>
              <a:t>      get_max_min(x, SIZE, &amp;maximum, &amp;minimum);</a:t>
            </a:r>
          </a:p>
          <a:p>
            <a:pPr>
              <a:lnSpc>
                <a:spcPct val="80000"/>
              </a:lnSpc>
              <a:buFontTx/>
              <a:buNone/>
            </a:pPr>
            <a:r>
              <a:rPr lang="en-US" sz="1500" b="1"/>
              <a:t>      </a:t>
            </a:r>
          </a:p>
          <a:p>
            <a:pPr>
              <a:lnSpc>
                <a:spcPct val="80000"/>
              </a:lnSpc>
              <a:buFontTx/>
              <a:buNone/>
            </a:pPr>
            <a:r>
              <a:rPr lang="en-US" sz="1500" b="1"/>
              <a:t>      printf("The maximum element in the array is %.2f\n", maximum);</a:t>
            </a:r>
          </a:p>
          <a:p>
            <a:pPr>
              <a:lnSpc>
                <a:spcPct val="80000"/>
              </a:lnSpc>
              <a:buFontTx/>
              <a:buNone/>
            </a:pPr>
            <a:r>
              <a:rPr lang="en-US" sz="1500" b="1"/>
              <a:t>      printf("The minimum element in the array is %.2f\n", minimum);</a:t>
            </a:r>
          </a:p>
          <a:p>
            <a:pPr>
              <a:lnSpc>
                <a:spcPct val="80000"/>
              </a:lnSpc>
              <a:buFontTx/>
              <a:buNone/>
            </a:pPr>
            <a:r>
              <a:rPr lang="en-US" sz="1500" b="1"/>
              <a:t>             </a:t>
            </a:r>
          </a:p>
          <a:p>
            <a:pPr>
              <a:lnSpc>
                <a:spcPct val="80000"/>
              </a:lnSpc>
              <a:buFontTx/>
              <a:buNone/>
            </a:pPr>
            <a:r>
              <a:rPr lang="en-US" sz="1500" b="1"/>
              <a:t>     system("pause");</a:t>
            </a:r>
          </a:p>
          <a:p>
            <a:pPr>
              <a:lnSpc>
                <a:spcPct val="80000"/>
              </a:lnSpc>
              <a:buFontTx/>
              <a:buNone/>
            </a:pPr>
            <a:r>
              <a:rPr lang="en-US" sz="1500" b="1"/>
              <a:t>     return 0;</a:t>
            </a:r>
          </a:p>
          <a:p>
            <a:pPr>
              <a:lnSpc>
                <a:spcPct val="80000"/>
              </a:lnSpc>
              <a:buFontTx/>
              <a:buNone/>
            </a:pPr>
            <a:r>
              <a:rPr lang="en-US" sz="1500" b="1"/>
              <a:t>}</a:t>
            </a:r>
          </a:p>
        </p:txBody>
      </p:sp>
      <p:sp>
        <p:nvSpPr>
          <p:cNvPr id="7" name="Slide Number Placeholder 6"/>
          <p:cNvSpPr>
            <a:spLocks noGrp="1"/>
          </p:cNvSpPr>
          <p:nvPr>
            <p:ph type="sldNum" sz="quarter" idx="11"/>
          </p:nvPr>
        </p:nvSpPr>
        <p:spPr/>
        <p:txBody>
          <a:bodyPr/>
          <a:lstStyle/>
          <a:p>
            <a:fld id="{DA4B031A-C077-49A3-92A1-1F8F5DDA8172}" type="slidenum">
              <a:rPr lang="ar-SA"/>
              <a:pPr/>
              <a:t>27</a:t>
            </a:fld>
            <a:endParaRPr lang="en-US"/>
          </a:p>
        </p:txBody>
      </p:sp>
      <p:sp>
        <p:nvSpPr>
          <p:cNvPr id="472068" name="Text Box 4"/>
          <p:cNvSpPr txBox="1">
            <a:spLocks noChangeArrowheads="1"/>
          </p:cNvSpPr>
          <p:nvPr/>
        </p:nvSpPr>
        <p:spPr bwMode="auto">
          <a:xfrm>
            <a:off x="5181600" y="609600"/>
            <a:ext cx="3581400" cy="4764088"/>
          </a:xfrm>
          <a:prstGeom prst="rect">
            <a:avLst/>
          </a:prstGeom>
          <a:solidFill>
            <a:schemeClr val="bg1"/>
          </a:solidFill>
          <a:ln w="9525">
            <a:solidFill>
              <a:schemeClr val="tx1"/>
            </a:solidFill>
            <a:miter lim="800000"/>
            <a:headEnd/>
            <a:tailEnd/>
          </a:ln>
          <a:effectLst/>
        </p:spPr>
        <p:txBody>
          <a:bodyPr wrap="square">
            <a:spAutoFit/>
          </a:bodyPr>
          <a:lstStyle/>
          <a:p>
            <a:pPr>
              <a:lnSpc>
                <a:spcPct val="80000"/>
              </a:lnSpc>
              <a:spcBef>
                <a:spcPct val="20000"/>
              </a:spcBef>
            </a:pPr>
            <a:r>
              <a:rPr lang="en-US" sz="1500" b="1" dirty="0">
                <a:latin typeface="Times New Roman" pitchFamily="18" charset="0"/>
              </a:rPr>
              <a:t>void </a:t>
            </a:r>
            <a:r>
              <a:rPr lang="en-US" sz="1500" b="1" dirty="0" err="1">
                <a:latin typeface="Times New Roman" pitchFamily="18" charset="0"/>
              </a:rPr>
              <a:t>get_max_min</a:t>
            </a:r>
            <a:r>
              <a:rPr lang="en-US" sz="1500" b="1" dirty="0">
                <a:latin typeface="Times New Roman" pitchFamily="18" charset="0"/>
              </a:rPr>
              <a:t>(double a[], </a:t>
            </a:r>
            <a:r>
              <a:rPr lang="en-US" sz="1500" b="1" dirty="0" err="1">
                <a:latin typeface="Times New Roman" pitchFamily="18" charset="0"/>
              </a:rPr>
              <a:t>int</a:t>
            </a:r>
            <a:r>
              <a:rPr lang="en-US" sz="1500" b="1" dirty="0">
                <a:latin typeface="Times New Roman" pitchFamily="18" charset="0"/>
              </a:rPr>
              <a:t> size, double *max, double *min) {</a:t>
            </a:r>
          </a:p>
          <a:p>
            <a:pPr>
              <a:lnSpc>
                <a:spcPct val="80000"/>
              </a:lnSpc>
              <a:spcBef>
                <a:spcPct val="20000"/>
              </a:spcBef>
            </a:pPr>
            <a:r>
              <a:rPr lang="en-US" sz="1500" b="1" dirty="0">
                <a:latin typeface="Times New Roman" pitchFamily="18" charset="0"/>
              </a:rPr>
              <a:t>     </a:t>
            </a:r>
            <a:r>
              <a:rPr lang="en-US" sz="1500" b="1" dirty="0" err="1">
                <a:latin typeface="Times New Roman" pitchFamily="18" charset="0"/>
              </a:rPr>
              <a:t>int</a:t>
            </a:r>
            <a:r>
              <a:rPr lang="en-US" sz="1500" b="1" dirty="0">
                <a:latin typeface="Times New Roman" pitchFamily="18" charset="0"/>
              </a:rPr>
              <a:t> </a:t>
            </a:r>
            <a:r>
              <a:rPr lang="en-US" sz="1500" b="1" dirty="0" err="1">
                <a:latin typeface="Times New Roman" pitchFamily="18" charset="0"/>
              </a:rPr>
              <a:t>i</a:t>
            </a:r>
            <a:r>
              <a:rPr lang="en-US" sz="1500" b="1" dirty="0">
                <a:latin typeface="Times New Roman" pitchFamily="18" charset="0"/>
              </a:rPr>
              <a:t>;</a:t>
            </a:r>
          </a:p>
          <a:p>
            <a:pPr>
              <a:lnSpc>
                <a:spcPct val="80000"/>
              </a:lnSpc>
              <a:spcBef>
                <a:spcPct val="20000"/>
              </a:spcBef>
            </a:pPr>
            <a:r>
              <a:rPr lang="en-US" sz="1500" b="1" dirty="0">
                <a:latin typeface="Times New Roman" pitchFamily="18" charset="0"/>
              </a:rPr>
              <a:t>     </a:t>
            </a:r>
          </a:p>
          <a:p>
            <a:pPr>
              <a:lnSpc>
                <a:spcPct val="80000"/>
              </a:lnSpc>
              <a:spcBef>
                <a:spcPct val="20000"/>
              </a:spcBef>
            </a:pPr>
            <a:r>
              <a:rPr lang="en-US" sz="1500" b="1" dirty="0">
                <a:latin typeface="Times New Roman" pitchFamily="18" charset="0"/>
              </a:rPr>
              <a:t>     *max = a[0];</a:t>
            </a:r>
          </a:p>
          <a:p>
            <a:pPr>
              <a:lnSpc>
                <a:spcPct val="80000"/>
              </a:lnSpc>
              <a:spcBef>
                <a:spcPct val="20000"/>
              </a:spcBef>
            </a:pPr>
            <a:r>
              <a:rPr lang="en-US" sz="1500" b="1" dirty="0">
                <a:latin typeface="Times New Roman" pitchFamily="18" charset="0"/>
              </a:rPr>
              <a:t>     *min = a[0];</a:t>
            </a:r>
          </a:p>
          <a:p>
            <a:pPr>
              <a:lnSpc>
                <a:spcPct val="80000"/>
              </a:lnSpc>
              <a:spcBef>
                <a:spcPct val="20000"/>
              </a:spcBef>
            </a:pPr>
            <a:r>
              <a:rPr lang="en-US" sz="1500" b="1" dirty="0">
                <a:latin typeface="Times New Roman" pitchFamily="18" charset="0"/>
              </a:rPr>
              <a:t>     for (</a:t>
            </a:r>
            <a:r>
              <a:rPr lang="en-US" sz="1500" b="1" dirty="0" err="1">
                <a:latin typeface="Times New Roman" pitchFamily="18" charset="0"/>
              </a:rPr>
              <a:t>i</a:t>
            </a:r>
            <a:r>
              <a:rPr lang="en-US" sz="1500" b="1" dirty="0">
                <a:latin typeface="Times New Roman" pitchFamily="18" charset="0"/>
              </a:rPr>
              <a:t> = 1;  </a:t>
            </a:r>
            <a:r>
              <a:rPr lang="en-US" sz="1500" b="1" dirty="0" err="1">
                <a:latin typeface="Times New Roman" pitchFamily="18" charset="0"/>
              </a:rPr>
              <a:t>i</a:t>
            </a:r>
            <a:r>
              <a:rPr lang="en-US" sz="1500" b="1" dirty="0">
                <a:latin typeface="Times New Roman" pitchFamily="18" charset="0"/>
              </a:rPr>
              <a:t> &lt; size;  ++</a:t>
            </a:r>
            <a:r>
              <a:rPr lang="en-US" sz="1500" b="1" dirty="0" err="1">
                <a:latin typeface="Times New Roman" pitchFamily="18" charset="0"/>
              </a:rPr>
              <a:t>i</a:t>
            </a:r>
            <a:r>
              <a:rPr lang="en-US" sz="1500" b="1" dirty="0">
                <a:latin typeface="Times New Roman" pitchFamily="18" charset="0"/>
              </a:rPr>
              <a:t>) {</a:t>
            </a:r>
          </a:p>
          <a:p>
            <a:pPr>
              <a:lnSpc>
                <a:spcPct val="80000"/>
              </a:lnSpc>
              <a:spcBef>
                <a:spcPct val="20000"/>
              </a:spcBef>
            </a:pPr>
            <a:r>
              <a:rPr lang="en-US" sz="1500" b="1" dirty="0">
                <a:latin typeface="Times New Roman" pitchFamily="18" charset="0"/>
              </a:rPr>
              <a:t>           if (a[</a:t>
            </a:r>
            <a:r>
              <a:rPr lang="en-US" sz="1500" b="1" dirty="0" err="1">
                <a:latin typeface="Times New Roman" pitchFamily="18" charset="0"/>
              </a:rPr>
              <a:t>i</a:t>
            </a:r>
            <a:r>
              <a:rPr lang="en-US" sz="1500" b="1" dirty="0">
                <a:latin typeface="Times New Roman" pitchFamily="18" charset="0"/>
              </a:rPr>
              <a:t>] &gt; *max)</a:t>
            </a:r>
          </a:p>
          <a:p>
            <a:pPr>
              <a:lnSpc>
                <a:spcPct val="80000"/>
              </a:lnSpc>
              <a:spcBef>
                <a:spcPct val="20000"/>
              </a:spcBef>
            </a:pPr>
            <a:r>
              <a:rPr lang="en-US" sz="1500" b="1" dirty="0">
                <a:latin typeface="Times New Roman" pitchFamily="18" charset="0"/>
              </a:rPr>
              <a:t>              *max = a[</a:t>
            </a:r>
            <a:r>
              <a:rPr lang="en-US" sz="1500" b="1" dirty="0" err="1">
                <a:latin typeface="Times New Roman" pitchFamily="18" charset="0"/>
              </a:rPr>
              <a:t>i</a:t>
            </a:r>
            <a:r>
              <a:rPr lang="en-US" sz="1500" b="1" dirty="0">
                <a:latin typeface="Times New Roman" pitchFamily="18" charset="0"/>
              </a:rPr>
              <a:t>];</a:t>
            </a:r>
          </a:p>
          <a:p>
            <a:pPr>
              <a:lnSpc>
                <a:spcPct val="80000"/>
              </a:lnSpc>
              <a:spcBef>
                <a:spcPct val="20000"/>
              </a:spcBef>
            </a:pPr>
            <a:r>
              <a:rPr lang="en-US" sz="1500" b="1" dirty="0">
                <a:latin typeface="Times New Roman" pitchFamily="18" charset="0"/>
              </a:rPr>
              <a:t>           else if (a[</a:t>
            </a:r>
            <a:r>
              <a:rPr lang="en-US" sz="1500" b="1" dirty="0" err="1">
                <a:latin typeface="Times New Roman" pitchFamily="18" charset="0"/>
              </a:rPr>
              <a:t>i</a:t>
            </a:r>
            <a:r>
              <a:rPr lang="en-US" sz="1500" b="1" dirty="0">
                <a:latin typeface="Times New Roman" pitchFamily="18" charset="0"/>
              </a:rPr>
              <a:t>] &lt; *min)</a:t>
            </a:r>
          </a:p>
          <a:p>
            <a:pPr>
              <a:lnSpc>
                <a:spcPct val="80000"/>
              </a:lnSpc>
              <a:spcBef>
                <a:spcPct val="20000"/>
              </a:spcBef>
            </a:pPr>
            <a:r>
              <a:rPr lang="en-US" sz="1500" b="1" dirty="0">
                <a:latin typeface="Times New Roman" pitchFamily="18" charset="0"/>
              </a:rPr>
              <a:t>              *min = a[</a:t>
            </a:r>
            <a:r>
              <a:rPr lang="en-US" sz="1500" b="1" dirty="0" err="1">
                <a:latin typeface="Times New Roman" pitchFamily="18" charset="0"/>
              </a:rPr>
              <a:t>i</a:t>
            </a:r>
            <a:r>
              <a:rPr lang="en-US" sz="1500" b="1" dirty="0">
                <a:latin typeface="Times New Roman" pitchFamily="18" charset="0"/>
              </a:rPr>
              <a:t>];</a:t>
            </a:r>
          </a:p>
          <a:p>
            <a:pPr>
              <a:lnSpc>
                <a:spcPct val="80000"/>
              </a:lnSpc>
              <a:spcBef>
                <a:spcPct val="20000"/>
              </a:spcBef>
            </a:pPr>
            <a:r>
              <a:rPr lang="en-US" sz="1500" b="1" dirty="0">
                <a:latin typeface="Times New Roman" pitchFamily="18" charset="0"/>
              </a:rPr>
              <a:t>     }     </a:t>
            </a:r>
          </a:p>
          <a:p>
            <a:pPr>
              <a:lnSpc>
                <a:spcPct val="80000"/>
              </a:lnSpc>
              <a:spcBef>
                <a:spcPct val="20000"/>
              </a:spcBef>
            </a:pPr>
            <a:r>
              <a:rPr lang="en-US" sz="1500" b="1" dirty="0">
                <a:latin typeface="Times New Roman" pitchFamily="18" charset="0"/>
              </a:rPr>
              <a:t>}</a:t>
            </a:r>
          </a:p>
          <a:p>
            <a:pPr>
              <a:lnSpc>
                <a:spcPct val="80000"/>
              </a:lnSpc>
              <a:spcBef>
                <a:spcPct val="20000"/>
              </a:spcBef>
            </a:pPr>
            <a:endParaRPr lang="en-US" sz="1500" b="1" dirty="0">
              <a:latin typeface="Times New Roman" pitchFamily="18" charset="0"/>
            </a:endParaRPr>
          </a:p>
          <a:p>
            <a:pPr>
              <a:lnSpc>
                <a:spcPct val="80000"/>
              </a:lnSpc>
              <a:spcBef>
                <a:spcPct val="20000"/>
              </a:spcBef>
            </a:pPr>
            <a:r>
              <a:rPr lang="en-US" sz="1500" b="1" dirty="0">
                <a:solidFill>
                  <a:srgbClr val="0033CC"/>
                </a:solidFill>
                <a:latin typeface="Times New Roman" pitchFamily="18" charset="0"/>
              </a:rPr>
              <a:t>void </a:t>
            </a:r>
            <a:r>
              <a:rPr lang="en-US" sz="1500" b="1" dirty="0" err="1">
                <a:solidFill>
                  <a:srgbClr val="0033CC"/>
                </a:solidFill>
                <a:latin typeface="Times New Roman" pitchFamily="18" charset="0"/>
              </a:rPr>
              <a:t>read_array</a:t>
            </a:r>
            <a:r>
              <a:rPr lang="en-US" sz="1500" b="1" dirty="0">
                <a:solidFill>
                  <a:srgbClr val="0033CC"/>
                </a:solidFill>
                <a:latin typeface="Times New Roman" pitchFamily="18" charset="0"/>
              </a:rPr>
              <a:t> (double a[], </a:t>
            </a:r>
            <a:r>
              <a:rPr lang="en-US" sz="1500" b="1" dirty="0" err="1">
                <a:solidFill>
                  <a:srgbClr val="0033CC"/>
                </a:solidFill>
                <a:latin typeface="Times New Roman" pitchFamily="18" charset="0"/>
              </a:rPr>
              <a:t>int</a:t>
            </a:r>
            <a:r>
              <a:rPr lang="en-US" sz="1500" b="1" dirty="0">
                <a:solidFill>
                  <a:srgbClr val="0033CC"/>
                </a:solidFill>
                <a:latin typeface="Times New Roman" pitchFamily="18" charset="0"/>
              </a:rPr>
              <a:t> size) {</a:t>
            </a:r>
          </a:p>
          <a:p>
            <a:pPr>
              <a:lnSpc>
                <a:spcPct val="80000"/>
              </a:lnSpc>
              <a:spcBef>
                <a:spcPct val="20000"/>
              </a:spcBef>
            </a:pPr>
            <a:r>
              <a:rPr lang="en-US" sz="1500" b="1" dirty="0">
                <a:solidFill>
                  <a:srgbClr val="0033CC"/>
                </a:solidFill>
                <a:latin typeface="Times New Roman" pitchFamily="18" charset="0"/>
              </a:rPr>
              <a:t>     </a:t>
            </a:r>
            <a:r>
              <a:rPr lang="en-US" sz="1500" b="1" dirty="0" err="1">
                <a:solidFill>
                  <a:srgbClr val="0033CC"/>
                </a:solidFill>
                <a:latin typeface="Times New Roman" pitchFamily="18" charset="0"/>
              </a:rPr>
              <a:t>int</a:t>
            </a:r>
            <a:r>
              <a:rPr lang="en-US" sz="1500" b="1" dirty="0">
                <a:solidFill>
                  <a:srgbClr val="0033CC"/>
                </a:solidFill>
                <a:latin typeface="Times New Roman" pitchFamily="18" charset="0"/>
              </a:rPr>
              <a:t> </a:t>
            </a:r>
            <a:r>
              <a:rPr lang="en-US" sz="1500" b="1" dirty="0" err="1">
                <a:solidFill>
                  <a:srgbClr val="0033CC"/>
                </a:solidFill>
                <a:latin typeface="Times New Roman" pitchFamily="18" charset="0"/>
              </a:rPr>
              <a:t>i</a:t>
            </a:r>
            <a:r>
              <a:rPr lang="en-US" sz="1500" b="1" dirty="0">
                <a:solidFill>
                  <a:srgbClr val="0033CC"/>
                </a:solidFill>
                <a:latin typeface="Times New Roman" pitchFamily="18" charset="0"/>
              </a:rPr>
              <a:t>;</a:t>
            </a:r>
          </a:p>
          <a:p>
            <a:pPr>
              <a:lnSpc>
                <a:spcPct val="80000"/>
              </a:lnSpc>
              <a:spcBef>
                <a:spcPct val="20000"/>
              </a:spcBef>
            </a:pPr>
            <a:r>
              <a:rPr lang="en-US" sz="1500" b="1" dirty="0">
                <a:solidFill>
                  <a:srgbClr val="0033CC"/>
                </a:solidFill>
                <a:latin typeface="Times New Roman" pitchFamily="18" charset="0"/>
              </a:rPr>
              <a:t>     </a:t>
            </a:r>
            <a:r>
              <a:rPr lang="en-US" sz="1500" b="1" dirty="0" err="1">
                <a:solidFill>
                  <a:srgbClr val="0033CC"/>
                </a:solidFill>
                <a:latin typeface="Times New Roman" pitchFamily="18" charset="0"/>
              </a:rPr>
              <a:t>printf</a:t>
            </a:r>
            <a:r>
              <a:rPr lang="en-US" sz="1500" b="1" dirty="0">
                <a:solidFill>
                  <a:srgbClr val="0033CC"/>
                </a:solidFill>
                <a:latin typeface="Times New Roman" pitchFamily="18" charset="0"/>
              </a:rPr>
              <a:t>("Enter %d real numbers separated by blanks\n&gt; ", size);</a:t>
            </a:r>
          </a:p>
          <a:p>
            <a:pPr>
              <a:lnSpc>
                <a:spcPct val="80000"/>
              </a:lnSpc>
              <a:spcBef>
                <a:spcPct val="20000"/>
              </a:spcBef>
            </a:pPr>
            <a:r>
              <a:rPr lang="en-US" sz="1500" b="1" dirty="0">
                <a:solidFill>
                  <a:srgbClr val="0033CC"/>
                </a:solidFill>
                <a:latin typeface="Times New Roman" pitchFamily="18" charset="0"/>
              </a:rPr>
              <a:t>     for  (</a:t>
            </a:r>
            <a:r>
              <a:rPr lang="en-US" sz="1500" b="1" dirty="0" err="1">
                <a:solidFill>
                  <a:srgbClr val="0033CC"/>
                </a:solidFill>
                <a:latin typeface="Times New Roman" pitchFamily="18" charset="0"/>
              </a:rPr>
              <a:t>i</a:t>
            </a:r>
            <a:r>
              <a:rPr lang="en-US" sz="1500" b="1" dirty="0">
                <a:solidFill>
                  <a:srgbClr val="0033CC"/>
                </a:solidFill>
                <a:latin typeface="Times New Roman" pitchFamily="18" charset="0"/>
              </a:rPr>
              <a:t> = 0;  </a:t>
            </a:r>
            <a:r>
              <a:rPr lang="en-US" sz="1500" b="1" dirty="0" err="1">
                <a:solidFill>
                  <a:srgbClr val="0033CC"/>
                </a:solidFill>
                <a:latin typeface="Times New Roman" pitchFamily="18" charset="0"/>
              </a:rPr>
              <a:t>i</a:t>
            </a:r>
            <a:r>
              <a:rPr lang="en-US" sz="1500" b="1" dirty="0">
                <a:solidFill>
                  <a:srgbClr val="0033CC"/>
                </a:solidFill>
                <a:latin typeface="Times New Roman" pitchFamily="18" charset="0"/>
              </a:rPr>
              <a:t> &lt; size;  ++</a:t>
            </a:r>
            <a:r>
              <a:rPr lang="en-US" sz="1500" b="1" dirty="0" err="1">
                <a:solidFill>
                  <a:srgbClr val="0033CC"/>
                </a:solidFill>
                <a:latin typeface="Times New Roman" pitchFamily="18" charset="0"/>
              </a:rPr>
              <a:t>i</a:t>
            </a:r>
            <a:r>
              <a:rPr lang="en-US" sz="1500" b="1" dirty="0">
                <a:solidFill>
                  <a:srgbClr val="0033CC"/>
                </a:solidFill>
                <a:latin typeface="Times New Roman" pitchFamily="18" charset="0"/>
              </a:rPr>
              <a:t>)</a:t>
            </a:r>
          </a:p>
          <a:p>
            <a:pPr>
              <a:lnSpc>
                <a:spcPct val="80000"/>
              </a:lnSpc>
              <a:spcBef>
                <a:spcPct val="20000"/>
              </a:spcBef>
            </a:pPr>
            <a:r>
              <a:rPr lang="en-US" sz="1500" b="1" dirty="0">
                <a:solidFill>
                  <a:srgbClr val="0033CC"/>
                </a:solidFill>
                <a:latin typeface="Times New Roman" pitchFamily="18" charset="0"/>
              </a:rPr>
              <a:t>         </a:t>
            </a:r>
            <a:r>
              <a:rPr lang="en-US" sz="1500" b="1" dirty="0" err="1">
                <a:solidFill>
                  <a:srgbClr val="0033CC"/>
                </a:solidFill>
                <a:latin typeface="Times New Roman" pitchFamily="18" charset="0"/>
              </a:rPr>
              <a:t>scanf</a:t>
            </a:r>
            <a:r>
              <a:rPr lang="en-US" sz="1500" b="1" dirty="0">
                <a:solidFill>
                  <a:srgbClr val="0033CC"/>
                </a:solidFill>
                <a:latin typeface="Times New Roman" pitchFamily="18" charset="0"/>
              </a:rPr>
              <a:t>("%lf", &amp;a[</a:t>
            </a:r>
            <a:r>
              <a:rPr lang="en-US" sz="1500" b="1" dirty="0" err="1">
                <a:solidFill>
                  <a:srgbClr val="0033CC"/>
                </a:solidFill>
                <a:latin typeface="Times New Roman" pitchFamily="18" charset="0"/>
              </a:rPr>
              <a:t>i</a:t>
            </a:r>
            <a:r>
              <a:rPr lang="en-US" sz="1500" b="1" dirty="0">
                <a:solidFill>
                  <a:srgbClr val="0033CC"/>
                </a:solidFill>
                <a:latin typeface="Times New Roman" pitchFamily="18" charset="0"/>
              </a:rPr>
              <a:t>]);</a:t>
            </a:r>
          </a:p>
          <a:p>
            <a:pPr>
              <a:lnSpc>
                <a:spcPct val="80000"/>
              </a:lnSpc>
              <a:spcBef>
                <a:spcPct val="20000"/>
              </a:spcBef>
            </a:pPr>
            <a:r>
              <a:rPr lang="en-US" sz="1500" b="1" dirty="0">
                <a:solidFill>
                  <a:srgbClr val="0033CC"/>
                </a:solidFill>
                <a:latin typeface="Times New Roman" pitchFamily="18" charset="0"/>
              </a:rPr>
              <a:t>}</a:t>
            </a:r>
          </a:p>
        </p:txBody>
      </p:sp>
      <p:pic>
        <p:nvPicPr>
          <p:cNvPr id="472069" name="Picture 5"/>
          <p:cNvPicPr>
            <a:picLocks noChangeAspect="1" noChangeArrowheads="1"/>
          </p:cNvPicPr>
          <p:nvPr/>
        </p:nvPicPr>
        <p:blipFill>
          <a:blip r:embed="rId3" cstate="print"/>
          <a:srcRect/>
          <a:stretch>
            <a:fillRect/>
          </a:stretch>
        </p:blipFill>
        <p:spPr bwMode="auto">
          <a:xfrm>
            <a:off x="3886200" y="5562600"/>
            <a:ext cx="4114800" cy="990600"/>
          </a:xfrm>
          <a:prstGeom prst="rect">
            <a:avLst/>
          </a:prstGeom>
          <a:noFill/>
          <a:ln w="9525">
            <a:noFill/>
            <a:miter lim="800000"/>
            <a:headEnd/>
            <a:tailEnd/>
          </a:ln>
          <a:effectLst/>
        </p:spPr>
      </p:pic>
    </p:spTree>
    <p:extLst>
      <p:ext uri="{BB962C8B-B14F-4D97-AF65-F5344CB8AC3E}">
        <p14:creationId xmlns:p14="http://schemas.microsoft.com/office/powerpoint/2010/main" val="629216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72067">
                                            <p:bg/>
                                          </p:spTgt>
                                        </p:tgtEl>
                                        <p:attrNameLst>
                                          <p:attrName>style.visibility</p:attrName>
                                        </p:attrNameLst>
                                      </p:cBhvr>
                                      <p:to>
                                        <p:strVal val="visible"/>
                                      </p:to>
                                    </p:set>
                                    <p:anim calcmode="lin" valueType="num">
                                      <p:cBhvr>
                                        <p:cTn id="7" dur="500" fill="hold"/>
                                        <p:tgtEl>
                                          <p:spTgt spid="472067">
                                            <p:bg/>
                                          </p:spTgt>
                                        </p:tgtEl>
                                        <p:attrNameLst>
                                          <p:attrName>ppt_w</p:attrName>
                                        </p:attrNameLst>
                                      </p:cBhvr>
                                      <p:tavLst>
                                        <p:tav tm="0">
                                          <p:val>
                                            <p:fltVal val="0"/>
                                          </p:val>
                                        </p:tav>
                                        <p:tav tm="100000">
                                          <p:val>
                                            <p:strVal val="#ppt_w"/>
                                          </p:val>
                                        </p:tav>
                                      </p:tavLst>
                                    </p:anim>
                                    <p:anim calcmode="lin" valueType="num">
                                      <p:cBhvr>
                                        <p:cTn id="8" dur="500" fill="hold"/>
                                        <p:tgtEl>
                                          <p:spTgt spid="472067">
                                            <p:bg/>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72067">
                                            <p:txEl>
                                              <p:pRg st="0" end="0"/>
                                            </p:txEl>
                                          </p:spTgt>
                                        </p:tgtEl>
                                        <p:attrNameLst>
                                          <p:attrName>style.visibility</p:attrName>
                                        </p:attrNameLst>
                                      </p:cBhvr>
                                      <p:to>
                                        <p:strVal val="visible"/>
                                      </p:to>
                                    </p:set>
                                    <p:anim calcmode="lin" valueType="num">
                                      <p:cBhvr>
                                        <p:cTn id="11" dur="500" fill="hold"/>
                                        <p:tgtEl>
                                          <p:spTgt spid="472067">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472067">
                                            <p:txEl>
                                              <p:pRg st="0" end="0"/>
                                            </p:txEl>
                                          </p:spTgt>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472067">
                                            <p:txEl>
                                              <p:pRg st="1" end="1"/>
                                            </p:txEl>
                                          </p:spTgt>
                                        </p:tgtEl>
                                        <p:attrNameLst>
                                          <p:attrName>style.visibility</p:attrName>
                                        </p:attrNameLst>
                                      </p:cBhvr>
                                      <p:to>
                                        <p:strVal val="visible"/>
                                      </p:to>
                                    </p:set>
                                    <p:anim calcmode="lin" valueType="num">
                                      <p:cBhvr>
                                        <p:cTn id="15" dur="500" fill="hold"/>
                                        <p:tgtEl>
                                          <p:spTgt spid="472067">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472067">
                                            <p:txEl>
                                              <p:pRg st="1" end="1"/>
                                            </p:txEl>
                                          </p:spTgt>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472067">
                                            <p:txEl>
                                              <p:pRg st="2" end="2"/>
                                            </p:txEl>
                                          </p:spTgt>
                                        </p:tgtEl>
                                        <p:attrNameLst>
                                          <p:attrName>style.visibility</p:attrName>
                                        </p:attrNameLst>
                                      </p:cBhvr>
                                      <p:to>
                                        <p:strVal val="visible"/>
                                      </p:to>
                                    </p:set>
                                    <p:anim calcmode="lin" valueType="num">
                                      <p:cBhvr>
                                        <p:cTn id="19" dur="500" fill="hold"/>
                                        <p:tgtEl>
                                          <p:spTgt spid="472067">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472067">
                                            <p:txEl>
                                              <p:pRg st="2" end="2"/>
                                            </p:txEl>
                                          </p:spTgt>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472067">
                                            <p:txEl>
                                              <p:pRg st="3" end="3"/>
                                            </p:txEl>
                                          </p:spTgt>
                                        </p:tgtEl>
                                        <p:attrNameLst>
                                          <p:attrName>style.visibility</p:attrName>
                                        </p:attrNameLst>
                                      </p:cBhvr>
                                      <p:to>
                                        <p:strVal val="visible"/>
                                      </p:to>
                                    </p:set>
                                    <p:anim calcmode="lin" valueType="num">
                                      <p:cBhvr>
                                        <p:cTn id="23" dur="500" fill="hold"/>
                                        <p:tgtEl>
                                          <p:spTgt spid="472067">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472067">
                                            <p:txEl>
                                              <p:pRg st="3" end="3"/>
                                            </p:txEl>
                                          </p:spTgt>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472067">
                                            <p:txEl>
                                              <p:pRg st="5" end="5"/>
                                            </p:txEl>
                                          </p:spTgt>
                                        </p:tgtEl>
                                        <p:attrNameLst>
                                          <p:attrName>style.visibility</p:attrName>
                                        </p:attrNameLst>
                                      </p:cBhvr>
                                      <p:to>
                                        <p:strVal val="visible"/>
                                      </p:to>
                                    </p:set>
                                    <p:anim calcmode="lin" valueType="num">
                                      <p:cBhvr>
                                        <p:cTn id="27" dur="500" fill="hold"/>
                                        <p:tgtEl>
                                          <p:spTgt spid="472067">
                                            <p:txEl>
                                              <p:pRg st="5" end="5"/>
                                            </p:txEl>
                                          </p:spTgt>
                                        </p:tgtEl>
                                        <p:attrNameLst>
                                          <p:attrName>ppt_w</p:attrName>
                                        </p:attrNameLst>
                                      </p:cBhvr>
                                      <p:tavLst>
                                        <p:tav tm="0">
                                          <p:val>
                                            <p:fltVal val="0"/>
                                          </p:val>
                                        </p:tav>
                                        <p:tav tm="100000">
                                          <p:val>
                                            <p:strVal val="#ppt_w"/>
                                          </p:val>
                                        </p:tav>
                                      </p:tavLst>
                                    </p:anim>
                                    <p:anim calcmode="lin" valueType="num">
                                      <p:cBhvr>
                                        <p:cTn id="28" dur="500" fill="hold"/>
                                        <p:tgtEl>
                                          <p:spTgt spid="472067">
                                            <p:txEl>
                                              <p:pRg st="5" end="5"/>
                                            </p:txEl>
                                          </p:spTgt>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0"/>
                                  </p:stCondLst>
                                  <p:childTnLst>
                                    <p:set>
                                      <p:cBhvr>
                                        <p:cTn id="30" dur="1" fill="hold">
                                          <p:stCondLst>
                                            <p:cond delay="0"/>
                                          </p:stCondLst>
                                        </p:cTn>
                                        <p:tgtEl>
                                          <p:spTgt spid="472067">
                                            <p:txEl>
                                              <p:pRg st="6" end="6"/>
                                            </p:txEl>
                                          </p:spTgt>
                                        </p:tgtEl>
                                        <p:attrNameLst>
                                          <p:attrName>style.visibility</p:attrName>
                                        </p:attrNameLst>
                                      </p:cBhvr>
                                      <p:to>
                                        <p:strVal val="visible"/>
                                      </p:to>
                                    </p:set>
                                    <p:anim calcmode="lin" valueType="num">
                                      <p:cBhvr>
                                        <p:cTn id="31" dur="500" fill="hold"/>
                                        <p:tgtEl>
                                          <p:spTgt spid="472067">
                                            <p:txEl>
                                              <p:pRg st="6" end="6"/>
                                            </p:txEl>
                                          </p:spTgt>
                                        </p:tgtEl>
                                        <p:attrNameLst>
                                          <p:attrName>ppt_w</p:attrName>
                                        </p:attrNameLst>
                                      </p:cBhvr>
                                      <p:tavLst>
                                        <p:tav tm="0">
                                          <p:val>
                                            <p:fltVal val="0"/>
                                          </p:val>
                                        </p:tav>
                                        <p:tav tm="100000">
                                          <p:val>
                                            <p:strVal val="#ppt_w"/>
                                          </p:val>
                                        </p:tav>
                                      </p:tavLst>
                                    </p:anim>
                                    <p:anim calcmode="lin" valueType="num">
                                      <p:cBhvr>
                                        <p:cTn id="32" dur="500" fill="hold"/>
                                        <p:tgtEl>
                                          <p:spTgt spid="472067">
                                            <p:txEl>
                                              <p:pRg st="6" end="6"/>
                                            </p:txEl>
                                          </p:spTgt>
                                        </p:tgtEl>
                                        <p:attrNameLst>
                                          <p:attrName>ppt_h</p:attrName>
                                        </p:attrNameLst>
                                      </p:cBhvr>
                                      <p:tavLst>
                                        <p:tav tm="0">
                                          <p:val>
                                            <p:fltVal val="0"/>
                                          </p:val>
                                        </p:tav>
                                        <p:tav tm="100000">
                                          <p:val>
                                            <p:strVal val="#ppt_h"/>
                                          </p:val>
                                        </p:tav>
                                      </p:tavLst>
                                    </p:anim>
                                  </p:childTnLst>
                                </p:cTn>
                              </p:par>
                              <p:par>
                                <p:cTn id="33" presetID="23" presetClass="entr" presetSubtype="16" fill="hold" grpId="0" nodeType="withEffect">
                                  <p:stCondLst>
                                    <p:cond delay="0"/>
                                  </p:stCondLst>
                                  <p:childTnLst>
                                    <p:set>
                                      <p:cBhvr>
                                        <p:cTn id="34" dur="1" fill="hold">
                                          <p:stCondLst>
                                            <p:cond delay="0"/>
                                          </p:stCondLst>
                                        </p:cTn>
                                        <p:tgtEl>
                                          <p:spTgt spid="472067">
                                            <p:txEl>
                                              <p:pRg st="8" end="8"/>
                                            </p:txEl>
                                          </p:spTgt>
                                        </p:tgtEl>
                                        <p:attrNameLst>
                                          <p:attrName>style.visibility</p:attrName>
                                        </p:attrNameLst>
                                      </p:cBhvr>
                                      <p:to>
                                        <p:strVal val="visible"/>
                                      </p:to>
                                    </p:set>
                                    <p:anim calcmode="lin" valueType="num">
                                      <p:cBhvr>
                                        <p:cTn id="35" dur="500" fill="hold"/>
                                        <p:tgtEl>
                                          <p:spTgt spid="472067">
                                            <p:txEl>
                                              <p:pRg st="8" end="8"/>
                                            </p:txEl>
                                          </p:spTgt>
                                        </p:tgtEl>
                                        <p:attrNameLst>
                                          <p:attrName>ppt_w</p:attrName>
                                        </p:attrNameLst>
                                      </p:cBhvr>
                                      <p:tavLst>
                                        <p:tav tm="0">
                                          <p:val>
                                            <p:fltVal val="0"/>
                                          </p:val>
                                        </p:tav>
                                        <p:tav tm="100000">
                                          <p:val>
                                            <p:strVal val="#ppt_w"/>
                                          </p:val>
                                        </p:tav>
                                      </p:tavLst>
                                    </p:anim>
                                    <p:anim calcmode="lin" valueType="num">
                                      <p:cBhvr>
                                        <p:cTn id="36" dur="500" fill="hold"/>
                                        <p:tgtEl>
                                          <p:spTgt spid="472067">
                                            <p:txEl>
                                              <p:pRg st="8" end="8"/>
                                            </p:txEl>
                                          </p:spTgt>
                                        </p:tgtEl>
                                        <p:attrNameLst>
                                          <p:attrName>ppt_h</p:attrName>
                                        </p:attrNameLst>
                                      </p:cBhvr>
                                      <p:tavLst>
                                        <p:tav tm="0">
                                          <p:val>
                                            <p:fltVal val="0"/>
                                          </p:val>
                                        </p:tav>
                                        <p:tav tm="100000">
                                          <p:val>
                                            <p:strVal val="#ppt_h"/>
                                          </p:val>
                                        </p:tav>
                                      </p:tavLst>
                                    </p:anim>
                                  </p:childTnLst>
                                </p:cTn>
                              </p:par>
                              <p:par>
                                <p:cTn id="37" presetID="23" presetClass="entr" presetSubtype="16" fill="hold" grpId="0" nodeType="withEffect">
                                  <p:stCondLst>
                                    <p:cond delay="0"/>
                                  </p:stCondLst>
                                  <p:childTnLst>
                                    <p:set>
                                      <p:cBhvr>
                                        <p:cTn id="38" dur="1" fill="hold">
                                          <p:stCondLst>
                                            <p:cond delay="0"/>
                                          </p:stCondLst>
                                        </p:cTn>
                                        <p:tgtEl>
                                          <p:spTgt spid="472067">
                                            <p:txEl>
                                              <p:pRg st="9" end="9"/>
                                            </p:txEl>
                                          </p:spTgt>
                                        </p:tgtEl>
                                        <p:attrNameLst>
                                          <p:attrName>style.visibility</p:attrName>
                                        </p:attrNameLst>
                                      </p:cBhvr>
                                      <p:to>
                                        <p:strVal val="visible"/>
                                      </p:to>
                                    </p:set>
                                    <p:anim calcmode="lin" valueType="num">
                                      <p:cBhvr>
                                        <p:cTn id="39" dur="500" fill="hold"/>
                                        <p:tgtEl>
                                          <p:spTgt spid="472067">
                                            <p:txEl>
                                              <p:pRg st="9" end="9"/>
                                            </p:txEl>
                                          </p:spTgt>
                                        </p:tgtEl>
                                        <p:attrNameLst>
                                          <p:attrName>ppt_w</p:attrName>
                                        </p:attrNameLst>
                                      </p:cBhvr>
                                      <p:tavLst>
                                        <p:tav tm="0">
                                          <p:val>
                                            <p:fltVal val="0"/>
                                          </p:val>
                                        </p:tav>
                                        <p:tav tm="100000">
                                          <p:val>
                                            <p:strVal val="#ppt_w"/>
                                          </p:val>
                                        </p:tav>
                                      </p:tavLst>
                                    </p:anim>
                                    <p:anim calcmode="lin" valueType="num">
                                      <p:cBhvr>
                                        <p:cTn id="40" dur="500" fill="hold"/>
                                        <p:tgtEl>
                                          <p:spTgt spid="472067">
                                            <p:txEl>
                                              <p:pRg st="9" end="9"/>
                                            </p:txEl>
                                          </p:spTgt>
                                        </p:tgtEl>
                                        <p:attrNameLst>
                                          <p:attrName>ppt_h</p:attrName>
                                        </p:attrNameLst>
                                      </p:cBhvr>
                                      <p:tavLst>
                                        <p:tav tm="0">
                                          <p:val>
                                            <p:fltVal val="0"/>
                                          </p:val>
                                        </p:tav>
                                        <p:tav tm="100000">
                                          <p:val>
                                            <p:strVal val="#ppt_h"/>
                                          </p:val>
                                        </p:tav>
                                      </p:tavLst>
                                    </p:anim>
                                  </p:childTnLst>
                                </p:cTn>
                              </p:par>
                              <p:par>
                                <p:cTn id="41" presetID="23" presetClass="entr" presetSubtype="16" fill="hold" grpId="0" nodeType="withEffect">
                                  <p:stCondLst>
                                    <p:cond delay="0"/>
                                  </p:stCondLst>
                                  <p:childTnLst>
                                    <p:set>
                                      <p:cBhvr>
                                        <p:cTn id="42" dur="1" fill="hold">
                                          <p:stCondLst>
                                            <p:cond delay="0"/>
                                          </p:stCondLst>
                                        </p:cTn>
                                        <p:tgtEl>
                                          <p:spTgt spid="472067">
                                            <p:txEl>
                                              <p:pRg st="11" end="11"/>
                                            </p:txEl>
                                          </p:spTgt>
                                        </p:tgtEl>
                                        <p:attrNameLst>
                                          <p:attrName>style.visibility</p:attrName>
                                        </p:attrNameLst>
                                      </p:cBhvr>
                                      <p:to>
                                        <p:strVal val="visible"/>
                                      </p:to>
                                    </p:set>
                                    <p:anim calcmode="lin" valueType="num">
                                      <p:cBhvr>
                                        <p:cTn id="43" dur="500" fill="hold"/>
                                        <p:tgtEl>
                                          <p:spTgt spid="472067">
                                            <p:txEl>
                                              <p:pRg st="11" end="11"/>
                                            </p:txEl>
                                          </p:spTgt>
                                        </p:tgtEl>
                                        <p:attrNameLst>
                                          <p:attrName>ppt_w</p:attrName>
                                        </p:attrNameLst>
                                      </p:cBhvr>
                                      <p:tavLst>
                                        <p:tav tm="0">
                                          <p:val>
                                            <p:fltVal val="0"/>
                                          </p:val>
                                        </p:tav>
                                        <p:tav tm="100000">
                                          <p:val>
                                            <p:strVal val="#ppt_w"/>
                                          </p:val>
                                        </p:tav>
                                      </p:tavLst>
                                    </p:anim>
                                    <p:anim calcmode="lin" valueType="num">
                                      <p:cBhvr>
                                        <p:cTn id="44" dur="500" fill="hold"/>
                                        <p:tgtEl>
                                          <p:spTgt spid="472067">
                                            <p:txEl>
                                              <p:pRg st="11" end="11"/>
                                            </p:txEl>
                                          </p:spTgt>
                                        </p:tgtEl>
                                        <p:attrNameLst>
                                          <p:attrName>ppt_h</p:attrName>
                                        </p:attrNameLst>
                                      </p:cBhvr>
                                      <p:tavLst>
                                        <p:tav tm="0">
                                          <p:val>
                                            <p:fltVal val="0"/>
                                          </p:val>
                                        </p:tav>
                                        <p:tav tm="100000">
                                          <p:val>
                                            <p:strVal val="#ppt_h"/>
                                          </p:val>
                                        </p:tav>
                                      </p:tavLst>
                                    </p:anim>
                                  </p:childTnLst>
                                </p:cTn>
                              </p:par>
                              <p:par>
                                <p:cTn id="45" presetID="23" presetClass="entr" presetSubtype="16" fill="hold" grpId="0" nodeType="withEffect">
                                  <p:stCondLst>
                                    <p:cond delay="0"/>
                                  </p:stCondLst>
                                  <p:childTnLst>
                                    <p:set>
                                      <p:cBhvr>
                                        <p:cTn id="46" dur="1" fill="hold">
                                          <p:stCondLst>
                                            <p:cond delay="0"/>
                                          </p:stCondLst>
                                        </p:cTn>
                                        <p:tgtEl>
                                          <p:spTgt spid="472067">
                                            <p:txEl>
                                              <p:pRg st="12" end="12"/>
                                            </p:txEl>
                                          </p:spTgt>
                                        </p:tgtEl>
                                        <p:attrNameLst>
                                          <p:attrName>style.visibility</p:attrName>
                                        </p:attrNameLst>
                                      </p:cBhvr>
                                      <p:to>
                                        <p:strVal val="visible"/>
                                      </p:to>
                                    </p:set>
                                    <p:anim calcmode="lin" valueType="num">
                                      <p:cBhvr>
                                        <p:cTn id="47" dur="500" fill="hold"/>
                                        <p:tgtEl>
                                          <p:spTgt spid="472067">
                                            <p:txEl>
                                              <p:pRg st="12" end="12"/>
                                            </p:txEl>
                                          </p:spTgt>
                                        </p:tgtEl>
                                        <p:attrNameLst>
                                          <p:attrName>ppt_w</p:attrName>
                                        </p:attrNameLst>
                                      </p:cBhvr>
                                      <p:tavLst>
                                        <p:tav tm="0">
                                          <p:val>
                                            <p:fltVal val="0"/>
                                          </p:val>
                                        </p:tav>
                                        <p:tav tm="100000">
                                          <p:val>
                                            <p:strVal val="#ppt_w"/>
                                          </p:val>
                                        </p:tav>
                                      </p:tavLst>
                                    </p:anim>
                                    <p:anim calcmode="lin" valueType="num">
                                      <p:cBhvr>
                                        <p:cTn id="48" dur="500" fill="hold"/>
                                        <p:tgtEl>
                                          <p:spTgt spid="472067">
                                            <p:txEl>
                                              <p:pRg st="12" end="12"/>
                                            </p:txEl>
                                          </p:spTgt>
                                        </p:tgtEl>
                                        <p:attrNameLst>
                                          <p:attrName>ppt_h</p:attrName>
                                        </p:attrNameLst>
                                      </p:cBhvr>
                                      <p:tavLst>
                                        <p:tav tm="0">
                                          <p:val>
                                            <p:fltVal val="0"/>
                                          </p:val>
                                        </p:tav>
                                        <p:tav tm="100000">
                                          <p:val>
                                            <p:strVal val="#ppt_h"/>
                                          </p:val>
                                        </p:tav>
                                      </p:tavLst>
                                    </p:anim>
                                  </p:childTnLst>
                                </p:cTn>
                              </p:par>
                              <p:par>
                                <p:cTn id="49" presetID="23" presetClass="entr" presetSubtype="16" fill="hold" grpId="0" nodeType="withEffect">
                                  <p:stCondLst>
                                    <p:cond delay="0"/>
                                  </p:stCondLst>
                                  <p:childTnLst>
                                    <p:set>
                                      <p:cBhvr>
                                        <p:cTn id="50" dur="1" fill="hold">
                                          <p:stCondLst>
                                            <p:cond delay="0"/>
                                          </p:stCondLst>
                                        </p:cTn>
                                        <p:tgtEl>
                                          <p:spTgt spid="472067">
                                            <p:txEl>
                                              <p:pRg st="13" end="13"/>
                                            </p:txEl>
                                          </p:spTgt>
                                        </p:tgtEl>
                                        <p:attrNameLst>
                                          <p:attrName>style.visibility</p:attrName>
                                        </p:attrNameLst>
                                      </p:cBhvr>
                                      <p:to>
                                        <p:strVal val="visible"/>
                                      </p:to>
                                    </p:set>
                                    <p:anim calcmode="lin" valueType="num">
                                      <p:cBhvr>
                                        <p:cTn id="51" dur="500" fill="hold"/>
                                        <p:tgtEl>
                                          <p:spTgt spid="472067">
                                            <p:txEl>
                                              <p:pRg st="13" end="13"/>
                                            </p:txEl>
                                          </p:spTgt>
                                        </p:tgtEl>
                                        <p:attrNameLst>
                                          <p:attrName>ppt_w</p:attrName>
                                        </p:attrNameLst>
                                      </p:cBhvr>
                                      <p:tavLst>
                                        <p:tav tm="0">
                                          <p:val>
                                            <p:fltVal val="0"/>
                                          </p:val>
                                        </p:tav>
                                        <p:tav tm="100000">
                                          <p:val>
                                            <p:strVal val="#ppt_w"/>
                                          </p:val>
                                        </p:tav>
                                      </p:tavLst>
                                    </p:anim>
                                    <p:anim calcmode="lin" valueType="num">
                                      <p:cBhvr>
                                        <p:cTn id="52" dur="500" fill="hold"/>
                                        <p:tgtEl>
                                          <p:spTgt spid="472067">
                                            <p:txEl>
                                              <p:pRg st="13" end="13"/>
                                            </p:txEl>
                                          </p:spTgt>
                                        </p:tgtEl>
                                        <p:attrNameLst>
                                          <p:attrName>ppt_h</p:attrName>
                                        </p:attrNameLst>
                                      </p:cBhvr>
                                      <p:tavLst>
                                        <p:tav tm="0">
                                          <p:val>
                                            <p:fltVal val="0"/>
                                          </p:val>
                                        </p:tav>
                                        <p:tav tm="100000">
                                          <p:val>
                                            <p:strVal val="#ppt_h"/>
                                          </p:val>
                                        </p:tav>
                                      </p:tavLst>
                                    </p:anim>
                                  </p:childTnLst>
                                </p:cTn>
                              </p:par>
                              <p:par>
                                <p:cTn id="53" presetID="23" presetClass="entr" presetSubtype="16" fill="hold" grpId="0" nodeType="withEffect">
                                  <p:stCondLst>
                                    <p:cond delay="0"/>
                                  </p:stCondLst>
                                  <p:childTnLst>
                                    <p:set>
                                      <p:cBhvr>
                                        <p:cTn id="54" dur="1" fill="hold">
                                          <p:stCondLst>
                                            <p:cond delay="0"/>
                                          </p:stCondLst>
                                        </p:cTn>
                                        <p:tgtEl>
                                          <p:spTgt spid="472067">
                                            <p:txEl>
                                              <p:pRg st="14" end="14"/>
                                            </p:txEl>
                                          </p:spTgt>
                                        </p:tgtEl>
                                        <p:attrNameLst>
                                          <p:attrName>style.visibility</p:attrName>
                                        </p:attrNameLst>
                                      </p:cBhvr>
                                      <p:to>
                                        <p:strVal val="visible"/>
                                      </p:to>
                                    </p:set>
                                    <p:anim calcmode="lin" valueType="num">
                                      <p:cBhvr>
                                        <p:cTn id="55" dur="500" fill="hold"/>
                                        <p:tgtEl>
                                          <p:spTgt spid="472067">
                                            <p:txEl>
                                              <p:pRg st="14" end="14"/>
                                            </p:txEl>
                                          </p:spTgt>
                                        </p:tgtEl>
                                        <p:attrNameLst>
                                          <p:attrName>ppt_w</p:attrName>
                                        </p:attrNameLst>
                                      </p:cBhvr>
                                      <p:tavLst>
                                        <p:tav tm="0">
                                          <p:val>
                                            <p:fltVal val="0"/>
                                          </p:val>
                                        </p:tav>
                                        <p:tav tm="100000">
                                          <p:val>
                                            <p:strVal val="#ppt_w"/>
                                          </p:val>
                                        </p:tav>
                                      </p:tavLst>
                                    </p:anim>
                                    <p:anim calcmode="lin" valueType="num">
                                      <p:cBhvr>
                                        <p:cTn id="56" dur="500" fill="hold"/>
                                        <p:tgtEl>
                                          <p:spTgt spid="472067">
                                            <p:txEl>
                                              <p:pRg st="14" end="14"/>
                                            </p:txEl>
                                          </p:spTgt>
                                        </p:tgtEl>
                                        <p:attrNameLst>
                                          <p:attrName>ppt_h</p:attrName>
                                        </p:attrNameLst>
                                      </p:cBhvr>
                                      <p:tavLst>
                                        <p:tav tm="0">
                                          <p:val>
                                            <p:fltVal val="0"/>
                                          </p:val>
                                        </p:tav>
                                        <p:tav tm="100000">
                                          <p:val>
                                            <p:strVal val="#ppt_h"/>
                                          </p:val>
                                        </p:tav>
                                      </p:tavLst>
                                    </p:anim>
                                  </p:childTnLst>
                                </p:cTn>
                              </p:par>
                              <p:par>
                                <p:cTn id="57" presetID="23" presetClass="entr" presetSubtype="16" fill="hold" grpId="0" nodeType="withEffect">
                                  <p:stCondLst>
                                    <p:cond delay="0"/>
                                  </p:stCondLst>
                                  <p:childTnLst>
                                    <p:set>
                                      <p:cBhvr>
                                        <p:cTn id="58" dur="1" fill="hold">
                                          <p:stCondLst>
                                            <p:cond delay="0"/>
                                          </p:stCondLst>
                                        </p:cTn>
                                        <p:tgtEl>
                                          <p:spTgt spid="472067">
                                            <p:txEl>
                                              <p:pRg st="15" end="15"/>
                                            </p:txEl>
                                          </p:spTgt>
                                        </p:tgtEl>
                                        <p:attrNameLst>
                                          <p:attrName>style.visibility</p:attrName>
                                        </p:attrNameLst>
                                      </p:cBhvr>
                                      <p:to>
                                        <p:strVal val="visible"/>
                                      </p:to>
                                    </p:set>
                                    <p:anim calcmode="lin" valueType="num">
                                      <p:cBhvr>
                                        <p:cTn id="59" dur="500" fill="hold"/>
                                        <p:tgtEl>
                                          <p:spTgt spid="472067">
                                            <p:txEl>
                                              <p:pRg st="15" end="15"/>
                                            </p:txEl>
                                          </p:spTgt>
                                        </p:tgtEl>
                                        <p:attrNameLst>
                                          <p:attrName>ppt_w</p:attrName>
                                        </p:attrNameLst>
                                      </p:cBhvr>
                                      <p:tavLst>
                                        <p:tav tm="0">
                                          <p:val>
                                            <p:fltVal val="0"/>
                                          </p:val>
                                        </p:tav>
                                        <p:tav tm="100000">
                                          <p:val>
                                            <p:strVal val="#ppt_w"/>
                                          </p:val>
                                        </p:tav>
                                      </p:tavLst>
                                    </p:anim>
                                    <p:anim calcmode="lin" valueType="num">
                                      <p:cBhvr>
                                        <p:cTn id="60" dur="500" fill="hold"/>
                                        <p:tgtEl>
                                          <p:spTgt spid="472067">
                                            <p:txEl>
                                              <p:pRg st="15" end="15"/>
                                            </p:txEl>
                                          </p:spTgt>
                                        </p:tgtEl>
                                        <p:attrNameLst>
                                          <p:attrName>ppt_h</p:attrName>
                                        </p:attrNameLst>
                                      </p:cBhvr>
                                      <p:tavLst>
                                        <p:tav tm="0">
                                          <p:val>
                                            <p:fltVal val="0"/>
                                          </p:val>
                                        </p:tav>
                                        <p:tav tm="100000">
                                          <p:val>
                                            <p:strVal val="#ppt_h"/>
                                          </p:val>
                                        </p:tav>
                                      </p:tavLst>
                                    </p:anim>
                                  </p:childTnLst>
                                </p:cTn>
                              </p:par>
                              <p:par>
                                <p:cTn id="61" presetID="23" presetClass="entr" presetSubtype="16" fill="hold" grpId="0" nodeType="withEffect">
                                  <p:stCondLst>
                                    <p:cond delay="0"/>
                                  </p:stCondLst>
                                  <p:childTnLst>
                                    <p:set>
                                      <p:cBhvr>
                                        <p:cTn id="62" dur="1" fill="hold">
                                          <p:stCondLst>
                                            <p:cond delay="0"/>
                                          </p:stCondLst>
                                        </p:cTn>
                                        <p:tgtEl>
                                          <p:spTgt spid="472067">
                                            <p:txEl>
                                              <p:pRg st="16" end="16"/>
                                            </p:txEl>
                                          </p:spTgt>
                                        </p:tgtEl>
                                        <p:attrNameLst>
                                          <p:attrName>style.visibility</p:attrName>
                                        </p:attrNameLst>
                                      </p:cBhvr>
                                      <p:to>
                                        <p:strVal val="visible"/>
                                      </p:to>
                                    </p:set>
                                    <p:anim calcmode="lin" valueType="num">
                                      <p:cBhvr>
                                        <p:cTn id="63" dur="500" fill="hold"/>
                                        <p:tgtEl>
                                          <p:spTgt spid="472067">
                                            <p:txEl>
                                              <p:pRg st="16" end="16"/>
                                            </p:txEl>
                                          </p:spTgt>
                                        </p:tgtEl>
                                        <p:attrNameLst>
                                          <p:attrName>ppt_w</p:attrName>
                                        </p:attrNameLst>
                                      </p:cBhvr>
                                      <p:tavLst>
                                        <p:tav tm="0">
                                          <p:val>
                                            <p:fltVal val="0"/>
                                          </p:val>
                                        </p:tav>
                                        <p:tav tm="100000">
                                          <p:val>
                                            <p:strVal val="#ppt_w"/>
                                          </p:val>
                                        </p:tav>
                                      </p:tavLst>
                                    </p:anim>
                                    <p:anim calcmode="lin" valueType="num">
                                      <p:cBhvr>
                                        <p:cTn id="64" dur="500" fill="hold"/>
                                        <p:tgtEl>
                                          <p:spTgt spid="472067">
                                            <p:txEl>
                                              <p:pRg st="16" end="16"/>
                                            </p:txEl>
                                          </p:spTgt>
                                        </p:tgtEl>
                                        <p:attrNameLst>
                                          <p:attrName>ppt_h</p:attrName>
                                        </p:attrNameLst>
                                      </p:cBhvr>
                                      <p:tavLst>
                                        <p:tav tm="0">
                                          <p:val>
                                            <p:fltVal val="0"/>
                                          </p:val>
                                        </p:tav>
                                        <p:tav tm="100000">
                                          <p:val>
                                            <p:strVal val="#ppt_h"/>
                                          </p:val>
                                        </p:tav>
                                      </p:tavLst>
                                    </p:anim>
                                  </p:childTnLst>
                                </p:cTn>
                              </p:par>
                              <p:par>
                                <p:cTn id="65" presetID="23" presetClass="entr" presetSubtype="16" fill="hold" grpId="0" nodeType="withEffect">
                                  <p:stCondLst>
                                    <p:cond delay="0"/>
                                  </p:stCondLst>
                                  <p:childTnLst>
                                    <p:set>
                                      <p:cBhvr>
                                        <p:cTn id="66" dur="1" fill="hold">
                                          <p:stCondLst>
                                            <p:cond delay="0"/>
                                          </p:stCondLst>
                                        </p:cTn>
                                        <p:tgtEl>
                                          <p:spTgt spid="472067">
                                            <p:txEl>
                                              <p:pRg st="17" end="17"/>
                                            </p:txEl>
                                          </p:spTgt>
                                        </p:tgtEl>
                                        <p:attrNameLst>
                                          <p:attrName>style.visibility</p:attrName>
                                        </p:attrNameLst>
                                      </p:cBhvr>
                                      <p:to>
                                        <p:strVal val="visible"/>
                                      </p:to>
                                    </p:set>
                                    <p:anim calcmode="lin" valueType="num">
                                      <p:cBhvr>
                                        <p:cTn id="67" dur="500" fill="hold"/>
                                        <p:tgtEl>
                                          <p:spTgt spid="472067">
                                            <p:txEl>
                                              <p:pRg st="17" end="17"/>
                                            </p:txEl>
                                          </p:spTgt>
                                        </p:tgtEl>
                                        <p:attrNameLst>
                                          <p:attrName>ppt_w</p:attrName>
                                        </p:attrNameLst>
                                      </p:cBhvr>
                                      <p:tavLst>
                                        <p:tav tm="0">
                                          <p:val>
                                            <p:fltVal val="0"/>
                                          </p:val>
                                        </p:tav>
                                        <p:tav tm="100000">
                                          <p:val>
                                            <p:strVal val="#ppt_w"/>
                                          </p:val>
                                        </p:tav>
                                      </p:tavLst>
                                    </p:anim>
                                    <p:anim calcmode="lin" valueType="num">
                                      <p:cBhvr>
                                        <p:cTn id="68" dur="500" fill="hold"/>
                                        <p:tgtEl>
                                          <p:spTgt spid="472067">
                                            <p:txEl>
                                              <p:pRg st="17" end="17"/>
                                            </p:txEl>
                                          </p:spTgt>
                                        </p:tgtEl>
                                        <p:attrNameLst>
                                          <p:attrName>ppt_h</p:attrName>
                                        </p:attrNameLst>
                                      </p:cBhvr>
                                      <p:tavLst>
                                        <p:tav tm="0">
                                          <p:val>
                                            <p:fltVal val="0"/>
                                          </p:val>
                                        </p:tav>
                                        <p:tav tm="100000">
                                          <p:val>
                                            <p:strVal val="#ppt_h"/>
                                          </p:val>
                                        </p:tav>
                                      </p:tavLst>
                                    </p:anim>
                                  </p:childTnLst>
                                </p:cTn>
                              </p:par>
                              <p:par>
                                <p:cTn id="69" presetID="23" presetClass="entr" presetSubtype="16" fill="hold" grpId="0" nodeType="withEffect">
                                  <p:stCondLst>
                                    <p:cond delay="0"/>
                                  </p:stCondLst>
                                  <p:childTnLst>
                                    <p:set>
                                      <p:cBhvr>
                                        <p:cTn id="70" dur="1" fill="hold">
                                          <p:stCondLst>
                                            <p:cond delay="0"/>
                                          </p:stCondLst>
                                        </p:cTn>
                                        <p:tgtEl>
                                          <p:spTgt spid="472067">
                                            <p:txEl>
                                              <p:pRg st="18" end="18"/>
                                            </p:txEl>
                                          </p:spTgt>
                                        </p:tgtEl>
                                        <p:attrNameLst>
                                          <p:attrName>style.visibility</p:attrName>
                                        </p:attrNameLst>
                                      </p:cBhvr>
                                      <p:to>
                                        <p:strVal val="visible"/>
                                      </p:to>
                                    </p:set>
                                    <p:anim calcmode="lin" valueType="num">
                                      <p:cBhvr>
                                        <p:cTn id="71" dur="500" fill="hold"/>
                                        <p:tgtEl>
                                          <p:spTgt spid="472067">
                                            <p:txEl>
                                              <p:pRg st="18" end="18"/>
                                            </p:txEl>
                                          </p:spTgt>
                                        </p:tgtEl>
                                        <p:attrNameLst>
                                          <p:attrName>ppt_w</p:attrName>
                                        </p:attrNameLst>
                                      </p:cBhvr>
                                      <p:tavLst>
                                        <p:tav tm="0">
                                          <p:val>
                                            <p:fltVal val="0"/>
                                          </p:val>
                                        </p:tav>
                                        <p:tav tm="100000">
                                          <p:val>
                                            <p:strVal val="#ppt_w"/>
                                          </p:val>
                                        </p:tav>
                                      </p:tavLst>
                                    </p:anim>
                                    <p:anim calcmode="lin" valueType="num">
                                      <p:cBhvr>
                                        <p:cTn id="72" dur="500" fill="hold"/>
                                        <p:tgtEl>
                                          <p:spTgt spid="472067">
                                            <p:txEl>
                                              <p:pRg st="18" end="18"/>
                                            </p:txEl>
                                          </p:spTgt>
                                        </p:tgtEl>
                                        <p:attrNameLst>
                                          <p:attrName>ppt_h</p:attrName>
                                        </p:attrNameLst>
                                      </p:cBhvr>
                                      <p:tavLst>
                                        <p:tav tm="0">
                                          <p:val>
                                            <p:fltVal val="0"/>
                                          </p:val>
                                        </p:tav>
                                        <p:tav tm="100000">
                                          <p:val>
                                            <p:strVal val="#ppt_h"/>
                                          </p:val>
                                        </p:tav>
                                      </p:tavLst>
                                    </p:anim>
                                  </p:childTnLst>
                                </p:cTn>
                              </p:par>
                              <p:par>
                                <p:cTn id="73" presetID="23" presetClass="entr" presetSubtype="16" fill="hold" grpId="0" nodeType="withEffect">
                                  <p:stCondLst>
                                    <p:cond delay="0"/>
                                  </p:stCondLst>
                                  <p:childTnLst>
                                    <p:set>
                                      <p:cBhvr>
                                        <p:cTn id="74" dur="1" fill="hold">
                                          <p:stCondLst>
                                            <p:cond delay="0"/>
                                          </p:stCondLst>
                                        </p:cTn>
                                        <p:tgtEl>
                                          <p:spTgt spid="472067">
                                            <p:txEl>
                                              <p:pRg st="19" end="19"/>
                                            </p:txEl>
                                          </p:spTgt>
                                        </p:tgtEl>
                                        <p:attrNameLst>
                                          <p:attrName>style.visibility</p:attrName>
                                        </p:attrNameLst>
                                      </p:cBhvr>
                                      <p:to>
                                        <p:strVal val="visible"/>
                                      </p:to>
                                    </p:set>
                                    <p:anim calcmode="lin" valueType="num">
                                      <p:cBhvr>
                                        <p:cTn id="75" dur="500" fill="hold"/>
                                        <p:tgtEl>
                                          <p:spTgt spid="472067">
                                            <p:txEl>
                                              <p:pRg st="19" end="19"/>
                                            </p:txEl>
                                          </p:spTgt>
                                        </p:tgtEl>
                                        <p:attrNameLst>
                                          <p:attrName>ppt_w</p:attrName>
                                        </p:attrNameLst>
                                      </p:cBhvr>
                                      <p:tavLst>
                                        <p:tav tm="0">
                                          <p:val>
                                            <p:fltVal val="0"/>
                                          </p:val>
                                        </p:tav>
                                        <p:tav tm="100000">
                                          <p:val>
                                            <p:strVal val="#ppt_w"/>
                                          </p:val>
                                        </p:tav>
                                      </p:tavLst>
                                    </p:anim>
                                    <p:anim calcmode="lin" valueType="num">
                                      <p:cBhvr>
                                        <p:cTn id="76" dur="500" fill="hold"/>
                                        <p:tgtEl>
                                          <p:spTgt spid="472067">
                                            <p:txEl>
                                              <p:pRg st="19" end="19"/>
                                            </p:txEl>
                                          </p:spTgt>
                                        </p:tgtEl>
                                        <p:attrNameLst>
                                          <p:attrName>ppt_h</p:attrName>
                                        </p:attrNameLst>
                                      </p:cBhvr>
                                      <p:tavLst>
                                        <p:tav tm="0">
                                          <p:val>
                                            <p:fltVal val="0"/>
                                          </p:val>
                                        </p:tav>
                                        <p:tav tm="100000">
                                          <p:val>
                                            <p:strVal val="#ppt_h"/>
                                          </p:val>
                                        </p:tav>
                                      </p:tavLst>
                                    </p:anim>
                                  </p:childTnLst>
                                </p:cTn>
                              </p:par>
                            </p:childTnLst>
                          </p:cTn>
                        </p:par>
                      </p:childTnLst>
                    </p:cTn>
                  </p:par>
                  <p:par>
                    <p:cTn id="77" fill="hold">
                      <p:stCondLst>
                        <p:cond delay="indefinite"/>
                      </p:stCondLst>
                      <p:childTnLst>
                        <p:par>
                          <p:cTn id="78" fill="hold">
                            <p:stCondLst>
                              <p:cond delay="0"/>
                            </p:stCondLst>
                            <p:childTnLst>
                              <p:par>
                                <p:cTn id="79" presetID="23" presetClass="entr" presetSubtype="16" fill="hold" grpId="0" nodeType="clickEffect">
                                  <p:stCondLst>
                                    <p:cond delay="0"/>
                                  </p:stCondLst>
                                  <p:childTnLst>
                                    <p:set>
                                      <p:cBhvr>
                                        <p:cTn id="80" dur="1" fill="hold">
                                          <p:stCondLst>
                                            <p:cond delay="0"/>
                                          </p:stCondLst>
                                        </p:cTn>
                                        <p:tgtEl>
                                          <p:spTgt spid="472068"/>
                                        </p:tgtEl>
                                        <p:attrNameLst>
                                          <p:attrName>style.visibility</p:attrName>
                                        </p:attrNameLst>
                                      </p:cBhvr>
                                      <p:to>
                                        <p:strVal val="visible"/>
                                      </p:to>
                                    </p:set>
                                    <p:anim calcmode="lin" valueType="num">
                                      <p:cBhvr>
                                        <p:cTn id="81" dur="500" fill="hold"/>
                                        <p:tgtEl>
                                          <p:spTgt spid="472068"/>
                                        </p:tgtEl>
                                        <p:attrNameLst>
                                          <p:attrName>ppt_w</p:attrName>
                                        </p:attrNameLst>
                                      </p:cBhvr>
                                      <p:tavLst>
                                        <p:tav tm="0">
                                          <p:val>
                                            <p:fltVal val="0"/>
                                          </p:val>
                                        </p:tav>
                                        <p:tav tm="100000">
                                          <p:val>
                                            <p:strVal val="#ppt_w"/>
                                          </p:val>
                                        </p:tav>
                                      </p:tavLst>
                                    </p:anim>
                                    <p:anim calcmode="lin" valueType="num">
                                      <p:cBhvr>
                                        <p:cTn id="82" dur="500" fill="hold"/>
                                        <p:tgtEl>
                                          <p:spTgt spid="472068"/>
                                        </p:tgtEl>
                                        <p:attrNameLst>
                                          <p:attrName>ppt_h</p:attrName>
                                        </p:attrNameLst>
                                      </p:cBhvr>
                                      <p:tavLst>
                                        <p:tav tm="0">
                                          <p:val>
                                            <p:fltVal val="0"/>
                                          </p:val>
                                        </p:tav>
                                        <p:tav tm="100000">
                                          <p:val>
                                            <p:strVal val="#ppt_h"/>
                                          </p:val>
                                        </p:tav>
                                      </p:tavLst>
                                    </p:anim>
                                  </p:childTnLst>
                                </p:cTn>
                              </p:par>
                            </p:childTnLst>
                          </p:cTn>
                        </p:par>
                      </p:childTnLst>
                    </p:cTn>
                  </p:par>
                  <p:par>
                    <p:cTn id="83" fill="hold">
                      <p:stCondLst>
                        <p:cond delay="indefinite"/>
                      </p:stCondLst>
                      <p:childTnLst>
                        <p:par>
                          <p:cTn id="84" fill="hold">
                            <p:stCondLst>
                              <p:cond delay="0"/>
                            </p:stCondLst>
                            <p:childTnLst>
                              <p:par>
                                <p:cTn id="85" presetID="23" presetClass="entr" presetSubtype="16" fill="hold" nodeType="clickEffect">
                                  <p:stCondLst>
                                    <p:cond delay="0"/>
                                  </p:stCondLst>
                                  <p:childTnLst>
                                    <p:set>
                                      <p:cBhvr>
                                        <p:cTn id="86" dur="1" fill="hold">
                                          <p:stCondLst>
                                            <p:cond delay="0"/>
                                          </p:stCondLst>
                                        </p:cTn>
                                        <p:tgtEl>
                                          <p:spTgt spid="472069"/>
                                        </p:tgtEl>
                                        <p:attrNameLst>
                                          <p:attrName>style.visibility</p:attrName>
                                        </p:attrNameLst>
                                      </p:cBhvr>
                                      <p:to>
                                        <p:strVal val="visible"/>
                                      </p:to>
                                    </p:set>
                                    <p:anim calcmode="lin" valueType="num">
                                      <p:cBhvr>
                                        <p:cTn id="87" dur="500" fill="hold"/>
                                        <p:tgtEl>
                                          <p:spTgt spid="472069"/>
                                        </p:tgtEl>
                                        <p:attrNameLst>
                                          <p:attrName>ppt_w</p:attrName>
                                        </p:attrNameLst>
                                      </p:cBhvr>
                                      <p:tavLst>
                                        <p:tav tm="0">
                                          <p:val>
                                            <p:fltVal val="0"/>
                                          </p:val>
                                        </p:tav>
                                        <p:tav tm="100000">
                                          <p:val>
                                            <p:strVal val="#ppt_w"/>
                                          </p:val>
                                        </p:tav>
                                      </p:tavLst>
                                    </p:anim>
                                    <p:anim calcmode="lin" valueType="num">
                                      <p:cBhvr>
                                        <p:cTn id="88" dur="500" fill="hold"/>
                                        <p:tgtEl>
                                          <p:spTgt spid="47206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2067" grpId="0" build="p" animBg="1"/>
      <p:bldP spid="47206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114" name="Rectangle 2"/>
          <p:cNvSpPr>
            <a:spLocks noGrp="1" noChangeArrowheads="1"/>
          </p:cNvSpPr>
          <p:nvPr>
            <p:ph type="title"/>
          </p:nvPr>
        </p:nvSpPr>
        <p:spPr>
          <a:xfrm>
            <a:off x="152400" y="-76200"/>
            <a:ext cx="8839200" cy="563563"/>
          </a:xfrm>
        </p:spPr>
        <p:txBody>
          <a:bodyPr>
            <a:normAutofit fontScale="90000"/>
          </a:bodyPr>
          <a:lstStyle/>
          <a:p>
            <a:r>
              <a:rPr lang="en-US" sz="3600" dirty="0"/>
              <a:t>Example </a:t>
            </a:r>
            <a:r>
              <a:rPr lang="en-US" sz="3600" dirty="0" smtClean="0"/>
              <a:t>12</a:t>
            </a:r>
            <a:endParaRPr lang="en-US" sz="3600" dirty="0"/>
          </a:p>
        </p:txBody>
      </p:sp>
      <p:sp>
        <p:nvSpPr>
          <p:cNvPr id="474115" name="Rectangle 3"/>
          <p:cNvSpPr>
            <a:spLocks noGrp="1" noChangeArrowheads="1"/>
          </p:cNvSpPr>
          <p:nvPr>
            <p:ph type="body" sz="half" idx="1"/>
          </p:nvPr>
        </p:nvSpPr>
        <p:spPr>
          <a:xfrm>
            <a:off x="304800" y="609600"/>
            <a:ext cx="4876800" cy="6248400"/>
          </a:xfrm>
          <a:noFill/>
          <a:ln>
            <a:solidFill>
              <a:schemeClr val="tx1"/>
            </a:solidFill>
          </a:ln>
        </p:spPr>
        <p:txBody>
          <a:bodyPr>
            <a:normAutofit fontScale="92500" lnSpcReduction="10000"/>
          </a:bodyPr>
          <a:lstStyle/>
          <a:p>
            <a:pPr>
              <a:lnSpc>
                <a:spcPct val="80000"/>
              </a:lnSpc>
              <a:buFontTx/>
              <a:buNone/>
            </a:pPr>
            <a:r>
              <a:rPr lang="en-US" sz="1500" b="1" dirty="0"/>
              <a:t>/*  Adds two arrays and return the result in another array */</a:t>
            </a:r>
          </a:p>
          <a:p>
            <a:pPr>
              <a:lnSpc>
                <a:spcPct val="80000"/>
              </a:lnSpc>
              <a:buFontTx/>
              <a:buNone/>
            </a:pPr>
            <a:r>
              <a:rPr lang="en-US" sz="1500" b="1" dirty="0"/>
              <a:t>#include &lt;</a:t>
            </a:r>
            <a:r>
              <a:rPr lang="en-US" sz="1500" b="1" dirty="0" err="1"/>
              <a:t>stdio.h</a:t>
            </a:r>
            <a:r>
              <a:rPr lang="en-US" sz="1500" b="1" dirty="0"/>
              <a:t>&gt;</a:t>
            </a:r>
          </a:p>
          <a:p>
            <a:pPr>
              <a:lnSpc>
                <a:spcPct val="80000"/>
              </a:lnSpc>
              <a:buFontTx/>
              <a:buNone/>
            </a:pPr>
            <a:r>
              <a:rPr lang="en-US" sz="1500" b="1" dirty="0"/>
              <a:t>#define SIZE  5</a:t>
            </a:r>
          </a:p>
          <a:p>
            <a:pPr>
              <a:lnSpc>
                <a:spcPct val="80000"/>
              </a:lnSpc>
              <a:buFontTx/>
              <a:buNone/>
            </a:pPr>
            <a:endParaRPr lang="en-US" sz="1500" b="1" dirty="0"/>
          </a:p>
          <a:p>
            <a:pPr>
              <a:lnSpc>
                <a:spcPct val="80000"/>
              </a:lnSpc>
              <a:buFontTx/>
              <a:buNone/>
            </a:pPr>
            <a:r>
              <a:rPr lang="en-US" sz="1500" b="1" dirty="0"/>
              <a:t>void </a:t>
            </a:r>
            <a:r>
              <a:rPr lang="en-US" sz="1500" b="1" dirty="0" err="1"/>
              <a:t>read_array</a:t>
            </a:r>
            <a:r>
              <a:rPr lang="en-US" sz="1500" b="1" dirty="0"/>
              <a:t>(double a[], </a:t>
            </a:r>
            <a:r>
              <a:rPr lang="en-US" sz="1500" b="1" dirty="0" err="1"/>
              <a:t>int</a:t>
            </a:r>
            <a:r>
              <a:rPr lang="en-US" sz="1500" b="1" dirty="0"/>
              <a:t> size);</a:t>
            </a:r>
          </a:p>
          <a:p>
            <a:pPr>
              <a:lnSpc>
                <a:spcPct val="80000"/>
              </a:lnSpc>
              <a:buFontTx/>
              <a:buNone/>
            </a:pPr>
            <a:r>
              <a:rPr lang="en-US" sz="1500" b="1" dirty="0"/>
              <a:t>void </a:t>
            </a:r>
            <a:r>
              <a:rPr lang="en-US" sz="1500" b="1" dirty="0" err="1"/>
              <a:t>print_array</a:t>
            </a:r>
            <a:r>
              <a:rPr lang="en-US" sz="1500" b="1" dirty="0"/>
              <a:t>(double a[], </a:t>
            </a:r>
            <a:r>
              <a:rPr lang="en-US" sz="1500" b="1" dirty="0" err="1"/>
              <a:t>int</a:t>
            </a:r>
            <a:r>
              <a:rPr lang="en-US" sz="1500" b="1" dirty="0"/>
              <a:t> size);</a:t>
            </a:r>
          </a:p>
          <a:p>
            <a:pPr>
              <a:lnSpc>
                <a:spcPct val="80000"/>
              </a:lnSpc>
              <a:buFontTx/>
              <a:buNone/>
            </a:pPr>
            <a:r>
              <a:rPr lang="en-US" sz="1500" b="1" dirty="0"/>
              <a:t>void </a:t>
            </a:r>
            <a:r>
              <a:rPr lang="en-US" sz="1500" b="1" dirty="0" err="1"/>
              <a:t>add_arrays</a:t>
            </a:r>
            <a:r>
              <a:rPr lang="en-US" sz="1500" b="1" dirty="0"/>
              <a:t>(double a[], double b[], double c[], </a:t>
            </a:r>
            <a:r>
              <a:rPr lang="en-US" sz="1500" b="1" dirty="0" err="1"/>
              <a:t>int</a:t>
            </a:r>
            <a:r>
              <a:rPr lang="en-US" sz="1500" b="1" dirty="0"/>
              <a:t> size);</a:t>
            </a:r>
          </a:p>
          <a:p>
            <a:pPr>
              <a:lnSpc>
                <a:spcPct val="80000"/>
              </a:lnSpc>
              <a:buFontTx/>
              <a:buNone/>
            </a:pPr>
            <a:endParaRPr lang="en-US" sz="1500" b="1" dirty="0"/>
          </a:p>
          <a:p>
            <a:pPr>
              <a:lnSpc>
                <a:spcPct val="80000"/>
              </a:lnSpc>
              <a:buFontTx/>
              <a:buNone/>
            </a:pPr>
            <a:r>
              <a:rPr lang="en-US" sz="1500" b="1" dirty="0" err="1"/>
              <a:t>int</a:t>
            </a:r>
            <a:r>
              <a:rPr lang="en-US" sz="1500" b="1" dirty="0"/>
              <a:t> main(void) {</a:t>
            </a:r>
          </a:p>
          <a:p>
            <a:pPr>
              <a:lnSpc>
                <a:spcPct val="80000"/>
              </a:lnSpc>
              <a:buFontTx/>
              <a:buNone/>
            </a:pPr>
            <a:r>
              <a:rPr lang="en-US" sz="1500" b="1" dirty="0"/>
              <a:t>      double first[SIZE], second[SIZE], sum[SIZE]; </a:t>
            </a:r>
          </a:p>
          <a:p>
            <a:pPr>
              <a:lnSpc>
                <a:spcPct val="80000"/>
              </a:lnSpc>
              <a:buFontTx/>
              <a:buNone/>
            </a:pPr>
            <a:r>
              <a:rPr lang="en-US" sz="1500" b="1" dirty="0"/>
              <a:t>      </a:t>
            </a:r>
          </a:p>
          <a:p>
            <a:pPr>
              <a:lnSpc>
                <a:spcPct val="80000"/>
              </a:lnSpc>
              <a:buFontTx/>
              <a:buNone/>
            </a:pPr>
            <a:r>
              <a:rPr lang="en-US" sz="1500" b="1" dirty="0"/>
              <a:t>      </a:t>
            </a:r>
            <a:r>
              <a:rPr lang="en-US" sz="1500" b="1" dirty="0" err="1"/>
              <a:t>read_array</a:t>
            </a:r>
            <a:r>
              <a:rPr lang="en-US" sz="1500" b="1" dirty="0"/>
              <a:t>(</a:t>
            </a:r>
            <a:r>
              <a:rPr lang="en-US" sz="1500" b="1" dirty="0">
                <a:solidFill>
                  <a:srgbClr val="FF0000"/>
                </a:solidFill>
              </a:rPr>
              <a:t>first</a:t>
            </a:r>
            <a:r>
              <a:rPr lang="en-US" sz="1500" b="1" dirty="0"/>
              <a:t>, SIZE);</a:t>
            </a:r>
          </a:p>
          <a:p>
            <a:pPr>
              <a:lnSpc>
                <a:spcPct val="80000"/>
              </a:lnSpc>
              <a:buFontTx/>
              <a:buNone/>
            </a:pPr>
            <a:r>
              <a:rPr lang="en-US" sz="1500" b="1" dirty="0"/>
              <a:t>      </a:t>
            </a:r>
            <a:r>
              <a:rPr lang="en-US" sz="1500" b="1" dirty="0" err="1"/>
              <a:t>read_array</a:t>
            </a:r>
            <a:r>
              <a:rPr lang="en-US" sz="1500" b="1" dirty="0"/>
              <a:t>(</a:t>
            </a:r>
            <a:r>
              <a:rPr lang="en-US" sz="1500" b="1" dirty="0">
                <a:solidFill>
                  <a:srgbClr val="FF0000"/>
                </a:solidFill>
              </a:rPr>
              <a:t>second</a:t>
            </a:r>
            <a:r>
              <a:rPr lang="en-US" sz="1500" b="1" dirty="0"/>
              <a:t>, SIZE);</a:t>
            </a:r>
          </a:p>
          <a:p>
            <a:pPr>
              <a:lnSpc>
                <a:spcPct val="80000"/>
              </a:lnSpc>
              <a:buFontTx/>
              <a:buNone/>
            </a:pPr>
            <a:r>
              <a:rPr lang="en-US" sz="1500" b="1" dirty="0"/>
              <a:t>      </a:t>
            </a:r>
            <a:r>
              <a:rPr lang="en-US" sz="1500" b="1" dirty="0" err="1">
                <a:solidFill>
                  <a:srgbClr val="0033CC"/>
                </a:solidFill>
              </a:rPr>
              <a:t>add_arrays</a:t>
            </a:r>
            <a:r>
              <a:rPr lang="en-US" sz="1500" b="1" dirty="0">
                <a:solidFill>
                  <a:srgbClr val="0033CC"/>
                </a:solidFill>
              </a:rPr>
              <a:t>(</a:t>
            </a:r>
            <a:r>
              <a:rPr lang="en-US" sz="1500" b="1" dirty="0">
                <a:solidFill>
                  <a:srgbClr val="FF0000"/>
                </a:solidFill>
              </a:rPr>
              <a:t>first</a:t>
            </a:r>
            <a:r>
              <a:rPr lang="en-US" sz="1500" b="1" dirty="0">
                <a:solidFill>
                  <a:srgbClr val="0033CC"/>
                </a:solidFill>
              </a:rPr>
              <a:t>, </a:t>
            </a:r>
            <a:r>
              <a:rPr lang="en-US" sz="1500" b="1" dirty="0">
                <a:solidFill>
                  <a:srgbClr val="FF0000"/>
                </a:solidFill>
              </a:rPr>
              <a:t>second</a:t>
            </a:r>
            <a:r>
              <a:rPr lang="en-US" sz="1500" b="1" dirty="0">
                <a:solidFill>
                  <a:srgbClr val="0033CC"/>
                </a:solidFill>
              </a:rPr>
              <a:t>, </a:t>
            </a:r>
            <a:r>
              <a:rPr lang="en-US" sz="1500" b="1" dirty="0">
                <a:solidFill>
                  <a:srgbClr val="FF0000"/>
                </a:solidFill>
              </a:rPr>
              <a:t>sum</a:t>
            </a:r>
            <a:r>
              <a:rPr lang="en-US" sz="1500" b="1" dirty="0">
                <a:solidFill>
                  <a:srgbClr val="0033CC"/>
                </a:solidFill>
              </a:rPr>
              <a:t>, SIZE);</a:t>
            </a:r>
          </a:p>
          <a:p>
            <a:pPr>
              <a:lnSpc>
                <a:spcPct val="80000"/>
              </a:lnSpc>
              <a:buFontTx/>
              <a:buNone/>
            </a:pPr>
            <a:r>
              <a:rPr lang="en-US" sz="1500" b="1" dirty="0"/>
              <a:t>      </a:t>
            </a:r>
          </a:p>
          <a:p>
            <a:pPr>
              <a:lnSpc>
                <a:spcPct val="80000"/>
              </a:lnSpc>
              <a:buFontTx/>
              <a:buNone/>
            </a:pPr>
            <a:r>
              <a:rPr lang="en-US" sz="1500" b="1" dirty="0"/>
              <a:t>      </a:t>
            </a:r>
            <a:r>
              <a:rPr lang="en-US" sz="1500" b="1" dirty="0" err="1"/>
              <a:t>printf</a:t>
            </a:r>
            <a:r>
              <a:rPr lang="en-US" sz="1500" b="1" dirty="0"/>
              <a:t>("First Array: ");</a:t>
            </a:r>
          </a:p>
          <a:p>
            <a:pPr>
              <a:lnSpc>
                <a:spcPct val="80000"/>
              </a:lnSpc>
              <a:buFontTx/>
              <a:buNone/>
            </a:pPr>
            <a:r>
              <a:rPr lang="en-US" sz="1500" b="1" dirty="0"/>
              <a:t>      </a:t>
            </a:r>
            <a:r>
              <a:rPr lang="en-US" sz="1500" b="1" dirty="0" err="1"/>
              <a:t>print_array</a:t>
            </a:r>
            <a:r>
              <a:rPr lang="en-US" sz="1500" b="1" dirty="0"/>
              <a:t>(</a:t>
            </a:r>
            <a:r>
              <a:rPr lang="en-US" sz="1500" b="1" dirty="0">
                <a:solidFill>
                  <a:srgbClr val="FF0000"/>
                </a:solidFill>
              </a:rPr>
              <a:t>first</a:t>
            </a:r>
            <a:r>
              <a:rPr lang="en-US" sz="1500" b="1" dirty="0"/>
              <a:t>, SIZE);</a:t>
            </a:r>
          </a:p>
          <a:p>
            <a:pPr>
              <a:lnSpc>
                <a:spcPct val="80000"/>
              </a:lnSpc>
              <a:buFontTx/>
              <a:buNone/>
            </a:pPr>
            <a:r>
              <a:rPr lang="en-US" sz="1500" b="1" dirty="0"/>
              <a:t>      </a:t>
            </a:r>
            <a:r>
              <a:rPr lang="en-US" sz="1500" b="1" dirty="0" err="1"/>
              <a:t>printf</a:t>
            </a:r>
            <a:r>
              <a:rPr lang="en-US" sz="1500" b="1" dirty="0"/>
              <a:t>("Second Array: ");</a:t>
            </a:r>
          </a:p>
          <a:p>
            <a:pPr>
              <a:lnSpc>
                <a:spcPct val="80000"/>
              </a:lnSpc>
              <a:buFontTx/>
              <a:buNone/>
            </a:pPr>
            <a:r>
              <a:rPr lang="en-US" sz="1500" b="1" dirty="0"/>
              <a:t>      </a:t>
            </a:r>
            <a:r>
              <a:rPr lang="en-US" sz="1500" b="1" dirty="0" err="1"/>
              <a:t>print_array</a:t>
            </a:r>
            <a:r>
              <a:rPr lang="en-US" sz="1500" b="1" dirty="0"/>
              <a:t>(</a:t>
            </a:r>
            <a:r>
              <a:rPr lang="en-US" sz="1500" b="1" dirty="0">
                <a:solidFill>
                  <a:srgbClr val="FF0000"/>
                </a:solidFill>
              </a:rPr>
              <a:t>second</a:t>
            </a:r>
            <a:r>
              <a:rPr lang="en-US" sz="1500" b="1" dirty="0"/>
              <a:t>, SIZE);</a:t>
            </a:r>
          </a:p>
          <a:p>
            <a:pPr>
              <a:lnSpc>
                <a:spcPct val="80000"/>
              </a:lnSpc>
              <a:buFontTx/>
              <a:buNone/>
            </a:pPr>
            <a:r>
              <a:rPr lang="en-US" sz="1500" b="1" dirty="0"/>
              <a:t>      </a:t>
            </a:r>
            <a:r>
              <a:rPr lang="en-US" sz="1500" b="1" dirty="0" err="1"/>
              <a:t>printf</a:t>
            </a:r>
            <a:r>
              <a:rPr lang="en-US" sz="1500" b="1" dirty="0"/>
              <a:t>("Sum of Arrays: ");</a:t>
            </a:r>
          </a:p>
          <a:p>
            <a:pPr>
              <a:lnSpc>
                <a:spcPct val="80000"/>
              </a:lnSpc>
              <a:buFontTx/>
              <a:buNone/>
            </a:pPr>
            <a:r>
              <a:rPr lang="en-US" sz="1500" b="1" dirty="0"/>
              <a:t>      </a:t>
            </a:r>
            <a:r>
              <a:rPr lang="en-US" sz="1500" b="1" dirty="0" err="1"/>
              <a:t>print_array</a:t>
            </a:r>
            <a:r>
              <a:rPr lang="en-US" sz="1500" b="1" dirty="0"/>
              <a:t>(</a:t>
            </a:r>
            <a:r>
              <a:rPr lang="en-US" sz="1500" b="1" dirty="0">
                <a:solidFill>
                  <a:srgbClr val="FF0000"/>
                </a:solidFill>
              </a:rPr>
              <a:t>sum</a:t>
            </a:r>
            <a:r>
              <a:rPr lang="en-US" sz="1500" b="1" dirty="0"/>
              <a:t>, SIZE);</a:t>
            </a:r>
          </a:p>
          <a:p>
            <a:pPr>
              <a:lnSpc>
                <a:spcPct val="80000"/>
              </a:lnSpc>
              <a:buFontTx/>
              <a:buNone/>
            </a:pPr>
            <a:r>
              <a:rPr lang="en-US" sz="1500" b="1" dirty="0"/>
              <a:t>      </a:t>
            </a:r>
          </a:p>
          <a:p>
            <a:pPr>
              <a:lnSpc>
                <a:spcPct val="80000"/>
              </a:lnSpc>
              <a:buFontTx/>
              <a:buNone/>
            </a:pPr>
            <a:r>
              <a:rPr lang="en-US" sz="1500" b="1" dirty="0"/>
              <a:t>      system("pause");</a:t>
            </a:r>
          </a:p>
          <a:p>
            <a:pPr>
              <a:lnSpc>
                <a:spcPct val="80000"/>
              </a:lnSpc>
              <a:buFontTx/>
              <a:buNone/>
            </a:pPr>
            <a:r>
              <a:rPr lang="en-US" sz="1500" b="1" dirty="0"/>
              <a:t>      return 0;</a:t>
            </a:r>
          </a:p>
          <a:p>
            <a:pPr>
              <a:lnSpc>
                <a:spcPct val="80000"/>
              </a:lnSpc>
              <a:buFontTx/>
              <a:buNone/>
            </a:pPr>
            <a:r>
              <a:rPr lang="en-US" sz="1500" b="1" dirty="0"/>
              <a:t>}</a:t>
            </a:r>
          </a:p>
          <a:p>
            <a:pPr>
              <a:lnSpc>
                <a:spcPct val="80000"/>
              </a:lnSpc>
              <a:buFontTx/>
              <a:buNone/>
            </a:pPr>
            <a:r>
              <a:rPr lang="en-US" sz="1500" b="1" dirty="0"/>
              <a:t> </a:t>
            </a:r>
          </a:p>
        </p:txBody>
      </p:sp>
      <p:sp>
        <p:nvSpPr>
          <p:cNvPr id="7" name="Slide Number Placeholder 6"/>
          <p:cNvSpPr>
            <a:spLocks noGrp="1"/>
          </p:cNvSpPr>
          <p:nvPr>
            <p:ph type="sldNum" sz="quarter" idx="11"/>
          </p:nvPr>
        </p:nvSpPr>
        <p:spPr/>
        <p:txBody>
          <a:bodyPr/>
          <a:lstStyle/>
          <a:p>
            <a:fld id="{27B67273-BE4D-4776-B509-4531AE4597B7}" type="slidenum">
              <a:rPr lang="ar-SA"/>
              <a:pPr/>
              <a:t>28</a:t>
            </a:fld>
            <a:endParaRPr lang="en-US"/>
          </a:p>
        </p:txBody>
      </p:sp>
      <p:sp>
        <p:nvSpPr>
          <p:cNvPr id="474116" name="Text Box 4"/>
          <p:cNvSpPr txBox="1">
            <a:spLocks noChangeArrowheads="1"/>
          </p:cNvSpPr>
          <p:nvPr/>
        </p:nvSpPr>
        <p:spPr bwMode="auto">
          <a:xfrm>
            <a:off x="5181600" y="609600"/>
            <a:ext cx="3657600" cy="5078313"/>
          </a:xfrm>
          <a:prstGeom prst="rect">
            <a:avLst/>
          </a:prstGeom>
          <a:solidFill>
            <a:schemeClr val="bg1"/>
          </a:solidFill>
          <a:ln w="9525">
            <a:solidFill>
              <a:schemeClr val="tx1"/>
            </a:solidFill>
            <a:miter lim="800000"/>
            <a:headEnd/>
            <a:tailEnd/>
          </a:ln>
          <a:effectLst/>
        </p:spPr>
        <p:txBody>
          <a:bodyPr wrap="square">
            <a:spAutoFit/>
          </a:bodyPr>
          <a:lstStyle/>
          <a:p>
            <a:pPr>
              <a:lnSpc>
                <a:spcPct val="80000"/>
              </a:lnSpc>
              <a:spcBef>
                <a:spcPct val="20000"/>
              </a:spcBef>
            </a:pPr>
            <a:r>
              <a:rPr lang="en-US" sz="1500" b="1" dirty="0">
                <a:latin typeface="Times New Roman" pitchFamily="18" charset="0"/>
              </a:rPr>
              <a:t>void </a:t>
            </a:r>
            <a:r>
              <a:rPr lang="en-US" sz="1500" b="1" dirty="0" err="1">
                <a:latin typeface="Times New Roman" pitchFamily="18" charset="0"/>
              </a:rPr>
              <a:t>read_array</a:t>
            </a:r>
            <a:r>
              <a:rPr lang="en-US" sz="1500" b="1" dirty="0">
                <a:latin typeface="Times New Roman" pitchFamily="18" charset="0"/>
              </a:rPr>
              <a:t> (double a[], </a:t>
            </a:r>
            <a:r>
              <a:rPr lang="en-US" sz="1500" b="1" dirty="0" err="1">
                <a:latin typeface="Times New Roman" pitchFamily="18" charset="0"/>
              </a:rPr>
              <a:t>int</a:t>
            </a:r>
            <a:r>
              <a:rPr lang="en-US" sz="1500" b="1" dirty="0">
                <a:latin typeface="Times New Roman" pitchFamily="18" charset="0"/>
              </a:rPr>
              <a:t> size) {</a:t>
            </a:r>
          </a:p>
          <a:p>
            <a:pPr>
              <a:lnSpc>
                <a:spcPct val="80000"/>
              </a:lnSpc>
              <a:spcBef>
                <a:spcPct val="20000"/>
              </a:spcBef>
            </a:pPr>
            <a:r>
              <a:rPr lang="en-US" sz="1500" b="1" dirty="0">
                <a:latin typeface="Times New Roman" pitchFamily="18" charset="0"/>
              </a:rPr>
              <a:t>     </a:t>
            </a:r>
            <a:r>
              <a:rPr lang="en-US" sz="1500" b="1" dirty="0" err="1">
                <a:latin typeface="Times New Roman" pitchFamily="18" charset="0"/>
              </a:rPr>
              <a:t>int</a:t>
            </a:r>
            <a:r>
              <a:rPr lang="en-US" sz="1500" b="1" dirty="0">
                <a:latin typeface="Times New Roman" pitchFamily="18" charset="0"/>
              </a:rPr>
              <a:t> </a:t>
            </a:r>
            <a:r>
              <a:rPr lang="en-US" sz="1500" b="1" dirty="0" err="1">
                <a:latin typeface="Times New Roman" pitchFamily="18" charset="0"/>
              </a:rPr>
              <a:t>i</a:t>
            </a:r>
            <a:r>
              <a:rPr lang="en-US" sz="1500" b="1" dirty="0">
                <a:latin typeface="Times New Roman" pitchFamily="18" charset="0"/>
              </a:rPr>
              <a:t>;</a:t>
            </a:r>
          </a:p>
          <a:p>
            <a:pPr>
              <a:lnSpc>
                <a:spcPct val="80000"/>
              </a:lnSpc>
              <a:spcBef>
                <a:spcPct val="20000"/>
              </a:spcBef>
            </a:pPr>
            <a:r>
              <a:rPr lang="en-US" sz="1500" b="1" dirty="0">
                <a:latin typeface="Times New Roman" pitchFamily="18" charset="0"/>
              </a:rPr>
              <a:t>     </a:t>
            </a:r>
            <a:r>
              <a:rPr lang="en-US" sz="1500" b="1" dirty="0" err="1">
                <a:latin typeface="Times New Roman" pitchFamily="18" charset="0"/>
              </a:rPr>
              <a:t>printf</a:t>
            </a:r>
            <a:r>
              <a:rPr lang="en-US" sz="1500" b="1" dirty="0">
                <a:latin typeface="Times New Roman" pitchFamily="18" charset="0"/>
              </a:rPr>
              <a:t>("Enter %d integer numbers separated by blanks\n&gt; ", size);</a:t>
            </a:r>
          </a:p>
          <a:p>
            <a:pPr>
              <a:lnSpc>
                <a:spcPct val="80000"/>
              </a:lnSpc>
              <a:spcBef>
                <a:spcPct val="20000"/>
              </a:spcBef>
            </a:pPr>
            <a:r>
              <a:rPr lang="en-US" sz="1500" b="1" dirty="0">
                <a:latin typeface="Times New Roman" pitchFamily="18" charset="0"/>
              </a:rPr>
              <a:t>     for  (</a:t>
            </a:r>
            <a:r>
              <a:rPr lang="en-US" sz="1500" b="1" dirty="0" err="1">
                <a:latin typeface="Times New Roman" pitchFamily="18" charset="0"/>
              </a:rPr>
              <a:t>i</a:t>
            </a:r>
            <a:r>
              <a:rPr lang="en-US" sz="1500" b="1" dirty="0">
                <a:latin typeface="Times New Roman" pitchFamily="18" charset="0"/>
              </a:rPr>
              <a:t> = 0;  </a:t>
            </a:r>
            <a:r>
              <a:rPr lang="en-US" sz="1500" b="1" dirty="0" err="1">
                <a:latin typeface="Times New Roman" pitchFamily="18" charset="0"/>
              </a:rPr>
              <a:t>i</a:t>
            </a:r>
            <a:r>
              <a:rPr lang="en-US" sz="1500" b="1" dirty="0">
                <a:latin typeface="Times New Roman" pitchFamily="18" charset="0"/>
              </a:rPr>
              <a:t> &lt; size;  ++</a:t>
            </a:r>
            <a:r>
              <a:rPr lang="en-US" sz="1500" b="1" dirty="0" err="1">
                <a:latin typeface="Times New Roman" pitchFamily="18" charset="0"/>
              </a:rPr>
              <a:t>i</a:t>
            </a:r>
            <a:r>
              <a:rPr lang="en-US" sz="1500" b="1" dirty="0">
                <a:latin typeface="Times New Roman" pitchFamily="18" charset="0"/>
              </a:rPr>
              <a:t>)</a:t>
            </a:r>
          </a:p>
          <a:p>
            <a:pPr>
              <a:lnSpc>
                <a:spcPct val="80000"/>
              </a:lnSpc>
              <a:spcBef>
                <a:spcPct val="20000"/>
              </a:spcBef>
            </a:pPr>
            <a:r>
              <a:rPr lang="en-US" sz="1500" b="1" dirty="0">
                <a:latin typeface="Times New Roman" pitchFamily="18" charset="0"/>
              </a:rPr>
              <a:t>         </a:t>
            </a:r>
            <a:r>
              <a:rPr lang="en-US" sz="1500" b="1" dirty="0" err="1">
                <a:latin typeface="Times New Roman" pitchFamily="18" charset="0"/>
              </a:rPr>
              <a:t>scanf</a:t>
            </a:r>
            <a:r>
              <a:rPr lang="en-US" sz="1500" b="1" dirty="0">
                <a:latin typeface="Times New Roman" pitchFamily="18" charset="0"/>
              </a:rPr>
              <a:t>("%lf", &amp;a[</a:t>
            </a:r>
            <a:r>
              <a:rPr lang="en-US" sz="1500" b="1" dirty="0" err="1">
                <a:latin typeface="Times New Roman" pitchFamily="18" charset="0"/>
              </a:rPr>
              <a:t>i</a:t>
            </a:r>
            <a:r>
              <a:rPr lang="en-US" sz="1500" b="1" dirty="0">
                <a:latin typeface="Times New Roman" pitchFamily="18" charset="0"/>
              </a:rPr>
              <a:t>]);</a:t>
            </a:r>
          </a:p>
          <a:p>
            <a:pPr>
              <a:lnSpc>
                <a:spcPct val="80000"/>
              </a:lnSpc>
              <a:spcBef>
                <a:spcPct val="20000"/>
              </a:spcBef>
            </a:pPr>
            <a:r>
              <a:rPr lang="en-US" sz="1500" b="1" dirty="0" smtClean="0">
                <a:latin typeface="Times New Roman" pitchFamily="18" charset="0"/>
              </a:rPr>
              <a:t>}</a:t>
            </a:r>
            <a:endParaRPr lang="en-US" sz="1500" b="1" dirty="0">
              <a:latin typeface="Times New Roman" pitchFamily="18" charset="0"/>
            </a:endParaRPr>
          </a:p>
          <a:p>
            <a:pPr>
              <a:lnSpc>
                <a:spcPct val="80000"/>
              </a:lnSpc>
              <a:spcBef>
                <a:spcPct val="20000"/>
              </a:spcBef>
            </a:pPr>
            <a:r>
              <a:rPr lang="en-US" sz="1500" b="1" dirty="0">
                <a:solidFill>
                  <a:srgbClr val="0033CC"/>
                </a:solidFill>
                <a:latin typeface="Times New Roman" pitchFamily="18" charset="0"/>
              </a:rPr>
              <a:t>void </a:t>
            </a:r>
            <a:r>
              <a:rPr lang="en-US" sz="1500" b="1" dirty="0" err="1">
                <a:solidFill>
                  <a:srgbClr val="0033CC"/>
                </a:solidFill>
                <a:latin typeface="Times New Roman" pitchFamily="18" charset="0"/>
              </a:rPr>
              <a:t>add_arrays</a:t>
            </a:r>
            <a:r>
              <a:rPr lang="en-US" sz="1500" b="1" dirty="0">
                <a:solidFill>
                  <a:srgbClr val="0033CC"/>
                </a:solidFill>
                <a:latin typeface="Times New Roman" pitchFamily="18" charset="0"/>
              </a:rPr>
              <a:t>(double a[], double b[], </a:t>
            </a:r>
          </a:p>
          <a:p>
            <a:pPr>
              <a:lnSpc>
                <a:spcPct val="80000"/>
              </a:lnSpc>
              <a:spcBef>
                <a:spcPct val="20000"/>
              </a:spcBef>
            </a:pPr>
            <a:r>
              <a:rPr lang="en-US" sz="1500" b="1" dirty="0">
                <a:solidFill>
                  <a:srgbClr val="0033CC"/>
                </a:solidFill>
                <a:latin typeface="Times New Roman" pitchFamily="18" charset="0"/>
              </a:rPr>
              <a:t>                                  double c[], </a:t>
            </a:r>
            <a:r>
              <a:rPr lang="en-US" sz="1500" b="1" dirty="0" err="1">
                <a:solidFill>
                  <a:srgbClr val="0033CC"/>
                </a:solidFill>
                <a:latin typeface="Times New Roman" pitchFamily="18" charset="0"/>
              </a:rPr>
              <a:t>int</a:t>
            </a:r>
            <a:r>
              <a:rPr lang="en-US" sz="1500" b="1" dirty="0">
                <a:solidFill>
                  <a:srgbClr val="0033CC"/>
                </a:solidFill>
                <a:latin typeface="Times New Roman" pitchFamily="18" charset="0"/>
              </a:rPr>
              <a:t> size)</a:t>
            </a:r>
          </a:p>
          <a:p>
            <a:pPr>
              <a:lnSpc>
                <a:spcPct val="80000"/>
              </a:lnSpc>
              <a:spcBef>
                <a:spcPct val="20000"/>
              </a:spcBef>
            </a:pPr>
            <a:r>
              <a:rPr lang="en-US" sz="1500" b="1" dirty="0">
                <a:solidFill>
                  <a:srgbClr val="0033CC"/>
                </a:solidFill>
                <a:latin typeface="Times New Roman" pitchFamily="18" charset="0"/>
              </a:rPr>
              <a:t>{</a:t>
            </a:r>
          </a:p>
          <a:p>
            <a:pPr>
              <a:lnSpc>
                <a:spcPct val="80000"/>
              </a:lnSpc>
              <a:spcBef>
                <a:spcPct val="20000"/>
              </a:spcBef>
            </a:pPr>
            <a:r>
              <a:rPr lang="en-US" sz="1500" b="1" dirty="0">
                <a:solidFill>
                  <a:srgbClr val="0033CC"/>
                </a:solidFill>
                <a:latin typeface="Times New Roman" pitchFamily="18" charset="0"/>
              </a:rPr>
              <a:t>     </a:t>
            </a:r>
            <a:r>
              <a:rPr lang="en-US" sz="1500" b="1" dirty="0" err="1">
                <a:solidFill>
                  <a:srgbClr val="0033CC"/>
                </a:solidFill>
                <a:latin typeface="Times New Roman" pitchFamily="18" charset="0"/>
              </a:rPr>
              <a:t>int</a:t>
            </a:r>
            <a:r>
              <a:rPr lang="en-US" sz="1500" b="1" dirty="0">
                <a:solidFill>
                  <a:srgbClr val="0033CC"/>
                </a:solidFill>
                <a:latin typeface="Times New Roman" pitchFamily="18" charset="0"/>
              </a:rPr>
              <a:t> </a:t>
            </a:r>
            <a:r>
              <a:rPr lang="en-US" sz="1500" b="1" dirty="0" err="1">
                <a:solidFill>
                  <a:srgbClr val="0033CC"/>
                </a:solidFill>
                <a:latin typeface="Times New Roman" pitchFamily="18" charset="0"/>
              </a:rPr>
              <a:t>i</a:t>
            </a:r>
            <a:r>
              <a:rPr lang="en-US" sz="1500" b="1" dirty="0">
                <a:solidFill>
                  <a:srgbClr val="0033CC"/>
                </a:solidFill>
                <a:latin typeface="Times New Roman" pitchFamily="18" charset="0"/>
              </a:rPr>
              <a:t>;</a:t>
            </a:r>
          </a:p>
          <a:p>
            <a:pPr>
              <a:lnSpc>
                <a:spcPct val="80000"/>
              </a:lnSpc>
              <a:spcBef>
                <a:spcPct val="20000"/>
              </a:spcBef>
            </a:pPr>
            <a:r>
              <a:rPr lang="en-US" sz="1500" b="1" dirty="0">
                <a:solidFill>
                  <a:srgbClr val="0033CC"/>
                </a:solidFill>
                <a:latin typeface="Times New Roman" pitchFamily="18" charset="0"/>
              </a:rPr>
              <a:t>     </a:t>
            </a:r>
          </a:p>
          <a:p>
            <a:pPr>
              <a:lnSpc>
                <a:spcPct val="80000"/>
              </a:lnSpc>
              <a:spcBef>
                <a:spcPct val="20000"/>
              </a:spcBef>
            </a:pPr>
            <a:r>
              <a:rPr lang="en-US" sz="1500" b="1" dirty="0">
                <a:solidFill>
                  <a:srgbClr val="0033CC"/>
                </a:solidFill>
                <a:latin typeface="Times New Roman" pitchFamily="18" charset="0"/>
              </a:rPr>
              <a:t>     for (</a:t>
            </a:r>
            <a:r>
              <a:rPr lang="en-US" sz="1500" b="1" dirty="0" err="1">
                <a:solidFill>
                  <a:srgbClr val="0033CC"/>
                </a:solidFill>
                <a:latin typeface="Times New Roman" pitchFamily="18" charset="0"/>
              </a:rPr>
              <a:t>i</a:t>
            </a:r>
            <a:r>
              <a:rPr lang="en-US" sz="1500" b="1" dirty="0">
                <a:solidFill>
                  <a:srgbClr val="0033CC"/>
                </a:solidFill>
                <a:latin typeface="Times New Roman" pitchFamily="18" charset="0"/>
              </a:rPr>
              <a:t>=0; </a:t>
            </a:r>
            <a:r>
              <a:rPr lang="en-US" sz="1500" b="1" dirty="0" err="1">
                <a:solidFill>
                  <a:srgbClr val="0033CC"/>
                </a:solidFill>
                <a:latin typeface="Times New Roman" pitchFamily="18" charset="0"/>
              </a:rPr>
              <a:t>i</a:t>
            </a:r>
            <a:r>
              <a:rPr lang="en-US" sz="1500" b="1" dirty="0">
                <a:solidFill>
                  <a:srgbClr val="0033CC"/>
                </a:solidFill>
                <a:latin typeface="Times New Roman" pitchFamily="18" charset="0"/>
              </a:rPr>
              <a:t>&lt;size; </a:t>
            </a:r>
            <a:r>
              <a:rPr lang="en-US" sz="1500" b="1" dirty="0" err="1">
                <a:solidFill>
                  <a:srgbClr val="0033CC"/>
                </a:solidFill>
                <a:latin typeface="Times New Roman" pitchFamily="18" charset="0"/>
              </a:rPr>
              <a:t>i</a:t>
            </a:r>
            <a:r>
              <a:rPr lang="en-US" sz="1500" b="1" dirty="0">
                <a:solidFill>
                  <a:srgbClr val="0033CC"/>
                </a:solidFill>
                <a:latin typeface="Times New Roman" pitchFamily="18" charset="0"/>
              </a:rPr>
              <a:t>++)</a:t>
            </a:r>
          </a:p>
          <a:p>
            <a:pPr>
              <a:lnSpc>
                <a:spcPct val="80000"/>
              </a:lnSpc>
              <a:spcBef>
                <a:spcPct val="20000"/>
              </a:spcBef>
            </a:pPr>
            <a:r>
              <a:rPr lang="en-US" sz="1500" b="1" dirty="0">
                <a:solidFill>
                  <a:srgbClr val="0033CC"/>
                </a:solidFill>
                <a:latin typeface="Times New Roman" pitchFamily="18" charset="0"/>
              </a:rPr>
              <a:t>         c[</a:t>
            </a:r>
            <a:r>
              <a:rPr lang="en-US" sz="1500" b="1" dirty="0" err="1">
                <a:solidFill>
                  <a:srgbClr val="0033CC"/>
                </a:solidFill>
                <a:latin typeface="Times New Roman" pitchFamily="18" charset="0"/>
              </a:rPr>
              <a:t>i</a:t>
            </a:r>
            <a:r>
              <a:rPr lang="en-US" sz="1500" b="1" dirty="0">
                <a:solidFill>
                  <a:srgbClr val="0033CC"/>
                </a:solidFill>
                <a:latin typeface="Times New Roman" pitchFamily="18" charset="0"/>
              </a:rPr>
              <a:t>] = a[</a:t>
            </a:r>
            <a:r>
              <a:rPr lang="en-US" sz="1500" b="1" dirty="0" err="1">
                <a:solidFill>
                  <a:srgbClr val="0033CC"/>
                </a:solidFill>
                <a:latin typeface="Times New Roman" pitchFamily="18" charset="0"/>
              </a:rPr>
              <a:t>i</a:t>
            </a:r>
            <a:r>
              <a:rPr lang="en-US" sz="1500" b="1" dirty="0">
                <a:solidFill>
                  <a:srgbClr val="0033CC"/>
                </a:solidFill>
                <a:latin typeface="Times New Roman" pitchFamily="18" charset="0"/>
              </a:rPr>
              <a:t>] + b[</a:t>
            </a:r>
            <a:r>
              <a:rPr lang="en-US" sz="1500" b="1" dirty="0" err="1">
                <a:solidFill>
                  <a:srgbClr val="0033CC"/>
                </a:solidFill>
                <a:latin typeface="Times New Roman" pitchFamily="18" charset="0"/>
              </a:rPr>
              <a:t>i</a:t>
            </a:r>
            <a:r>
              <a:rPr lang="en-US" sz="1500" b="1" dirty="0">
                <a:solidFill>
                  <a:srgbClr val="0033CC"/>
                </a:solidFill>
                <a:latin typeface="Times New Roman" pitchFamily="18" charset="0"/>
              </a:rPr>
              <a:t>];</a:t>
            </a:r>
          </a:p>
          <a:p>
            <a:pPr>
              <a:lnSpc>
                <a:spcPct val="80000"/>
              </a:lnSpc>
              <a:spcBef>
                <a:spcPct val="20000"/>
              </a:spcBef>
            </a:pPr>
            <a:r>
              <a:rPr lang="en-US" sz="1500" b="1" dirty="0" smtClean="0">
                <a:solidFill>
                  <a:srgbClr val="0033CC"/>
                </a:solidFill>
                <a:latin typeface="Times New Roman" pitchFamily="18" charset="0"/>
              </a:rPr>
              <a:t>}</a:t>
            </a:r>
            <a:endParaRPr lang="en-US" sz="1500" b="1" dirty="0">
              <a:solidFill>
                <a:srgbClr val="0033CC"/>
              </a:solidFill>
              <a:latin typeface="Times New Roman" pitchFamily="18" charset="0"/>
            </a:endParaRPr>
          </a:p>
          <a:p>
            <a:pPr>
              <a:lnSpc>
                <a:spcPct val="80000"/>
              </a:lnSpc>
              <a:spcBef>
                <a:spcPct val="20000"/>
              </a:spcBef>
            </a:pPr>
            <a:r>
              <a:rPr lang="en-US" sz="1500" b="1" dirty="0">
                <a:latin typeface="Times New Roman" pitchFamily="18" charset="0"/>
              </a:rPr>
              <a:t>void </a:t>
            </a:r>
            <a:r>
              <a:rPr lang="en-US" sz="1500" b="1" dirty="0" err="1">
                <a:latin typeface="Times New Roman" pitchFamily="18" charset="0"/>
              </a:rPr>
              <a:t>print_array</a:t>
            </a:r>
            <a:r>
              <a:rPr lang="en-US" sz="1500" b="1" dirty="0">
                <a:latin typeface="Times New Roman" pitchFamily="18" charset="0"/>
              </a:rPr>
              <a:t>(double a[], </a:t>
            </a:r>
            <a:r>
              <a:rPr lang="en-US" sz="1500" b="1" dirty="0" err="1">
                <a:latin typeface="Times New Roman" pitchFamily="18" charset="0"/>
              </a:rPr>
              <a:t>int</a:t>
            </a:r>
            <a:r>
              <a:rPr lang="en-US" sz="1500" b="1" dirty="0">
                <a:latin typeface="Times New Roman" pitchFamily="18" charset="0"/>
              </a:rPr>
              <a:t> size) {</a:t>
            </a:r>
          </a:p>
          <a:p>
            <a:pPr>
              <a:lnSpc>
                <a:spcPct val="80000"/>
              </a:lnSpc>
              <a:spcBef>
                <a:spcPct val="20000"/>
              </a:spcBef>
            </a:pPr>
            <a:r>
              <a:rPr lang="en-US" sz="1500" b="1" dirty="0">
                <a:latin typeface="Times New Roman" pitchFamily="18" charset="0"/>
              </a:rPr>
              <a:t>       </a:t>
            </a:r>
            <a:r>
              <a:rPr lang="en-US" sz="1500" b="1" dirty="0" err="1">
                <a:latin typeface="Times New Roman" pitchFamily="18" charset="0"/>
              </a:rPr>
              <a:t>int</a:t>
            </a:r>
            <a:r>
              <a:rPr lang="en-US" sz="1500" b="1" dirty="0">
                <a:latin typeface="Times New Roman" pitchFamily="18" charset="0"/>
              </a:rPr>
              <a:t> </a:t>
            </a:r>
            <a:r>
              <a:rPr lang="en-US" sz="1500" b="1" dirty="0" err="1">
                <a:latin typeface="Times New Roman" pitchFamily="18" charset="0"/>
              </a:rPr>
              <a:t>i</a:t>
            </a:r>
            <a:r>
              <a:rPr lang="en-US" sz="1500" b="1" dirty="0">
                <a:latin typeface="Times New Roman" pitchFamily="18" charset="0"/>
              </a:rPr>
              <a:t>;</a:t>
            </a:r>
          </a:p>
          <a:p>
            <a:pPr>
              <a:lnSpc>
                <a:spcPct val="80000"/>
              </a:lnSpc>
              <a:spcBef>
                <a:spcPct val="20000"/>
              </a:spcBef>
            </a:pPr>
            <a:r>
              <a:rPr lang="en-US" sz="1500" b="1" dirty="0">
                <a:latin typeface="Times New Roman" pitchFamily="18" charset="0"/>
              </a:rPr>
              <a:t>       </a:t>
            </a:r>
          </a:p>
          <a:p>
            <a:pPr>
              <a:lnSpc>
                <a:spcPct val="80000"/>
              </a:lnSpc>
              <a:spcBef>
                <a:spcPct val="20000"/>
              </a:spcBef>
            </a:pPr>
            <a:r>
              <a:rPr lang="en-US" sz="1500" b="1" dirty="0">
                <a:latin typeface="Times New Roman" pitchFamily="18" charset="0"/>
              </a:rPr>
              <a:t>       for (</a:t>
            </a:r>
            <a:r>
              <a:rPr lang="en-US" sz="1500" b="1" dirty="0" err="1">
                <a:latin typeface="Times New Roman" pitchFamily="18" charset="0"/>
              </a:rPr>
              <a:t>i</a:t>
            </a:r>
            <a:r>
              <a:rPr lang="en-US" sz="1500" b="1" dirty="0">
                <a:latin typeface="Times New Roman" pitchFamily="18" charset="0"/>
              </a:rPr>
              <a:t> = 0;  </a:t>
            </a:r>
            <a:r>
              <a:rPr lang="en-US" sz="1500" b="1" dirty="0" err="1">
                <a:latin typeface="Times New Roman" pitchFamily="18" charset="0"/>
              </a:rPr>
              <a:t>i</a:t>
            </a:r>
            <a:r>
              <a:rPr lang="en-US" sz="1500" b="1" dirty="0">
                <a:latin typeface="Times New Roman" pitchFamily="18" charset="0"/>
              </a:rPr>
              <a:t> &lt; size;  ++</a:t>
            </a:r>
            <a:r>
              <a:rPr lang="en-US" sz="1500" b="1" dirty="0" err="1">
                <a:latin typeface="Times New Roman" pitchFamily="18" charset="0"/>
              </a:rPr>
              <a:t>i</a:t>
            </a:r>
            <a:r>
              <a:rPr lang="en-US" sz="1500" b="1" dirty="0">
                <a:latin typeface="Times New Roman" pitchFamily="18" charset="0"/>
              </a:rPr>
              <a:t>) </a:t>
            </a:r>
          </a:p>
          <a:p>
            <a:pPr>
              <a:lnSpc>
                <a:spcPct val="80000"/>
              </a:lnSpc>
              <a:spcBef>
                <a:spcPct val="20000"/>
              </a:spcBef>
            </a:pPr>
            <a:r>
              <a:rPr lang="en-US" sz="1500" b="1" dirty="0">
                <a:latin typeface="Times New Roman" pitchFamily="18" charset="0"/>
              </a:rPr>
              <a:t>             </a:t>
            </a:r>
            <a:r>
              <a:rPr lang="en-US" sz="1500" b="1" dirty="0" err="1">
                <a:latin typeface="Times New Roman" pitchFamily="18" charset="0"/>
              </a:rPr>
              <a:t>printf</a:t>
            </a:r>
            <a:r>
              <a:rPr lang="en-US" sz="1500" b="1" dirty="0">
                <a:latin typeface="Times New Roman" pitchFamily="18" charset="0"/>
              </a:rPr>
              <a:t>("%.2f\t", a[</a:t>
            </a:r>
            <a:r>
              <a:rPr lang="en-US" sz="1500" b="1" dirty="0" err="1">
                <a:latin typeface="Times New Roman" pitchFamily="18" charset="0"/>
              </a:rPr>
              <a:t>i</a:t>
            </a:r>
            <a:r>
              <a:rPr lang="en-US" sz="1500" b="1" dirty="0">
                <a:latin typeface="Times New Roman" pitchFamily="18" charset="0"/>
              </a:rPr>
              <a:t>]);</a:t>
            </a:r>
          </a:p>
          <a:p>
            <a:pPr>
              <a:lnSpc>
                <a:spcPct val="80000"/>
              </a:lnSpc>
              <a:spcBef>
                <a:spcPct val="20000"/>
              </a:spcBef>
            </a:pPr>
            <a:r>
              <a:rPr lang="en-US" sz="1500" b="1" dirty="0">
                <a:latin typeface="Times New Roman" pitchFamily="18" charset="0"/>
              </a:rPr>
              <a:t>       </a:t>
            </a:r>
            <a:r>
              <a:rPr lang="en-US" sz="1500" b="1" dirty="0" err="1">
                <a:latin typeface="Times New Roman" pitchFamily="18" charset="0"/>
              </a:rPr>
              <a:t>printf</a:t>
            </a:r>
            <a:r>
              <a:rPr lang="en-US" sz="1500" b="1" dirty="0">
                <a:latin typeface="Times New Roman" pitchFamily="18" charset="0"/>
              </a:rPr>
              <a:t>("\n");</a:t>
            </a:r>
          </a:p>
          <a:p>
            <a:pPr>
              <a:lnSpc>
                <a:spcPct val="80000"/>
              </a:lnSpc>
              <a:spcBef>
                <a:spcPct val="20000"/>
              </a:spcBef>
            </a:pPr>
            <a:r>
              <a:rPr lang="en-US" sz="1500" b="1" dirty="0">
                <a:latin typeface="Times New Roman" pitchFamily="18" charset="0"/>
              </a:rPr>
              <a:t>}</a:t>
            </a:r>
          </a:p>
        </p:txBody>
      </p:sp>
      <p:pic>
        <p:nvPicPr>
          <p:cNvPr id="474118" name="Picture 6"/>
          <p:cNvPicPr>
            <a:picLocks noChangeAspect="1" noChangeArrowheads="1"/>
          </p:cNvPicPr>
          <p:nvPr/>
        </p:nvPicPr>
        <p:blipFill>
          <a:blip r:embed="rId3" cstate="print"/>
          <a:srcRect/>
          <a:stretch>
            <a:fillRect/>
          </a:stretch>
        </p:blipFill>
        <p:spPr bwMode="auto">
          <a:xfrm>
            <a:off x="3124200" y="5794375"/>
            <a:ext cx="4908550" cy="987425"/>
          </a:xfrm>
          <a:prstGeom prst="rect">
            <a:avLst/>
          </a:prstGeom>
          <a:noFill/>
          <a:ln w="9525">
            <a:noFill/>
            <a:miter lim="800000"/>
            <a:headEnd/>
            <a:tailEnd/>
          </a:ln>
        </p:spPr>
      </p:pic>
    </p:spTree>
    <p:extLst>
      <p:ext uri="{BB962C8B-B14F-4D97-AF65-F5344CB8AC3E}">
        <p14:creationId xmlns:p14="http://schemas.microsoft.com/office/powerpoint/2010/main" val="1907575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74115">
                                            <p:bg/>
                                          </p:spTgt>
                                        </p:tgtEl>
                                        <p:attrNameLst>
                                          <p:attrName>style.visibility</p:attrName>
                                        </p:attrNameLst>
                                      </p:cBhvr>
                                      <p:to>
                                        <p:strVal val="visible"/>
                                      </p:to>
                                    </p:set>
                                    <p:anim calcmode="lin" valueType="num">
                                      <p:cBhvr>
                                        <p:cTn id="7" dur="500" fill="hold"/>
                                        <p:tgtEl>
                                          <p:spTgt spid="474115">
                                            <p:bg/>
                                          </p:spTgt>
                                        </p:tgtEl>
                                        <p:attrNameLst>
                                          <p:attrName>ppt_w</p:attrName>
                                        </p:attrNameLst>
                                      </p:cBhvr>
                                      <p:tavLst>
                                        <p:tav tm="0">
                                          <p:val>
                                            <p:fltVal val="0"/>
                                          </p:val>
                                        </p:tav>
                                        <p:tav tm="100000">
                                          <p:val>
                                            <p:strVal val="#ppt_w"/>
                                          </p:val>
                                        </p:tav>
                                      </p:tavLst>
                                    </p:anim>
                                    <p:anim calcmode="lin" valueType="num">
                                      <p:cBhvr>
                                        <p:cTn id="8" dur="500" fill="hold"/>
                                        <p:tgtEl>
                                          <p:spTgt spid="474115">
                                            <p:bg/>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74115">
                                            <p:txEl>
                                              <p:pRg st="0" end="0"/>
                                            </p:txEl>
                                          </p:spTgt>
                                        </p:tgtEl>
                                        <p:attrNameLst>
                                          <p:attrName>style.visibility</p:attrName>
                                        </p:attrNameLst>
                                      </p:cBhvr>
                                      <p:to>
                                        <p:strVal val="visible"/>
                                      </p:to>
                                    </p:set>
                                    <p:anim calcmode="lin" valueType="num">
                                      <p:cBhvr>
                                        <p:cTn id="11" dur="500" fill="hold"/>
                                        <p:tgtEl>
                                          <p:spTgt spid="474115">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474115">
                                            <p:txEl>
                                              <p:pRg st="0" end="0"/>
                                            </p:txEl>
                                          </p:spTgt>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474115">
                                            <p:txEl>
                                              <p:pRg st="1" end="1"/>
                                            </p:txEl>
                                          </p:spTgt>
                                        </p:tgtEl>
                                        <p:attrNameLst>
                                          <p:attrName>style.visibility</p:attrName>
                                        </p:attrNameLst>
                                      </p:cBhvr>
                                      <p:to>
                                        <p:strVal val="visible"/>
                                      </p:to>
                                    </p:set>
                                    <p:anim calcmode="lin" valueType="num">
                                      <p:cBhvr>
                                        <p:cTn id="15" dur="500" fill="hold"/>
                                        <p:tgtEl>
                                          <p:spTgt spid="474115">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474115">
                                            <p:txEl>
                                              <p:pRg st="1" end="1"/>
                                            </p:txEl>
                                          </p:spTgt>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474115">
                                            <p:txEl>
                                              <p:pRg st="2" end="2"/>
                                            </p:txEl>
                                          </p:spTgt>
                                        </p:tgtEl>
                                        <p:attrNameLst>
                                          <p:attrName>style.visibility</p:attrName>
                                        </p:attrNameLst>
                                      </p:cBhvr>
                                      <p:to>
                                        <p:strVal val="visible"/>
                                      </p:to>
                                    </p:set>
                                    <p:anim calcmode="lin" valueType="num">
                                      <p:cBhvr>
                                        <p:cTn id="19" dur="500" fill="hold"/>
                                        <p:tgtEl>
                                          <p:spTgt spid="474115">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474115">
                                            <p:txEl>
                                              <p:pRg st="2" end="2"/>
                                            </p:txEl>
                                          </p:spTgt>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474115">
                                            <p:txEl>
                                              <p:pRg st="4" end="4"/>
                                            </p:txEl>
                                          </p:spTgt>
                                        </p:tgtEl>
                                        <p:attrNameLst>
                                          <p:attrName>style.visibility</p:attrName>
                                        </p:attrNameLst>
                                      </p:cBhvr>
                                      <p:to>
                                        <p:strVal val="visible"/>
                                      </p:to>
                                    </p:set>
                                    <p:anim calcmode="lin" valueType="num">
                                      <p:cBhvr>
                                        <p:cTn id="23" dur="500" fill="hold"/>
                                        <p:tgtEl>
                                          <p:spTgt spid="474115">
                                            <p:txEl>
                                              <p:pRg st="4" end="4"/>
                                            </p:txEl>
                                          </p:spTgt>
                                        </p:tgtEl>
                                        <p:attrNameLst>
                                          <p:attrName>ppt_w</p:attrName>
                                        </p:attrNameLst>
                                      </p:cBhvr>
                                      <p:tavLst>
                                        <p:tav tm="0">
                                          <p:val>
                                            <p:fltVal val="0"/>
                                          </p:val>
                                        </p:tav>
                                        <p:tav tm="100000">
                                          <p:val>
                                            <p:strVal val="#ppt_w"/>
                                          </p:val>
                                        </p:tav>
                                      </p:tavLst>
                                    </p:anim>
                                    <p:anim calcmode="lin" valueType="num">
                                      <p:cBhvr>
                                        <p:cTn id="24" dur="500" fill="hold"/>
                                        <p:tgtEl>
                                          <p:spTgt spid="474115">
                                            <p:txEl>
                                              <p:pRg st="4" end="4"/>
                                            </p:txEl>
                                          </p:spTgt>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474115">
                                            <p:txEl>
                                              <p:pRg st="5" end="5"/>
                                            </p:txEl>
                                          </p:spTgt>
                                        </p:tgtEl>
                                        <p:attrNameLst>
                                          <p:attrName>style.visibility</p:attrName>
                                        </p:attrNameLst>
                                      </p:cBhvr>
                                      <p:to>
                                        <p:strVal val="visible"/>
                                      </p:to>
                                    </p:set>
                                    <p:anim calcmode="lin" valueType="num">
                                      <p:cBhvr>
                                        <p:cTn id="27" dur="500" fill="hold"/>
                                        <p:tgtEl>
                                          <p:spTgt spid="474115">
                                            <p:txEl>
                                              <p:pRg st="5" end="5"/>
                                            </p:txEl>
                                          </p:spTgt>
                                        </p:tgtEl>
                                        <p:attrNameLst>
                                          <p:attrName>ppt_w</p:attrName>
                                        </p:attrNameLst>
                                      </p:cBhvr>
                                      <p:tavLst>
                                        <p:tav tm="0">
                                          <p:val>
                                            <p:fltVal val="0"/>
                                          </p:val>
                                        </p:tav>
                                        <p:tav tm="100000">
                                          <p:val>
                                            <p:strVal val="#ppt_w"/>
                                          </p:val>
                                        </p:tav>
                                      </p:tavLst>
                                    </p:anim>
                                    <p:anim calcmode="lin" valueType="num">
                                      <p:cBhvr>
                                        <p:cTn id="28" dur="500" fill="hold"/>
                                        <p:tgtEl>
                                          <p:spTgt spid="474115">
                                            <p:txEl>
                                              <p:pRg st="5" end="5"/>
                                            </p:txEl>
                                          </p:spTgt>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0"/>
                                  </p:stCondLst>
                                  <p:childTnLst>
                                    <p:set>
                                      <p:cBhvr>
                                        <p:cTn id="30" dur="1" fill="hold">
                                          <p:stCondLst>
                                            <p:cond delay="0"/>
                                          </p:stCondLst>
                                        </p:cTn>
                                        <p:tgtEl>
                                          <p:spTgt spid="474115">
                                            <p:txEl>
                                              <p:pRg st="6" end="6"/>
                                            </p:txEl>
                                          </p:spTgt>
                                        </p:tgtEl>
                                        <p:attrNameLst>
                                          <p:attrName>style.visibility</p:attrName>
                                        </p:attrNameLst>
                                      </p:cBhvr>
                                      <p:to>
                                        <p:strVal val="visible"/>
                                      </p:to>
                                    </p:set>
                                    <p:anim calcmode="lin" valueType="num">
                                      <p:cBhvr>
                                        <p:cTn id="31" dur="500" fill="hold"/>
                                        <p:tgtEl>
                                          <p:spTgt spid="474115">
                                            <p:txEl>
                                              <p:pRg st="6" end="6"/>
                                            </p:txEl>
                                          </p:spTgt>
                                        </p:tgtEl>
                                        <p:attrNameLst>
                                          <p:attrName>ppt_w</p:attrName>
                                        </p:attrNameLst>
                                      </p:cBhvr>
                                      <p:tavLst>
                                        <p:tav tm="0">
                                          <p:val>
                                            <p:fltVal val="0"/>
                                          </p:val>
                                        </p:tav>
                                        <p:tav tm="100000">
                                          <p:val>
                                            <p:strVal val="#ppt_w"/>
                                          </p:val>
                                        </p:tav>
                                      </p:tavLst>
                                    </p:anim>
                                    <p:anim calcmode="lin" valueType="num">
                                      <p:cBhvr>
                                        <p:cTn id="32" dur="500" fill="hold"/>
                                        <p:tgtEl>
                                          <p:spTgt spid="474115">
                                            <p:txEl>
                                              <p:pRg st="6" end="6"/>
                                            </p:txEl>
                                          </p:spTgt>
                                        </p:tgtEl>
                                        <p:attrNameLst>
                                          <p:attrName>ppt_h</p:attrName>
                                        </p:attrNameLst>
                                      </p:cBhvr>
                                      <p:tavLst>
                                        <p:tav tm="0">
                                          <p:val>
                                            <p:fltVal val="0"/>
                                          </p:val>
                                        </p:tav>
                                        <p:tav tm="100000">
                                          <p:val>
                                            <p:strVal val="#ppt_h"/>
                                          </p:val>
                                        </p:tav>
                                      </p:tavLst>
                                    </p:anim>
                                  </p:childTnLst>
                                </p:cTn>
                              </p:par>
                              <p:par>
                                <p:cTn id="33" presetID="23" presetClass="entr" presetSubtype="16" fill="hold" grpId="0" nodeType="withEffect">
                                  <p:stCondLst>
                                    <p:cond delay="0"/>
                                  </p:stCondLst>
                                  <p:childTnLst>
                                    <p:set>
                                      <p:cBhvr>
                                        <p:cTn id="34" dur="1" fill="hold">
                                          <p:stCondLst>
                                            <p:cond delay="0"/>
                                          </p:stCondLst>
                                        </p:cTn>
                                        <p:tgtEl>
                                          <p:spTgt spid="474115">
                                            <p:txEl>
                                              <p:pRg st="8" end="8"/>
                                            </p:txEl>
                                          </p:spTgt>
                                        </p:tgtEl>
                                        <p:attrNameLst>
                                          <p:attrName>style.visibility</p:attrName>
                                        </p:attrNameLst>
                                      </p:cBhvr>
                                      <p:to>
                                        <p:strVal val="visible"/>
                                      </p:to>
                                    </p:set>
                                    <p:anim calcmode="lin" valueType="num">
                                      <p:cBhvr>
                                        <p:cTn id="35" dur="500" fill="hold"/>
                                        <p:tgtEl>
                                          <p:spTgt spid="474115">
                                            <p:txEl>
                                              <p:pRg st="8" end="8"/>
                                            </p:txEl>
                                          </p:spTgt>
                                        </p:tgtEl>
                                        <p:attrNameLst>
                                          <p:attrName>ppt_w</p:attrName>
                                        </p:attrNameLst>
                                      </p:cBhvr>
                                      <p:tavLst>
                                        <p:tav tm="0">
                                          <p:val>
                                            <p:fltVal val="0"/>
                                          </p:val>
                                        </p:tav>
                                        <p:tav tm="100000">
                                          <p:val>
                                            <p:strVal val="#ppt_w"/>
                                          </p:val>
                                        </p:tav>
                                      </p:tavLst>
                                    </p:anim>
                                    <p:anim calcmode="lin" valueType="num">
                                      <p:cBhvr>
                                        <p:cTn id="36" dur="500" fill="hold"/>
                                        <p:tgtEl>
                                          <p:spTgt spid="474115">
                                            <p:txEl>
                                              <p:pRg st="8" end="8"/>
                                            </p:txEl>
                                          </p:spTgt>
                                        </p:tgtEl>
                                        <p:attrNameLst>
                                          <p:attrName>ppt_h</p:attrName>
                                        </p:attrNameLst>
                                      </p:cBhvr>
                                      <p:tavLst>
                                        <p:tav tm="0">
                                          <p:val>
                                            <p:fltVal val="0"/>
                                          </p:val>
                                        </p:tav>
                                        <p:tav tm="100000">
                                          <p:val>
                                            <p:strVal val="#ppt_h"/>
                                          </p:val>
                                        </p:tav>
                                      </p:tavLst>
                                    </p:anim>
                                  </p:childTnLst>
                                </p:cTn>
                              </p:par>
                              <p:par>
                                <p:cTn id="37" presetID="23" presetClass="entr" presetSubtype="16" fill="hold" grpId="0" nodeType="withEffect">
                                  <p:stCondLst>
                                    <p:cond delay="0"/>
                                  </p:stCondLst>
                                  <p:childTnLst>
                                    <p:set>
                                      <p:cBhvr>
                                        <p:cTn id="38" dur="1" fill="hold">
                                          <p:stCondLst>
                                            <p:cond delay="0"/>
                                          </p:stCondLst>
                                        </p:cTn>
                                        <p:tgtEl>
                                          <p:spTgt spid="474115">
                                            <p:txEl>
                                              <p:pRg st="9" end="9"/>
                                            </p:txEl>
                                          </p:spTgt>
                                        </p:tgtEl>
                                        <p:attrNameLst>
                                          <p:attrName>style.visibility</p:attrName>
                                        </p:attrNameLst>
                                      </p:cBhvr>
                                      <p:to>
                                        <p:strVal val="visible"/>
                                      </p:to>
                                    </p:set>
                                    <p:anim calcmode="lin" valueType="num">
                                      <p:cBhvr>
                                        <p:cTn id="39" dur="500" fill="hold"/>
                                        <p:tgtEl>
                                          <p:spTgt spid="474115">
                                            <p:txEl>
                                              <p:pRg st="9" end="9"/>
                                            </p:txEl>
                                          </p:spTgt>
                                        </p:tgtEl>
                                        <p:attrNameLst>
                                          <p:attrName>ppt_w</p:attrName>
                                        </p:attrNameLst>
                                      </p:cBhvr>
                                      <p:tavLst>
                                        <p:tav tm="0">
                                          <p:val>
                                            <p:fltVal val="0"/>
                                          </p:val>
                                        </p:tav>
                                        <p:tav tm="100000">
                                          <p:val>
                                            <p:strVal val="#ppt_w"/>
                                          </p:val>
                                        </p:tav>
                                      </p:tavLst>
                                    </p:anim>
                                    <p:anim calcmode="lin" valueType="num">
                                      <p:cBhvr>
                                        <p:cTn id="40" dur="500" fill="hold"/>
                                        <p:tgtEl>
                                          <p:spTgt spid="474115">
                                            <p:txEl>
                                              <p:pRg st="9" end="9"/>
                                            </p:txEl>
                                          </p:spTgt>
                                        </p:tgtEl>
                                        <p:attrNameLst>
                                          <p:attrName>ppt_h</p:attrName>
                                        </p:attrNameLst>
                                      </p:cBhvr>
                                      <p:tavLst>
                                        <p:tav tm="0">
                                          <p:val>
                                            <p:fltVal val="0"/>
                                          </p:val>
                                        </p:tav>
                                        <p:tav tm="100000">
                                          <p:val>
                                            <p:strVal val="#ppt_h"/>
                                          </p:val>
                                        </p:tav>
                                      </p:tavLst>
                                    </p:anim>
                                  </p:childTnLst>
                                </p:cTn>
                              </p:par>
                              <p:par>
                                <p:cTn id="41" presetID="23" presetClass="entr" presetSubtype="16" fill="hold" grpId="0" nodeType="withEffect">
                                  <p:stCondLst>
                                    <p:cond delay="0"/>
                                  </p:stCondLst>
                                  <p:childTnLst>
                                    <p:set>
                                      <p:cBhvr>
                                        <p:cTn id="42" dur="1" fill="hold">
                                          <p:stCondLst>
                                            <p:cond delay="0"/>
                                          </p:stCondLst>
                                        </p:cTn>
                                        <p:tgtEl>
                                          <p:spTgt spid="474115">
                                            <p:txEl>
                                              <p:pRg st="10" end="10"/>
                                            </p:txEl>
                                          </p:spTgt>
                                        </p:tgtEl>
                                        <p:attrNameLst>
                                          <p:attrName>style.visibility</p:attrName>
                                        </p:attrNameLst>
                                      </p:cBhvr>
                                      <p:to>
                                        <p:strVal val="visible"/>
                                      </p:to>
                                    </p:set>
                                    <p:anim calcmode="lin" valueType="num">
                                      <p:cBhvr>
                                        <p:cTn id="43" dur="500" fill="hold"/>
                                        <p:tgtEl>
                                          <p:spTgt spid="474115">
                                            <p:txEl>
                                              <p:pRg st="10" end="10"/>
                                            </p:txEl>
                                          </p:spTgt>
                                        </p:tgtEl>
                                        <p:attrNameLst>
                                          <p:attrName>ppt_w</p:attrName>
                                        </p:attrNameLst>
                                      </p:cBhvr>
                                      <p:tavLst>
                                        <p:tav tm="0">
                                          <p:val>
                                            <p:fltVal val="0"/>
                                          </p:val>
                                        </p:tav>
                                        <p:tav tm="100000">
                                          <p:val>
                                            <p:strVal val="#ppt_w"/>
                                          </p:val>
                                        </p:tav>
                                      </p:tavLst>
                                    </p:anim>
                                    <p:anim calcmode="lin" valueType="num">
                                      <p:cBhvr>
                                        <p:cTn id="44" dur="500" fill="hold"/>
                                        <p:tgtEl>
                                          <p:spTgt spid="474115">
                                            <p:txEl>
                                              <p:pRg st="10" end="10"/>
                                            </p:txEl>
                                          </p:spTgt>
                                        </p:tgtEl>
                                        <p:attrNameLst>
                                          <p:attrName>ppt_h</p:attrName>
                                        </p:attrNameLst>
                                      </p:cBhvr>
                                      <p:tavLst>
                                        <p:tav tm="0">
                                          <p:val>
                                            <p:fltVal val="0"/>
                                          </p:val>
                                        </p:tav>
                                        <p:tav tm="100000">
                                          <p:val>
                                            <p:strVal val="#ppt_h"/>
                                          </p:val>
                                        </p:tav>
                                      </p:tavLst>
                                    </p:anim>
                                  </p:childTnLst>
                                </p:cTn>
                              </p:par>
                              <p:par>
                                <p:cTn id="45" presetID="23" presetClass="entr" presetSubtype="16" fill="hold" grpId="0" nodeType="withEffect">
                                  <p:stCondLst>
                                    <p:cond delay="0"/>
                                  </p:stCondLst>
                                  <p:childTnLst>
                                    <p:set>
                                      <p:cBhvr>
                                        <p:cTn id="46" dur="1" fill="hold">
                                          <p:stCondLst>
                                            <p:cond delay="0"/>
                                          </p:stCondLst>
                                        </p:cTn>
                                        <p:tgtEl>
                                          <p:spTgt spid="474115">
                                            <p:txEl>
                                              <p:pRg st="11" end="11"/>
                                            </p:txEl>
                                          </p:spTgt>
                                        </p:tgtEl>
                                        <p:attrNameLst>
                                          <p:attrName>style.visibility</p:attrName>
                                        </p:attrNameLst>
                                      </p:cBhvr>
                                      <p:to>
                                        <p:strVal val="visible"/>
                                      </p:to>
                                    </p:set>
                                    <p:anim calcmode="lin" valueType="num">
                                      <p:cBhvr>
                                        <p:cTn id="47" dur="500" fill="hold"/>
                                        <p:tgtEl>
                                          <p:spTgt spid="474115">
                                            <p:txEl>
                                              <p:pRg st="11" end="11"/>
                                            </p:txEl>
                                          </p:spTgt>
                                        </p:tgtEl>
                                        <p:attrNameLst>
                                          <p:attrName>ppt_w</p:attrName>
                                        </p:attrNameLst>
                                      </p:cBhvr>
                                      <p:tavLst>
                                        <p:tav tm="0">
                                          <p:val>
                                            <p:fltVal val="0"/>
                                          </p:val>
                                        </p:tav>
                                        <p:tav tm="100000">
                                          <p:val>
                                            <p:strVal val="#ppt_w"/>
                                          </p:val>
                                        </p:tav>
                                      </p:tavLst>
                                    </p:anim>
                                    <p:anim calcmode="lin" valueType="num">
                                      <p:cBhvr>
                                        <p:cTn id="48" dur="500" fill="hold"/>
                                        <p:tgtEl>
                                          <p:spTgt spid="474115">
                                            <p:txEl>
                                              <p:pRg st="11" end="11"/>
                                            </p:txEl>
                                          </p:spTgt>
                                        </p:tgtEl>
                                        <p:attrNameLst>
                                          <p:attrName>ppt_h</p:attrName>
                                        </p:attrNameLst>
                                      </p:cBhvr>
                                      <p:tavLst>
                                        <p:tav tm="0">
                                          <p:val>
                                            <p:fltVal val="0"/>
                                          </p:val>
                                        </p:tav>
                                        <p:tav tm="100000">
                                          <p:val>
                                            <p:strVal val="#ppt_h"/>
                                          </p:val>
                                        </p:tav>
                                      </p:tavLst>
                                    </p:anim>
                                  </p:childTnLst>
                                </p:cTn>
                              </p:par>
                              <p:par>
                                <p:cTn id="49" presetID="23" presetClass="entr" presetSubtype="16" fill="hold" grpId="0" nodeType="withEffect">
                                  <p:stCondLst>
                                    <p:cond delay="0"/>
                                  </p:stCondLst>
                                  <p:childTnLst>
                                    <p:set>
                                      <p:cBhvr>
                                        <p:cTn id="50" dur="1" fill="hold">
                                          <p:stCondLst>
                                            <p:cond delay="0"/>
                                          </p:stCondLst>
                                        </p:cTn>
                                        <p:tgtEl>
                                          <p:spTgt spid="474115">
                                            <p:txEl>
                                              <p:pRg st="12" end="12"/>
                                            </p:txEl>
                                          </p:spTgt>
                                        </p:tgtEl>
                                        <p:attrNameLst>
                                          <p:attrName>style.visibility</p:attrName>
                                        </p:attrNameLst>
                                      </p:cBhvr>
                                      <p:to>
                                        <p:strVal val="visible"/>
                                      </p:to>
                                    </p:set>
                                    <p:anim calcmode="lin" valueType="num">
                                      <p:cBhvr>
                                        <p:cTn id="51" dur="500" fill="hold"/>
                                        <p:tgtEl>
                                          <p:spTgt spid="474115">
                                            <p:txEl>
                                              <p:pRg st="12" end="12"/>
                                            </p:txEl>
                                          </p:spTgt>
                                        </p:tgtEl>
                                        <p:attrNameLst>
                                          <p:attrName>ppt_w</p:attrName>
                                        </p:attrNameLst>
                                      </p:cBhvr>
                                      <p:tavLst>
                                        <p:tav tm="0">
                                          <p:val>
                                            <p:fltVal val="0"/>
                                          </p:val>
                                        </p:tav>
                                        <p:tav tm="100000">
                                          <p:val>
                                            <p:strVal val="#ppt_w"/>
                                          </p:val>
                                        </p:tav>
                                      </p:tavLst>
                                    </p:anim>
                                    <p:anim calcmode="lin" valueType="num">
                                      <p:cBhvr>
                                        <p:cTn id="52" dur="500" fill="hold"/>
                                        <p:tgtEl>
                                          <p:spTgt spid="474115">
                                            <p:txEl>
                                              <p:pRg st="12" end="12"/>
                                            </p:txEl>
                                          </p:spTgt>
                                        </p:tgtEl>
                                        <p:attrNameLst>
                                          <p:attrName>ppt_h</p:attrName>
                                        </p:attrNameLst>
                                      </p:cBhvr>
                                      <p:tavLst>
                                        <p:tav tm="0">
                                          <p:val>
                                            <p:fltVal val="0"/>
                                          </p:val>
                                        </p:tav>
                                        <p:tav tm="100000">
                                          <p:val>
                                            <p:strVal val="#ppt_h"/>
                                          </p:val>
                                        </p:tav>
                                      </p:tavLst>
                                    </p:anim>
                                  </p:childTnLst>
                                </p:cTn>
                              </p:par>
                              <p:par>
                                <p:cTn id="53" presetID="23" presetClass="entr" presetSubtype="16" fill="hold" grpId="0" nodeType="withEffect">
                                  <p:stCondLst>
                                    <p:cond delay="0"/>
                                  </p:stCondLst>
                                  <p:childTnLst>
                                    <p:set>
                                      <p:cBhvr>
                                        <p:cTn id="54" dur="1" fill="hold">
                                          <p:stCondLst>
                                            <p:cond delay="0"/>
                                          </p:stCondLst>
                                        </p:cTn>
                                        <p:tgtEl>
                                          <p:spTgt spid="474115">
                                            <p:txEl>
                                              <p:pRg st="13" end="13"/>
                                            </p:txEl>
                                          </p:spTgt>
                                        </p:tgtEl>
                                        <p:attrNameLst>
                                          <p:attrName>style.visibility</p:attrName>
                                        </p:attrNameLst>
                                      </p:cBhvr>
                                      <p:to>
                                        <p:strVal val="visible"/>
                                      </p:to>
                                    </p:set>
                                    <p:anim calcmode="lin" valueType="num">
                                      <p:cBhvr>
                                        <p:cTn id="55" dur="500" fill="hold"/>
                                        <p:tgtEl>
                                          <p:spTgt spid="474115">
                                            <p:txEl>
                                              <p:pRg st="13" end="13"/>
                                            </p:txEl>
                                          </p:spTgt>
                                        </p:tgtEl>
                                        <p:attrNameLst>
                                          <p:attrName>ppt_w</p:attrName>
                                        </p:attrNameLst>
                                      </p:cBhvr>
                                      <p:tavLst>
                                        <p:tav tm="0">
                                          <p:val>
                                            <p:fltVal val="0"/>
                                          </p:val>
                                        </p:tav>
                                        <p:tav tm="100000">
                                          <p:val>
                                            <p:strVal val="#ppt_w"/>
                                          </p:val>
                                        </p:tav>
                                      </p:tavLst>
                                    </p:anim>
                                    <p:anim calcmode="lin" valueType="num">
                                      <p:cBhvr>
                                        <p:cTn id="56" dur="500" fill="hold"/>
                                        <p:tgtEl>
                                          <p:spTgt spid="474115">
                                            <p:txEl>
                                              <p:pRg st="13" end="13"/>
                                            </p:txEl>
                                          </p:spTgt>
                                        </p:tgtEl>
                                        <p:attrNameLst>
                                          <p:attrName>ppt_h</p:attrName>
                                        </p:attrNameLst>
                                      </p:cBhvr>
                                      <p:tavLst>
                                        <p:tav tm="0">
                                          <p:val>
                                            <p:fltVal val="0"/>
                                          </p:val>
                                        </p:tav>
                                        <p:tav tm="100000">
                                          <p:val>
                                            <p:strVal val="#ppt_h"/>
                                          </p:val>
                                        </p:tav>
                                      </p:tavLst>
                                    </p:anim>
                                  </p:childTnLst>
                                </p:cTn>
                              </p:par>
                              <p:par>
                                <p:cTn id="57" presetID="23" presetClass="entr" presetSubtype="16" fill="hold" grpId="0" nodeType="withEffect">
                                  <p:stCondLst>
                                    <p:cond delay="0"/>
                                  </p:stCondLst>
                                  <p:childTnLst>
                                    <p:set>
                                      <p:cBhvr>
                                        <p:cTn id="58" dur="1" fill="hold">
                                          <p:stCondLst>
                                            <p:cond delay="0"/>
                                          </p:stCondLst>
                                        </p:cTn>
                                        <p:tgtEl>
                                          <p:spTgt spid="474115">
                                            <p:txEl>
                                              <p:pRg st="14" end="14"/>
                                            </p:txEl>
                                          </p:spTgt>
                                        </p:tgtEl>
                                        <p:attrNameLst>
                                          <p:attrName>style.visibility</p:attrName>
                                        </p:attrNameLst>
                                      </p:cBhvr>
                                      <p:to>
                                        <p:strVal val="visible"/>
                                      </p:to>
                                    </p:set>
                                    <p:anim calcmode="lin" valueType="num">
                                      <p:cBhvr>
                                        <p:cTn id="59" dur="500" fill="hold"/>
                                        <p:tgtEl>
                                          <p:spTgt spid="474115">
                                            <p:txEl>
                                              <p:pRg st="14" end="14"/>
                                            </p:txEl>
                                          </p:spTgt>
                                        </p:tgtEl>
                                        <p:attrNameLst>
                                          <p:attrName>ppt_w</p:attrName>
                                        </p:attrNameLst>
                                      </p:cBhvr>
                                      <p:tavLst>
                                        <p:tav tm="0">
                                          <p:val>
                                            <p:fltVal val="0"/>
                                          </p:val>
                                        </p:tav>
                                        <p:tav tm="100000">
                                          <p:val>
                                            <p:strVal val="#ppt_w"/>
                                          </p:val>
                                        </p:tav>
                                      </p:tavLst>
                                    </p:anim>
                                    <p:anim calcmode="lin" valueType="num">
                                      <p:cBhvr>
                                        <p:cTn id="60" dur="500" fill="hold"/>
                                        <p:tgtEl>
                                          <p:spTgt spid="474115">
                                            <p:txEl>
                                              <p:pRg st="14" end="14"/>
                                            </p:txEl>
                                          </p:spTgt>
                                        </p:tgtEl>
                                        <p:attrNameLst>
                                          <p:attrName>ppt_h</p:attrName>
                                        </p:attrNameLst>
                                      </p:cBhvr>
                                      <p:tavLst>
                                        <p:tav tm="0">
                                          <p:val>
                                            <p:fltVal val="0"/>
                                          </p:val>
                                        </p:tav>
                                        <p:tav tm="100000">
                                          <p:val>
                                            <p:strVal val="#ppt_h"/>
                                          </p:val>
                                        </p:tav>
                                      </p:tavLst>
                                    </p:anim>
                                  </p:childTnLst>
                                </p:cTn>
                              </p:par>
                              <p:par>
                                <p:cTn id="61" presetID="23" presetClass="entr" presetSubtype="16" fill="hold" grpId="0" nodeType="withEffect">
                                  <p:stCondLst>
                                    <p:cond delay="0"/>
                                  </p:stCondLst>
                                  <p:childTnLst>
                                    <p:set>
                                      <p:cBhvr>
                                        <p:cTn id="62" dur="1" fill="hold">
                                          <p:stCondLst>
                                            <p:cond delay="0"/>
                                          </p:stCondLst>
                                        </p:cTn>
                                        <p:tgtEl>
                                          <p:spTgt spid="474115">
                                            <p:txEl>
                                              <p:pRg st="15" end="15"/>
                                            </p:txEl>
                                          </p:spTgt>
                                        </p:tgtEl>
                                        <p:attrNameLst>
                                          <p:attrName>style.visibility</p:attrName>
                                        </p:attrNameLst>
                                      </p:cBhvr>
                                      <p:to>
                                        <p:strVal val="visible"/>
                                      </p:to>
                                    </p:set>
                                    <p:anim calcmode="lin" valueType="num">
                                      <p:cBhvr>
                                        <p:cTn id="63" dur="500" fill="hold"/>
                                        <p:tgtEl>
                                          <p:spTgt spid="474115">
                                            <p:txEl>
                                              <p:pRg st="15" end="15"/>
                                            </p:txEl>
                                          </p:spTgt>
                                        </p:tgtEl>
                                        <p:attrNameLst>
                                          <p:attrName>ppt_w</p:attrName>
                                        </p:attrNameLst>
                                      </p:cBhvr>
                                      <p:tavLst>
                                        <p:tav tm="0">
                                          <p:val>
                                            <p:fltVal val="0"/>
                                          </p:val>
                                        </p:tav>
                                        <p:tav tm="100000">
                                          <p:val>
                                            <p:strVal val="#ppt_w"/>
                                          </p:val>
                                        </p:tav>
                                      </p:tavLst>
                                    </p:anim>
                                    <p:anim calcmode="lin" valueType="num">
                                      <p:cBhvr>
                                        <p:cTn id="64" dur="500" fill="hold"/>
                                        <p:tgtEl>
                                          <p:spTgt spid="474115">
                                            <p:txEl>
                                              <p:pRg st="15" end="15"/>
                                            </p:txEl>
                                          </p:spTgt>
                                        </p:tgtEl>
                                        <p:attrNameLst>
                                          <p:attrName>ppt_h</p:attrName>
                                        </p:attrNameLst>
                                      </p:cBhvr>
                                      <p:tavLst>
                                        <p:tav tm="0">
                                          <p:val>
                                            <p:fltVal val="0"/>
                                          </p:val>
                                        </p:tav>
                                        <p:tav tm="100000">
                                          <p:val>
                                            <p:strVal val="#ppt_h"/>
                                          </p:val>
                                        </p:tav>
                                      </p:tavLst>
                                    </p:anim>
                                  </p:childTnLst>
                                </p:cTn>
                              </p:par>
                              <p:par>
                                <p:cTn id="65" presetID="23" presetClass="entr" presetSubtype="16" fill="hold" grpId="0" nodeType="withEffect">
                                  <p:stCondLst>
                                    <p:cond delay="0"/>
                                  </p:stCondLst>
                                  <p:childTnLst>
                                    <p:set>
                                      <p:cBhvr>
                                        <p:cTn id="66" dur="1" fill="hold">
                                          <p:stCondLst>
                                            <p:cond delay="0"/>
                                          </p:stCondLst>
                                        </p:cTn>
                                        <p:tgtEl>
                                          <p:spTgt spid="474115">
                                            <p:txEl>
                                              <p:pRg st="16" end="16"/>
                                            </p:txEl>
                                          </p:spTgt>
                                        </p:tgtEl>
                                        <p:attrNameLst>
                                          <p:attrName>style.visibility</p:attrName>
                                        </p:attrNameLst>
                                      </p:cBhvr>
                                      <p:to>
                                        <p:strVal val="visible"/>
                                      </p:to>
                                    </p:set>
                                    <p:anim calcmode="lin" valueType="num">
                                      <p:cBhvr>
                                        <p:cTn id="67" dur="500" fill="hold"/>
                                        <p:tgtEl>
                                          <p:spTgt spid="474115">
                                            <p:txEl>
                                              <p:pRg st="16" end="16"/>
                                            </p:txEl>
                                          </p:spTgt>
                                        </p:tgtEl>
                                        <p:attrNameLst>
                                          <p:attrName>ppt_w</p:attrName>
                                        </p:attrNameLst>
                                      </p:cBhvr>
                                      <p:tavLst>
                                        <p:tav tm="0">
                                          <p:val>
                                            <p:fltVal val="0"/>
                                          </p:val>
                                        </p:tav>
                                        <p:tav tm="100000">
                                          <p:val>
                                            <p:strVal val="#ppt_w"/>
                                          </p:val>
                                        </p:tav>
                                      </p:tavLst>
                                    </p:anim>
                                    <p:anim calcmode="lin" valueType="num">
                                      <p:cBhvr>
                                        <p:cTn id="68" dur="500" fill="hold"/>
                                        <p:tgtEl>
                                          <p:spTgt spid="474115">
                                            <p:txEl>
                                              <p:pRg st="16" end="16"/>
                                            </p:txEl>
                                          </p:spTgt>
                                        </p:tgtEl>
                                        <p:attrNameLst>
                                          <p:attrName>ppt_h</p:attrName>
                                        </p:attrNameLst>
                                      </p:cBhvr>
                                      <p:tavLst>
                                        <p:tav tm="0">
                                          <p:val>
                                            <p:fltVal val="0"/>
                                          </p:val>
                                        </p:tav>
                                        <p:tav tm="100000">
                                          <p:val>
                                            <p:strVal val="#ppt_h"/>
                                          </p:val>
                                        </p:tav>
                                      </p:tavLst>
                                    </p:anim>
                                  </p:childTnLst>
                                </p:cTn>
                              </p:par>
                              <p:par>
                                <p:cTn id="69" presetID="23" presetClass="entr" presetSubtype="16" fill="hold" grpId="0" nodeType="withEffect">
                                  <p:stCondLst>
                                    <p:cond delay="0"/>
                                  </p:stCondLst>
                                  <p:childTnLst>
                                    <p:set>
                                      <p:cBhvr>
                                        <p:cTn id="70" dur="1" fill="hold">
                                          <p:stCondLst>
                                            <p:cond delay="0"/>
                                          </p:stCondLst>
                                        </p:cTn>
                                        <p:tgtEl>
                                          <p:spTgt spid="474115">
                                            <p:txEl>
                                              <p:pRg st="17" end="17"/>
                                            </p:txEl>
                                          </p:spTgt>
                                        </p:tgtEl>
                                        <p:attrNameLst>
                                          <p:attrName>style.visibility</p:attrName>
                                        </p:attrNameLst>
                                      </p:cBhvr>
                                      <p:to>
                                        <p:strVal val="visible"/>
                                      </p:to>
                                    </p:set>
                                    <p:anim calcmode="lin" valueType="num">
                                      <p:cBhvr>
                                        <p:cTn id="71" dur="500" fill="hold"/>
                                        <p:tgtEl>
                                          <p:spTgt spid="474115">
                                            <p:txEl>
                                              <p:pRg st="17" end="17"/>
                                            </p:txEl>
                                          </p:spTgt>
                                        </p:tgtEl>
                                        <p:attrNameLst>
                                          <p:attrName>ppt_w</p:attrName>
                                        </p:attrNameLst>
                                      </p:cBhvr>
                                      <p:tavLst>
                                        <p:tav tm="0">
                                          <p:val>
                                            <p:fltVal val="0"/>
                                          </p:val>
                                        </p:tav>
                                        <p:tav tm="100000">
                                          <p:val>
                                            <p:strVal val="#ppt_w"/>
                                          </p:val>
                                        </p:tav>
                                      </p:tavLst>
                                    </p:anim>
                                    <p:anim calcmode="lin" valueType="num">
                                      <p:cBhvr>
                                        <p:cTn id="72" dur="500" fill="hold"/>
                                        <p:tgtEl>
                                          <p:spTgt spid="474115">
                                            <p:txEl>
                                              <p:pRg st="17" end="17"/>
                                            </p:txEl>
                                          </p:spTgt>
                                        </p:tgtEl>
                                        <p:attrNameLst>
                                          <p:attrName>ppt_h</p:attrName>
                                        </p:attrNameLst>
                                      </p:cBhvr>
                                      <p:tavLst>
                                        <p:tav tm="0">
                                          <p:val>
                                            <p:fltVal val="0"/>
                                          </p:val>
                                        </p:tav>
                                        <p:tav tm="100000">
                                          <p:val>
                                            <p:strVal val="#ppt_h"/>
                                          </p:val>
                                        </p:tav>
                                      </p:tavLst>
                                    </p:anim>
                                  </p:childTnLst>
                                </p:cTn>
                              </p:par>
                              <p:par>
                                <p:cTn id="73" presetID="23" presetClass="entr" presetSubtype="16" fill="hold" grpId="0" nodeType="withEffect">
                                  <p:stCondLst>
                                    <p:cond delay="0"/>
                                  </p:stCondLst>
                                  <p:childTnLst>
                                    <p:set>
                                      <p:cBhvr>
                                        <p:cTn id="74" dur="1" fill="hold">
                                          <p:stCondLst>
                                            <p:cond delay="0"/>
                                          </p:stCondLst>
                                        </p:cTn>
                                        <p:tgtEl>
                                          <p:spTgt spid="474115">
                                            <p:txEl>
                                              <p:pRg st="18" end="18"/>
                                            </p:txEl>
                                          </p:spTgt>
                                        </p:tgtEl>
                                        <p:attrNameLst>
                                          <p:attrName>style.visibility</p:attrName>
                                        </p:attrNameLst>
                                      </p:cBhvr>
                                      <p:to>
                                        <p:strVal val="visible"/>
                                      </p:to>
                                    </p:set>
                                    <p:anim calcmode="lin" valueType="num">
                                      <p:cBhvr>
                                        <p:cTn id="75" dur="500" fill="hold"/>
                                        <p:tgtEl>
                                          <p:spTgt spid="474115">
                                            <p:txEl>
                                              <p:pRg st="18" end="18"/>
                                            </p:txEl>
                                          </p:spTgt>
                                        </p:tgtEl>
                                        <p:attrNameLst>
                                          <p:attrName>ppt_w</p:attrName>
                                        </p:attrNameLst>
                                      </p:cBhvr>
                                      <p:tavLst>
                                        <p:tav tm="0">
                                          <p:val>
                                            <p:fltVal val="0"/>
                                          </p:val>
                                        </p:tav>
                                        <p:tav tm="100000">
                                          <p:val>
                                            <p:strVal val="#ppt_w"/>
                                          </p:val>
                                        </p:tav>
                                      </p:tavLst>
                                    </p:anim>
                                    <p:anim calcmode="lin" valueType="num">
                                      <p:cBhvr>
                                        <p:cTn id="76" dur="500" fill="hold"/>
                                        <p:tgtEl>
                                          <p:spTgt spid="474115">
                                            <p:txEl>
                                              <p:pRg st="18" end="18"/>
                                            </p:txEl>
                                          </p:spTgt>
                                        </p:tgtEl>
                                        <p:attrNameLst>
                                          <p:attrName>ppt_h</p:attrName>
                                        </p:attrNameLst>
                                      </p:cBhvr>
                                      <p:tavLst>
                                        <p:tav tm="0">
                                          <p:val>
                                            <p:fltVal val="0"/>
                                          </p:val>
                                        </p:tav>
                                        <p:tav tm="100000">
                                          <p:val>
                                            <p:strVal val="#ppt_h"/>
                                          </p:val>
                                        </p:tav>
                                      </p:tavLst>
                                    </p:anim>
                                  </p:childTnLst>
                                </p:cTn>
                              </p:par>
                              <p:par>
                                <p:cTn id="77" presetID="23" presetClass="entr" presetSubtype="16" fill="hold" grpId="0" nodeType="withEffect">
                                  <p:stCondLst>
                                    <p:cond delay="0"/>
                                  </p:stCondLst>
                                  <p:childTnLst>
                                    <p:set>
                                      <p:cBhvr>
                                        <p:cTn id="78" dur="1" fill="hold">
                                          <p:stCondLst>
                                            <p:cond delay="0"/>
                                          </p:stCondLst>
                                        </p:cTn>
                                        <p:tgtEl>
                                          <p:spTgt spid="474115">
                                            <p:txEl>
                                              <p:pRg st="19" end="19"/>
                                            </p:txEl>
                                          </p:spTgt>
                                        </p:tgtEl>
                                        <p:attrNameLst>
                                          <p:attrName>style.visibility</p:attrName>
                                        </p:attrNameLst>
                                      </p:cBhvr>
                                      <p:to>
                                        <p:strVal val="visible"/>
                                      </p:to>
                                    </p:set>
                                    <p:anim calcmode="lin" valueType="num">
                                      <p:cBhvr>
                                        <p:cTn id="79" dur="500" fill="hold"/>
                                        <p:tgtEl>
                                          <p:spTgt spid="474115">
                                            <p:txEl>
                                              <p:pRg st="19" end="19"/>
                                            </p:txEl>
                                          </p:spTgt>
                                        </p:tgtEl>
                                        <p:attrNameLst>
                                          <p:attrName>ppt_w</p:attrName>
                                        </p:attrNameLst>
                                      </p:cBhvr>
                                      <p:tavLst>
                                        <p:tav tm="0">
                                          <p:val>
                                            <p:fltVal val="0"/>
                                          </p:val>
                                        </p:tav>
                                        <p:tav tm="100000">
                                          <p:val>
                                            <p:strVal val="#ppt_w"/>
                                          </p:val>
                                        </p:tav>
                                      </p:tavLst>
                                    </p:anim>
                                    <p:anim calcmode="lin" valueType="num">
                                      <p:cBhvr>
                                        <p:cTn id="80" dur="500" fill="hold"/>
                                        <p:tgtEl>
                                          <p:spTgt spid="474115">
                                            <p:txEl>
                                              <p:pRg st="19" end="19"/>
                                            </p:txEl>
                                          </p:spTgt>
                                        </p:tgtEl>
                                        <p:attrNameLst>
                                          <p:attrName>ppt_h</p:attrName>
                                        </p:attrNameLst>
                                      </p:cBhvr>
                                      <p:tavLst>
                                        <p:tav tm="0">
                                          <p:val>
                                            <p:fltVal val="0"/>
                                          </p:val>
                                        </p:tav>
                                        <p:tav tm="100000">
                                          <p:val>
                                            <p:strVal val="#ppt_h"/>
                                          </p:val>
                                        </p:tav>
                                      </p:tavLst>
                                    </p:anim>
                                  </p:childTnLst>
                                </p:cTn>
                              </p:par>
                              <p:par>
                                <p:cTn id="81" presetID="23" presetClass="entr" presetSubtype="16" fill="hold" grpId="0" nodeType="withEffect">
                                  <p:stCondLst>
                                    <p:cond delay="0"/>
                                  </p:stCondLst>
                                  <p:childTnLst>
                                    <p:set>
                                      <p:cBhvr>
                                        <p:cTn id="82" dur="1" fill="hold">
                                          <p:stCondLst>
                                            <p:cond delay="0"/>
                                          </p:stCondLst>
                                        </p:cTn>
                                        <p:tgtEl>
                                          <p:spTgt spid="474115">
                                            <p:txEl>
                                              <p:pRg st="20" end="20"/>
                                            </p:txEl>
                                          </p:spTgt>
                                        </p:tgtEl>
                                        <p:attrNameLst>
                                          <p:attrName>style.visibility</p:attrName>
                                        </p:attrNameLst>
                                      </p:cBhvr>
                                      <p:to>
                                        <p:strVal val="visible"/>
                                      </p:to>
                                    </p:set>
                                    <p:anim calcmode="lin" valueType="num">
                                      <p:cBhvr>
                                        <p:cTn id="83" dur="500" fill="hold"/>
                                        <p:tgtEl>
                                          <p:spTgt spid="474115">
                                            <p:txEl>
                                              <p:pRg st="20" end="20"/>
                                            </p:txEl>
                                          </p:spTgt>
                                        </p:tgtEl>
                                        <p:attrNameLst>
                                          <p:attrName>ppt_w</p:attrName>
                                        </p:attrNameLst>
                                      </p:cBhvr>
                                      <p:tavLst>
                                        <p:tav tm="0">
                                          <p:val>
                                            <p:fltVal val="0"/>
                                          </p:val>
                                        </p:tav>
                                        <p:tav tm="100000">
                                          <p:val>
                                            <p:strVal val="#ppt_w"/>
                                          </p:val>
                                        </p:tav>
                                      </p:tavLst>
                                    </p:anim>
                                    <p:anim calcmode="lin" valueType="num">
                                      <p:cBhvr>
                                        <p:cTn id="84" dur="500" fill="hold"/>
                                        <p:tgtEl>
                                          <p:spTgt spid="474115">
                                            <p:txEl>
                                              <p:pRg st="20" end="20"/>
                                            </p:txEl>
                                          </p:spTgt>
                                        </p:tgtEl>
                                        <p:attrNameLst>
                                          <p:attrName>ppt_h</p:attrName>
                                        </p:attrNameLst>
                                      </p:cBhvr>
                                      <p:tavLst>
                                        <p:tav tm="0">
                                          <p:val>
                                            <p:fltVal val="0"/>
                                          </p:val>
                                        </p:tav>
                                        <p:tav tm="100000">
                                          <p:val>
                                            <p:strVal val="#ppt_h"/>
                                          </p:val>
                                        </p:tav>
                                      </p:tavLst>
                                    </p:anim>
                                  </p:childTnLst>
                                </p:cTn>
                              </p:par>
                              <p:par>
                                <p:cTn id="85" presetID="23" presetClass="entr" presetSubtype="16" fill="hold" grpId="0" nodeType="withEffect">
                                  <p:stCondLst>
                                    <p:cond delay="0"/>
                                  </p:stCondLst>
                                  <p:childTnLst>
                                    <p:set>
                                      <p:cBhvr>
                                        <p:cTn id="86" dur="1" fill="hold">
                                          <p:stCondLst>
                                            <p:cond delay="0"/>
                                          </p:stCondLst>
                                        </p:cTn>
                                        <p:tgtEl>
                                          <p:spTgt spid="474115">
                                            <p:txEl>
                                              <p:pRg st="21" end="21"/>
                                            </p:txEl>
                                          </p:spTgt>
                                        </p:tgtEl>
                                        <p:attrNameLst>
                                          <p:attrName>style.visibility</p:attrName>
                                        </p:attrNameLst>
                                      </p:cBhvr>
                                      <p:to>
                                        <p:strVal val="visible"/>
                                      </p:to>
                                    </p:set>
                                    <p:anim calcmode="lin" valueType="num">
                                      <p:cBhvr>
                                        <p:cTn id="87" dur="500" fill="hold"/>
                                        <p:tgtEl>
                                          <p:spTgt spid="474115">
                                            <p:txEl>
                                              <p:pRg st="21" end="21"/>
                                            </p:txEl>
                                          </p:spTgt>
                                        </p:tgtEl>
                                        <p:attrNameLst>
                                          <p:attrName>ppt_w</p:attrName>
                                        </p:attrNameLst>
                                      </p:cBhvr>
                                      <p:tavLst>
                                        <p:tav tm="0">
                                          <p:val>
                                            <p:fltVal val="0"/>
                                          </p:val>
                                        </p:tav>
                                        <p:tav tm="100000">
                                          <p:val>
                                            <p:strVal val="#ppt_w"/>
                                          </p:val>
                                        </p:tav>
                                      </p:tavLst>
                                    </p:anim>
                                    <p:anim calcmode="lin" valueType="num">
                                      <p:cBhvr>
                                        <p:cTn id="88" dur="500" fill="hold"/>
                                        <p:tgtEl>
                                          <p:spTgt spid="474115">
                                            <p:txEl>
                                              <p:pRg st="21" end="21"/>
                                            </p:txEl>
                                          </p:spTgt>
                                        </p:tgtEl>
                                        <p:attrNameLst>
                                          <p:attrName>ppt_h</p:attrName>
                                        </p:attrNameLst>
                                      </p:cBhvr>
                                      <p:tavLst>
                                        <p:tav tm="0">
                                          <p:val>
                                            <p:fltVal val="0"/>
                                          </p:val>
                                        </p:tav>
                                        <p:tav tm="100000">
                                          <p:val>
                                            <p:strVal val="#ppt_h"/>
                                          </p:val>
                                        </p:tav>
                                      </p:tavLst>
                                    </p:anim>
                                  </p:childTnLst>
                                </p:cTn>
                              </p:par>
                              <p:par>
                                <p:cTn id="89" presetID="23" presetClass="entr" presetSubtype="16" fill="hold" grpId="0" nodeType="withEffect">
                                  <p:stCondLst>
                                    <p:cond delay="0"/>
                                  </p:stCondLst>
                                  <p:childTnLst>
                                    <p:set>
                                      <p:cBhvr>
                                        <p:cTn id="90" dur="1" fill="hold">
                                          <p:stCondLst>
                                            <p:cond delay="0"/>
                                          </p:stCondLst>
                                        </p:cTn>
                                        <p:tgtEl>
                                          <p:spTgt spid="474115">
                                            <p:txEl>
                                              <p:pRg st="22" end="22"/>
                                            </p:txEl>
                                          </p:spTgt>
                                        </p:tgtEl>
                                        <p:attrNameLst>
                                          <p:attrName>style.visibility</p:attrName>
                                        </p:attrNameLst>
                                      </p:cBhvr>
                                      <p:to>
                                        <p:strVal val="visible"/>
                                      </p:to>
                                    </p:set>
                                    <p:anim calcmode="lin" valueType="num">
                                      <p:cBhvr>
                                        <p:cTn id="91" dur="500" fill="hold"/>
                                        <p:tgtEl>
                                          <p:spTgt spid="474115">
                                            <p:txEl>
                                              <p:pRg st="22" end="22"/>
                                            </p:txEl>
                                          </p:spTgt>
                                        </p:tgtEl>
                                        <p:attrNameLst>
                                          <p:attrName>ppt_w</p:attrName>
                                        </p:attrNameLst>
                                      </p:cBhvr>
                                      <p:tavLst>
                                        <p:tav tm="0">
                                          <p:val>
                                            <p:fltVal val="0"/>
                                          </p:val>
                                        </p:tav>
                                        <p:tav tm="100000">
                                          <p:val>
                                            <p:strVal val="#ppt_w"/>
                                          </p:val>
                                        </p:tav>
                                      </p:tavLst>
                                    </p:anim>
                                    <p:anim calcmode="lin" valueType="num">
                                      <p:cBhvr>
                                        <p:cTn id="92" dur="500" fill="hold"/>
                                        <p:tgtEl>
                                          <p:spTgt spid="474115">
                                            <p:txEl>
                                              <p:pRg st="22" end="22"/>
                                            </p:txEl>
                                          </p:spTgt>
                                        </p:tgtEl>
                                        <p:attrNameLst>
                                          <p:attrName>ppt_h</p:attrName>
                                        </p:attrNameLst>
                                      </p:cBhvr>
                                      <p:tavLst>
                                        <p:tav tm="0">
                                          <p:val>
                                            <p:fltVal val="0"/>
                                          </p:val>
                                        </p:tav>
                                        <p:tav tm="100000">
                                          <p:val>
                                            <p:strVal val="#ppt_h"/>
                                          </p:val>
                                        </p:tav>
                                      </p:tavLst>
                                    </p:anim>
                                  </p:childTnLst>
                                </p:cTn>
                              </p:par>
                              <p:par>
                                <p:cTn id="93" presetID="23" presetClass="entr" presetSubtype="16" fill="hold" grpId="0" nodeType="withEffect">
                                  <p:stCondLst>
                                    <p:cond delay="0"/>
                                  </p:stCondLst>
                                  <p:childTnLst>
                                    <p:set>
                                      <p:cBhvr>
                                        <p:cTn id="94" dur="1" fill="hold">
                                          <p:stCondLst>
                                            <p:cond delay="0"/>
                                          </p:stCondLst>
                                        </p:cTn>
                                        <p:tgtEl>
                                          <p:spTgt spid="474115">
                                            <p:txEl>
                                              <p:pRg st="23" end="23"/>
                                            </p:txEl>
                                          </p:spTgt>
                                        </p:tgtEl>
                                        <p:attrNameLst>
                                          <p:attrName>style.visibility</p:attrName>
                                        </p:attrNameLst>
                                      </p:cBhvr>
                                      <p:to>
                                        <p:strVal val="visible"/>
                                      </p:to>
                                    </p:set>
                                    <p:anim calcmode="lin" valueType="num">
                                      <p:cBhvr>
                                        <p:cTn id="95" dur="500" fill="hold"/>
                                        <p:tgtEl>
                                          <p:spTgt spid="474115">
                                            <p:txEl>
                                              <p:pRg st="23" end="23"/>
                                            </p:txEl>
                                          </p:spTgt>
                                        </p:tgtEl>
                                        <p:attrNameLst>
                                          <p:attrName>ppt_w</p:attrName>
                                        </p:attrNameLst>
                                      </p:cBhvr>
                                      <p:tavLst>
                                        <p:tav tm="0">
                                          <p:val>
                                            <p:fltVal val="0"/>
                                          </p:val>
                                        </p:tav>
                                        <p:tav tm="100000">
                                          <p:val>
                                            <p:strVal val="#ppt_w"/>
                                          </p:val>
                                        </p:tav>
                                      </p:tavLst>
                                    </p:anim>
                                    <p:anim calcmode="lin" valueType="num">
                                      <p:cBhvr>
                                        <p:cTn id="96" dur="500" fill="hold"/>
                                        <p:tgtEl>
                                          <p:spTgt spid="474115">
                                            <p:txEl>
                                              <p:pRg st="23" end="23"/>
                                            </p:txEl>
                                          </p:spTgt>
                                        </p:tgtEl>
                                        <p:attrNameLst>
                                          <p:attrName>ppt_h</p:attrName>
                                        </p:attrNameLst>
                                      </p:cBhvr>
                                      <p:tavLst>
                                        <p:tav tm="0">
                                          <p:val>
                                            <p:fltVal val="0"/>
                                          </p:val>
                                        </p:tav>
                                        <p:tav tm="100000">
                                          <p:val>
                                            <p:strVal val="#ppt_h"/>
                                          </p:val>
                                        </p:tav>
                                      </p:tavLst>
                                    </p:anim>
                                  </p:childTnLst>
                                </p:cTn>
                              </p:par>
                              <p:par>
                                <p:cTn id="97" presetID="23" presetClass="entr" presetSubtype="16" fill="hold" grpId="0" nodeType="withEffect">
                                  <p:stCondLst>
                                    <p:cond delay="0"/>
                                  </p:stCondLst>
                                  <p:childTnLst>
                                    <p:set>
                                      <p:cBhvr>
                                        <p:cTn id="98" dur="1" fill="hold">
                                          <p:stCondLst>
                                            <p:cond delay="0"/>
                                          </p:stCondLst>
                                        </p:cTn>
                                        <p:tgtEl>
                                          <p:spTgt spid="474115">
                                            <p:txEl>
                                              <p:pRg st="24" end="24"/>
                                            </p:txEl>
                                          </p:spTgt>
                                        </p:tgtEl>
                                        <p:attrNameLst>
                                          <p:attrName>style.visibility</p:attrName>
                                        </p:attrNameLst>
                                      </p:cBhvr>
                                      <p:to>
                                        <p:strVal val="visible"/>
                                      </p:to>
                                    </p:set>
                                    <p:anim calcmode="lin" valueType="num">
                                      <p:cBhvr>
                                        <p:cTn id="99" dur="500" fill="hold"/>
                                        <p:tgtEl>
                                          <p:spTgt spid="474115">
                                            <p:txEl>
                                              <p:pRg st="24" end="24"/>
                                            </p:txEl>
                                          </p:spTgt>
                                        </p:tgtEl>
                                        <p:attrNameLst>
                                          <p:attrName>ppt_w</p:attrName>
                                        </p:attrNameLst>
                                      </p:cBhvr>
                                      <p:tavLst>
                                        <p:tav tm="0">
                                          <p:val>
                                            <p:fltVal val="0"/>
                                          </p:val>
                                        </p:tav>
                                        <p:tav tm="100000">
                                          <p:val>
                                            <p:strVal val="#ppt_w"/>
                                          </p:val>
                                        </p:tav>
                                      </p:tavLst>
                                    </p:anim>
                                    <p:anim calcmode="lin" valueType="num">
                                      <p:cBhvr>
                                        <p:cTn id="100" dur="500" fill="hold"/>
                                        <p:tgtEl>
                                          <p:spTgt spid="474115">
                                            <p:txEl>
                                              <p:pRg st="24" end="24"/>
                                            </p:txEl>
                                          </p:spTgt>
                                        </p:tgtEl>
                                        <p:attrNameLst>
                                          <p:attrName>ppt_h</p:attrName>
                                        </p:attrNameLst>
                                      </p:cBhvr>
                                      <p:tavLst>
                                        <p:tav tm="0">
                                          <p:val>
                                            <p:fltVal val="0"/>
                                          </p:val>
                                        </p:tav>
                                        <p:tav tm="100000">
                                          <p:val>
                                            <p:strVal val="#ppt_h"/>
                                          </p:val>
                                        </p:tav>
                                      </p:tavLst>
                                    </p:anim>
                                  </p:childTnLst>
                                </p:cTn>
                              </p:par>
                              <p:par>
                                <p:cTn id="101" presetID="23" presetClass="entr" presetSubtype="16" fill="hold" grpId="0" nodeType="withEffect">
                                  <p:stCondLst>
                                    <p:cond delay="0"/>
                                  </p:stCondLst>
                                  <p:childTnLst>
                                    <p:set>
                                      <p:cBhvr>
                                        <p:cTn id="102" dur="1" fill="hold">
                                          <p:stCondLst>
                                            <p:cond delay="0"/>
                                          </p:stCondLst>
                                        </p:cTn>
                                        <p:tgtEl>
                                          <p:spTgt spid="474115">
                                            <p:txEl>
                                              <p:pRg st="25" end="25"/>
                                            </p:txEl>
                                          </p:spTgt>
                                        </p:tgtEl>
                                        <p:attrNameLst>
                                          <p:attrName>style.visibility</p:attrName>
                                        </p:attrNameLst>
                                      </p:cBhvr>
                                      <p:to>
                                        <p:strVal val="visible"/>
                                      </p:to>
                                    </p:set>
                                    <p:anim calcmode="lin" valueType="num">
                                      <p:cBhvr>
                                        <p:cTn id="103" dur="500" fill="hold"/>
                                        <p:tgtEl>
                                          <p:spTgt spid="474115">
                                            <p:txEl>
                                              <p:pRg st="25" end="25"/>
                                            </p:txEl>
                                          </p:spTgt>
                                        </p:tgtEl>
                                        <p:attrNameLst>
                                          <p:attrName>ppt_w</p:attrName>
                                        </p:attrNameLst>
                                      </p:cBhvr>
                                      <p:tavLst>
                                        <p:tav tm="0">
                                          <p:val>
                                            <p:fltVal val="0"/>
                                          </p:val>
                                        </p:tav>
                                        <p:tav tm="100000">
                                          <p:val>
                                            <p:strVal val="#ppt_w"/>
                                          </p:val>
                                        </p:tav>
                                      </p:tavLst>
                                    </p:anim>
                                    <p:anim calcmode="lin" valueType="num">
                                      <p:cBhvr>
                                        <p:cTn id="104" dur="500" fill="hold"/>
                                        <p:tgtEl>
                                          <p:spTgt spid="474115">
                                            <p:txEl>
                                              <p:pRg st="25" end="25"/>
                                            </p:txEl>
                                          </p:spTgt>
                                        </p:tgtEl>
                                        <p:attrNameLst>
                                          <p:attrName>ppt_h</p:attrName>
                                        </p:attrNameLst>
                                      </p:cBhvr>
                                      <p:tavLst>
                                        <p:tav tm="0">
                                          <p:val>
                                            <p:fltVal val="0"/>
                                          </p:val>
                                        </p:tav>
                                        <p:tav tm="100000">
                                          <p:val>
                                            <p:strVal val="#ppt_h"/>
                                          </p:val>
                                        </p:tav>
                                      </p:tavLst>
                                    </p:anim>
                                  </p:childTnLst>
                                </p:cTn>
                              </p:par>
                            </p:childTnLst>
                          </p:cTn>
                        </p:par>
                      </p:childTnLst>
                    </p:cTn>
                  </p:par>
                  <p:par>
                    <p:cTn id="105" fill="hold">
                      <p:stCondLst>
                        <p:cond delay="indefinite"/>
                      </p:stCondLst>
                      <p:childTnLst>
                        <p:par>
                          <p:cTn id="106" fill="hold">
                            <p:stCondLst>
                              <p:cond delay="0"/>
                            </p:stCondLst>
                            <p:childTnLst>
                              <p:par>
                                <p:cTn id="107" presetID="23" presetClass="entr" presetSubtype="16" fill="hold" grpId="0" nodeType="clickEffect">
                                  <p:stCondLst>
                                    <p:cond delay="0"/>
                                  </p:stCondLst>
                                  <p:childTnLst>
                                    <p:set>
                                      <p:cBhvr>
                                        <p:cTn id="108" dur="1" fill="hold">
                                          <p:stCondLst>
                                            <p:cond delay="0"/>
                                          </p:stCondLst>
                                        </p:cTn>
                                        <p:tgtEl>
                                          <p:spTgt spid="474116"/>
                                        </p:tgtEl>
                                        <p:attrNameLst>
                                          <p:attrName>style.visibility</p:attrName>
                                        </p:attrNameLst>
                                      </p:cBhvr>
                                      <p:to>
                                        <p:strVal val="visible"/>
                                      </p:to>
                                    </p:set>
                                    <p:anim calcmode="lin" valueType="num">
                                      <p:cBhvr>
                                        <p:cTn id="109" dur="500" fill="hold"/>
                                        <p:tgtEl>
                                          <p:spTgt spid="474116"/>
                                        </p:tgtEl>
                                        <p:attrNameLst>
                                          <p:attrName>ppt_w</p:attrName>
                                        </p:attrNameLst>
                                      </p:cBhvr>
                                      <p:tavLst>
                                        <p:tav tm="0">
                                          <p:val>
                                            <p:fltVal val="0"/>
                                          </p:val>
                                        </p:tav>
                                        <p:tav tm="100000">
                                          <p:val>
                                            <p:strVal val="#ppt_w"/>
                                          </p:val>
                                        </p:tav>
                                      </p:tavLst>
                                    </p:anim>
                                    <p:anim calcmode="lin" valueType="num">
                                      <p:cBhvr>
                                        <p:cTn id="110" dur="500" fill="hold"/>
                                        <p:tgtEl>
                                          <p:spTgt spid="474116"/>
                                        </p:tgtEl>
                                        <p:attrNameLst>
                                          <p:attrName>ppt_h</p:attrName>
                                        </p:attrNameLst>
                                      </p:cBhvr>
                                      <p:tavLst>
                                        <p:tav tm="0">
                                          <p:val>
                                            <p:fltVal val="0"/>
                                          </p:val>
                                        </p:tav>
                                        <p:tav tm="100000">
                                          <p:val>
                                            <p:strVal val="#ppt_h"/>
                                          </p:val>
                                        </p:tav>
                                      </p:tavLst>
                                    </p:anim>
                                  </p:childTnLst>
                                </p:cTn>
                              </p:par>
                            </p:childTnLst>
                          </p:cTn>
                        </p:par>
                      </p:childTnLst>
                    </p:cTn>
                  </p:par>
                  <p:par>
                    <p:cTn id="111" fill="hold">
                      <p:stCondLst>
                        <p:cond delay="indefinite"/>
                      </p:stCondLst>
                      <p:childTnLst>
                        <p:par>
                          <p:cTn id="112" fill="hold">
                            <p:stCondLst>
                              <p:cond delay="0"/>
                            </p:stCondLst>
                            <p:childTnLst>
                              <p:par>
                                <p:cTn id="113" presetID="23" presetClass="entr" presetSubtype="16" fill="hold" nodeType="clickEffect">
                                  <p:stCondLst>
                                    <p:cond delay="0"/>
                                  </p:stCondLst>
                                  <p:childTnLst>
                                    <p:set>
                                      <p:cBhvr>
                                        <p:cTn id="114" dur="1" fill="hold">
                                          <p:stCondLst>
                                            <p:cond delay="0"/>
                                          </p:stCondLst>
                                        </p:cTn>
                                        <p:tgtEl>
                                          <p:spTgt spid="474118"/>
                                        </p:tgtEl>
                                        <p:attrNameLst>
                                          <p:attrName>style.visibility</p:attrName>
                                        </p:attrNameLst>
                                      </p:cBhvr>
                                      <p:to>
                                        <p:strVal val="visible"/>
                                      </p:to>
                                    </p:set>
                                    <p:anim calcmode="lin" valueType="num">
                                      <p:cBhvr>
                                        <p:cTn id="115" dur="500" fill="hold"/>
                                        <p:tgtEl>
                                          <p:spTgt spid="474118"/>
                                        </p:tgtEl>
                                        <p:attrNameLst>
                                          <p:attrName>ppt_w</p:attrName>
                                        </p:attrNameLst>
                                      </p:cBhvr>
                                      <p:tavLst>
                                        <p:tav tm="0">
                                          <p:val>
                                            <p:fltVal val="0"/>
                                          </p:val>
                                        </p:tav>
                                        <p:tav tm="100000">
                                          <p:val>
                                            <p:strVal val="#ppt_w"/>
                                          </p:val>
                                        </p:tav>
                                      </p:tavLst>
                                    </p:anim>
                                    <p:anim calcmode="lin" valueType="num">
                                      <p:cBhvr>
                                        <p:cTn id="116" dur="500" fill="hold"/>
                                        <p:tgtEl>
                                          <p:spTgt spid="47411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4115" grpId="0" build="p" animBg="1"/>
      <p:bldP spid="47411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0" name="Rectangle 2"/>
          <p:cNvSpPr>
            <a:spLocks noGrp="1" noChangeArrowheads="1"/>
          </p:cNvSpPr>
          <p:nvPr>
            <p:ph type="title"/>
          </p:nvPr>
        </p:nvSpPr>
        <p:spPr>
          <a:xfrm>
            <a:off x="457200" y="274638"/>
            <a:ext cx="8229600" cy="334962"/>
          </a:xfrm>
        </p:spPr>
        <p:txBody>
          <a:bodyPr>
            <a:normAutofit fontScale="90000"/>
          </a:bodyPr>
          <a:lstStyle/>
          <a:p>
            <a:r>
              <a:rPr lang="en-US" sz="3600"/>
              <a:t> Partially filled Arrays</a:t>
            </a:r>
          </a:p>
        </p:txBody>
      </p:sp>
      <p:sp>
        <p:nvSpPr>
          <p:cNvPr id="478211" name="Rectangle 3"/>
          <p:cNvSpPr>
            <a:spLocks noGrp="1" noChangeArrowheads="1"/>
          </p:cNvSpPr>
          <p:nvPr>
            <p:ph sz="quarter" idx="1"/>
          </p:nvPr>
        </p:nvSpPr>
        <p:spPr>
          <a:xfrm>
            <a:off x="457200" y="762000"/>
            <a:ext cx="8305800" cy="5867400"/>
          </a:xfrm>
        </p:spPr>
        <p:txBody>
          <a:bodyPr>
            <a:normAutofit fontScale="85000" lnSpcReduction="20000"/>
          </a:bodyPr>
          <a:lstStyle/>
          <a:p>
            <a:pPr>
              <a:lnSpc>
                <a:spcPct val="110000"/>
              </a:lnSpc>
            </a:pPr>
            <a:r>
              <a:rPr lang="en-US" sz="2400" dirty="0"/>
              <a:t>The format of array declaration requires that we specify a size at the point of declaration.</a:t>
            </a:r>
          </a:p>
          <a:p>
            <a:pPr>
              <a:lnSpc>
                <a:spcPct val="110000"/>
              </a:lnSpc>
            </a:pPr>
            <a:r>
              <a:rPr lang="en-US" sz="2400" dirty="0"/>
              <a:t>Moreover, once we decide on a size and declare the array, the size cannot be changed – array is fixed size data structure.</a:t>
            </a:r>
          </a:p>
          <a:p>
            <a:pPr>
              <a:lnSpc>
                <a:spcPct val="110000"/>
              </a:lnSpc>
            </a:pPr>
            <a:r>
              <a:rPr lang="en-US" sz="2400" dirty="0"/>
              <a:t>There are many programming situations where we do not really know the number of elements before hand.</a:t>
            </a:r>
          </a:p>
          <a:p>
            <a:pPr>
              <a:lnSpc>
                <a:spcPct val="110000"/>
              </a:lnSpc>
            </a:pPr>
            <a:r>
              <a:rPr lang="en-US" sz="2400" dirty="0"/>
              <a:t>For example, suppose we wish to read scores of students from a data file, store them into an array and then scan through the array to find the average.</a:t>
            </a:r>
          </a:p>
          <a:p>
            <a:pPr>
              <a:lnSpc>
                <a:spcPct val="110000"/>
              </a:lnSpc>
            </a:pPr>
            <a:r>
              <a:rPr lang="en-US" sz="2400" dirty="0"/>
              <a:t>Obviously, we do not know how many scores are in the file.  So what should be the array size?</a:t>
            </a:r>
          </a:p>
          <a:p>
            <a:pPr>
              <a:lnSpc>
                <a:spcPct val="110000"/>
              </a:lnSpc>
            </a:pPr>
            <a:r>
              <a:rPr lang="en-US" sz="2400" dirty="0"/>
              <a:t>One solution is to declare the array big enough so that it can work in the worst-case scenario. </a:t>
            </a:r>
          </a:p>
          <a:p>
            <a:pPr>
              <a:lnSpc>
                <a:spcPct val="110000"/>
              </a:lnSpc>
            </a:pPr>
            <a:r>
              <a:rPr lang="en-US" sz="2400" dirty="0"/>
              <a:t>For the scores data file, we can safely assume that no section is more than 50 students.</a:t>
            </a:r>
          </a:p>
          <a:p>
            <a:pPr>
              <a:lnSpc>
                <a:spcPct val="110000"/>
              </a:lnSpc>
            </a:pPr>
            <a:r>
              <a:rPr lang="en-US" sz="2400" dirty="0"/>
              <a:t>However, in this case, the array will be partially empty and we cannot use SIZE in processing it.  We must keep track of the actual elements in the array using another variable.</a:t>
            </a:r>
          </a:p>
        </p:txBody>
      </p:sp>
      <p:sp>
        <p:nvSpPr>
          <p:cNvPr id="5" name="Slide Number Placeholder 4"/>
          <p:cNvSpPr>
            <a:spLocks noGrp="1"/>
          </p:cNvSpPr>
          <p:nvPr>
            <p:ph type="sldNum" sz="quarter" idx="15"/>
          </p:nvPr>
        </p:nvSpPr>
        <p:spPr/>
        <p:txBody>
          <a:bodyPr/>
          <a:lstStyle/>
          <a:p>
            <a:fld id="{6ABFFE71-2F9B-46F3-A719-0BDD312C75D4}" type="slidenum">
              <a:rPr lang="ar-SA"/>
              <a:pPr/>
              <a:t>29</a:t>
            </a:fld>
            <a:endParaRPr lang="en-US"/>
          </a:p>
        </p:txBody>
      </p:sp>
    </p:spTree>
    <p:extLst>
      <p:ext uri="{BB962C8B-B14F-4D97-AF65-F5344CB8AC3E}">
        <p14:creationId xmlns:p14="http://schemas.microsoft.com/office/powerpoint/2010/main" val="2258311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82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82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82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782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7821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7821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7821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782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821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Rectangle 2"/>
          <p:cNvSpPr>
            <a:spLocks noGrp="1" noChangeArrowheads="1"/>
          </p:cNvSpPr>
          <p:nvPr>
            <p:ph type="title"/>
          </p:nvPr>
        </p:nvSpPr>
        <p:spPr>
          <a:xfrm>
            <a:off x="457200" y="274638"/>
            <a:ext cx="8229600" cy="792162"/>
          </a:xfrm>
        </p:spPr>
        <p:txBody>
          <a:bodyPr/>
          <a:lstStyle/>
          <a:p>
            <a:r>
              <a:rPr lang="en-US"/>
              <a:t>What is an Array?</a:t>
            </a:r>
          </a:p>
        </p:txBody>
      </p:sp>
      <p:sp>
        <p:nvSpPr>
          <p:cNvPr id="408579" name="Rectangle 3"/>
          <p:cNvSpPr>
            <a:spLocks noGrp="1" noChangeArrowheads="1"/>
          </p:cNvSpPr>
          <p:nvPr>
            <p:ph sz="quarter" idx="1"/>
          </p:nvPr>
        </p:nvSpPr>
        <p:spPr>
          <a:xfrm>
            <a:off x="457200" y="1143000"/>
            <a:ext cx="8229600" cy="5334000"/>
          </a:xfrm>
        </p:spPr>
        <p:txBody>
          <a:bodyPr>
            <a:normAutofit fontScale="92500"/>
          </a:bodyPr>
          <a:lstStyle/>
          <a:p>
            <a:pPr>
              <a:lnSpc>
                <a:spcPct val="90000"/>
              </a:lnSpc>
            </a:pPr>
            <a:r>
              <a:rPr lang="en-US" sz="2400" b="1" dirty="0"/>
              <a:t>Scalar</a:t>
            </a:r>
            <a:r>
              <a:rPr lang="en-US" sz="2400" dirty="0"/>
              <a:t> data types use a single memory cell to store a single value.</a:t>
            </a:r>
          </a:p>
          <a:p>
            <a:pPr>
              <a:lnSpc>
                <a:spcPct val="90000"/>
              </a:lnSpc>
            </a:pPr>
            <a:r>
              <a:rPr lang="en-US" sz="2400" dirty="0"/>
              <a:t>For many problems you need to group data items together.</a:t>
            </a:r>
          </a:p>
          <a:p>
            <a:pPr>
              <a:lnSpc>
                <a:spcPct val="90000"/>
              </a:lnSpc>
            </a:pPr>
            <a:r>
              <a:rPr lang="en-US" sz="2400" dirty="0"/>
              <a:t>A program that processes exam scores for a class, for example, would be easier to write if all the scores were stored in one area of memory and were able to be accessed as a group.</a:t>
            </a:r>
          </a:p>
          <a:p>
            <a:pPr>
              <a:lnSpc>
                <a:spcPct val="90000"/>
              </a:lnSpc>
            </a:pPr>
            <a:r>
              <a:rPr lang="en-US" sz="2400" dirty="0"/>
              <a:t>C allows a programmer to group such related data items together into a single composite </a:t>
            </a:r>
            <a:r>
              <a:rPr lang="en-US" sz="2400" b="1" dirty="0"/>
              <a:t>data structure</a:t>
            </a:r>
            <a:r>
              <a:rPr lang="en-US" sz="2400" dirty="0"/>
              <a:t>.</a:t>
            </a:r>
          </a:p>
          <a:p>
            <a:pPr>
              <a:lnSpc>
                <a:spcPct val="90000"/>
              </a:lnSpc>
            </a:pPr>
            <a:r>
              <a:rPr lang="en-US" sz="2400" dirty="0"/>
              <a:t>We now take a look at one such data structure: the </a:t>
            </a:r>
            <a:r>
              <a:rPr lang="en-US" sz="2400" b="1" dirty="0">
                <a:solidFill>
                  <a:srgbClr val="FF0000"/>
                </a:solidFill>
              </a:rPr>
              <a:t>Array</a:t>
            </a:r>
            <a:r>
              <a:rPr lang="en-US" sz="2400" dirty="0"/>
              <a:t>.</a:t>
            </a:r>
          </a:p>
          <a:p>
            <a:pPr>
              <a:lnSpc>
                <a:spcPct val="90000"/>
              </a:lnSpc>
            </a:pPr>
            <a:r>
              <a:rPr lang="en-US" sz="2400" dirty="0"/>
              <a:t>An </a:t>
            </a:r>
            <a:r>
              <a:rPr lang="en-US" sz="2400" b="1" dirty="0">
                <a:solidFill>
                  <a:srgbClr val="FF0000"/>
                </a:solidFill>
              </a:rPr>
              <a:t>array</a:t>
            </a:r>
            <a:r>
              <a:rPr lang="en-US" sz="2400" b="1" dirty="0"/>
              <a:t> </a:t>
            </a:r>
            <a:r>
              <a:rPr lang="en-US" sz="2400" dirty="0"/>
              <a:t>is a collection of two or more adjacent memory cells that:</a:t>
            </a:r>
          </a:p>
          <a:p>
            <a:pPr lvl="1">
              <a:lnSpc>
                <a:spcPct val="90000"/>
              </a:lnSpc>
            </a:pPr>
            <a:r>
              <a:rPr lang="en-US" sz="2400" dirty="0"/>
              <a:t>Store the same type of data values (e.g. </a:t>
            </a:r>
            <a:r>
              <a:rPr lang="en-US" sz="2400" dirty="0" err="1"/>
              <a:t>int</a:t>
            </a:r>
            <a:r>
              <a:rPr lang="en-US" sz="2400" dirty="0"/>
              <a:t>)</a:t>
            </a:r>
          </a:p>
          <a:p>
            <a:pPr lvl="1">
              <a:lnSpc>
                <a:spcPct val="90000"/>
              </a:lnSpc>
            </a:pPr>
            <a:r>
              <a:rPr lang="en-US" sz="2400" dirty="0"/>
              <a:t>Are referenced by the same name (</a:t>
            </a:r>
            <a:r>
              <a:rPr lang="en-US" sz="2400" dirty="0" err="1"/>
              <a:t>i.e</a:t>
            </a:r>
            <a:r>
              <a:rPr lang="en-US" sz="2400" dirty="0"/>
              <a:t> using one variable)</a:t>
            </a:r>
          </a:p>
          <a:p>
            <a:pPr>
              <a:lnSpc>
                <a:spcPct val="90000"/>
              </a:lnSpc>
            </a:pPr>
            <a:r>
              <a:rPr lang="en-US" sz="2400" dirty="0"/>
              <a:t>These individual cells are called </a:t>
            </a:r>
            <a:r>
              <a:rPr lang="en-US" sz="2400" b="1" dirty="0">
                <a:solidFill>
                  <a:srgbClr val="FF0000"/>
                </a:solidFill>
              </a:rPr>
              <a:t>array elements</a:t>
            </a:r>
            <a:endParaRPr lang="en-US" sz="2800" dirty="0">
              <a:solidFill>
                <a:srgbClr val="FF0000"/>
              </a:solidFill>
            </a:endParaRPr>
          </a:p>
        </p:txBody>
      </p:sp>
      <p:sp>
        <p:nvSpPr>
          <p:cNvPr id="5" name="Slide Number Placeholder 4"/>
          <p:cNvSpPr>
            <a:spLocks noGrp="1"/>
          </p:cNvSpPr>
          <p:nvPr>
            <p:ph type="sldNum" sz="quarter" idx="15"/>
          </p:nvPr>
        </p:nvSpPr>
        <p:spPr/>
        <p:txBody>
          <a:bodyPr/>
          <a:lstStyle/>
          <a:p>
            <a:fld id="{32C14B72-6D65-4DB7-818D-3584AA861B7F}" type="slidenum">
              <a:rPr lang="ar-SA"/>
              <a:pPr/>
              <a:t>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8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85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85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85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85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8579">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08579">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08579">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0857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8579"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Rectangle 2"/>
          <p:cNvSpPr>
            <a:spLocks noGrp="1" noChangeArrowheads="1"/>
          </p:cNvSpPr>
          <p:nvPr>
            <p:ph type="title"/>
          </p:nvPr>
        </p:nvSpPr>
        <p:spPr>
          <a:xfrm>
            <a:off x="152400" y="-76200"/>
            <a:ext cx="8839200" cy="563563"/>
          </a:xfrm>
        </p:spPr>
        <p:txBody>
          <a:bodyPr>
            <a:normAutofit fontScale="90000"/>
          </a:bodyPr>
          <a:lstStyle/>
          <a:p>
            <a:r>
              <a:rPr lang="en-US" sz="3600"/>
              <a:t>Example </a:t>
            </a:r>
            <a:r>
              <a:rPr lang="en-US" sz="3600" smtClean="0"/>
              <a:t>13</a:t>
            </a:r>
            <a:endParaRPr lang="en-US" sz="3600" dirty="0"/>
          </a:p>
        </p:txBody>
      </p:sp>
      <p:sp>
        <p:nvSpPr>
          <p:cNvPr id="480259" name="Rectangle 3"/>
          <p:cNvSpPr>
            <a:spLocks noGrp="1" noChangeArrowheads="1"/>
          </p:cNvSpPr>
          <p:nvPr>
            <p:ph type="body" sz="half" idx="1"/>
          </p:nvPr>
        </p:nvSpPr>
        <p:spPr>
          <a:xfrm>
            <a:off x="304800" y="609600"/>
            <a:ext cx="4876800" cy="6096000"/>
          </a:xfrm>
          <a:noFill/>
          <a:ln>
            <a:solidFill>
              <a:schemeClr val="tx1"/>
            </a:solidFill>
          </a:ln>
        </p:spPr>
        <p:txBody>
          <a:bodyPr>
            <a:normAutofit fontScale="92500" lnSpcReduction="10000"/>
          </a:bodyPr>
          <a:lstStyle/>
          <a:p>
            <a:pPr>
              <a:lnSpc>
                <a:spcPct val="80000"/>
              </a:lnSpc>
              <a:buFontTx/>
              <a:buNone/>
            </a:pPr>
            <a:r>
              <a:rPr lang="en-US" sz="1500" b="1" dirty="0"/>
              <a:t>/*  Finds the average score by reading scores from a data file  */</a:t>
            </a:r>
          </a:p>
          <a:p>
            <a:pPr>
              <a:lnSpc>
                <a:spcPct val="80000"/>
              </a:lnSpc>
              <a:buFontTx/>
              <a:buNone/>
            </a:pPr>
            <a:r>
              <a:rPr lang="en-US" sz="1500" b="1" dirty="0"/>
              <a:t>#include &lt;</a:t>
            </a:r>
            <a:r>
              <a:rPr lang="en-US" sz="1500" b="1" dirty="0" err="1"/>
              <a:t>stdio.h</a:t>
            </a:r>
            <a:r>
              <a:rPr lang="en-US" sz="1500" b="1" dirty="0"/>
              <a:t>&gt;</a:t>
            </a:r>
          </a:p>
          <a:p>
            <a:pPr>
              <a:lnSpc>
                <a:spcPct val="80000"/>
              </a:lnSpc>
              <a:buFontTx/>
              <a:buNone/>
            </a:pPr>
            <a:r>
              <a:rPr lang="en-US" sz="1500" b="1" dirty="0"/>
              <a:t>#define SIZE  50  </a:t>
            </a:r>
          </a:p>
          <a:p>
            <a:pPr>
              <a:lnSpc>
                <a:spcPct val="80000"/>
              </a:lnSpc>
              <a:buFontTx/>
              <a:buNone/>
            </a:pPr>
            <a:endParaRPr lang="en-US" sz="1500" b="1" dirty="0"/>
          </a:p>
          <a:p>
            <a:pPr>
              <a:lnSpc>
                <a:spcPct val="80000"/>
              </a:lnSpc>
              <a:buFontTx/>
              <a:buNone/>
            </a:pPr>
            <a:r>
              <a:rPr lang="en-US" sz="1500" b="1" dirty="0"/>
              <a:t>double </a:t>
            </a:r>
            <a:r>
              <a:rPr lang="en-US" sz="1500" b="1" dirty="0" err="1"/>
              <a:t>get_average</a:t>
            </a:r>
            <a:r>
              <a:rPr lang="en-US" sz="1500" b="1" dirty="0"/>
              <a:t>(double a[], </a:t>
            </a:r>
            <a:r>
              <a:rPr lang="en-US" sz="1500" b="1" dirty="0" err="1"/>
              <a:t>int</a:t>
            </a:r>
            <a:r>
              <a:rPr lang="en-US" sz="1500" b="1" dirty="0"/>
              <a:t> size);</a:t>
            </a:r>
          </a:p>
          <a:p>
            <a:pPr>
              <a:lnSpc>
                <a:spcPct val="80000"/>
              </a:lnSpc>
              <a:buFontTx/>
              <a:buNone/>
            </a:pPr>
            <a:endParaRPr lang="en-US" sz="1500" b="1" dirty="0"/>
          </a:p>
          <a:p>
            <a:pPr>
              <a:lnSpc>
                <a:spcPct val="80000"/>
              </a:lnSpc>
              <a:buFontTx/>
              <a:buNone/>
            </a:pPr>
            <a:r>
              <a:rPr lang="en-US" sz="1500" b="1" dirty="0" err="1"/>
              <a:t>int</a:t>
            </a:r>
            <a:r>
              <a:rPr lang="en-US" sz="1500" b="1" dirty="0"/>
              <a:t> main(void) {</a:t>
            </a:r>
          </a:p>
          <a:p>
            <a:pPr>
              <a:lnSpc>
                <a:spcPct val="80000"/>
              </a:lnSpc>
              <a:buFontTx/>
              <a:buNone/>
            </a:pPr>
            <a:r>
              <a:rPr lang="en-US" sz="1500" b="1" dirty="0"/>
              <a:t>      double x[SIZE], score, average; </a:t>
            </a:r>
          </a:p>
          <a:p>
            <a:pPr>
              <a:lnSpc>
                <a:spcPct val="80000"/>
              </a:lnSpc>
              <a:buFontTx/>
              <a:buNone/>
            </a:pPr>
            <a:r>
              <a:rPr lang="en-US" sz="1500" b="1" dirty="0"/>
              <a:t>      </a:t>
            </a:r>
            <a:r>
              <a:rPr lang="en-US" sz="1500" b="1" dirty="0" err="1"/>
              <a:t>int</a:t>
            </a:r>
            <a:r>
              <a:rPr lang="en-US" sz="1500" b="1" dirty="0"/>
              <a:t> status, </a:t>
            </a:r>
            <a:r>
              <a:rPr lang="en-US" sz="1500" b="1" dirty="0">
                <a:solidFill>
                  <a:srgbClr val="0033CC"/>
                </a:solidFill>
              </a:rPr>
              <a:t>count=0</a:t>
            </a:r>
            <a:r>
              <a:rPr lang="en-US" sz="1500" b="1" dirty="0"/>
              <a:t>;</a:t>
            </a:r>
          </a:p>
          <a:p>
            <a:pPr>
              <a:lnSpc>
                <a:spcPct val="80000"/>
              </a:lnSpc>
              <a:buFontTx/>
              <a:buNone/>
            </a:pPr>
            <a:r>
              <a:rPr lang="en-US" sz="1500" b="1" dirty="0"/>
              <a:t>      FILE *</a:t>
            </a:r>
            <a:r>
              <a:rPr lang="en-US" sz="1500" b="1" dirty="0" err="1"/>
              <a:t>infile</a:t>
            </a:r>
            <a:r>
              <a:rPr lang="en-US" sz="1500" b="1" dirty="0"/>
              <a:t>;</a:t>
            </a:r>
          </a:p>
          <a:p>
            <a:pPr>
              <a:lnSpc>
                <a:spcPct val="80000"/>
              </a:lnSpc>
              <a:buFontTx/>
              <a:buNone/>
            </a:pPr>
            <a:r>
              <a:rPr lang="en-US" sz="1500" b="1" dirty="0"/>
              <a:t>    </a:t>
            </a:r>
          </a:p>
          <a:p>
            <a:pPr>
              <a:lnSpc>
                <a:spcPct val="80000"/>
              </a:lnSpc>
              <a:buFontTx/>
              <a:buNone/>
            </a:pPr>
            <a:r>
              <a:rPr lang="en-US" sz="1500" b="1" dirty="0"/>
              <a:t>      </a:t>
            </a:r>
            <a:r>
              <a:rPr lang="en-US" sz="1500" b="1" dirty="0" err="1"/>
              <a:t>infile</a:t>
            </a:r>
            <a:r>
              <a:rPr lang="en-US" sz="1500" b="1" dirty="0"/>
              <a:t> = </a:t>
            </a:r>
            <a:r>
              <a:rPr lang="en-US" sz="1500" b="1" dirty="0" err="1"/>
              <a:t>fopen</a:t>
            </a:r>
            <a:r>
              <a:rPr lang="en-US" sz="1500" b="1" dirty="0"/>
              <a:t>("scores.txt", "r"); </a:t>
            </a:r>
          </a:p>
          <a:p>
            <a:pPr>
              <a:lnSpc>
                <a:spcPct val="80000"/>
              </a:lnSpc>
              <a:buFontTx/>
              <a:buNone/>
            </a:pPr>
            <a:r>
              <a:rPr lang="en-US" sz="1500" b="1" dirty="0"/>
              <a:t>      status = </a:t>
            </a:r>
            <a:r>
              <a:rPr lang="en-US" sz="1500" b="1" dirty="0" err="1"/>
              <a:t>fscanf</a:t>
            </a:r>
            <a:r>
              <a:rPr lang="en-US" sz="1500" b="1" dirty="0"/>
              <a:t>(</a:t>
            </a:r>
            <a:r>
              <a:rPr lang="en-US" sz="1500" b="1" dirty="0" err="1"/>
              <a:t>infile</a:t>
            </a:r>
            <a:r>
              <a:rPr lang="en-US" sz="1500" b="1" dirty="0"/>
              <a:t>, "%lf", &amp;score);  </a:t>
            </a:r>
          </a:p>
          <a:p>
            <a:pPr>
              <a:lnSpc>
                <a:spcPct val="80000"/>
              </a:lnSpc>
              <a:buFontTx/>
              <a:buNone/>
            </a:pPr>
            <a:r>
              <a:rPr lang="en-US" sz="1500" b="1" dirty="0"/>
              <a:t>      while (status != EOF) {</a:t>
            </a:r>
          </a:p>
          <a:p>
            <a:pPr>
              <a:lnSpc>
                <a:spcPct val="80000"/>
              </a:lnSpc>
              <a:buFontTx/>
              <a:buNone/>
            </a:pPr>
            <a:r>
              <a:rPr lang="en-US" sz="1500" b="1" dirty="0"/>
              <a:t>            x[count] = score;</a:t>
            </a:r>
          </a:p>
          <a:p>
            <a:pPr>
              <a:lnSpc>
                <a:spcPct val="80000"/>
              </a:lnSpc>
              <a:buFontTx/>
              <a:buNone/>
            </a:pPr>
            <a:r>
              <a:rPr lang="en-US" sz="1500" b="1" dirty="0"/>
              <a:t>            </a:t>
            </a:r>
            <a:r>
              <a:rPr lang="en-US" sz="1500" b="1" dirty="0">
                <a:solidFill>
                  <a:srgbClr val="0033CC"/>
                </a:solidFill>
              </a:rPr>
              <a:t>count++;</a:t>
            </a:r>
            <a:r>
              <a:rPr lang="en-US" sz="1500" b="1" dirty="0"/>
              <a:t>          </a:t>
            </a:r>
          </a:p>
          <a:p>
            <a:pPr>
              <a:lnSpc>
                <a:spcPct val="80000"/>
              </a:lnSpc>
              <a:buFontTx/>
              <a:buNone/>
            </a:pPr>
            <a:r>
              <a:rPr lang="en-US" sz="1500" b="1" dirty="0"/>
              <a:t>            status = </a:t>
            </a:r>
            <a:r>
              <a:rPr lang="en-US" sz="1500" b="1" dirty="0" err="1"/>
              <a:t>fscanf</a:t>
            </a:r>
            <a:r>
              <a:rPr lang="en-US" sz="1500" b="1" dirty="0"/>
              <a:t>(</a:t>
            </a:r>
            <a:r>
              <a:rPr lang="en-US" sz="1500" b="1" dirty="0" err="1"/>
              <a:t>infile</a:t>
            </a:r>
            <a:r>
              <a:rPr lang="en-US" sz="1500" b="1" dirty="0"/>
              <a:t>, "%lf", &amp;score);  </a:t>
            </a:r>
          </a:p>
          <a:p>
            <a:pPr>
              <a:lnSpc>
                <a:spcPct val="80000"/>
              </a:lnSpc>
              <a:buFontTx/>
              <a:buNone/>
            </a:pPr>
            <a:r>
              <a:rPr lang="en-US" sz="1500" b="1" dirty="0"/>
              <a:t>      }</a:t>
            </a:r>
          </a:p>
          <a:p>
            <a:pPr>
              <a:lnSpc>
                <a:spcPct val="80000"/>
              </a:lnSpc>
              <a:buFontTx/>
              <a:buNone/>
            </a:pPr>
            <a:r>
              <a:rPr lang="en-US" sz="1500" b="1" dirty="0"/>
              <a:t>      </a:t>
            </a:r>
            <a:r>
              <a:rPr lang="en-US" sz="1500" b="1" dirty="0" err="1"/>
              <a:t>fclose</a:t>
            </a:r>
            <a:r>
              <a:rPr lang="en-US" sz="1500" b="1" dirty="0"/>
              <a:t>(</a:t>
            </a:r>
            <a:r>
              <a:rPr lang="en-US" sz="1500" b="1" dirty="0" err="1"/>
              <a:t>infile</a:t>
            </a:r>
            <a:r>
              <a:rPr lang="en-US" sz="1500" b="1" dirty="0"/>
              <a:t>);</a:t>
            </a:r>
          </a:p>
          <a:p>
            <a:pPr>
              <a:lnSpc>
                <a:spcPct val="80000"/>
              </a:lnSpc>
              <a:buFontTx/>
              <a:buNone/>
            </a:pPr>
            <a:r>
              <a:rPr lang="en-US" sz="1500" b="1" dirty="0"/>
              <a:t>      average = </a:t>
            </a:r>
            <a:r>
              <a:rPr lang="en-US" sz="1500" b="1" dirty="0" err="1"/>
              <a:t>get_average</a:t>
            </a:r>
            <a:r>
              <a:rPr lang="en-US" sz="1500" b="1" dirty="0"/>
              <a:t>(</a:t>
            </a:r>
            <a:r>
              <a:rPr lang="en-US" sz="1500" b="1" dirty="0">
                <a:solidFill>
                  <a:srgbClr val="FF0000"/>
                </a:solidFill>
              </a:rPr>
              <a:t>x</a:t>
            </a:r>
            <a:r>
              <a:rPr lang="en-US" sz="1500" b="1" dirty="0"/>
              <a:t>, </a:t>
            </a:r>
            <a:r>
              <a:rPr lang="en-US" sz="1500" b="1" dirty="0">
                <a:solidFill>
                  <a:srgbClr val="0033CC"/>
                </a:solidFill>
              </a:rPr>
              <a:t>count</a:t>
            </a:r>
            <a:r>
              <a:rPr lang="en-US" sz="1500" b="1" dirty="0"/>
              <a:t>);  </a:t>
            </a:r>
          </a:p>
          <a:p>
            <a:pPr>
              <a:lnSpc>
                <a:spcPct val="80000"/>
              </a:lnSpc>
              <a:buFontTx/>
              <a:buNone/>
            </a:pPr>
            <a:r>
              <a:rPr lang="en-US" sz="1500" b="1" dirty="0"/>
              <a:t>      </a:t>
            </a:r>
            <a:r>
              <a:rPr lang="en-US" sz="1500" b="1" dirty="0" err="1"/>
              <a:t>printf</a:t>
            </a:r>
            <a:r>
              <a:rPr lang="en-US" sz="1500" b="1" dirty="0"/>
              <a:t>("The average of the scores in the file is %.2f\n", average);</a:t>
            </a:r>
          </a:p>
          <a:p>
            <a:pPr>
              <a:lnSpc>
                <a:spcPct val="80000"/>
              </a:lnSpc>
              <a:buFontTx/>
              <a:buNone/>
            </a:pPr>
            <a:r>
              <a:rPr lang="en-US" sz="1500" b="1" dirty="0"/>
              <a:t>             </a:t>
            </a:r>
          </a:p>
          <a:p>
            <a:pPr>
              <a:lnSpc>
                <a:spcPct val="80000"/>
              </a:lnSpc>
              <a:buFontTx/>
              <a:buNone/>
            </a:pPr>
            <a:r>
              <a:rPr lang="en-US" sz="1500" b="1" dirty="0"/>
              <a:t>     system("pause");</a:t>
            </a:r>
          </a:p>
          <a:p>
            <a:pPr>
              <a:lnSpc>
                <a:spcPct val="80000"/>
              </a:lnSpc>
              <a:buFontTx/>
              <a:buNone/>
            </a:pPr>
            <a:r>
              <a:rPr lang="en-US" sz="1500" b="1" dirty="0"/>
              <a:t>     return 0;</a:t>
            </a:r>
          </a:p>
          <a:p>
            <a:pPr>
              <a:lnSpc>
                <a:spcPct val="80000"/>
              </a:lnSpc>
              <a:buFontTx/>
              <a:buNone/>
            </a:pPr>
            <a:r>
              <a:rPr lang="en-US" sz="1500" b="1" dirty="0"/>
              <a:t>}</a:t>
            </a:r>
          </a:p>
        </p:txBody>
      </p:sp>
      <p:sp>
        <p:nvSpPr>
          <p:cNvPr id="7" name="Slide Number Placeholder 6"/>
          <p:cNvSpPr>
            <a:spLocks noGrp="1"/>
          </p:cNvSpPr>
          <p:nvPr>
            <p:ph type="sldNum" sz="quarter" idx="11"/>
          </p:nvPr>
        </p:nvSpPr>
        <p:spPr/>
        <p:txBody>
          <a:bodyPr/>
          <a:lstStyle/>
          <a:p>
            <a:fld id="{75CA8AC5-E09E-4CA4-931F-64428F0FAF9D}" type="slidenum">
              <a:rPr lang="ar-SA"/>
              <a:pPr/>
              <a:t>30</a:t>
            </a:fld>
            <a:endParaRPr lang="en-US"/>
          </a:p>
        </p:txBody>
      </p:sp>
      <p:sp>
        <p:nvSpPr>
          <p:cNvPr id="480260" name="Text Box 4"/>
          <p:cNvSpPr txBox="1">
            <a:spLocks noChangeArrowheads="1"/>
          </p:cNvSpPr>
          <p:nvPr/>
        </p:nvSpPr>
        <p:spPr bwMode="auto">
          <a:xfrm>
            <a:off x="5257800" y="609600"/>
            <a:ext cx="3505200" cy="2123658"/>
          </a:xfrm>
          <a:prstGeom prst="rect">
            <a:avLst/>
          </a:prstGeom>
          <a:solidFill>
            <a:schemeClr val="bg1"/>
          </a:solidFill>
          <a:ln w="9525">
            <a:solidFill>
              <a:schemeClr val="tx1"/>
            </a:solidFill>
            <a:miter lim="800000"/>
            <a:headEnd/>
            <a:tailEnd/>
          </a:ln>
          <a:effectLst/>
        </p:spPr>
        <p:txBody>
          <a:bodyPr wrap="square">
            <a:spAutoFit/>
          </a:bodyPr>
          <a:lstStyle/>
          <a:p>
            <a:pPr>
              <a:lnSpc>
                <a:spcPct val="80000"/>
              </a:lnSpc>
              <a:spcBef>
                <a:spcPct val="20000"/>
              </a:spcBef>
            </a:pPr>
            <a:r>
              <a:rPr lang="en-US" sz="1500" b="1">
                <a:latin typeface="Times New Roman" pitchFamily="18" charset="0"/>
              </a:rPr>
              <a:t>double get_average(double a[], int size) {</a:t>
            </a:r>
          </a:p>
          <a:p>
            <a:pPr>
              <a:lnSpc>
                <a:spcPct val="80000"/>
              </a:lnSpc>
              <a:spcBef>
                <a:spcPct val="20000"/>
              </a:spcBef>
            </a:pPr>
            <a:r>
              <a:rPr lang="en-US" sz="1500" b="1">
                <a:latin typeface="Times New Roman" pitchFamily="18" charset="0"/>
              </a:rPr>
              <a:t>     int i;</a:t>
            </a:r>
          </a:p>
          <a:p>
            <a:pPr>
              <a:lnSpc>
                <a:spcPct val="80000"/>
              </a:lnSpc>
              <a:spcBef>
                <a:spcPct val="20000"/>
              </a:spcBef>
            </a:pPr>
            <a:r>
              <a:rPr lang="en-US" sz="1500" b="1">
                <a:latin typeface="Times New Roman" pitchFamily="18" charset="0"/>
              </a:rPr>
              <a:t>     double sum = 0;</a:t>
            </a:r>
          </a:p>
          <a:p>
            <a:pPr>
              <a:lnSpc>
                <a:spcPct val="80000"/>
              </a:lnSpc>
              <a:spcBef>
                <a:spcPct val="20000"/>
              </a:spcBef>
            </a:pPr>
            <a:r>
              <a:rPr lang="en-US" sz="1500" b="1">
                <a:latin typeface="Times New Roman" pitchFamily="18" charset="0"/>
              </a:rPr>
              <a:t>     </a:t>
            </a:r>
          </a:p>
          <a:p>
            <a:pPr>
              <a:lnSpc>
                <a:spcPct val="80000"/>
              </a:lnSpc>
              <a:spcBef>
                <a:spcPct val="20000"/>
              </a:spcBef>
            </a:pPr>
            <a:r>
              <a:rPr lang="en-US" sz="1500" b="1">
                <a:latin typeface="Times New Roman" pitchFamily="18" charset="0"/>
              </a:rPr>
              <a:t>     for (i = 0;  i &lt; size;  ++i) </a:t>
            </a:r>
          </a:p>
          <a:p>
            <a:pPr>
              <a:lnSpc>
                <a:spcPct val="80000"/>
              </a:lnSpc>
              <a:spcBef>
                <a:spcPct val="20000"/>
              </a:spcBef>
            </a:pPr>
            <a:r>
              <a:rPr lang="en-US" sz="1500" b="1">
                <a:latin typeface="Times New Roman" pitchFamily="18" charset="0"/>
              </a:rPr>
              <a:t>           sum += a[i];</a:t>
            </a:r>
          </a:p>
          <a:p>
            <a:pPr>
              <a:lnSpc>
                <a:spcPct val="80000"/>
              </a:lnSpc>
              <a:spcBef>
                <a:spcPct val="20000"/>
              </a:spcBef>
            </a:pPr>
            <a:r>
              <a:rPr lang="en-US" sz="1500" b="1">
                <a:latin typeface="Times New Roman" pitchFamily="18" charset="0"/>
              </a:rPr>
              <a:t>           </a:t>
            </a:r>
          </a:p>
          <a:p>
            <a:pPr>
              <a:lnSpc>
                <a:spcPct val="80000"/>
              </a:lnSpc>
              <a:spcBef>
                <a:spcPct val="20000"/>
              </a:spcBef>
            </a:pPr>
            <a:r>
              <a:rPr lang="en-US" sz="1500" b="1">
                <a:latin typeface="Times New Roman" pitchFamily="18" charset="0"/>
              </a:rPr>
              <a:t>     return sum/size;</a:t>
            </a:r>
          </a:p>
          <a:p>
            <a:pPr>
              <a:lnSpc>
                <a:spcPct val="80000"/>
              </a:lnSpc>
              <a:spcBef>
                <a:spcPct val="20000"/>
              </a:spcBef>
            </a:pPr>
            <a:r>
              <a:rPr lang="en-US" sz="1500" b="1">
                <a:latin typeface="Times New Roman" pitchFamily="18" charset="0"/>
              </a:rPr>
              <a:t>}</a:t>
            </a:r>
          </a:p>
        </p:txBody>
      </p:sp>
      <p:pic>
        <p:nvPicPr>
          <p:cNvPr id="480262" name="Picture 6"/>
          <p:cNvPicPr>
            <a:picLocks noChangeAspect="1" noChangeArrowheads="1"/>
          </p:cNvPicPr>
          <p:nvPr/>
        </p:nvPicPr>
        <p:blipFill>
          <a:blip r:embed="rId3" cstate="print"/>
          <a:srcRect/>
          <a:stretch>
            <a:fillRect/>
          </a:stretch>
        </p:blipFill>
        <p:spPr bwMode="auto">
          <a:xfrm>
            <a:off x="3048000" y="5791200"/>
            <a:ext cx="4862513" cy="457200"/>
          </a:xfrm>
          <a:prstGeom prst="rect">
            <a:avLst/>
          </a:prstGeom>
          <a:noFill/>
          <a:ln w="9525">
            <a:noFill/>
            <a:miter lim="800000"/>
            <a:headEnd/>
            <a:tailEnd/>
          </a:ln>
        </p:spPr>
      </p:pic>
    </p:spTree>
    <p:extLst>
      <p:ext uri="{BB962C8B-B14F-4D97-AF65-F5344CB8AC3E}">
        <p14:creationId xmlns:p14="http://schemas.microsoft.com/office/powerpoint/2010/main" val="3606987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80259">
                                            <p:bg/>
                                          </p:spTgt>
                                        </p:tgtEl>
                                        <p:attrNameLst>
                                          <p:attrName>style.visibility</p:attrName>
                                        </p:attrNameLst>
                                      </p:cBhvr>
                                      <p:to>
                                        <p:strVal val="visible"/>
                                      </p:to>
                                    </p:set>
                                    <p:anim calcmode="lin" valueType="num">
                                      <p:cBhvr>
                                        <p:cTn id="7" dur="500" fill="hold"/>
                                        <p:tgtEl>
                                          <p:spTgt spid="480259">
                                            <p:bg/>
                                          </p:spTgt>
                                        </p:tgtEl>
                                        <p:attrNameLst>
                                          <p:attrName>ppt_w</p:attrName>
                                        </p:attrNameLst>
                                      </p:cBhvr>
                                      <p:tavLst>
                                        <p:tav tm="0">
                                          <p:val>
                                            <p:fltVal val="0"/>
                                          </p:val>
                                        </p:tav>
                                        <p:tav tm="100000">
                                          <p:val>
                                            <p:strVal val="#ppt_w"/>
                                          </p:val>
                                        </p:tav>
                                      </p:tavLst>
                                    </p:anim>
                                    <p:anim calcmode="lin" valueType="num">
                                      <p:cBhvr>
                                        <p:cTn id="8" dur="500" fill="hold"/>
                                        <p:tgtEl>
                                          <p:spTgt spid="480259">
                                            <p:bg/>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80259">
                                            <p:txEl>
                                              <p:pRg st="0" end="0"/>
                                            </p:txEl>
                                          </p:spTgt>
                                        </p:tgtEl>
                                        <p:attrNameLst>
                                          <p:attrName>style.visibility</p:attrName>
                                        </p:attrNameLst>
                                      </p:cBhvr>
                                      <p:to>
                                        <p:strVal val="visible"/>
                                      </p:to>
                                    </p:set>
                                    <p:anim calcmode="lin" valueType="num">
                                      <p:cBhvr>
                                        <p:cTn id="11" dur="500" fill="hold"/>
                                        <p:tgtEl>
                                          <p:spTgt spid="480259">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480259">
                                            <p:txEl>
                                              <p:pRg st="0" end="0"/>
                                            </p:txEl>
                                          </p:spTgt>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480259">
                                            <p:txEl>
                                              <p:pRg st="1" end="1"/>
                                            </p:txEl>
                                          </p:spTgt>
                                        </p:tgtEl>
                                        <p:attrNameLst>
                                          <p:attrName>style.visibility</p:attrName>
                                        </p:attrNameLst>
                                      </p:cBhvr>
                                      <p:to>
                                        <p:strVal val="visible"/>
                                      </p:to>
                                    </p:set>
                                    <p:anim calcmode="lin" valueType="num">
                                      <p:cBhvr>
                                        <p:cTn id="15" dur="500" fill="hold"/>
                                        <p:tgtEl>
                                          <p:spTgt spid="480259">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480259">
                                            <p:txEl>
                                              <p:pRg st="1" end="1"/>
                                            </p:txEl>
                                          </p:spTgt>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480259">
                                            <p:txEl>
                                              <p:pRg st="2" end="2"/>
                                            </p:txEl>
                                          </p:spTgt>
                                        </p:tgtEl>
                                        <p:attrNameLst>
                                          <p:attrName>style.visibility</p:attrName>
                                        </p:attrNameLst>
                                      </p:cBhvr>
                                      <p:to>
                                        <p:strVal val="visible"/>
                                      </p:to>
                                    </p:set>
                                    <p:anim calcmode="lin" valueType="num">
                                      <p:cBhvr>
                                        <p:cTn id="19" dur="500" fill="hold"/>
                                        <p:tgtEl>
                                          <p:spTgt spid="480259">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480259">
                                            <p:txEl>
                                              <p:pRg st="2" end="2"/>
                                            </p:txEl>
                                          </p:spTgt>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480259">
                                            <p:txEl>
                                              <p:pRg st="4" end="4"/>
                                            </p:txEl>
                                          </p:spTgt>
                                        </p:tgtEl>
                                        <p:attrNameLst>
                                          <p:attrName>style.visibility</p:attrName>
                                        </p:attrNameLst>
                                      </p:cBhvr>
                                      <p:to>
                                        <p:strVal val="visible"/>
                                      </p:to>
                                    </p:set>
                                    <p:anim calcmode="lin" valueType="num">
                                      <p:cBhvr>
                                        <p:cTn id="23" dur="500" fill="hold"/>
                                        <p:tgtEl>
                                          <p:spTgt spid="480259">
                                            <p:txEl>
                                              <p:pRg st="4" end="4"/>
                                            </p:txEl>
                                          </p:spTgt>
                                        </p:tgtEl>
                                        <p:attrNameLst>
                                          <p:attrName>ppt_w</p:attrName>
                                        </p:attrNameLst>
                                      </p:cBhvr>
                                      <p:tavLst>
                                        <p:tav tm="0">
                                          <p:val>
                                            <p:fltVal val="0"/>
                                          </p:val>
                                        </p:tav>
                                        <p:tav tm="100000">
                                          <p:val>
                                            <p:strVal val="#ppt_w"/>
                                          </p:val>
                                        </p:tav>
                                      </p:tavLst>
                                    </p:anim>
                                    <p:anim calcmode="lin" valueType="num">
                                      <p:cBhvr>
                                        <p:cTn id="24" dur="500" fill="hold"/>
                                        <p:tgtEl>
                                          <p:spTgt spid="480259">
                                            <p:txEl>
                                              <p:pRg st="4" end="4"/>
                                            </p:txEl>
                                          </p:spTgt>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480259">
                                            <p:txEl>
                                              <p:pRg st="6" end="6"/>
                                            </p:txEl>
                                          </p:spTgt>
                                        </p:tgtEl>
                                        <p:attrNameLst>
                                          <p:attrName>style.visibility</p:attrName>
                                        </p:attrNameLst>
                                      </p:cBhvr>
                                      <p:to>
                                        <p:strVal val="visible"/>
                                      </p:to>
                                    </p:set>
                                    <p:anim calcmode="lin" valueType="num">
                                      <p:cBhvr>
                                        <p:cTn id="27" dur="500" fill="hold"/>
                                        <p:tgtEl>
                                          <p:spTgt spid="480259">
                                            <p:txEl>
                                              <p:pRg st="6" end="6"/>
                                            </p:txEl>
                                          </p:spTgt>
                                        </p:tgtEl>
                                        <p:attrNameLst>
                                          <p:attrName>ppt_w</p:attrName>
                                        </p:attrNameLst>
                                      </p:cBhvr>
                                      <p:tavLst>
                                        <p:tav tm="0">
                                          <p:val>
                                            <p:fltVal val="0"/>
                                          </p:val>
                                        </p:tav>
                                        <p:tav tm="100000">
                                          <p:val>
                                            <p:strVal val="#ppt_w"/>
                                          </p:val>
                                        </p:tav>
                                      </p:tavLst>
                                    </p:anim>
                                    <p:anim calcmode="lin" valueType="num">
                                      <p:cBhvr>
                                        <p:cTn id="28" dur="500" fill="hold"/>
                                        <p:tgtEl>
                                          <p:spTgt spid="480259">
                                            <p:txEl>
                                              <p:pRg st="6" end="6"/>
                                            </p:txEl>
                                          </p:spTgt>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0"/>
                                  </p:stCondLst>
                                  <p:childTnLst>
                                    <p:set>
                                      <p:cBhvr>
                                        <p:cTn id="30" dur="1" fill="hold">
                                          <p:stCondLst>
                                            <p:cond delay="0"/>
                                          </p:stCondLst>
                                        </p:cTn>
                                        <p:tgtEl>
                                          <p:spTgt spid="480259">
                                            <p:txEl>
                                              <p:pRg st="7" end="7"/>
                                            </p:txEl>
                                          </p:spTgt>
                                        </p:tgtEl>
                                        <p:attrNameLst>
                                          <p:attrName>style.visibility</p:attrName>
                                        </p:attrNameLst>
                                      </p:cBhvr>
                                      <p:to>
                                        <p:strVal val="visible"/>
                                      </p:to>
                                    </p:set>
                                    <p:anim calcmode="lin" valueType="num">
                                      <p:cBhvr>
                                        <p:cTn id="31" dur="500" fill="hold"/>
                                        <p:tgtEl>
                                          <p:spTgt spid="480259">
                                            <p:txEl>
                                              <p:pRg st="7" end="7"/>
                                            </p:txEl>
                                          </p:spTgt>
                                        </p:tgtEl>
                                        <p:attrNameLst>
                                          <p:attrName>ppt_w</p:attrName>
                                        </p:attrNameLst>
                                      </p:cBhvr>
                                      <p:tavLst>
                                        <p:tav tm="0">
                                          <p:val>
                                            <p:fltVal val="0"/>
                                          </p:val>
                                        </p:tav>
                                        <p:tav tm="100000">
                                          <p:val>
                                            <p:strVal val="#ppt_w"/>
                                          </p:val>
                                        </p:tav>
                                      </p:tavLst>
                                    </p:anim>
                                    <p:anim calcmode="lin" valueType="num">
                                      <p:cBhvr>
                                        <p:cTn id="32" dur="500" fill="hold"/>
                                        <p:tgtEl>
                                          <p:spTgt spid="480259">
                                            <p:txEl>
                                              <p:pRg st="7" end="7"/>
                                            </p:txEl>
                                          </p:spTgt>
                                        </p:tgtEl>
                                        <p:attrNameLst>
                                          <p:attrName>ppt_h</p:attrName>
                                        </p:attrNameLst>
                                      </p:cBhvr>
                                      <p:tavLst>
                                        <p:tav tm="0">
                                          <p:val>
                                            <p:fltVal val="0"/>
                                          </p:val>
                                        </p:tav>
                                        <p:tav tm="100000">
                                          <p:val>
                                            <p:strVal val="#ppt_h"/>
                                          </p:val>
                                        </p:tav>
                                      </p:tavLst>
                                    </p:anim>
                                  </p:childTnLst>
                                </p:cTn>
                              </p:par>
                              <p:par>
                                <p:cTn id="33" presetID="23" presetClass="entr" presetSubtype="16" fill="hold" grpId="0" nodeType="withEffect">
                                  <p:stCondLst>
                                    <p:cond delay="0"/>
                                  </p:stCondLst>
                                  <p:childTnLst>
                                    <p:set>
                                      <p:cBhvr>
                                        <p:cTn id="34" dur="1" fill="hold">
                                          <p:stCondLst>
                                            <p:cond delay="0"/>
                                          </p:stCondLst>
                                        </p:cTn>
                                        <p:tgtEl>
                                          <p:spTgt spid="480259">
                                            <p:txEl>
                                              <p:pRg st="8" end="8"/>
                                            </p:txEl>
                                          </p:spTgt>
                                        </p:tgtEl>
                                        <p:attrNameLst>
                                          <p:attrName>style.visibility</p:attrName>
                                        </p:attrNameLst>
                                      </p:cBhvr>
                                      <p:to>
                                        <p:strVal val="visible"/>
                                      </p:to>
                                    </p:set>
                                    <p:anim calcmode="lin" valueType="num">
                                      <p:cBhvr>
                                        <p:cTn id="35" dur="500" fill="hold"/>
                                        <p:tgtEl>
                                          <p:spTgt spid="480259">
                                            <p:txEl>
                                              <p:pRg st="8" end="8"/>
                                            </p:txEl>
                                          </p:spTgt>
                                        </p:tgtEl>
                                        <p:attrNameLst>
                                          <p:attrName>ppt_w</p:attrName>
                                        </p:attrNameLst>
                                      </p:cBhvr>
                                      <p:tavLst>
                                        <p:tav tm="0">
                                          <p:val>
                                            <p:fltVal val="0"/>
                                          </p:val>
                                        </p:tav>
                                        <p:tav tm="100000">
                                          <p:val>
                                            <p:strVal val="#ppt_w"/>
                                          </p:val>
                                        </p:tav>
                                      </p:tavLst>
                                    </p:anim>
                                    <p:anim calcmode="lin" valueType="num">
                                      <p:cBhvr>
                                        <p:cTn id="36" dur="500" fill="hold"/>
                                        <p:tgtEl>
                                          <p:spTgt spid="480259">
                                            <p:txEl>
                                              <p:pRg st="8" end="8"/>
                                            </p:txEl>
                                          </p:spTgt>
                                        </p:tgtEl>
                                        <p:attrNameLst>
                                          <p:attrName>ppt_h</p:attrName>
                                        </p:attrNameLst>
                                      </p:cBhvr>
                                      <p:tavLst>
                                        <p:tav tm="0">
                                          <p:val>
                                            <p:fltVal val="0"/>
                                          </p:val>
                                        </p:tav>
                                        <p:tav tm="100000">
                                          <p:val>
                                            <p:strVal val="#ppt_h"/>
                                          </p:val>
                                        </p:tav>
                                      </p:tavLst>
                                    </p:anim>
                                  </p:childTnLst>
                                </p:cTn>
                              </p:par>
                              <p:par>
                                <p:cTn id="37" presetID="23" presetClass="entr" presetSubtype="16" fill="hold" grpId="0" nodeType="withEffect">
                                  <p:stCondLst>
                                    <p:cond delay="0"/>
                                  </p:stCondLst>
                                  <p:childTnLst>
                                    <p:set>
                                      <p:cBhvr>
                                        <p:cTn id="38" dur="1" fill="hold">
                                          <p:stCondLst>
                                            <p:cond delay="0"/>
                                          </p:stCondLst>
                                        </p:cTn>
                                        <p:tgtEl>
                                          <p:spTgt spid="480259">
                                            <p:txEl>
                                              <p:pRg st="9" end="9"/>
                                            </p:txEl>
                                          </p:spTgt>
                                        </p:tgtEl>
                                        <p:attrNameLst>
                                          <p:attrName>style.visibility</p:attrName>
                                        </p:attrNameLst>
                                      </p:cBhvr>
                                      <p:to>
                                        <p:strVal val="visible"/>
                                      </p:to>
                                    </p:set>
                                    <p:anim calcmode="lin" valueType="num">
                                      <p:cBhvr>
                                        <p:cTn id="39" dur="500" fill="hold"/>
                                        <p:tgtEl>
                                          <p:spTgt spid="480259">
                                            <p:txEl>
                                              <p:pRg st="9" end="9"/>
                                            </p:txEl>
                                          </p:spTgt>
                                        </p:tgtEl>
                                        <p:attrNameLst>
                                          <p:attrName>ppt_w</p:attrName>
                                        </p:attrNameLst>
                                      </p:cBhvr>
                                      <p:tavLst>
                                        <p:tav tm="0">
                                          <p:val>
                                            <p:fltVal val="0"/>
                                          </p:val>
                                        </p:tav>
                                        <p:tav tm="100000">
                                          <p:val>
                                            <p:strVal val="#ppt_w"/>
                                          </p:val>
                                        </p:tav>
                                      </p:tavLst>
                                    </p:anim>
                                    <p:anim calcmode="lin" valueType="num">
                                      <p:cBhvr>
                                        <p:cTn id="40" dur="500" fill="hold"/>
                                        <p:tgtEl>
                                          <p:spTgt spid="480259">
                                            <p:txEl>
                                              <p:pRg st="9" end="9"/>
                                            </p:txEl>
                                          </p:spTgt>
                                        </p:tgtEl>
                                        <p:attrNameLst>
                                          <p:attrName>ppt_h</p:attrName>
                                        </p:attrNameLst>
                                      </p:cBhvr>
                                      <p:tavLst>
                                        <p:tav tm="0">
                                          <p:val>
                                            <p:fltVal val="0"/>
                                          </p:val>
                                        </p:tav>
                                        <p:tav tm="100000">
                                          <p:val>
                                            <p:strVal val="#ppt_h"/>
                                          </p:val>
                                        </p:tav>
                                      </p:tavLst>
                                    </p:anim>
                                  </p:childTnLst>
                                </p:cTn>
                              </p:par>
                              <p:par>
                                <p:cTn id="41" presetID="23" presetClass="entr" presetSubtype="16" fill="hold" grpId="0" nodeType="withEffect">
                                  <p:stCondLst>
                                    <p:cond delay="0"/>
                                  </p:stCondLst>
                                  <p:childTnLst>
                                    <p:set>
                                      <p:cBhvr>
                                        <p:cTn id="42" dur="1" fill="hold">
                                          <p:stCondLst>
                                            <p:cond delay="0"/>
                                          </p:stCondLst>
                                        </p:cTn>
                                        <p:tgtEl>
                                          <p:spTgt spid="480259">
                                            <p:txEl>
                                              <p:pRg st="10" end="10"/>
                                            </p:txEl>
                                          </p:spTgt>
                                        </p:tgtEl>
                                        <p:attrNameLst>
                                          <p:attrName>style.visibility</p:attrName>
                                        </p:attrNameLst>
                                      </p:cBhvr>
                                      <p:to>
                                        <p:strVal val="visible"/>
                                      </p:to>
                                    </p:set>
                                    <p:anim calcmode="lin" valueType="num">
                                      <p:cBhvr>
                                        <p:cTn id="43" dur="500" fill="hold"/>
                                        <p:tgtEl>
                                          <p:spTgt spid="480259">
                                            <p:txEl>
                                              <p:pRg st="10" end="10"/>
                                            </p:txEl>
                                          </p:spTgt>
                                        </p:tgtEl>
                                        <p:attrNameLst>
                                          <p:attrName>ppt_w</p:attrName>
                                        </p:attrNameLst>
                                      </p:cBhvr>
                                      <p:tavLst>
                                        <p:tav tm="0">
                                          <p:val>
                                            <p:fltVal val="0"/>
                                          </p:val>
                                        </p:tav>
                                        <p:tav tm="100000">
                                          <p:val>
                                            <p:strVal val="#ppt_w"/>
                                          </p:val>
                                        </p:tav>
                                      </p:tavLst>
                                    </p:anim>
                                    <p:anim calcmode="lin" valueType="num">
                                      <p:cBhvr>
                                        <p:cTn id="44" dur="500" fill="hold"/>
                                        <p:tgtEl>
                                          <p:spTgt spid="480259">
                                            <p:txEl>
                                              <p:pRg st="10" end="10"/>
                                            </p:txEl>
                                          </p:spTgt>
                                        </p:tgtEl>
                                        <p:attrNameLst>
                                          <p:attrName>ppt_h</p:attrName>
                                        </p:attrNameLst>
                                      </p:cBhvr>
                                      <p:tavLst>
                                        <p:tav tm="0">
                                          <p:val>
                                            <p:fltVal val="0"/>
                                          </p:val>
                                        </p:tav>
                                        <p:tav tm="100000">
                                          <p:val>
                                            <p:strVal val="#ppt_h"/>
                                          </p:val>
                                        </p:tav>
                                      </p:tavLst>
                                    </p:anim>
                                  </p:childTnLst>
                                </p:cTn>
                              </p:par>
                              <p:par>
                                <p:cTn id="45" presetID="23" presetClass="entr" presetSubtype="16" fill="hold" grpId="0" nodeType="withEffect">
                                  <p:stCondLst>
                                    <p:cond delay="0"/>
                                  </p:stCondLst>
                                  <p:childTnLst>
                                    <p:set>
                                      <p:cBhvr>
                                        <p:cTn id="46" dur="1" fill="hold">
                                          <p:stCondLst>
                                            <p:cond delay="0"/>
                                          </p:stCondLst>
                                        </p:cTn>
                                        <p:tgtEl>
                                          <p:spTgt spid="480259">
                                            <p:txEl>
                                              <p:pRg st="11" end="11"/>
                                            </p:txEl>
                                          </p:spTgt>
                                        </p:tgtEl>
                                        <p:attrNameLst>
                                          <p:attrName>style.visibility</p:attrName>
                                        </p:attrNameLst>
                                      </p:cBhvr>
                                      <p:to>
                                        <p:strVal val="visible"/>
                                      </p:to>
                                    </p:set>
                                    <p:anim calcmode="lin" valueType="num">
                                      <p:cBhvr>
                                        <p:cTn id="47" dur="500" fill="hold"/>
                                        <p:tgtEl>
                                          <p:spTgt spid="480259">
                                            <p:txEl>
                                              <p:pRg st="11" end="11"/>
                                            </p:txEl>
                                          </p:spTgt>
                                        </p:tgtEl>
                                        <p:attrNameLst>
                                          <p:attrName>ppt_w</p:attrName>
                                        </p:attrNameLst>
                                      </p:cBhvr>
                                      <p:tavLst>
                                        <p:tav tm="0">
                                          <p:val>
                                            <p:fltVal val="0"/>
                                          </p:val>
                                        </p:tav>
                                        <p:tav tm="100000">
                                          <p:val>
                                            <p:strVal val="#ppt_w"/>
                                          </p:val>
                                        </p:tav>
                                      </p:tavLst>
                                    </p:anim>
                                    <p:anim calcmode="lin" valueType="num">
                                      <p:cBhvr>
                                        <p:cTn id="48" dur="500" fill="hold"/>
                                        <p:tgtEl>
                                          <p:spTgt spid="480259">
                                            <p:txEl>
                                              <p:pRg st="11" end="11"/>
                                            </p:txEl>
                                          </p:spTgt>
                                        </p:tgtEl>
                                        <p:attrNameLst>
                                          <p:attrName>ppt_h</p:attrName>
                                        </p:attrNameLst>
                                      </p:cBhvr>
                                      <p:tavLst>
                                        <p:tav tm="0">
                                          <p:val>
                                            <p:fltVal val="0"/>
                                          </p:val>
                                        </p:tav>
                                        <p:tav tm="100000">
                                          <p:val>
                                            <p:strVal val="#ppt_h"/>
                                          </p:val>
                                        </p:tav>
                                      </p:tavLst>
                                    </p:anim>
                                  </p:childTnLst>
                                </p:cTn>
                              </p:par>
                              <p:par>
                                <p:cTn id="49" presetID="23" presetClass="entr" presetSubtype="16" fill="hold" grpId="0" nodeType="withEffect">
                                  <p:stCondLst>
                                    <p:cond delay="0"/>
                                  </p:stCondLst>
                                  <p:childTnLst>
                                    <p:set>
                                      <p:cBhvr>
                                        <p:cTn id="50" dur="1" fill="hold">
                                          <p:stCondLst>
                                            <p:cond delay="0"/>
                                          </p:stCondLst>
                                        </p:cTn>
                                        <p:tgtEl>
                                          <p:spTgt spid="480259">
                                            <p:txEl>
                                              <p:pRg st="12" end="12"/>
                                            </p:txEl>
                                          </p:spTgt>
                                        </p:tgtEl>
                                        <p:attrNameLst>
                                          <p:attrName>style.visibility</p:attrName>
                                        </p:attrNameLst>
                                      </p:cBhvr>
                                      <p:to>
                                        <p:strVal val="visible"/>
                                      </p:to>
                                    </p:set>
                                    <p:anim calcmode="lin" valueType="num">
                                      <p:cBhvr>
                                        <p:cTn id="51" dur="500" fill="hold"/>
                                        <p:tgtEl>
                                          <p:spTgt spid="480259">
                                            <p:txEl>
                                              <p:pRg st="12" end="12"/>
                                            </p:txEl>
                                          </p:spTgt>
                                        </p:tgtEl>
                                        <p:attrNameLst>
                                          <p:attrName>ppt_w</p:attrName>
                                        </p:attrNameLst>
                                      </p:cBhvr>
                                      <p:tavLst>
                                        <p:tav tm="0">
                                          <p:val>
                                            <p:fltVal val="0"/>
                                          </p:val>
                                        </p:tav>
                                        <p:tav tm="100000">
                                          <p:val>
                                            <p:strVal val="#ppt_w"/>
                                          </p:val>
                                        </p:tav>
                                      </p:tavLst>
                                    </p:anim>
                                    <p:anim calcmode="lin" valueType="num">
                                      <p:cBhvr>
                                        <p:cTn id="52" dur="500" fill="hold"/>
                                        <p:tgtEl>
                                          <p:spTgt spid="480259">
                                            <p:txEl>
                                              <p:pRg st="12" end="12"/>
                                            </p:txEl>
                                          </p:spTgt>
                                        </p:tgtEl>
                                        <p:attrNameLst>
                                          <p:attrName>ppt_h</p:attrName>
                                        </p:attrNameLst>
                                      </p:cBhvr>
                                      <p:tavLst>
                                        <p:tav tm="0">
                                          <p:val>
                                            <p:fltVal val="0"/>
                                          </p:val>
                                        </p:tav>
                                        <p:tav tm="100000">
                                          <p:val>
                                            <p:strVal val="#ppt_h"/>
                                          </p:val>
                                        </p:tav>
                                      </p:tavLst>
                                    </p:anim>
                                  </p:childTnLst>
                                </p:cTn>
                              </p:par>
                              <p:par>
                                <p:cTn id="53" presetID="23" presetClass="entr" presetSubtype="16" fill="hold" grpId="0" nodeType="withEffect">
                                  <p:stCondLst>
                                    <p:cond delay="0"/>
                                  </p:stCondLst>
                                  <p:childTnLst>
                                    <p:set>
                                      <p:cBhvr>
                                        <p:cTn id="54" dur="1" fill="hold">
                                          <p:stCondLst>
                                            <p:cond delay="0"/>
                                          </p:stCondLst>
                                        </p:cTn>
                                        <p:tgtEl>
                                          <p:spTgt spid="480259">
                                            <p:txEl>
                                              <p:pRg st="13" end="13"/>
                                            </p:txEl>
                                          </p:spTgt>
                                        </p:tgtEl>
                                        <p:attrNameLst>
                                          <p:attrName>style.visibility</p:attrName>
                                        </p:attrNameLst>
                                      </p:cBhvr>
                                      <p:to>
                                        <p:strVal val="visible"/>
                                      </p:to>
                                    </p:set>
                                    <p:anim calcmode="lin" valueType="num">
                                      <p:cBhvr>
                                        <p:cTn id="55" dur="500" fill="hold"/>
                                        <p:tgtEl>
                                          <p:spTgt spid="480259">
                                            <p:txEl>
                                              <p:pRg st="13" end="13"/>
                                            </p:txEl>
                                          </p:spTgt>
                                        </p:tgtEl>
                                        <p:attrNameLst>
                                          <p:attrName>ppt_w</p:attrName>
                                        </p:attrNameLst>
                                      </p:cBhvr>
                                      <p:tavLst>
                                        <p:tav tm="0">
                                          <p:val>
                                            <p:fltVal val="0"/>
                                          </p:val>
                                        </p:tav>
                                        <p:tav tm="100000">
                                          <p:val>
                                            <p:strVal val="#ppt_w"/>
                                          </p:val>
                                        </p:tav>
                                      </p:tavLst>
                                    </p:anim>
                                    <p:anim calcmode="lin" valueType="num">
                                      <p:cBhvr>
                                        <p:cTn id="56" dur="500" fill="hold"/>
                                        <p:tgtEl>
                                          <p:spTgt spid="480259">
                                            <p:txEl>
                                              <p:pRg st="13" end="13"/>
                                            </p:txEl>
                                          </p:spTgt>
                                        </p:tgtEl>
                                        <p:attrNameLst>
                                          <p:attrName>ppt_h</p:attrName>
                                        </p:attrNameLst>
                                      </p:cBhvr>
                                      <p:tavLst>
                                        <p:tav tm="0">
                                          <p:val>
                                            <p:fltVal val="0"/>
                                          </p:val>
                                        </p:tav>
                                        <p:tav tm="100000">
                                          <p:val>
                                            <p:strVal val="#ppt_h"/>
                                          </p:val>
                                        </p:tav>
                                      </p:tavLst>
                                    </p:anim>
                                  </p:childTnLst>
                                </p:cTn>
                              </p:par>
                              <p:par>
                                <p:cTn id="57" presetID="23" presetClass="entr" presetSubtype="16" fill="hold" grpId="0" nodeType="withEffect">
                                  <p:stCondLst>
                                    <p:cond delay="0"/>
                                  </p:stCondLst>
                                  <p:childTnLst>
                                    <p:set>
                                      <p:cBhvr>
                                        <p:cTn id="58" dur="1" fill="hold">
                                          <p:stCondLst>
                                            <p:cond delay="0"/>
                                          </p:stCondLst>
                                        </p:cTn>
                                        <p:tgtEl>
                                          <p:spTgt spid="480259">
                                            <p:txEl>
                                              <p:pRg st="14" end="14"/>
                                            </p:txEl>
                                          </p:spTgt>
                                        </p:tgtEl>
                                        <p:attrNameLst>
                                          <p:attrName>style.visibility</p:attrName>
                                        </p:attrNameLst>
                                      </p:cBhvr>
                                      <p:to>
                                        <p:strVal val="visible"/>
                                      </p:to>
                                    </p:set>
                                    <p:anim calcmode="lin" valueType="num">
                                      <p:cBhvr>
                                        <p:cTn id="59" dur="500" fill="hold"/>
                                        <p:tgtEl>
                                          <p:spTgt spid="480259">
                                            <p:txEl>
                                              <p:pRg st="14" end="14"/>
                                            </p:txEl>
                                          </p:spTgt>
                                        </p:tgtEl>
                                        <p:attrNameLst>
                                          <p:attrName>ppt_w</p:attrName>
                                        </p:attrNameLst>
                                      </p:cBhvr>
                                      <p:tavLst>
                                        <p:tav tm="0">
                                          <p:val>
                                            <p:fltVal val="0"/>
                                          </p:val>
                                        </p:tav>
                                        <p:tav tm="100000">
                                          <p:val>
                                            <p:strVal val="#ppt_w"/>
                                          </p:val>
                                        </p:tav>
                                      </p:tavLst>
                                    </p:anim>
                                    <p:anim calcmode="lin" valueType="num">
                                      <p:cBhvr>
                                        <p:cTn id="60" dur="500" fill="hold"/>
                                        <p:tgtEl>
                                          <p:spTgt spid="480259">
                                            <p:txEl>
                                              <p:pRg st="14" end="14"/>
                                            </p:txEl>
                                          </p:spTgt>
                                        </p:tgtEl>
                                        <p:attrNameLst>
                                          <p:attrName>ppt_h</p:attrName>
                                        </p:attrNameLst>
                                      </p:cBhvr>
                                      <p:tavLst>
                                        <p:tav tm="0">
                                          <p:val>
                                            <p:fltVal val="0"/>
                                          </p:val>
                                        </p:tav>
                                        <p:tav tm="100000">
                                          <p:val>
                                            <p:strVal val="#ppt_h"/>
                                          </p:val>
                                        </p:tav>
                                      </p:tavLst>
                                    </p:anim>
                                  </p:childTnLst>
                                </p:cTn>
                              </p:par>
                              <p:par>
                                <p:cTn id="61" presetID="23" presetClass="entr" presetSubtype="16" fill="hold" grpId="0" nodeType="withEffect">
                                  <p:stCondLst>
                                    <p:cond delay="0"/>
                                  </p:stCondLst>
                                  <p:childTnLst>
                                    <p:set>
                                      <p:cBhvr>
                                        <p:cTn id="62" dur="1" fill="hold">
                                          <p:stCondLst>
                                            <p:cond delay="0"/>
                                          </p:stCondLst>
                                        </p:cTn>
                                        <p:tgtEl>
                                          <p:spTgt spid="480259">
                                            <p:txEl>
                                              <p:pRg st="15" end="15"/>
                                            </p:txEl>
                                          </p:spTgt>
                                        </p:tgtEl>
                                        <p:attrNameLst>
                                          <p:attrName>style.visibility</p:attrName>
                                        </p:attrNameLst>
                                      </p:cBhvr>
                                      <p:to>
                                        <p:strVal val="visible"/>
                                      </p:to>
                                    </p:set>
                                    <p:anim calcmode="lin" valueType="num">
                                      <p:cBhvr>
                                        <p:cTn id="63" dur="500" fill="hold"/>
                                        <p:tgtEl>
                                          <p:spTgt spid="480259">
                                            <p:txEl>
                                              <p:pRg st="15" end="15"/>
                                            </p:txEl>
                                          </p:spTgt>
                                        </p:tgtEl>
                                        <p:attrNameLst>
                                          <p:attrName>ppt_w</p:attrName>
                                        </p:attrNameLst>
                                      </p:cBhvr>
                                      <p:tavLst>
                                        <p:tav tm="0">
                                          <p:val>
                                            <p:fltVal val="0"/>
                                          </p:val>
                                        </p:tav>
                                        <p:tav tm="100000">
                                          <p:val>
                                            <p:strVal val="#ppt_w"/>
                                          </p:val>
                                        </p:tav>
                                      </p:tavLst>
                                    </p:anim>
                                    <p:anim calcmode="lin" valueType="num">
                                      <p:cBhvr>
                                        <p:cTn id="64" dur="500" fill="hold"/>
                                        <p:tgtEl>
                                          <p:spTgt spid="480259">
                                            <p:txEl>
                                              <p:pRg st="15" end="15"/>
                                            </p:txEl>
                                          </p:spTgt>
                                        </p:tgtEl>
                                        <p:attrNameLst>
                                          <p:attrName>ppt_h</p:attrName>
                                        </p:attrNameLst>
                                      </p:cBhvr>
                                      <p:tavLst>
                                        <p:tav tm="0">
                                          <p:val>
                                            <p:fltVal val="0"/>
                                          </p:val>
                                        </p:tav>
                                        <p:tav tm="100000">
                                          <p:val>
                                            <p:strVal val="#ppt_h"/>
                                          </p:val>
                                        </p:tav>
                                      </p:tavLst>
                                    </p:anim>
                                  </p:childTnLst>
                                </p:cTn>
                              </p:par>
                              <p:par>
                                <p:cTn id="65" presetID="23" presetClass="entr" presetSubtype="16" fill="hold" grpId="0" nodeType="withEffect">
                                  <p:stCondLst>
                                    <p:cond delay="0"/>
                                  </p:stCondLst>
                                  <p:childTnLst>
                                    <p:set>
                                      <p:cBhvr>
                                        <p:cTn id="66" dur="1" fill="hold">
                                          <p:stCondLst>
                                            <p:cond delay="0"/>
                                          </p:stCondLst>
                                        </p:cTn>
                                        <p:tgtEl>
                                          <p:spTgt spid="480259">
                                            <p:txEl>
                                              <p:pRg st="16" end="16"/>
                                            </p:txEl>
                                          </p:spTgt>
                                        </p:tgtEl>
                                        <p:attrNameLst>
                                          <p:attrName>style.visibility</p:attrName>
                                        </p:attrNameLst>
                                      </p:cBhvr>
                                      <p:to>
                                        <p:strVal val="visible"/>
                                      </p:to>
                                    </p:set>
                                    <p:anim calcmode="lin" valueType="num">
                                      <p:cBhvr>
                                        <p:cTn id="67" dur="500" fill="hold"/>
                                        <p:tgtEl>
                                          <p:spTgt spid="480259">
                                            <p:txEl>
                                              <p:pRg st="16" end="16"/>
                                            </p:txEl>
                                          </p:spTgt>
                                        </p:tgtEl>
                                        <p:attrNameLst>
                                          <p:attrName>ppt_w</p:attrName>
                                        </p:attrNameLst>
                                      </p:cBhvr>
                                      <p:tavLst>
                                        <p:tav tm="0">
                                          <p:val>
                                            <p:fltVal val="0"/>
                                          </p:val>
                                        </p:tav>
                                        <p:tav tm="100000">
                                          <p:val>
                                            <p:strVal val="#ppt_w"/>
                                          </p:val>
                                        </p:tav>
                                      </p:tavLst>
                                    </p:anim>
                                    <p:anim calcmode="lin" valueType="num">
                                      <p:cBhvr>
                                        <p:cTn id="68" dur="500" fill="hold"/>
                                        <p:tgtEl>
                                          <p:spTgt spid="480259">
                                            <p:txEl>
                                              <p:pRg st="16" end="16"/>
                                            </p:txEl>
                                          </p:spTgt>
                                        </p:tgtEl>
                                        <p:attrNameLst>
                                          <p:attrName>ppt_h</p:attrName>
                                        </p:attrNameLst>
                                      </p:cBhvr>
                                      <p:tavLst>
                                        <p:tav tm="0">
                                          <p:val>
                                            <p:fltVal val="0"/>
                                          </p:val>
                                        </p:tav>
                                        <p:tav tm="100000">
                                          <p:val>
                                            <p:strVal val="#ppt_h"/>
                                          </p:val>
                                        </p:tav>
                                      </p:tavLst>
                                    </p:anim>
                                  </p:childTnLst>
                                </p:cTn>
                              </p:par>
                              <p:par>
                                <p:cTn id="69" presetID="23" presetClass="entr" presetSubtype="16" fill="hold" grpId="0" nodeType="withEffect">
                                  <p:stCondLst>
                                    <p:cond delay="0"/>
                                  </p:stCondLst>
                                  <p:childTnLst>
                                    <p:set>
                                      <p:cBhvr>
                                        <p:cTn id="70" dur="1" fill="hold">
                                          <p:stCondLst>
                                            <p:cond delay="0"/>
                                          </p:stCondLst>
                                        </p:cTn>
                                        <p:tgtEl>
                                          <p:spTgt spid="480259">
                                            <p:txEl>
                                              <p:pRg st="17" end="17"/>
                                            </p:txEl>
                                          </p:spTgt>
                                        </p:tgtEl>
                                        <p:attrNameLst>
                                          <p:attrName>style.visibility</p:attrName>
                                        </p:attrNameLst>
                                      </p:cBhvr>
                                      <p:to>
                                        <p:strVal val="visible"/>
                                      </p:to>
                                    </p:set>
                                    <p:anim calcmode="lin" valueType="num">
                                      <p:cBhvr>
                                        <p:cTn id="71" dur="500" fill="hold"/>
                                        <p:tgtEl>
                                          <p:spTgt spid="480259">
                                            <p:txEl>
                                              <p:pRg st="17" end="17"/>
                                            </p:txEl>
                                          </p:spTgt>
                                        </p:tgtEl>
                                        <p:attrNameLst>
                                          <p:attrName>ppt_w</p:attrName>
                                        </p:attrNameLst>
                                      </p:cBhvr>
                                      <p:tavLst>
                                        <p:tav tm="0">
                                          <p:val>
                                            <p:fltVal val="0"/>
                                          </p:val>
                                        </p:tav>
                                        <p:tav tm="100000">
                                          <p:val>
                                            <p:strVal val="#ppt_w"/>
                                          </p:val>
                                        </p:tav>
                                      </p:tavLst>
                                    </p:anim>
                                    <p:anim calcmode="lin" valueType="num">
                                      <p:cBhvr>
                                        <p:cTn id="72" dur="500" fill="hold"/>
                                        <p:tgtEl>
                                          <p:spTgt spid="480259">
                                            <p:txEl>
                                              <p:pRg st="17" end="17"/>
                                            </p:txEl>
                                          </p:spTgt>
                                        </p:tgtEl>
                                        <p:attrNameLst>
                                          <p:attrName>ppt_h</p:attrName>
                                        </p:attrNameLst>
                                      </p:cBhvr>
                                      <p:tavLst>
                                        <p:tav tm="0">
                                          <p:val>
                                            <p:fltVal val="0"/>
                                          </p:val>
                                        </p:tav>
                                        <p:tav tm="100000">
                                          <p:val>
                                            <p:strVal val="#ppt_h"/>
                                          </p:val>
                                        </p:tav>
                                      </p:tavLst>
                                    </p:anim>
                                  </p:childTnLst>
                                </p:cTn>
                              </p:par>
                              <p:par>
                                <p:cTn id="73" presetID="23" presetClass="entr" presetSubtype="16" fill="hold" grpId="0" nodeType="withEffect">
                                  <p:stCondLst>
                                    <p:cond delay="0"/>
                                  </p:stCondLst>
                                  <p:childTnLst>
                                    <p:set>
                                      <p:cBhvr>
                                        <p:cTn id="74" dur="1" fill="hold">
                                          <p:stCondLst>
                                            <p:cond delay="0"/>
                                          </p:stCondLst>
                                        </p:cTn>
                                        <p:tgtEl>
                                          <p:spTgt spid="480259">
                                            <p:txEl>
                                              <p:pRg st="18" end="18"/>
                                            </p:txEl>
                                          </p:spTgt>
                                        </p:tgtEl>
                                        <p:attrNameLst>
                                          <p:attrName>style.visibility</p:attrName>
                                        </p:attrNameLst>
                                      </p:cBhvr>
                                      <p:to>
                                        <p:strVal val="visible"/>
                                      </p:to>
                                    </p:set>
                                    <p:anim calcmode="lin" valueType="num">
                                      <p:cBhvr>
                                        <p:cTn id="75" dur="500" fill="hold"/>
                                        <p:tgtEl>
                                          <p:spTgt spid="480259">
                                            <p:txEl>
                                              <p:pRg st="18" end="18"/>
                                            </p:txEl>
                                          </p:spTgt>
                                        </p:tgtEl>
                                        <p:attrNameLst>
                                          <p:attrName>ppt_w</p:attrName>
                                        </p:attrNameLst>
                                      </p:cBhvr>
                                      <p:tavLst>
                                        <p:tav tm="0">
                                          <p:val>
                                            <p:fltVal val="0"/>
                                          </p:val>
                                        </p:tav>
                                        <p:tav tm="100000">
                                          <p:val>
                                            <p:strVal val="#ppt_w"/>
                                          </p:val>
                                        </p:tav>
                                      </p:tavLst>
                                    </p:anim>
                                    <p:anim calcmode="lin" valueType="num">
                                      <p:cBhvr>
                                        <p:cTn id="76" dur="500" fill="hold"/>
                                        <p:tgtEl>
                                          <p:spTgt spid="480259">
                                            <p:txEl>
                                              <p:pRg st="18" end="18"/>
                                            </p:txEl>
                                          </p:spTgt>
                                        </p:tgtEl>
                                        <p:attrNameLst>
                                          <p:attrName>ppt_h</p:attrName>
                                        </p:attrNameLst>
                                      </p:cBhvr>
                                      <p:tavLst>
                                        <p:tav tm="0">
                                          <p:val>
                                            <p:fltVal val="0"/>
                                          </p:val>
                                        </p:tav>
                                        <p:tav tm="100000">
                                          <p:val>
                                            <p:strVal val="#ppt_h"/>
                                          </p:val>
                                        </p:tav>
                                      </p:tavLst>
                                    </p:anim>
                                  </p:childTnLst>
                                </p:cTn>
                              </p:par>
                              <p:par>
                                <p:cTn id="77" presetID="23" presetClass="entr" presetSubtype="16" fill="hold" grpId="0" nodeType="withEffect">
                                  <p:stCondLst>
                                    <p:cond delay="0"/>
                                  </p:stCondLst>
                                  <p:childTnLst>
                                    <p:set>
                                      <p:cBhvr>
                                        <p:cTn id="78" dur="1" fill="hold">
                                          <p:stCondLst>
                                            <p:cond delay="0"/>
                                          </p:stCondLst>
                                        </p:cTn>
                                        <p:tgtEl>
                                          <p:spTgt spid="480259">
                                            <p:txEl>
                                              <p:pRg st="19" end="19"/>
                                            </p:txEl>
                                          </p:spTgt>
                                        </p:tgtEl>
                                        <p:attrNameLst>
                                          <p:attrName>style.visibility</p:attrName>
                                        </p:attrNameLst>
                                      </p:cBhvr>
                                      <p:to>
                                        <p:strVal val="visible"/>
                                      </p:to>
                                    </p:set>
                                    <p:anim calcmode="lin" valueType="num">
                                      <p:cBhvr>
                                        <p:cTn id="79" dur="500" fill="hold"/>
                                        <p:tgtEl>
                                          <p:spTgt spid="480259">
                                            <p:txEl>
                                              <p:pRg st="19" end="19"/>
                                            </p:txEl>
                                          </p:spTgt>
                                        </p:tgtEl>
                                        <p:attrNameLst>
                                          <p:attrName>ppt_w</p:attrName>
                                        </p:attrNameLst>
                                      </p:cBhvr>
                                      <p:tavLst>
                                        <p:tav tm="0">
                                          <p:val>
                                            <p:fltVal val="0"/>
                                          </p:val>
                                        </p:tav>
                                        <p:tav tm="100000">
                                          <p:val>
                                            <p:strVal val="#ppt_w"/>
                                          </p:val>
                                        </p:tav>
                                      </p:tavLst>
                                    </p:anim>
                                    <p:anim calcmode="lin" valueType="num">
                                      <p:cBhvr>
                                        <p:cTn id="80" dur="500" fill="hold"/>
                                        <p:tgtEl>
                                          <p:spTgt spid="480259">
                                            <p:txEl>
                                              <p:pRg st="19" end="19"/>
                                            </p:txEl>
                                          </p:spTgt>
                                        </p:tgtEl>
                                        <p:attrNameLst>
                                          <p:attrName>ppt_h</p:attrName>
                                        </p:attrNameLst>
                                      </p:cBhvr>
                                      <p:tavLst>
                                        <p:tav tm="0">
                                          <p:val>
                                            <p:fltVal val="0"/>
                                          </p:val>
                                        </p:tav>
                                        <p:tav tm="100000">
                                          <p:val>
                                            <p:strVal val="#ppt_h"/>
                                          </p:val>
                                        </p:tav>
                                      </p:tavLst>
                                    </p:anim>
                                  </p:childTnLst>
                                </p:cTn>
                              </p:par>
                              <p:par>
                                <p:cTn id="81" presetID="23" presetClass="entr" presetSubtype="16" fill="hold" grpId="0" nodeType="withEffect">
                                  <p:stCondLst>
                                    <p:cond delay="0"/>
                                  </p:stCondLst>
                                  <p:childTnLst>
                                    <p:set>
                                      <p:cBhvr>
                                        <p:cTn id="82" dur="1" fill="hold">
                                          <p:stCondLst>
                                            <p:cond delay="0"/>
                                          </p:stCondLst>
                                        </p:cTn>
                                        <p:tgtEl>
                                          <p:spTgt spid="480259">
                                            <p:txEl>
                                              <p:pRg st="20" end="20"/>
                                            </p:txEl>
                                          </p:spTgt>
                                        </p:tgtEl>
                                        <p:attrNameLst>
                                          <p:attrName>style.visibility</p:attrName>
                                        </p:attrNameLst>
                                      </p:cBhvr>
                                      <p:to>
                                        <p:strVal val="visible"/>
                                      </p:to>
                                    </p:set>
                                    <p:anim calcmode="lin" valueType="num">
                                      <p:cBhvr>
                                        <p:cTn id="83" dur="500" fill="hold"/>
                                        <p:tgtEl>
                                          <p:spTgt spid="480259">
                                            <p:txEl>
                                              <p:pRg st="20" end="20"/>
                                            </p:txEl>
                                          </p:spTgt>
                                        </p:tgtEl>
                                        <p:attrNameLst>
                                          <p:attrName>ppt_w</p:attrName>
                                        </p:attrNameLst>
                                      </p:cBhvr>
                                      <p:tavLst>
                                        <p:tav tm="0">
                                          <p:val>
                                            <p:fltVal val="0"/>
                                          </p:val>
                                        </p:tav>
                                        <p:tav tm="100000">
                                          <p:val>
                                            <p:strVal val="#ppt_w"/>
                                          </p:val>
                                        </p:tav>
                                      </p:tavLst>
                                    </p:anim>
                                    <p:anim calcmode="lin" valueType="num">
                                      <p:cBhvr>
                                        <p:cTn id="84" dur="500" fill="hold"/>
                                        <p:tgtEl>
                                          <p:spTgt spid="480259">
                                            <p:txEl>
                                              <p:pRg st="20" end="20"/>
                                            </p:txEl>
                                          </p:spTgt>
                                        </p:tgtEl>
                                        <p:attrNameLst>
                                          <p:attrName>ppt_h</p:attrName>
                                        </p:attrNameLst>
                                      </p:cBhvr>
                                      <p:tavLst>
                                        <p:tav tm="0">
                                          <p:val>
                                            <p:fltVal val="0"/>
                                          </p:val>
                                        </p:tav>
                                        <p:tav tm="100000">
                                          <p:val>
                                            <p:strVal val="#ppt_h"/>
                                          </p:val>
                                        </p:tav>
                                      </p:tavLst>
                                    </p:anim>
                                  </p:childTnLst>
                                </p:cTn>
                              </p:par>
                              <p:par>
                                <p:cTn id="85" presetID="23" presetClass="entr" presetSubtype="16" fill="hold" grpId="0" nodeType="withEffect">
                                  <p:stCondLst>
                                    <p:cond delay="0"/>
                                  </p:stCondLst>
                                  <p:childTnLst>
                                    <p:set>
                                      <p:cBhvr>
                                        <p:cTn id="86" dur="1" fill="hold">
                                          <p:stCondLst>
                                            <p:cond delay="0"/>
                                          </p:stCondLst>
                                        </p:cTn>
                                        <p:tgtEl>
                                          <p:spTgt spid="480259">
                                            <p:txEl>
                                              <p:pRg st="21" end="21"/>
                                            </p:txEl>
                                          </p:spTgt>
                                        </p:tgtEl>
                                        <p:attrNameLst>
                                          <p:attrName>style.visibility</p:attrName>
                                        </p:attrNameLst>
                                      </p:cBhvr>
                                      <p:to>
                                        <p:strVal val="visible"/>
                                      </p:to>
                                    </p:set>
                                    <p:anim calcmode="lin" valueType="num">
                                      <p:cBhvr>
                                        <p:cTn id="87" dur="500" fill="hold"/>
                                        <p:tgtEl>
                                          <p:spTgt spid="480259">
                                            <p:txEl>
                                              <p:pRg st="21" end="21"/>
                                            </p:txEl>
                                          </p:spTgt>
                                        </p:tgtEl>
                                        <p:attrNameLst>
                                          <p:attrName>ppt_w</p:attrName>
                                        </p:attrNameLst>
                                      </p:cBhvr>
                                      <p:tavLst>
                                        <p:tav tm="0">
                                          <p:val>
                                            <p:fltVal val="0"/>
                                          </p:val>
                                        </p:tav>
                                        <p:tav tm="100000">
                                          <p:val>
                                            <p:strVal val="#ppt_w"/>
                                          </p:val>
                                        </p:tav>
                                      </p:tavLst>
                                    </p:anim>
                                    <p:anim calcmode="lin" valueType="num">
                                      <p:cBhvr>
                                        <p:cTn id="88" dur="500" fill="hold"/>
                                        <p:tgtEl>
                                          <p:spTgt spid="480259">
                                            <p:txEl>
                                              <p:pRg st="21" end="21"/>
                                            </p:txEl>
                                          </p:spTgt>
                                        </p:tgtEl>
                                        <p:attrNameLst>
                                          <p:attrName>ppt_h</p:attrName>
                                        </p:attrNameLst>
                                      </p:cBhvr>
                                      <p:tavLst>
                                        <p:tav tm="0">
                                          <p:val>
                                            <p:fltVal val="0"/>
                                          </p:val>
                                        </p:tav>
                                        <p:tav tm="100000">
                                          <p:val>
                                            <p:strVal val="#ppt_h"/>
                                          </p:val>
                                        </p:tav>
                                      </p:tavLst>
                                    </p:anim>
                                  </p:childTnLst>
                                </p:cTn>
                              </p:par>
                              <p:par>
                                <p:cTn id="89" presetID="23" presetClass="entr" presetSubtype="16" fill="hold" grpId="0" nodeType="withEffect">
                                  <p:stCondLst>
                                    <p:cond delay="0"/>
                                  </p:stCondLst>
                                  <p:childTnLst>
                                    <p:set>
                                      <p:cBhvr>
                                        <p:cTn id="90" dur="1" fill="hold">
                                          <p:stCondLst>
                                            <p:cond delay="0"/>
                                          </p:stCondLst>
                                        </p:cTn>
                                        <p:tgtEl>
                                          <p:spTgt spid="480259">
                                            <p:txEl>
                                              <p:pRg st="22" end="22"/>
                                            </p:txEl>
                                          </p:spTgt>
                                        </p:tgtEl>
                                        <p:attrNameLst>
                                          <p:attrName>style.visibility</p:attrName>
                                        </p:attrNameLst>
                                      </p:cBhvr>
                                      <p:to>
                                        <p:strVal val="visible"/>
                                      </p:to>
                                    </p:set>
                                    <p:anim calcmode="lin" valueType="num">
                                      <p:cBhvr>
                                        <p:cTn id="91" dur="500" fill="hold"/>
                                        <p:tgtEl>
                                          <p:spTgt spid="480259">
                                            <p:txEl>
                                              <p:pRg st="22" end="22"/>
                                            </p:txEl>
                                          </p:spTgt>
                                        </p:tgtEl>
                                        <p:attrNameLst>
                                          <p:attrName>ppt_w</p:attrName>
                                        </p:attrNameLst>
                                      </p:cBhvr>
                                      <p:tavLst>
                                        <p:tav tm="0">
                                          <p:val>
                                            <p:fltVal val="0"/>
                                          </p:val>
                                        </p:tav>
                                        <p:tav tm="100000">
                                          <p:val>
                                            <p:strVal val="#ppt_w"/>
                                          </p:val>
                                        </p:tav>
                                      </p:tavLst>
                                    </p:anim>
                                    <p:anim calcmode="lin" valueType="num">
                                      <p:cBhvr>
                                        <p:cTn id="92" dur="500" fill="hold"/>
                                        <p:tgtEl>
                                          <p:spTgt spid="480259">
                                            <p:txEl>
                                              <p:pRg st="22" end="22"/>
                                            </p:txEl>
                                          </p:spTgt>
                                        </p:tgtEl>
                                        <p:attrNameLst>
                                          <p:attrName>ppt_h</p:attrName>
                                        </p:attrNameLst>
                                      </p:cBhvr>
                                      <p:tavLst>
                                        <p:tav tm="0">
                                          <p:val>
                                            <p:fltVal val="0"/>
                                          </p:val>
                                        </p:tav>
                                        <p:tav tm="100000">
                                          <p:val>
                                            <p:strVal val="#ppt_h"/>
                                          </p:val>
                                        </p:tav>
                                      </p:tavLst>
                                    </p:anim>
                                  </p:childTnLst>
                                </p:cTn>
                              </p:par>
                              <p:par>
                                <p:cTn id="93" presetID="23" presetClass="entr" presetSubtype="16" fill="hold" grpId="0" nodeType="withEffect">
                                  <p:stCondLst>
                                    <p:cond delay="0"/>
                                  </p:stCondLst>
                                  <p:childTnLst>
                                    <p:set>
                                      <p:cBhvr>
                                        <p:cTn id="94" dur="1" fill="hold">
                                          <p:stCondLst>
                                            <p:cond delay="0"/>
                                          </p:stCondLst>
                                        </p:cTn>
                                        <p:tgtEl>
                                          <p:spTgt spid="480259">
                                            <p:txEl>
                                              <p:pRg st="23" end="23"/>
                                            </p:txEl>
                                          </p:spTgt>
                                        </p:tgtEl>
                                        <p:attrNameLst>
                                          <p:attrName>style.visibility</p:attrName>
                                        </p:attrNameLst>
                                      </p:cBhvr>
                                      <p:to>
                                        <p:strVal val="visible"/>
                                      </p:to>
                                    </p:set>
                                    <p:anim calcmode="lin" valueType="num">
                                      <p:cBhvr>
                                        <p:cTn id="95" dur="500" fill="hold"/>
                                        <p:tgtEl>
                                          <p:spTgt spid="480259">
                                            <p:txEl>
                                              <p:pRg st="23" end="23"/>
                                            </p:txEl>
                                          </p:spTgt>
                                        </p:tgtEl>
                                        <p:attrNameLst>
                                          <p:attrName>ppt_w</p:attrName>
                                        </p:attrNameLst>
                                      </p:cBhvr>
                                      <p:tavLst>
                                        <p:tav tm="0">
                                          <p:val>
                                            <p:fltVal val="0"/>
                                          </p:val>
                                        </p:tav>
                                        <p:tav tm="100000">
                                          <p:val>
                                            <p:strVal val="#ppt_w"/>
                                          </p:val>
                                        </p:tav>
                                      </p:tavLst>
                                    </p:anim>
                                    <p:anim calcmode="lin" valueType="num">
                                      <p:cBhvr>
                                        <p:cTn id="96" dur="500" fill="hold"/>
                                        <p:tgtEl>
                                          <p:spTgt spid="480259">
                                            <p:txEl>
                                              <p:pRg st="23" end="23"/>
                                            </p:txEl>
                                          </p:spTgt>
                                        </p:tgtEl>
                                        <p:attrNameLst>
                                          <p:attrName>ppt_h</p:attrName>
                                        </p:attrNameLst>
                                      </p:cBhvr>
                                      <p:tavLst>
                                        <p:tav tm="0">
                                          <p:val>
                                            <p:fltVal val="0"/>
                                          </p:val>
                                        </p:tav>
                                        <p:tav tm="100000">
                                          <p:val>
                                            <p:strVal val="#ppt_h"/>
                                          </p:val>
                                        </p:tav>
                                      </p:tavLst>
                                    </p:anim>
                                  </p:childTnLst>
                                </p:cTn>
                              </p:par>
                              <p:par>
                                <p:cTn id="97" presetID="23" presetClass="entr" presetSubtype="16" fill="hold" grpId="0" nodeType="withEffect">
                                  <p:stCondLst>
                                    <p:cond delay="0"/>
                                  </p:stCondLst>
                                  <p:childTnLst>
                                    <p:set>
                                      <p:cBhvr>
                                        <p:cTn id="98" dur="1" fill="hold">
                                          <p:stCondLst>
                                            <p:cond delay="0"/>
                                          </p:stCondLst>
                                        </p:cTn>
                                        <p:tgtEl>
                                          <p:spTgt spid="480259">
                                            <p:txEl>
                                              <p:pRg st="24" end="24"/>
                                            </p:txEl>
                                          </p:spTgt>
                                        </p:tgtEl>
                                        <p:attrNameLst>
                                          <p:attrName>style.visibility</p:attrName>
                                        </p:attrNameLst>
                                      </p:cBhvr>
                                      <p:to>
                                        <p:strVal val="visible"/>
                                      </p:to>
                                    </p:set>
                                    <p:anim calcmode="lin" valueType="num">
                                      <p:cBhvr>
                                        <p:cTn id="99" dur="500" fill="hold"/>
                                        <p:tgtEl>
                                          <p:spTgt spid="480259">
                                            <p:txEl>
                                              <p:pRg st="24" end="24"/>
                                            </p:txEl>
                                          </p:spTgt>
                                        </p:tgtEl>
                                        <p:attrNameLst>
                                          <p:attrName>ppt_w</p:attrName>
                                        </p:attrNameLst>
                                      </p:cBhvr>
                                      <p:tavLst>
                                        <p:tav tm="0">
                                          <p:val>
                                            <p:fltVal val="0"/>
                                          </p:val>
                                        </p:tav>
                                        <p:tav tm="100000">
                                          <p:val>
                                            <p:strVal val="#ppt_w"/>
                                          </p:val>
                                        </p:tav>
                                      </p:tavLst>
                                    </p:anim>
                                    <p:anim calcmode="lin" valueType="num">
                                      <p:cBhvr>
                                        <p:cTn id="100" dur="500" fill="hold"/>
                                        <p:tgtEl>
                                          <p:spTgt spid="480259">
                                            <p:txEl>
                                              <p:pRg st="24" end="24"/>
                                            </p:txEl>
                                          </p:spTgt>
                                        </p:tgtEl>
                                        <p:attrNameLst>
                                          <p:attrName>ppt_h</p:attrName>
                                        </p:attrNameLst>
                                      </p:cBhvr>
                                      <p:tavLst>
                                        <p:tav tm="0">
                                          <p:val>
                                            <p:fltVal val="0"/>
                                          </p:val>
                                        </p:tav>
                                        <p:tav tm="100000">
                                          <p:val>
                                            <p:strVal val="#ppt_h"/>
                                          </p:val>
                                        </p:tav>
                                      </p:tavLst>
                                    </p:anim>
                                  </p:childTnLst>
                                </p:cTn>
                              </p:par>
                            </p:childTnLst>
                          </p:cTn>
                        </p:par>
                      </p:childTnLst>
                    </p:cTn>
                  </p:par>
                  <p:par>
                    <p:cTn id="101" fill="hold">
                      <p:stCondLst>
                        <p:cond delay="indefinite"/>
                      </p:stCondLst>
                      <p:childTnLst>
                        <p:par>
                          <p:cTn id="102" fill="hold">
                            <p:stCondLst>
                              <p:cond delay="0"/>
                            </p:stCondLst>
                            <p:childTnLst>
                              <p:par>
                                <p:cTn id="103" presetID="23" presetClass="entr" presetSubtype="16" fill="hold" grpId="0" nodeType="clickEffect">
                                  <p:stCondLst>
                                    <p:cond delay="0"/>
                                  </p:stCondLst>
                                  <p:childTnLst>
                                    <p:set>
                                      <p:cBhvr>
                                        <p:cTn id="104" dur="1" fill="hold">
                                          <p:stCondLst>
                                            <p:cond delay="0"/>
                                          </p:stCondLst>
                                        </p:cTn>
                                        <p:tgtEl>
                                          <p:spTgt spid="480260"/>
                                        </p:tgtEl>
                                        <p:attrNameLst>
                                          <p:attrName>style.visibility</p:attrName>
                                        </p:attrNameLst>
                                      </p:cBhvr>
                                      <p:to>
                                        <p:strVal val="visible"/>
                                      </p:to>
                                    </p:set>
                                    <p:anim calcmode="lin" valueType="num">
                                      <p:cBhvr>
                                        <p:cTn id="105" dur="500" fill="hold"/>
                                        <p:tgtEl>
                                          <p:spTgt spid="480260"/>
                                        </p:tgtEl>
                                        <p:attrNameLst>
                                          <p:attrName>ppt_w</p:attrName>
                                        </p:attrNameLst>
                                      </p:cBhvr>
                                      <p:tavLst>
                                        <p:tav tm="0">
                                          <p:val>
                                            <p:fltVal val="0"/>
                                          </p:val>
                                        </p:tav>
                                        <p:tav tm="100000">
                                          <p:val>
                                            <p:strVal val="#ppt_w"/>
                                          </p:val>
                                        </p:tav>
                                      </p:tavLst>
                                    </p:anim>
                                    <p:anim calcmode="lin" valueType="num">
                                      <p:cBhvr>
                                        <p:cTn id="106" dur="500" fill="hold"/>
                                        <p:tgtEl>
                                          <p:spTgt spid="480260"/>
                                        </p:tgtEl>
                                        <p:attrNameLst>
                                          <p:attrName>ppt_h</p:attrName>
                                        </p:attrNameLst>
                                      </p:cBhvr>
                                      <p:tavLst>
                                        <p:tav tm="0">
                                          <p:val>
                                            <p:fltVal val="0"/>
                                          </p:val>
                                        </p:tav>
                                        <p:tav tm="100000">
                                          <p:val>
                                            <p:strVal val="#ppt_h"/>
                                          </p:val>
                                        </p:tav>
                                      </p:tavLst>
                                    </p:anim>
                                  </p:childTnLst>
                                </p:cTn>
                              </p:par>
                            </p:childTnLst>
                          </p:cTn>
                        </p:par>
                      </p:childTnLst>
                    </p:cTn>
                  </p:par>
                  <p:par>
                    <p:cTn id="107" fill="hold">
                      <p:stCondLst>
                        <p:cond delay="indefinite"/>
                      </p:stCondLst>
                      <p:childTnLst>
                        <p:par>
                          <p:cTn id="108" fill="hold">
                            <p:stCondLst>
                              <p:cond delay="0"/>
                            </p:stCondLst>
                            <p:childTnLst>
                              <p:par>
                                <p:cTn id="109" presetID="23" presetClass="entr" presetSubtype="16" fill="hold" nodeType="clickEffect">
                                  <p:stCondLst>
                                    <p:cond delay="0"/>
                                  </p:stCondLst>
                                  <p:childTnLst>
                                    <p:set>
                                      <p:cBhvr>
                                        <p:cTn id="110" dur="1" fill="hold">
                                          <p:stCondLst>
                                            <p:cond delay="0"/>
                                          </p:stCondLst>
                                        </p:cTn>
                                        <p:tgtEl>
                                          <p:spTgt spid="480262"/>
                                        </p:tgtEl>
                                        <p:attrNameLst>
                                          <p:attrName>style.visibility</p:attrName>
                                        </p:attrNameLst>
                                      </p:cBhvr>
                                      <p:to>
                                        <p:strVal val="visible"/>
                                      </p:to>
                                    </p:set>
                                    <p:anim calcmode="lin" valueType="num">
                                      <p:cBhvr>
                                        <p:cTn id="111" dur="500" fill="hold"/>
                                        <p:tgtEl>
                                          <p:spTgt spid="480262"/>
                                        </p:tgtEl>
                                        <p:attrNameLst>
                                          <p:attrName>ppt_w</p:attrName>
                                        </p:attrNameLst>
                                      </p:cBhvr>
                                      <p:tavLst>
                                        <p:tav tm="0">
                                          <p:val>
                                            <p:fltVal val="0"/>
                                          </p:val>
                                        </p:tav>
                                        <p:tav tm="100000">
                                          <p:val>
                                            <p:strVal val="#ppt_w"/>
                                          </p:val>
                                        </p:tav>
                                      </p:tavLst>
                                    </p:anim>
                                    <p:anim calcmode="lin" valueType="num">
                                      <p:cBhvr>
                                        <p:cTn id="112" dur="500" fill="hold"/>
                                        <p:tgtEl>
                                          <p:spTgt spid="48026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0259" grpId="0" build="p" animBg="1"/>
      <p:bldP spid="480260"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Rectangle 2"/>
          <p:cNvSpPr>
            <a:spLocks noGrp="1" noChangeArrowheads="1"/>
          </p:cNvSpPr>
          <p:nvPr>
            <p:ph type="title"/>
          </p:nvPr>
        </p:nvSpPr>
        <p:spPr>
          <a:xfrm>
            <a:off x="457200" y="274638"/>
            <a:ext cx="8229600" cy="411162"/>
          </a:xfrm>
        </p:spPr>
        <p:txBody>
          <a:bodyPr>
            <a:normAutofit fontScale="90000"/>
          </a:bodyPr>
          <a:lstStyle/>
          <a:p>
            <a:r>
              <a:rPr lang="en-US" sz="3600" dirty="0" smtClean="0"/>
              <a:t>Searching</a:t>
            </a:r>
            <a:endParaRPr lang="en-US" sz="3600" dirty="0"/>
          </a:p>
        </p:txBody>
      </p:sp>
      <p:sp>
        <p:nvSpPr>
          <p:cNvPr id="408579" name="Rectangle 3"/>
          <p:cNvSpPr>
            <a:spLocks noGrp="1" noChangeArrowheads="1"/>
          </p:cNvSpPr>
          <p:nvPr>
            <p:ph sz="quarter" idx="1"/>
          </p:nvPr>
        </p:nvSpPr>
        <p:spPr>
          <a:xfrm>
            <a:off x="457200" y="838200"/>
            <a:ext cx="8229600" cy="5791200"/>
          </a:xfrm>
        </p:spPr>
        <p:txBody>
          <a:bodyPr>
            <a:normAutofit/>
          </a:bodyPr>
          <a:lstStyle/>
          <a:p>
            <a:pPr>
              <a:lnSpc>
                <a:spcPct val="110000"/>
              </a:lnSpc>
            </a:pPr>
            <a:r>
              <a:rPr lang="en-US" sz="2800" dirty="0"/>
              <a:t>Searching means scanning through a list of items (in an array) to find if a particular one exists.</a:t>
            </a:r>
          </a:p>
          <a:p>
            <a:pPr>
              <a:lnSpc>
                <a:spcPct val="110000"/>
              </a:lnSpc>
            </a:pPr>
            <a:r>
              <a:rPr lang="en-US" sz="2800" dirty="0"/>
              <a:t>It usually requires the user to specify the </a:t>
            </a:r>
            <a:r>
              <a:rPr lang="en-US" sz="2800" dirty="0">
                <a:solidFill>
                  <a:srgbClr val="0033CC"/>
                </a:solidFill>
              </a:rPr>
              <a:t>target item</a:t>
            </a:r>
            <a:r>
              <a:rPr lang="en-US" sz="2800" dirty="0"/>
              <a:t> – the item he wishes to locate</a:t>
            </a:r>
          </a:p>
          <a:p>
            <a:pPr>
              <a:lnSpc>
                <a:spcPct val="110000"/>
              </a:lnSpc>
            </a:pPr>
            <a:r>
              <a:rPr lang="en-US" sz="2800" dirty="0"/>
              <a:t>If the target item is found, </a:t>
            </a:r>
            <a:r>
              <a:rPr lang="en-US" sz="2800" dirty="0" smtClean="0"/>
              <a:t>its </a:t>
            </a:r>
            <a:r>
              <a:rPr lang="en-US" sz="2800" dirty="0"/>
              <a:t>location (index) is returned, otherwise, </a:t>
            </a:r>
            <a:r>
              <a:rPr lang="en-US" sz="2800" dirty="0" smtClean="0"/>
              <a:t>-1 </a:t>
            </a:r>
            <a:r>
              <a:rPr lang="en-US" sz="2800" dirty="0"/>
              <a:t>is returned.</a:t>
            </a:r>
          </a:p>
          <a:p>
            <a:pPr marL="0" indent="0">
              <a:lnSpc>
                <a:spcPct val="110000"/>
              </a:lnSpc>
              <a:buNone/>
            </a:pPr>
            <a:endParaRPr lang="en-US" sz="2800" dirty="0"/>
          </a:p>
        </p:txBody>
      </p:sp>
      <p:sp>
        <p:nvSpPr>
          <p:cNvPr id="5" name="Slide Number Placeholder 4"/>
          <p:cNvSpPr>
            <a:spLocks noGrp="1"/>
          </p:cNvSpPr>
          <p:nvPr>
            <p:ph type="sldNum" sz="quarter" idx="15"/>
          </p:nvPr>
        </p:nvSpPr>
        <p:spPr/>
        <p:txBody>
          <a:bodyPr/>
          <a:lstStyle/>
          <a:p>
            <a:fld id="{003FE89F-EBA5-4B58-BA2F-6825A10511A7}" type="slidenum">
              <a:rPr lang="ar-SA"/>
              <a:pPr/>
              <a:t>31</a:t>
            </a:fld>
            <a:endParaRPr lang="en-US"/>
          </a:p>
        </p:txBody>
      </p:sp>
    </p:spTree>
    <p:extLst>
      <p:ext uri="{BB962C8B-B14F-4D97-AF65-F5344CB8AC3E}">
        <p14:creationId xmlns:p14="http://schemas.microsoft.com/office/powerpoint/2010/main" val="3335701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8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85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857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8579"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2"/>
          <p:cNvSpPr>
            <a:spLocks noGrp="1" noChangeArrowheads="1"/>
          </p:cNvSpPr>
          <p:nvPr>
            <p:ph type="title"/>
          </p:nvPr>
        </p:nvSpPr>
        <p:spPr>
          <a:xfrm>
            <a:off x="457200" y="274638"/>
            <a:ext cx="8229600" cy="411162"/>
          </a:xfrm>
        </p:spPr>
        <p:txBody>
          <a:bodyPr>
            <a:normAutofit fontScale="90000"/>
          </a:bodyPr>
          <a:lstStyle/>
          <a:p>
            <a:r>
              <a:rPr lang="en-US" sz="3600"/>
              <a:t>Linear Search Algorithm</a:t>
            </a:r>
          </a:p>
        </p:txBody>
      </p:sp>
      <p:sp>
        <p:nvSpPr>
          <p:cNvPr id="482307" name="Rectangle 3"/>
          <p:cNvSpPr>
            <a:spLocks noGrp="1" noChangeArrowheads="1"/>
          </p:cNvSpPr>
          <p:nvPr>
            <p:ph sz="quarter" idx="1"/>
          </p:nvPr>
        </p:nvSpPr>
        <p:spPr>
          <a:xfrm>
            <a:off x="457200" y="838200"/>
            <a:ext cx="8229600" cy="5791200"/>
          </a:xfrm>
        </p:spPr>
        <p:txBody>
          <a:bodyPr>
            <a:normAutofit fontScale="92500" lnSpcReduction="20000"/>
          </a:bodyPr>
          <a:lstStyle/>
          <a:p>
            <a:pPr marL="381000" indent="-381000">
              <a:lnSpc>
                <a:spcPct val="110000"/>
              </a:lnSpc>
            </a:pPr>
            <a:r>
              <a:rPr lang="en-US" sz="2400" dirty="0"/>
              <a:t>This involves searching through the array </a:t>
            </a:r>
            <a:r>
              <a:rPr lang="en-US" sz="2400" dirty="0">
                <a:solidFill>
                  <a:srgbClr val="FF0000"/>
                </a:solidFill>
              </a:rPr>
              <a:t>sequentially</a:t>
            </a:r>
            <a:r>
              <a:rPr lang="en-US" sz="2400" dirty="0"/>
              <a:t> until the target item is found or the array is exhausted.</a:t>
            </a:r>
          </a:p>
          <a:p>
            <a:pPr marL="381000" indent="-381000">
              <a:lnSpc>
                <a:spcPct val="110000"/>
              </a:lnSpc>
            </a:pPr>
            <a:r>
              <a:rPr lang="en-US" sz="2400" dirty="0"/>
              <a:t>If the target is found, its location is returned, otherwise a flag such as –1 is returned.  Here is the algorithm for Linear Search</a:t>
            </a:r>
          </a:p>
          <a:p>
            <a:pPr marL="800100" lvl="1" indent="-342900">
              <a:lnSpc>
                <a:spcPct val="110000"/>
              </a:lnSpc>
              <a:buFont typeface="Wingdings" pitchFamily="2" charset="2"/>
              <a:buAutoNum type="arabicPeriod"/>
            </a:pPr>
            <a:r>
              <a:rPr lang="en-US" sz="2400" dirty="0">
                <a:solidFill>
                  <a:srgbClr val="0033CC"/>
                </a:solidFill>
              </a:rPr>
              <a:t>Assume that the target has not been found</a:t>
            </a:r>
          </a:p>
          <a:p>
            <a:pPr marL="800100" lvl="1" indent="-342900">
              <a:lnSpc>
                <a:spcPct val="110000"/>
              </a:lnSpc>
              <a:buFont typeface="Wingdings" pitchFamily="2" charset="2"/>
              <a:buAutoNum type="arabicPeriod"/>
            </a:pPr>
            <a:r>
              <a:rPr lang="en-US" sz="2400" dirty="0">
                <a:solidFill>
                  <a:srgbClr val="0033CC"/>
                </a:solidFill>
              </a:rPr>
              <a:t>Start with initial array element</a:t>
            </a:r>
          </a:p>
          <a:p>
            <a:pPr marL="800100" lvl="1" indent="-342900">
              <a:lnSpc>
                <a:spcPct val="110000"/>
              </a:lnSpc>
              <a:buFont typeface="Wingdings" pitchFamily="2" charset="2"/>
              <a:buAutoNum type="arabicPeriod"/>
            </a:pPr>
            <a:r>
              <a:rPr lang="en-US" sz="2400" dirty="0">
                <a:solidFill>
                  <a:srgbClr val="0033CC"/>
                </a:solidFill>
              </a:rPr>
              <a:t>Repeat while the target is not found and there are more array elements</a:t>
            </a:r>
          </a:p>
          <a:p>
            <a:pPr marL="1219200" lvl="2" indent="-304800">
              <a:lnSpc>
                <a:spcPct val="110000"/>
              </a:lnSpc>
              <a:buFont typeface="Wingdings" pitchFamily="2" charset="2"/>
              <a:buAutoNum type="arabicPeriod" startAt="4"/>
            </a:pPr>
            <a:r>
              <a:rPr lang="en-US" sz="2000" dirty="0">
                <a:solidFill>
                  <a:srgbClr val="0033CC"/>
                </a:solidFill>
              </a:rPr>
              <a:t>If the current element matches the target</a:t>
            </a:r>
          </a:p>
          <a:p>
            <a:pPr marL="1638300" lvl="3" indent="-266700">
              <a:lnSpc>
                <a:spcPct val="110000"/>
              </a:lnSpc>
              <a:buFont typeface="Wingdings" pitchFamily="2" charset="2"/>
              <a:buAutoNum type="arabicPeriod" startAt="5"/>
            </a:pPr>
            <a:r>
              <a:rPr lang="en-US" dirty="0">
                <a:solidFill>
                  <a:srgbClr val="0033CC"/>
                </a:solidFill>
              </a:rPr>
              <a:t>Set a flag to indicate that the target has been found</a:t>
            </a:r>
          </a:p>
          <a:p>
            <a:pPr marL="1219200" lvl="2" indent="-304800">
              <a:lnSpc>
                <a:spcPct val="110000"/>
              </a:lnSpc>
              <a:buFont typeface="Wingdings" pitchFamily="2" charset="2"/>
              <a:buNone/>
            </a:pPr>
            <a:r>
              <a:rPr lang="en-US" sz="2000" dirty="0">
                <a:solidFill>
                  <a:srgbClr val="0033CC"/>
                </a:solidFill>
              </a:rPr>
              <a:t>     else</a:t>
            </a:r>
          </a:p>
          <a:p>
            <a:pPr marL="1638300" lvl="3" indent="-266700">
              <a:lnSpc>
                <a:spcPct val="110000"/>
              </a:lnSpc>
              <a:buFont typeface="Wingdings" pitchFamily="2" charset="2"/>
              <a:buAutoNum type="arabicPeriod" startAt="6"/>
            </a:pPr>
            <a:r>
              <a:rPr lang="en-US" dirty="0">
                <a:solidFill>
                  <a:srgbClr val="0033CC"/>
                </a:solidFill>
              </a:rPr>
              <a:t>Advance to the next array element</a:t>
            </a:r>
          </a:p>
          <a:p>
            <a:pPr marL="800100" lvl="1" indent="-342900">
              <a:lnSpc>
                <a:spcPct val="110000"/>
              </a:lnSpc>
              <a:buFont typeface="Wingdings" pitchFamily="2" charset="2"/>
              <a:buAutoNum type="arabicPeriod" startAt="7"/>
            </a:pPr>
            <a:r>
              <a:rPr lang="en-US" sz="2400" dirty="0">
                <a:solidFill>
                  <a:srgbClr val="0033CC"/>
                </a:solidFill>
              </a:rPr>
              <a:t>If the target was found</a:t>
            </a:r>
          </a:p>
          <a:p>
            <a:pPr marL="1219200" lvl="2" indent="-304800">
              <a:lnSpc>
                <a:spcPct val="110000"/>
              </a:lnSpc>
              <a:buFont typeface="Wingdings" pitchFamily="2" charset="2"/>
              <a:buAutoNum type="arabicPeriod" startAt="8"/>
            </a:pPr>
            <a:r>
              <a:rPr lang="en-US" sz="2000" dirty="0">
                <a:solidFill>
                  <a:srgbClr val="0033CC"/>
                </a:solidFill>
              </a:rPr>
              <a:t>Return the target index as the search result</a:t>
            </a:r>
          </a:p>
          <a:p>
            <a:pPr marL="800100" lvl="1" indent="-342900">
              <a:lnSpc>
                <a:spcPct val="110000"/>
              </a:lnSpc>
              <a:buFont typeface="Wingdings" pitchFamily="2" charset="2"/>
              <a:buNone/>
            </a:pPr>
            <a:r>
              <a:rPr lang="en-US" sz="2400" dirty="0">
                <a:solidFill>
                  <a:srgbClr val="0033CC"/>
                </a:solidFill>
              </a:rPr>
              <a:t>		else</a:t>
            </a:r>
          </a:p>
          <a:p>
            <a:pPr marL="1219200" lvl="2" indent="-304800">
              <a:lnSpc>
                <a:spcPct val="110000"/>
              </a:lnSpc>
              <a:buFont typeface="Wingdings" pitchFamily="2" charset="2"/>
              <a:buAutoNum type="arabicPeriod" startAt="9"/>
            </a:pPr>
            <a:r>
              <a:rPr lang="en-US" sz="2000" dirty="0">
                <a:solidFill>
                  <a:srgbClr val="0033CC"/>
                </a:solidFill>
              </a:rPr>
              <a:t>Return -1 as the search result</a:t>
            </a:r>
          </a:p>
        </p:txBody>
      </p:sp>
      <p:sp>
        <p:nvSpPr>
          <p:cNvPr id="5" name="Slide Number Placeholder 4"/>
          <p:cNvSpPr>
            <a:spLocks noGrp="1"/>
          </p:cNvSpPr>
          <p:nvPr>
            <p:ph type="sldNum" sz="quarter" idx="15"/>
          </p:nvPr>
        </p:nvSpPr>
        <p:spPr/>
        <p:txBody>
          <a:bodyPr/>
          <a:lstStyle/>
          <a:p>
            <a:fld id="{2E0E0093-23B8-4AF2-AD77-BC87D251908D}" type="slidenum">
              <a:rPr lang="ar-SA"/>
              <a:pPr/>
              <a:t>32</a:t>
            </a:fld>
            <a:endParaRPr lang="en-US"/>
          </a:p>
        </p:txBody>
      </p:sp>
    </p:spTree>
    <p:extLst>
      <p:ext uri="{BB962C8B-B14F-4D97-AF65-F5344CB8AC3E}">
        <p14:creationId xmlns:p14="http://schemas.microsoft.com/office/powerpoint/2010/main" val="2567439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23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823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23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8230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8230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8230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8230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8230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8230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82307">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82307">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82307">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8230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2307"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Rectangle 2"/>
          <p:cNvSpPr>
            <a:spLocks noGrp="1" noChangeArrowheads="1"/>
          </p:cNvSpPr>
          <p:nvPr>
            <p:ph type="title"/>
          </p:nvPr>
        </p:nvSpPr>
        <p:spPr>
          <a:xfrm>
            <a:off x="152400" y="-76200"/>
            <a:ext cx="8839200" cy="563563"/>
          </a:xfrm>
        </p:spPr>
        <p:txBody>
          <a:bodyPr>
            <a:normAutofit fontScale="90000"/>
          </a:bodyPr>
          <a:lstStyle/>
          <a:p>
            <a:r>
              <a:rPr lang="en-US" sz="3600"/>
              <a:t>Linear Search Implementation</a:t>
            </a:r>
          </a:p>
        </p:txBody>
      </p:sp>
      <p:sp>
        <p:nvSpPr>
          <p:cNvPr id="484355" name="Rectangle 3"/>
          <p:cNvSpPr>
            <a:spLocks noGrp="1" noChangeArrowheads="1"/>
          </p:cNvSpPr>
          <p:nvPr>
            <p:ph type="body" sz="half" idx="1"/>
          </p:nvPr>
        </p:nvSpPr>
        <p:spPr>
          <a:xfrm>
            <a:off x="228600" y="457200"/>
            <a:ext cx="4876800" cy="6400800"/>
          </a:xfrm>
          <a:noFill/>
          <a:ln>
            <a:solidFill>
              <a:schemeClr val="tx1"/>
            </a:solidFill>
          </a:ln>
        </p:spPr>
        <p:txBody>
          <a:bodyPr>
            <a:normAutofit fontScale="92500" lnSpcReduction="20000"/>
          </a:bodyPr>
          <a:lstStyle/>
          <a:p>
            <a:pPr>
              <a:lnSpc>
                <a:spcPct val="80000"/>
              </a:lnSpc>
              <a:buFontTx/>
              <a:buNone/>
            </a:pPr>
            <a:r>
              <a:rPr lang="en-US" sz="1500" b="1" dirty="0"/>
              <a:t>#include &lt;</a:t>
            </a:r>
            <a:r>
              <a:rPr lang="en-US" sz="1500" b="1" dirty="0" err="1"/>
              <a:t>stdio.h</a:t>
            </a:r>
            <a:r>
              <a:rPr lang="en-US" sz="1500" b="1" dirty="0"/>
              <a:t>&gt;</a:t>
            </a:r>
          </a:p>
          <a:p>
            <a:pPr>
              <a:lnSpc>
                <a:spcPct val="80000"/>
              </a:lnSpc>
              <a:buFontTx/>
              <a:buNone/>
            </a:pPr>
            <a:r>
              <a:rPr lang="en-US" sz="1500" b="1" dirty="0"/>
              <a:t>#define SIZE  8  </a:t>
            </a:r>
          </a:p>
          <a:p>
            <a:pPr>
              <a:lnSpc>
                <a:spcPct val="80000"/>
              </a:lnSpc>
              <a:buFontTx/>
              <a:buNone/>
            </a:pPr>
            <a:endParaRPr lang="en-US" sz="800" b="1" dirty="0"/>
          </a:p>
          <a:p>
            <a:pPr>
              <a:lnSpc>
                <a:spcPct val="80000"/>
              </a:lnSpc>
              <a:buFontTx/>
              <a:buNone/>
            </a:pPr>
            <a:r>
              <a:rPr lang="en-US" sz="1500" b="1" dirty="0" err="1"/>
              <a:t>int</a:t>
            </a:r>
            <a:r>
              <a:rPr lang="en-US" sz="1500" b="1" dirty="0"/>
              <a:t> </a:t>
            </a:r>
            <a:r>
              <a:rPr lang="en-US" sz="1500" b="1" dirty="0" err="1"/>
              <a:t>linear_search</a:t>
            </a:r>
            <a:r>
              <a:rPr lang="en-US" sz="1500" b="1" dirty="0"/>
              <a:t>(double a[],  double target, </a:t>
            </a:r>
            <a:r>
              <a:rPr lang="en-US" sz="1500" b="1" dirty="0" err="1"/>
              <a:t>int</a:t>
            </a:r>
            <a:r>
              <a:rPr lang="en-US" sz="1500" b="1" dirty="0"/>
              <a:t> size);</a:t>
            </a:r>
          </a:p>
          <a:p>
            <a:pPr>
              <a:lnSpc>
                <a:spcPct val="80000"/>
              </a:lnSpc>
              <a:buFontTx/>
              <a:buNone/>
            </a:pPr>
            <a:r>
              <a:rPr lang="en-US" sz="1500" b="1" dirty="0"/>
              <a:t>void </a:t>
            </a:r>
            <a:r>
              <a:rPr lang="en-US" sz="1500" b="1" dirty="0" err="1"/>
              <a:t>read_array</a:t>
            </a:r>
            <a:r>
              <a:rPr lang="en-US" sz="1500" b="1" dirty="0"/>
              <a:t>(double a[], </a:t>
            </a:r>
            <a:r>
              <a:rPr lang="en-US" sz="1500" b="1" dirty="0" err="1"/>
              <a:t>int</a:t>
            </a:r>
            <a:r>
              <a:rPr lang="en-US" sz="1500" b="1" dirty="0"/>
              <a:t> size);</a:t>
            </a:r>
          </a:p>
          <a:p>
            <a:pPr>
              <a:lnSpc>
                <a:spcPct val="80000"/>
              </a:lnSpc>
              <a:buFontTx/>
              <a:buNone/>
            </a:pPr>
            <a:endParaRPr lang="en-US" sz="1500" b="1" dirty="0"/>
          </a:p>
          <a:p>
            <a:pPr>
              <a:lnSpc>
                <a:spcPct val="80000"/>
              </a:lnSpc>
              <a:buFontTx/>
              <a:buNone/>
            </a:pPr>
            <a:r>
              <a:rPr lang="en-US" sz="1500" b="1" dirty="0" err="1"/>
              <a:t>int</a:t>
            </a:r>
            <a:r>
              <a:rPr lang="en-US" sz="1500" b="1" dirty="0"/>
              <a:t> main(void) {</a:t>
            </a:r>
          </a:p>
          <a:p>
            <a:pPr>
              <a:lnSpc>
                <a:spcPct val="80000"/>
              </a:lnSpc>
              <a:buFontTx/>
              <a:buNone/>
            </a:pPr>
            <a:r>
              <a:rPr lang="en-US" sz="1500" b="1" dirty="0"/>
              <a:t>      double x[SIZE], target;</a:t>
            </a:r>
          </a:p>
          <a:p>
            <a:pPr>
              <a:lnSpc>
                <a:spcPct val="80000"/>
              </a:lnSpc>
              <a:buFontTx/>
              <a:buNone/>
            </a:pPr>
            <a:r>
              <a:rPr lang="en-US" sz="1500" b="1" dirty="0"/>
              <a:t>      </a:t>
            </a:r>
            <a:r>
              <a:rPr lang="en-US" sz="1500" b="1" dirty="0" err="1"/>
              <a:t>int</a:t>
            </a:r>
            <a:r>
              <a:rPr lang="en-US" sz="1500" b="1" dirty="0"/>
              <a:t> index; </a:t>
            </a:r>
          </a:p>
          <a:p>
            <a:pPr>
              <a:lnSpc>
                <a:spcPct val="80000"/>
              </a:lnSpc>
              <a:buFontTx/>
              <a:buNone/>
            </a:pPr>
            <a:r>
              <a:rPr lang="en-US" sz="1500" b="1" dirty="0"/>
              <a:t>   </a:t>
            </a:r>
            <a:r>
              <a:rPr lang="en-US" sz="800" b="1" dirty="0"/>
              <a:t>   </a:t>
            </a:r>
          </a:p>
          <a:p>
            <a:pPr>
              <a:lnSpc>
                <a:spcPct val="80000"/>
              </a:lnSpc>
              <a:buFontTx/>
              <a:buNone/>
            </a:pPr>
            <a:r>
              <a:rPr lang="en-US" sz="1500" b="1" dirty="0"/>
              <a:t>      </a:t>
            </a:r>
            <a:r>
              <a:rPr lang="en-US" sz="1500" b="1" dirty="0" err="1"/>
              <a:t>read_array</a:t>
            </a:r>
            <a:r>
              <a:rPr lang="en-US" sz="1500" b="1" dirty="0"/>
              <a:t>(x, SIZE);       </a:t>
            </a:r>
          </a:p>
          <a:p>
            <a:pPr>
              <a:lnSpc>
                <a:spcPct val="80000"/>
              </a:lnSpc>
              <a:buFontTx/>
              <a:buNone/>
            </a:pPr>
            <a:r>
              <a:rPr lang="en-US" sz="1500" b="1" dirty="0"/>
              <a:t>      </a:t>
            </a:r>
            <a:r>
              <a:rPr lang="en-US" sz="1500" b="1" dirty="0" err="1"/>
              <a:t>printf</a:t>
            </a:r>
            <a:r>
              <a:rPr lang="en-US" sz="1500" b="1" dirty="0"/>
              <a:t>("Enter Element to search for: ");</a:t>
            </a:r>
          </a:p>
          <a:p>
            <a:pPr>
              <a:lnSpc>
                <a:spcPct val="80000"/>
              </a:lnSpc>
              <a:buFontTx/>
              <a:buNone/>
            </a:pPr>
            <a:r>
              <a:rPr lang="en-US" sz="1500" b="1" dirty="0"/>
              <a:t>      </a:t>
            </a:r>
            <a:r>
              <a:rPr lang="en-US" sz="1500" b="1" dirty="0" err="1"/>
              <a:t>scanf</a:t>
            </a:r>
            <a:r>
              <a:rPr lang="en-US" sz="1500" b="1" dirty="0"/>
              <a:t>("%lf", &amp;target);</a:t>
            </a:r>
          </a:p>
          <a:p>
            <a:pPr>
              <a:lnSpc>
                <a:spcPct val="80000"/>
              </a:lnSpc>
              <a:buFontTx/>
              <a:buNone/>
            </a:pPr>
            <a:r>
              <a:rPr lang="en-US" sz="1500" b="1" dirty="0"/>
              <a:t>      index = </a:t>
            </a:r>
            <a:r>
              <a:rPr lang="en-US" sz="1500" b="1" dirty="0" err="1"/>
              <a:t>linear_search</a:t>
            </a:r>
            <a:r>
              <a:rPr lang="en-US" sz="1500" b="1" dirty="0"/>
              <a:t>(x, target, SIZE);</a:t>
            </a:r>
          </a:p>
          <a:p>
            <a:pPr>
              <a:lnSpc>
                <a:spcPct val="80000"/>
              </a:lnSpc>
              <a:buFontTx/>
              <a:buNone/>
            </a:pPr>
            <a:r>
              <a:rPr lang="en-US" sz="1500" b="1" dirty="0"/>
              <a:t>      if (index != -1)</a:t>
            </a:r>
          </a:p>
          <a:p>
            <a:pPr>
              <a:lnSpc>
                <a:spcPct val="80000"/>
              </a:lnSpc>
              <a:buFontTx/>
              <a:buNone/>
            </a:pPr>
            <a:r>
              <a:rPr lang="en-US" sz="1500" b="1" dirty="0"/>
              <a:t>         </a:t>
            </a:r>
            <a:r>
              <a:rPr lang="en-US" sz="1500" b="1" dirty="0" err="1"/>
              <a:t>printf</a:t>
            </a:r>
            <a:r>
              <a:rPr lang="en-US" sz="1500" b="1" dirty="0"/>
              <a:t>("Target was found at index %d\n", index);</a:t>
            </a:r>
          </a:p>
          <a:p>
            <a:pPr>
              <a:lnSpc>
                <a:spcPct val="80000"/>
              </a:lnSpc>
              <a:buFontTx/>
              <a:buNone/>
            </a:pPr>
            <a:r>
              <a:rPr lang="en-US" sz="1500" b="1" dirty="0"/>
              <a:t>      else</a:t>
            </a:r>
          </a:p>
          <a:p>
            <a:pPr>
              <a:lnSpc>
                <a:spcPct val="80000"/>
              </a:lnSpc>
              <a:buFontTx/>
              <a:buNone/>
            </a:pPr>
            <a:r>
              <a:rPr lang="en-US" sz="1500" b="1" dirty="0"/>
              <a:t>          </a:t>
            </a:r>
            <a:r>
              <a:rPr lang="en-US" sz="1500" b="1" dirty="0" err="1"/>
              <a:t>printf</a:t>
            </a:r>
            <a:r>
              <a:rPr lang="en-US" sz="1500" b="1" dirty="0"/>
              <a:t>("Sorry, target item was not found");      </a:t>
            </a:r>
          </a:p>
          <a:p>
            <a:pPr>
              <a:lnSpc>
                <a:spcPct val="80000"/>
              </a:lnSpc>
              <a:buFontTx/>
              <a:buNone/>
            </a:pPr>
            <a:r>
              <a:rPr lang="en-US" sz="1500" b="1" dirty="0"/>
              <a:t>      system("pause");</a:t>
            </a:r>
          </a:p>
          <a:p>
            <a:pPr>
              <a:lnSpc>
                <a:spcPct val="80000"/>
              </a:lnSpc>
              <a:buFontTx/>
              <a:buNone/>
            </a:pPr>
            <a:r>
              <a:rPr lang="en-US" sz="1500" b="1" dirty="0"/>
              <a:t>      return 0;</a:t>
            </a:r>
          </a:p>
          <a:p>
            <a:pPr>
              <a:lnSpc>
                <a:spcPct val="80000"/>
              </a:lnSpc>
              <a:buFontTx/>
              <a:buNone/>
            </a:pPr>
            <a:r>
              <a:rPr lang="en-US" sz="1500" b="1" dirty="0"/>
              <a:t>} </a:t>
            </a:r>
          </a:p>
          <a:p>
            <a:pPr>
              <a:lnSpc>
                <a:spcPct val="80000"/>
              </a:lnSpc>
              <a:buFontTx/>
              <a:buNone/>
            </a:pPr>
            <a:r>
              <a:rPr lang="en-US" sz="1500" b="1" dirty="0"/>
              <a:t>void </a:t>
            </a:r>
            <a:r>
              <a:rPr lang="en-US" sz="1500" b="1" dirty="0" err="1"/>
              <a:t>read_array</a:t>
            </a:r>
            <a:r>
              <a:rPr lang="en-US" sz="1500" b="1" dirty="0"/>
              <a:t> (double a[], </a:t>
            </a:r>
            <a:r>
              <a:rPr lang="en-US" sz="1500" b="1" dirty="0" err="1"/>
              <a:t>int</a:t>
            </a:r>
            <a:r>
              <a:rPr lang="en-US" sz="1500" b="1" dirty="0"/>
              <a:t> size) {</a:t>
            </a:r>
          </a:p>
          <a:p>
            <a:pPr>
              <a:lnSpc>
                <a:spcPct val="80000"/>
              </a:lnSpc>
              <a:buFontTx/>
              <a:buNone/>
            </a:pPr>
            <a:r>
              <a:rPr lang="en-US" sz="1500" b="1" dirty="0"/>
              <a:t>     </a:t>
            </a:r>
            <a:r>
              <a:rPr lang="en-US" sz="1500" b="1" dirty="0" err="1"/>
              <a:t>int</a:t>
            </a:r>
            <a:r>
              <a:rPr lang="en-US" sz="1500" b="1" dirty="0"/>
              <a:t> </a:t>
            </a:r>
            <a:r>
              <a:rPr lang="en-US" sz="1500" b="1" dirty="0" err="1"/>
              <a:t>i</a:t>
            </a:r>
            <a:r>
              <a:rPr lang="en-US" sz="1500" b="1" dirty="0"/>
              <a:t>;</a:t>
            </a:r>
          </a:p>
          <a:p>
            <a:pPr>
              <a:lnSpc>
                <a:spcPct val="80000"/>
              </a:lnSpc>
              <a:buFontTx/>
              <a:buNone/>
            </a:pPr>
            <a:r>
              <a:rPr lang="en-US" sz="1500" b="1" dirty="0"/>
              <a:t>     </a:t>
            </a:r>
            <a:r>
              <a:rPr lang="en-US" sz="1500" b="1" dirty="0" err="1"/>
              <a:t>printf</a:t>
            </a:r>
            <a:r>
              <a:rPr lang="en-US" sz="1500" b="1" dirty="0"/>
              <a:t>("Enter %d integer numbers separated by blanks\n&gt; ", size);</a:t>
            </a:r>
          </a:p>
          <a:p>
            <a:pPr>
              <a:lnSpc>
                <a:spcPct val="80000"/>
              </a:lnSpc>
              <a:buFontTx/>
              <a:buNone/>
            </a:pPr>
            <a:r>
              <a:rPr lang="en-US" sz="1500" b="1" dirty="0"/>
              <a:t>     for  (</a:t>
            </a:r>
            <a:r>
              <a:rPr lang="en-US" sz="1500" b="1" dirty="0" err="1"/>
              <a:t>i</a:t>
            </a:r>
            <a:r>
              <a:rPr lang="en-US" sz="1500" b="1" dirty="0"/>
              <a:t> = 0;  </a:t>
            </a:r>
            <a:r>
              <a:rPr lang="en-US" sz="1500" b="1" dirty="0" err="1"/>
              <a:t>i</a:t>
            </a:r>
            <a:r>
              <a:rPr lang="en-US" sz="1500" b="1" dirty="0"/>
              <a:t> &lt; size;  ++</a:t>
            </a:r>
            <a:r>
              <a:rPr lang="en-US" sz="1500" b="1" dirty="0" err="1"/>
              <a:t>i</a:t>
            </a:r>
            <a:r>
              <a:rPr lang="en-US" sz="1500" b="1" dirty="0"/>
              <a:t>)</a:t>
            </a:r>
          </a:p>
          <a:p>
            <a:pPr>
              <a:lnSpc>
                <a:spcPct val="80000"/>
              </a:lnSpc>
              <a:buFontTx/>
              <a:buNone/>
            </a:pPr>
            <a:r>
              <a:rPr lang="en-US" sz="1500" b="1" dirty="0"/>
              <a:t>         </a:t>
            </a:r>
            <a:r>
              <a:rPr lang="en-US" sz="1500" b="1" dirty="0" err="1"/>
              <a:t>scanf</a:t>
            </a:r>
            <a:r>
              <a:rPr lang="en-US" sz="1500" b="1" dirty="0"/>
              <a:t>("%lf", &amp;a[</a:t>
            </a:r>
            <a:r>
              <a:rPr lang="en-US" sz="1500" b="1" dirty="0" err="1"/>
              <a:t>i</a:t>
            </a:r>
            <a:r>
              <a:rPr lang="en-US" sz="1500" b="1" dirty="0"/>
              <a:t>]);</a:t>
            </a:r>
          </a:p>
          <a:p>
            <a:pPr>
              <a:lnSpc>
                <a:spcPct val="80000"/>
              </a:lnSpc>
              <a:buFontTx/>
              <a:buNone/>
            </a:pPr>
            <a:r>
              <a:rPr lang="en-US" sz="1500" b="1" dirty="0"/>
              <a:t>}</a:t>
            </a:r>
          </a:p>
        </p:txBody>
      </p:sp>
      <p:sp>
        <p:nvSpPr>
          <p:cNvPr id="7" name="Slide Number Placeholder 6"/>
          <p:cNvSpPr>
            <a:spLocks noGrp="1"/>
          </p:cNvSpPr>
          <p:nvPr>
            <p:ph type="sldNum" sz="quarter" idx="11"/>
          </p:nvPr>
        </p:nvSpPr>
        <p:spPr/>
        <p:txBody>
          <a:bodyPr/>
          <a:lstStyle/>
          <a:p>
            <a:fld id="{99DFDBDB-01B4-48EF-8882-489DCD6EE76B}" type="slidenum">
              <a:rPr lang="ar-SA"/>
              <a:pPr/>
              <a:t>33</a:t>
            </a:fld>
            <a:endParaRPr lang="en-US"/>
          </a:p>
        </p:txBody>
      </p:sp>
      <p:sp>
        <p:nvSpPr>
          <p:cNvPr id="484356" name="Text Box 4"/>
          <p:cNvSpPr txBox="1">
            <a:spLocks noChangeArrowheads="1"/>
          </p:cNvSpPr>
          <p:nvPr/>
        </p:nvSpPr>
        <p:spPr bwMode="auto">
          <a:xfrm>
            <a:off x="4876800" y="533400"/>
            <a:ext cx="4191000" cy="5724525"/>
          </a:xfrm>
          <a:prstGeom prst="rect">
            <a:avLst/>
          </a:prstGeom>
          <a:solidFill>
            <a:schemeClr val="bg1"/>
          </a:solidFill>
          <a:ln w="9525">
            <a:solidFill>
              <a:schemeClr val="tx1"/>
            </a:solidFill>
            <a:miter lim="800000"/>
            <a:headEnd/>
            <a:tailEnd/>
          </a:ln>
          <a:effectLst/>
        </p:spPr>
        <p:txBody>
          <a:bodyPr>
            <a:spAutoFit/>
          </a:bodyPr>
          <a:lstStyle/>
          <a:p>
            <a:pPr>
              <a:lnSpc>
                <a:spcPct val="80000"/>
              </a:lnSpc>
              <a:spcBef>
                <a:spcPct val="20000"/>
              </a:spcBef>
            </a:pPr>
            <a:r>
              <a:rPr lang="en-US" sz="1500" b="1">
                <a:solidFill>
                  <a:srgbClr val="0033CC"/>
                </a:solidFill>
                <a:latin typeface="Times New Roman" pitchFamily="18" charset="0"/>
              </a:rPr>
              <a:t>/* Searches for target in an array using Linear search;</a:t>
            </a:r>
          </a:p>
          <a:p>
            <a:pPr>
              <a:lnSpc>
                <a:spcPct val="80000"/>
              </a:lnSpc>
              <a:spcBef>
                <a:spcPct val="20000"/>
              </a:spcBef>
            </a:pPr>
            <a:r>
              <a:rPr lang="en-US" sz="1500" b="1">
                <a:solidFill>
                  <a:srgbClr val="0033CC"/>
                </a:solidFill>
                <a:latin typeface="Times New Roman" pitchFamily="18" charset="0"/>
              </a:rPr>
              <a:t> *  Returns index of target or -1 if not found  */</a:t>
            </a:r>
          </a:p>
          <a:p>
            <a:pPr>
              <a:lnSpc>
                <a:spcPct val="80000"/>
              </a:lnSpc>
              <a:spcBef>
                <a:spcPct val="20000"/>
              </a:spcBef>
            </a:pPr>
            <a:endParaRPr lang="en-US" sz="1500" b="1">
              <a:solidFill>
                <a:srgbClr val="0033CC"/>
              </a:solidFill>
              <a:latin typeface="Times New Roman" pitchFamily="18" charset="0"/>
            </a:endParaRPr>
          </a:p>
          <a:p>
            <a:pPr>
              <a:lnSpc>
                <a:spcPct val="80000"/>
              </a:lnSpc>
              <a:spcBef>
                <a:spcPct val="20000"/>
              </a:spcBef>
            </a:pPr>
            <a:r>
              <a:rPr lang="en-US" sz="1500" b="1">
                <a:solidFill>
                  <a:srgbClr val="0033CC"/>
                </a:solidFill>
                <a:latin typeface="Times New Roman" pitchFamily="18" charset="0"/>
              </a:rPr>
              <a:t>int linear_search(double a[],  double target, </a:t>
            </a:r>
          </a:p>
          <a:p>
            <a:pPr>
              <a:lnSpc>
                <a:spcPct val="80000"/>
              </a:lnSpc>
              <a:spcBef>
                <a:spcPct val="20000"/>
              </a:spcBef>
            </a:pPr>
            <a:r>
              <a:rPr lang="en-US" sz="1500" b="1">
                <a:solidFill>
                  <a:srgbClr val="0033CC"/>
                </a:solidFill>
                <a:latin typeface="Times New Roman" pitchFamily="18" charset="0"/>
              </a:rPr>
              <a:t>                              int size) </a:t>
            </a:r>
          </a:p>
          <a:p>
            <a:pPr>
              <a:lnSpc>
                <a:spcPct val="80000"/>
              </a:lnSpc>
              <a:spcBef>
                <a:spcPct val="20000"/>
              </a:spcBef>
            </a:pPr>
            <a:r>
              <a:rPr lang="en-US" sz="1500" b="1">
                <a:solidFill>
                  <a:srgbClr val="0033CC"/>
                </a:solidFill>
                <a:latin typeface="Times New Roman" pitchFamily="18" charset="0"/>
              </a:rPr>
              <a:t>{</a:t>
            </a:r>
          </a:p>
          <a:p>
            <a:pPr>
              <a:lnSpc>
                <a:spcPct val="80000"/>
              </a:lnSpc>
              <a:spcBef>
                <a:spcPct val="20000"/>
              </a:spcBef>
            </a:pPr>
            <a:r>
              <a:rPr lang="en-US" sz="1500" b="1">
                <a:solidFill>
                  <a:srgbClr val="0033CC"/>
                </a:solidFill>
                <a:latin typeface="Times New Roman" pitchFamily="18" charset="0"/>
              </a:rPr>
              <a:t>      int i, found = 0,  where;</a:t>
            </a:r>
          </a:p>
          <a:p>
            <a:pPr>
              <a:lnSpc>
                <a:spcPct val="80000"/>
              </a:lnSpc>
              <a:spcBef>
                <a:spcPct val="20000"/>
              </a:spcBef>
            </a:pPr>
            <a:r>
              <a:rPr lang="en-US" sz="1500" b="1">
                <a:solidFill>
                  <a:srgbClr val="0033CC"/>
                </a:solidFill>
                <a:latin typeface="Times New Roman" pitchFamily="18" charset="0"/>
              </a:rPr>
              <a:t>  </a:t>
            </a:r>
          </a:p>
          <a:p>
            <a:pPr>
              <a:lnSpc>
                <a:spcPct val="80000"/>
              </a:lnSpc>
              <a:spcBef>
                <a:spcPct val="20000"/>
              </a:spcBef>
            </a:pPr>
            <a:r>
              <a:rPr lang="en-US" sz="1500" b="1">
                <a:solidFill>
                  <a:srgbClr val="0033CC"/>
                </a:solidFill>
                <a:latin typeface="Times New Roman" pitchFamily="18" charset="0"/>
              </a:rPr>
              <a:t>      i = 0;</a:t>
            </a:r>
          </a:p>
          <a:p>
            <a:pPr>
              <a:lnSpc>
                <a:spcPct val="80000"/>
              </a:lnSpc>
              <a:spcBef>
                <a:spcPct val="20000"/>
              </a:spcBef>
            </a:pPr>
            <a:r>
              <a:rPr lang="en-US" sz="1500" b="1">
                <a:solidFill>
                  <a:srgbClr val="0033CC"/>
                </a:solidFill>
                <a:latin typeface="Times New Roman" pitchFamily="18" charset="0"/>
              </a:rPr>
              <a:t>      while (!found &amp;&amp; i &lt; size) {</a:t>
            </a:r>
          </a:p>
          <a:p>
            <a:pPr>
              <a:lnSpc>
                <a:spcPct val="80000"/>
              </a:lnSpc>
              <a:spcBef>
                <a:spcPct val="20000"/>
              </a:spcBef>
            </a:pPr>
            <a:r>
              <a:rPr lang="en-US" sz="1500" b="1">
                <a:solidFill>
                  <a:srgbClr val="0033CC"/>
                </a:solidFill>
                <a:latin typeface="Times New Roman" pitchFamily="18" charset="0"/>
              </a:rPr>
              <a:t>          if (a[i] == target)</a:t>
            </a:r>
          </a:p>
          <a:p>
            <a:pPr>
              <a:lnSpc>
                <a:spcPct val="80000"/>
              </a:lnSpc>
              <a:spcBef>
                <a:spcPct val="20000"/>
              </a:spcBef>
            </a:pPr>
            <a:r>
              <a:rPr lang="en-US" sz="1500" b="1">
                <a:solidFill>
                  <a:srgbClr val="0033CC"/>
                </a:solidFill>
                <a:latin typeface="Times New Roman" pitchFamily="18" charset="0"/>
              </a:rPr>
              <a:t>                found = 1;</a:t>
            </a:r>
          </a:p>
          <a:p>
            <a:pPr>
              <a:lnSpc>
                <a:spcPct val="80000"/>
              </a:lnSpc>
              <a:spcBef>
                <a:spcPct val="20000"/>
              </a:spcBef>
            </a:pPr>
            <a:r>
              <a:rPr lang="en-US" sz="1500" b="1">
                <a:solidFill>
                  <a:srgbClr val="0033CC"/>
                </a:solidFill>
                <a:latin typeface="Times New Roman" pitchFamily="18" charset="0"/>
              </a:rPr>
              <a:t>          else</a:t>
            </a:r>
          </a:p>
          <a:p>
            <a:pPr>
              <a:lnSpc>
                <a:spcPct val="80000"/>
              </a:lnSpc>
              <a:spcBef>
                <a:spcPct val="20000"/>
              </a:spcBef>
            </a:pPr>
            <a:r>
              <a:rPr lang="en-US" sz="1500" b="1">
                <a:solidFill>
                  <a:srgbClr val="0033CC"/>
                </a:solidFill>
                <a:latin typeface="Times New Roman" pitchFamily="18" charset="0"/>
              </a:rPr>
              <a:t>                ++i;</a:t>
            </a:r>
          </a:p>
          <a:p>
            <a:pPr>
              <a:lnSpc>
                <a:spcPct val="80000"/>
              </a:lnSpc>
              <a:spcBef>
                <a:spcPct val="20000"/>
              </a:spcBef>
            </a:pPr>
            <a:r>
              <a:rPr lang="en-US" sz="1500" b="1">
                <a:solidFill>
                  <a:srgbClr val="0033CC"/>
                </a:solidFill>
                <a:latin typeface="Times New Roman" pitchFamily="18" charset="0"/>
              </a:rPr>
              <a:t>      }</a:t>
            </a:r>
          </a:p>
          <a:p>
            <a:pPr>
              <a:lnSpc>
                <a:spcPct val="80000"/>
              </a:lnSpc>
              <a:spcBef>
                <a:spcPct val="20000"/>
              </a:spcBef>
            </a:pPr>
            <a:endParaRPr lang="en-US" sz="1500" b="1">
              <a:solidFill>
                <a:srgbClr val="0033CC"/>
              </a:solidFill>
              <a:latin typeface="Times New Roman" pitchFamily="18" charset="0"/>
            </a:endParaRPr>
          </a:p>
          <a:p>
            <a:pPr>
              <a:lnSpc>
                <a:spcPct val="80000"/>
              </a:lnSpc>
              <a:spcBef>
                <a:spcPct val="20000"/>
              </a:spcBef>
            </a:pPr>
            <a:r>
              <a:rPr lang="en-US" sz="1500" b="1">
                <a:solidFill>
                  <a:srgbClr val="0033CC"/>
                </a:solidFill>
                <a:latin typeface="Times New Roman" pitchFamily="18" charset="0"/>
              </a:rPr>
              <a:t>      if (found)</a:t>
            </a:r>
          </a:p>
          <a:p>
            <a:pPr>
              <a:lnSpc>
                <a:spcPct val="80000"/>
              </a:lnSpc>
              <a:spcBef>
                <a:spcPct val="20000"/>
              </a:spcBef>
            </a:pPr>
            <a:r>
              <a:rPr lang="en-US" sz="1500" b="1">
                <a:solidFill>
                  <a:srgbClr val="0033CC"/>
                </a:solidFill>
                <a:latin typeface="Times New Roman" pitchFamily="18" charset="0"/>
              </a:rPr>
              <a:t>            where = i;</a:t>
            </a:r>
          </a:p>
          <a:p>
            <a:pPr>
              <a:lnSpc>
                <a:spcPct val="80000"/>
              </a:lnSpc>
              <a:spcBef>
                <a:spcPct val="20000"/>
              </a:spcBef>
            </a:pPr>
            <a:r>
              <a:rPr lang="en-US" sz="1500" b="1">
                <a:solidFill>
                  <a:srgbClr val="0033CC"/>
                </a:solidFill>
                <a:latin typeface="Times New Roman" pitchFamily="18" charset="0"/>
              </a:rPr>
              <a:t>      else</a:t>
            </a:r>
          </a:p>
          <a:p>
            <a:pPr>
              <a:lnSpc>
                <a:spcPct val="80000"/>
              </a:lnSpc>
              <a:spcBef>
                <a:spcPct val="20000"/>
              </a:spcBef>
            </a:pPr>
            <a:r>
              <a:rPr lang="en-US" sz="1500" b="1">
                <a:solidFill>
                  <a:srgbClr val="0033CC"/>
                </a:solidFill>
                <a:latin typeface="Times New Roman" pitchFamily="18" charset="0"/>
              </a:rPr>
              <a:t>            where = -1;</a:t>
            </a:r>
          </a:p>
          <a:p>
            <a:pPr>
              <a:lnSpc>
                <a:spcPct val="80000"/>
              </a:lnSpc>
              <a:spcBef>
                <a:spcPct val="20000"/>
              </a:spcBef>
            </a:pPr>
            <a:endParaRPr lang="en-US" sz="1500" b="1">
              <a:solidFill>
                <a:srgbClr val="0033CC"/>
              </a:solidFill>
              <a:latin typeface="Times New Roman" pitchFamily="18" charset="0"/>
            </a:endParaRPr>
          </a:p>
          <a:p>
            <a:pPr>
              <a:lnSpc>
                <a:spcPct val="80000"/>
              </a:lnSpc>
              <a:spcBef>
                <a:spcPct val="20000"/>
              </a:spcBef>
            </a:pPr>
            <a:r>
              <a:rPr lang="en-US" sz="1500" b="1">
                <a:solidFill>
                  <a:srgbClr val="0033CC"/>
                </a:solidFill>
                <a:latin typeface="Times New Roman" pitchFamily="18" charset="0"/>
              </a:rPr>
              <a:t>      return where;</a:t>
            </a:r>
          </a:p>
          <a:p>
            <a:pPr>
              <a:lnSpc>
                <a:spcPct val="80000"/>
              </a:lnSpc>
              <a:spcBef>
                <a:spcPct val="20000"/>
              </a:spcBef>
            </a:pPr>
            <a:r>
              <a:rPr lang="en-US" sz="1500" b="1">
                <a:solidFill>
                  <a:srgbClr val="0033CC"/>
                </a:solidFill>
                <a:latin typeface="Times New Roman" pitchFamily="18" charset="0"/>
              </a:rPr>
              <a:t>}</a:t>
            </a:r>
          </a:p>
          <a:p>
            <a:pPr>
              <a:lnSpc>
                <a:spcPct val="80000"/>
              </a:lnSpc>
              <a:spcBef>
                <a:spcPct val="20000"/>
              </a:spcBef>
            </a:pPr>
            <a:endParaRPr lang="en-US" sz="1500" b="1">
              <a:solidFill>
                <a:srgbClr val="0033CC"/>
              </a:solidFill>
              <a:latin typeface="Times New Roman" pitchFamily="18" charset="0"/>
            </a:endParaRPr>
          </a:p>
        </p:txBody>
      </p:sp>
      <p:pic>
        <p:nvPicPr>
          <p:cNvPr id="484359" name="Picture 7"/>
          <p:cNvPicPr>
            <a:picLocks noChangeAspect="1" noChangeArrowheads="1"/>
          </p:cNvPicPr>
          <p:nvPr/>
        </p:nvPicPr>
        <p:blipFill>
          <a:blip r:embed="rId3" cstate="print"/>
          <a:srcRect/>
          <a:stretch>
            <a:fillRect/>
          </a:stretch>
        </p:blipFill>
        <p:spPr bwMode="auto">
          <a:xfrm>
            <a:off x="3962400" y="6096000"/>
            <a:ext cx="4040188" cy="576263"/>
          </a:xfrm>
          <a:prstGeom prst="rect">
            <a:avLst/>
          </a:prstGeom>
          <a:noFill/>
          <a:ln w="9525">
            <a:noFill/>
            <a:miter lim="800000"/>
            <a:headEnd/>
            <a:tailEnd/>
          </a:ln>
          <a:effectLst/>
        </p:spPr>
      </p:pic>
    </p:spTree>
    <p:extLst>
      <p:ext uri="{BB962C8B-B14F-4D97-AF65-F5344CB8AC3E}">
        <p14:creationId xmlns:p14="http://schemas.microsoft.com/office/powerpoint/2010/main" val="1794592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84355">
                                            <p:bg/>
                                          </p:spTgt>
                                        </p:tgtEl>
                                        <p:attrNameLst>
                                          <p:attrName>style.visibility</p:attrName>
                                        </p:attrNameLst>
                                      </p:cBhvr>
                                      <p:to>
                                        <p:strVal val="visible"/>
                                      </p:to>
                                    </p:set>
                                    <p:anim calcmode="lin" valueType="num">
                                      <p:cBhvr>
                                        <p:cTn id="7" dur="500" fill="hold"/>
                                        <p:tgtEl>
                                          <p:spTgt spid="484355">
                                            <p:bg/>
                                          </p:spTgt>
                                        </p:tgtEl>
                                        <p:attrNameLst>
                                          <p:attrName>ppt_w</p:attrName>
                                        </p:attrNameLst>
                                      </p:cBhvr>
                                      <p:tavLst>
                                        <p:tav tm="0">
                                          <p:val>
                                            <p:fltVal val="0"/>
                                          </p:val>
                                        </p:tav>
                                        <p:tav tm="100000">
                                          <p:val>
                                            <p:strVal val="#ppt_w"/>
                                          </p:val>
                                        </p:tav>
                                      </p:tavLst>
                                    </p:anim>
                                    <p:anim calcmode="lin" valueType="num">
                                      <p:cBhvr>
                                        <p:cTn id="8" dur="500" fill="hold"/>
                                        <p:tgtEl>
                                          <p:spTgt spid="484355">
                                            <p:bg/>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84355">
                                            <p:txEl>
                                              <p:pRg st="0" end="0"/>
                                            </p:txEl>
                                          </p:spTgt>
                                        </p:tgtEl>
                                        <p:attrNameLst>
                                          <p:attrName>style.visibility</p:attrName>
                                        </p:attrNameLst>
                                      </p:cBhvr>
                                      <p:to>
                                        <p:strVal val="visible"/>
                                      </p:to>
                                    </p:set>
                                    <p:anim calcmode="lin" valueType="num">
                                      <p:cBhvr>
                                        <p:cTn id="11" dur="500" fill="hold"/>
                                        <p:tgtEl>
                                          <p:spTgt spid="484355">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484355">
                                            <p:txEl>
                                              <p:pRg st="0" end="0"/>
                                            </p:txEl>
                                          </p:spTgt>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484355">
                                            <p:txEl>
                                              <p:pRg st="1" end="1"/>
                                            </p:txEl>
                                          </p:spTgt>
                                        </p:tgtEl>
                                        <p:attrNameLst>
                                          <p:attrName>style.visibility</p:attrName>
                                        </p:attrNameLst>
                                      </p:cBhvr>
                                      <p:to>
                                        <p:strVal val="visible"/>
                                      </p:to>
                                    </p:set>
                                    <p:anim calcmode="lin" valueType="num">
                                      <p:cBhvr>
                                        <p:cTn id="15" dur="500" fill="hold"/>
                                        <p:tgtEl>
                                          <p:spTgt spid="484355">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484355">
                                            <p:txEl>
                                              <p:pRg st="1" end="1"/>
                                            </p:txEl>
                                          </p:spTgt>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484355">
                                            <p:txEl>
                                              <p:pRg st="3" end="3"/>
                                            </p:txEl>
                                          </p:spTgt>
                                        </p:tgtEl>
                                        <p:attrNameLst>
                                          <p:attrName>style.visibility</p:attrName>
                                        </p:attrNameLst>
                                      </p:cBhvr>
                                      <p:to>
                                        <p:strVal val="visible"/>
                                      </p:to>
                                    </p:set>
                                    <p:anim calcmode="lin" valueType="num">
                                      <p:cBhvr>
                                        <p:cTn id="19" dur="500" fill="hold"/>
                                        <p:tgtEl>
                                          <p:spTgt spid="484355">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484355">
                                            <p:txEl>
                                              <p:pRg st="3" end="3"/>
                                            </p:txEl>
                                          </p:spTgt>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484355">
                                            <p:txEl>
                                              <p:pRg st="4" end="4"/>
                                            </p:txEl>
                                          </p:spTgt>
                                        </p:tgtEl>
                                        <p:attrNameLst>
                                          <p:attrName>style.visibility</p:attrName>
                                        </p:attrNameLst>
                                      </p:cBhvr>
                                      <p:to>
                                        <p:strVal val="visible"/>
                                      </p:to>
                                    </p:set>
                                    <p:anim calcmode="lin" valueType="num">
                                      <p:cBhvr>
                                        <p:cTn id="23" dur="500" fill="hold"/>
                                        <p:tgtEl>
                                          <p:spTgt spid="484355">
                                            <p:txEl>
                                              <p:pRg st="4" end="4"/>
                                            </p:txEl>
                                          </p:spTgt>
                                        </p:tgtEl>
                                        <p:attrNameLst>
                                          <p:attrName>ppt_w</p:attrName>
                                        </p:attrNameLst>
                                      </p:cBhvr>
                                      <p:tavLst>
                                        <p:tav tm="0">
                                          <p:val>
                                            <p:fltVal val="0"/>
                                          </p:val>
                                        </p:tav>
                                        <p:tav tm="100000">
                                          <p:val>
                                            <p:strVal val="#ppt_w"/>
                                          </p:val>
                                        </p:tav>
                                      </p:tavLst>
                                    </p:anim>
                                    <p:anim calcmode="lin" valueType="num">
                                      <p:cBhvr>
                                        <p:cTn id="24" dur="500" fill="hold"/>
                                        <p:tgtEl>
                                          <p:spTgt spid="484355">
                                            <p:txEl>
                                              <p:pRg st="4" end="4"/>
                                            </p:txEl>
                                          </p:spTgt>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484355">
                                            <p:txEl>
                                              <p:pRg st="6" end="6"/>
                                            </p:txEl>
                                          </p:spTgt>
                                        </p:tgtEl>
                                        <p:attrNameLst>
                                          <p:attrName>style.visibility</p:attrName>
                                        </p:attrNameLst>
                                      </p:cBhvr>
                                      <p:to>
                                        <p:strVal val="visible"/>
                                      </p:to>
                                    </p:set>
                                    <p:anim calcmode="lin" valueType="num">
                                      <p:cBhvr>
                                        <p:cTn id="27" dur="500" fill="hold"/>
                                        <p:tgtEl>
                                          <p:spTgt spid="484355">
                                            <p:txEl>
                                              <p:pRg st="6" end="6"/>
                                            </p:txEl>
                                          </p:spTgt>
                                        </p:tgtEl>
                                        <p:attrNameLst>
                                          <p:attrName>ppt_w</p:attrName>
                                        </p:attrNameLst>
                                      </p:cBhvr>
                                      <p:tavLst>
                                        <p:tav tm="0">
                                          <p:val>
                                            <p:fltVal val="0"/>
                                          </p:val>
                                        </p:tav>
                                        <p:tav tm="100000">
                                          <p:val>
                                            <p:strVal val="#ppt_w"/>
                                          </p:val>
                                        </p:tav>
                                      </p:tavLst>
                                    </p:anim>
                                    <p:anim calcmode="lin" valueType="num">
                                      <p:cBhvr>
                                        <p:cTn id="28" dur="500" fill="hold"/>
                                        <p:tgtEl>
                                          <p:spTgt spid="484355">
                                            <p:txEl>
                                              <p:pRg st="6" end="6"/>
                                            </p:txEl>
                                          </p:spTgt>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0"/>
                                  </p:stCondLst>
                                  <p:childTnLst>
                                    <p:set>
                                      <p:cBhvr>
                                        <p:cTn id="30" dur="1" fill="hold">
                                          <p:stCondLst>
                                            <p:cond delay="0"/>
                                          </p:stCondLst>
                                        </p:cTn>
                                        <p:tgtEl>
                                          <p:spTgt spid="484355">
                                            <p:txEl>
                                              <p:pRg st="7" end="7"/>
                                            </p:txEl>
                                          </p:spTgt>
                                        </p:tgtEl>
                                        <p:attrNameLst>
                                          <p:attrName>style.visibility</p:attrName>
                                        </p:attrNameLst>
                                      </p:cBhvr>
                                      <p:to>
                                        <p:strVal val="visible"/>
                                      </p:to>
                                    </p:set>
                                    <p:anim calcmode="lin" valueType="num">
                                      <p:cBhvr>
                                        <p:cTn id="31" dur="500" fill="hold"/>
                                        <p:tgtEl>
                                          <p:spTgt spid="484355">
                                            <p:txEl>
                                              <p:pRg st="7" end="7"/>
                                            </p:txEl>
                                          </p:spTgt>
                                        </p:tgtEl>
                                        <p:attrNameLst>
                                          <p:attrName>ppt_w</p:attrName>
                                        </p:attrNameLst>
                                      </p:cBhvr>
                                      <p:tavLst>
                                        <p:tav tm="0">
                                          <p:val>
                                            <p:fltVal val="0"/>
                                          </p:val>
                                        </p:tav>
                                        <p:tav tm="100000">
                                          <p:val>
                                            <p:strVal val="#ppt_w"/>
                                          </p:val>
                                        </p:tav>
                                      </p:tavLst>
                                    </p:anim>
                                    <p:anim calcmode="lin" valueType="num">
                                      <p:cBhvr>
                                        <p:cTn id="32" dur="500" fill="hold"/>
                                        <p:tgtEl>
                                          <p:spTgt spid="484355">
                                            <p:txEl>
                                              <p:pRg st="7" end="7"/>
                                            </p:txEl>
                                          </p:spTgt>
                                        </p:tgtEl>
                                        <p:attrNameLst>
                                          <p:attrName>ppt_h</p:attrName>
                                        </p:attrNameLst>
                                      </p:cBhvr>
                                      <p:tavLst>
                                        <p:tav tm="0">
                                          <p:val>
                                            <p:fltVal val="0"/>
                                          </p:val>
                                        </p:tav>
                                        <p:tav tm="100000">
                                          <p:val>
                                            <p:strVal val="#ppt_h"/>
                                          </p:val>
                                        </p:tav>
                                      </p:tavLst>
                                    </p:anim>
                                  </p:childTnLst>
                                </p:cTn>
                              </p:par>
                              <p:par>
                                <p:cTn id="33" presetID="23" presetClass="entr" presetSubtype="16" fill="hold" grpId="0" nodeType="withEffect">
                                  <p:stCondLst>
                                    <p:cond delay="0"/>
                                  </p:stCondLst>
                                  <p:childTnLst>
                                    <p:set>
                                      <p:cBhvr>
                                        <p:cTn id="34" dur="1" fill="hold">
                                          <p:stCondLst>
                                            <p:cond delay="0"/>
                                          </p:stCondLst>
                                        </p:cTn>
                                        <p:tgtEl>
                                          <p:spTgt spid="484355">
                                            <p:txEl>
                                              <p:pRg st="8" end="8"/>
                                            </p:txEl>
                                          </p:spTgt>
                                        </p:tgtEl>
                                        <p:attrNameLst>
                                          <p:attrName>style.visibility</p:attrName>
                                        </p:attrNameLst>
                                      </p:cBhvr>
                                      <p:to>
                                        <p:strVal val="visible"/>
                                      </p:to>
                                    </p:set>
                                    <p:anim calcmode="lin" valueType="num">
                                      <p:cBhvr>
                                        <p:cTn id="35" dur="500" fill="hold"/>
                                        <p:tgtEl>
                                          <p:spTgt spid="484355">
                                            <p:txEl>
                                              <p:pRg st="8" end="8"/>
                                            </p:txEl>
                                          </p:spTgt>
                                        </p:tgtEl>
                                        <p:attrNameLst>
                                          <p:attrName>ppt_w</p:attrName>
                                        </p:attrNameLst>
                                      </p:cBhvr>
                                      <p:tavLst>
                                        <p:tav tm="0">
                                          <p:val>
                                            <p:fltVal val="0"/>
                                          </p:val>
                                        </p:tav>
                                        <p:tav tm="100000">
                                          <p:val>
                                            <p:strVal val="#ppt_w"/>
                                          </p:val>
                                        </p:tav>
                                      </p:tavLst>
                                    </p:anim>
                                    <p:anim calcmode="lin" valueType="num">
                                      <p:cBhvr>
                                        <p:cTn id="36" dur="500" fill="hold"/>
                                        <p:tgtEl>
                                          <p:spTgt spid="484355">
                                            <p:txEl>
                                              <p:pRg st="8" end="8"/>
                                            </p:txEl>
                                          </p:spTgt>
                                        </p:tgtEl>
                                        <p:attrNameLst>
                                          <p:attrName>ppt_h</p:attrName>
                                        </p:attrNameLst>
                                      </p:cBhvr>
                                      <p:tavLst>
                                        <p:tav tm="0">
                                          <p:val>
                                            <p:fltVal val="0"/>
                                          </p:val>
                                        </p:tav>
                                        <p:tav tm="100000">
                                          <p:val>
                                            <p:strVal val="#ppt_h"/>
                                          </p:val>
                                        </p:tav>
                                      </p:tavLst>
                                    </p:anim>
                                  </p:childTnLst>
                                </p:cTn>
                              </p:par>
                              <p:par>
                                <p:cTn id="37" presetID="23" presetClass="entr" presetSubtype="16" fill="hold" grpId="0" nodeType="withEffect">
                                  <p:stCondLst>
                                    <p:cond delay="0"/>
                                  </p:stCondLst>
                                  <p:childTnLst>
                                    <p:set>
                                      <p:cBhvr>
                                        <p:cTn id="38" dur="1" fill="hold">
                                          <p:stCondLst>
                                            <p:cond delay="0"/>
                                          </p:stCondLst>
                                        </p:cTn>
                                        <p:tgtEl>
                                          <p:spTgt spid="484355">
                                            <p:txEl>
                                              <p:pRg st="9" end="9"/>
                                            </p:txEl>
                                          </p:spTgt>
                                        </p:tgtEl>
                                        <p:attrNameLst>
                                          <p:attrName>style.visibility</p:attrName>
                                        </p:attrNameLst>
                                      </p:cBhvr>
                                      <p:to>
                                        <p:strVal val="visible"/>
                                      </p:to>
                                    </p:set>
                                    <p:anim calcmode="lin" valueType="num">
                                      <p:cBhvr>
                                        <p:cTn id="39" dur="500" fill="hold"/>
                                        <p:tgtEl>
                                          <p:spTgt spid="484355">
                                            <p:txEl>
                                              <p:pRg st="9" end="9"/>
                                            </p:txEl>
                                          </p:spTgt>
                                        </p:tgtEl>
                                        <p:attrNameLst>
                                          <p:attrName>ppt_w</p:attrName>
                                        </p:attrNameLst>
                                      </p:cBhvr>
                                      <p:tavLst>
                                        <p:tav tm="0">
                                          <p:val>
                                            <p:fltVal val="0"/>
                                          </p:val>
                                        </p:tav>
                                        <p:tav tm="100000">
                                          <p:val>
                                            <p:strVal val="#ppt_w"/>
                                          </p:val>
                                        </p:tav>
                                      </p:tavLst>
                                    </p:anim>
                                    <p:anim calcmode="lin" valueType="num">
                                      <p:cBhvr>
                                        <p:cTn id="40" dur="500" fill="hold"/>
                                        <p:tgtEl>
                                          <p:spTgt spid="484355">
                                            <p:txEl>
                                              <p:pRg st="9" end="9"/>
                                            </p:txEl>
                                          </p:spTgt>
                                        </p:tgtEl>
                                        <p:attrNameLst>
                                          <p:attrName>ppt_h</p:attrName>
                                        </p:attrNameLst>
                                      </p:cBhvr>
                                      <p:tavLst>
                                        <p:tav tm="0">
                                          <p:val>
                                            <p:fltVal val="0"/>
                                          </p:val>
                                        </p:tav>
                                        <p:tav tm="100000">
                                          <p:val>
                                            <p:strVal val="#ppt_h"/>
                                          </p:val>
                                        </p:tav>
                                      </p:tavLst>
                                    </p:anim>
                                  </p:childTnLst>
                                </p:cTn>
                              </p:par>
                              <p:par>
                                <p:cTn id="41" presetID="23" presetClass="entr" presetSubtype="16" fill="hold" grpId="0" nodeType="withEffect">
                                  <p:stCondLst>
                                    <p:cond delay="0"/>
                                  </p:stCondLst>
                                  <p:childTnLst>
                                    <p:set>
                                      <p:cBhvr>
                                        <p:cTn id="42" dur="1" fill="hold">
                                          <p:stCondLst>
                                            <p:cond delay="0"/>
                                          </p:stCondLst>
                                        </p:cTn>
                                        <p:tgtEl>
                                          <p:spTgt spid="484355">
                                            <p:txEl>
                                              <p:pRg st="10" end="10"/>
                                            </p:txEl>
                                          </p:spTgt>
                                        </p:tgtEl>
                                        <p:attrNameLst>
                                          <p:attrName>style.visibility</p:attrName>
                                        </p:attrNameLst>
                                      </p:cBhvr>
                                      <p:to>
                                        <p:strVal val="visible"/>
                                      </p:to>
                                    </p:set>
                                    <p:anim calcmode="lin" valueType="num">
                                      <p:cBhvr>
                                        <p:cTn id="43" dur="500" fill="hold"/>
                                        <p:tgtEl>
                                          <p:spTgt spid="484355">
                                            <p:txEl>
                                              <p:pRg st="10" end="10"/>
                                            </p:txEl>
                                          </p:spTgt>
                                        </p:tgtEl>
                                        <p:attrNameLst>
                                          <p:attrName>ppt_w</p:attrName>
                                        </p:attrNameLst>
                                      </p:cBhvr>
                                      <p:tavLst>
                                        <p:tav tm="0">
                                          <p:val>
                                            <p:fltVal val="0"/>
                                          </p:val>
                                        </p:tav>
                                        <p:tav tm="100000">
                                          <p:val>
                                            <p:strVal val="#ppt_w"/>
                                          </p:val>
                                        </p:tav>
                                      </p:tavLst>
                                    </p:anim>
                                    <p:anim calcmode="lin" valueType="num">
                                      <p:cBhvr>
                                        <p:cTn id="44" dur="500" fill="hold"/>
                                        <p:tgtEl>
                                          <p:spTgt spid="484355">
                                            <p:txEl>
                                              <p:pRg st="10" end="10"/>
                                            </p:txEl>
                                          </p:spTgt>
                                        </p:tgtEl>
                                        <p:attrNameLst>
                                          <p:attrName>ppt_h</p:attrName>
                                        </p:attrNameLst>
                                      </p:cBhvr>
                                      <p:tavLst>
                                        <p:tav tm="0">
                                          <p:val>
                                            <p:fltVal val="0"/>
                                          </p:val>
                                        </p:tav>
                                        <p:tav tm="100000">
                                          <p:val>
                                            <p:strVal val="#ppt_h"/>
                                          </p:val>
                                        </p:tav>
                                      </p:tavLst>
                                    </p:anim>
                                  </p:childTnLst>
                                </p:cTn>
                              </p:par>
                              <p:par>
                                <p:cTn id="45" presetID="23" presetClass="entr" presetSubtype="16" fill="hold" grpId="0" nodeType="withEffect">
                                  <p:stCondLst>
                                    <p:cond delay="0"/>
                                  </p:stCondLst>
                                  <p:childTnLst>
                                    <p:set>
                                      <p:cBhvr>
                                        <p:cTn id="46" dur="1" fill="hold">
                                          <p:stCondLst>
                                            <p:cond delay="0"/>
                                          </p:stCondLst>
                                        </p:cTn>
                                        <p:tgtEl>
                                          <p:spTgt spid="484355">
                                            <p:txEl>
                                              <p:pRg st="11" end="11"/>
                                            </p:txEl>
                                          </p:spTgt>
                                        </p:tgtEl>
                                        <p:attrNameLst>
                                          <p:attrName>style.visibility</p:attrName>
                                        </p:attrNameLst>
                                      </p:cBhvr>
                                      <p:to>
                                        <p:strVal val="visible"/>
                                      </p:to>
                                    </p:set>
                                    <p:anim calcmode="lin" valueType="num">
                                      <p:cBhvr>
                                        <p:cTn id="47" dur="500" fill="hold"/>
                                        <p:tgtEl>
                                          <p:spTgt spid="484355">
                                            <p:txEl>
                                              <p:pRg st="11" end="11"/>
                                            </p:txEl>
                                          </p:spTgt>
                                        </p:tgtEl>
                                        <p:attrNameLst>
                                          <p:attrName>ppt_w</p:attrName>
                                        </p:attrNameLst>
                                      </p:cBhvr>
                                      <p:tavLst>
                                        <p:tav tm="0">
                                          <p:val>
                                            <p:fltVal val="0"/>
                                          </p:val>
                                        </p:tav>
                                        <p:tav tm="100000">
                                          <p:val>
                                            <p:strVal val="#ppt_w"/>
                                          </p:val>
                                        </p:tav>
                                      </p:tavLst>
                                    </p:anim>
                                    <p:anim calcmode="lin" valueType="num">
                                      <p:cBhvr>
                                        <p:cTn id="48" dur="500" fill="hold"/>
                                        <p:tgtEl>
                                          <p:spTgt spid="484355">
                                            <p:txEl>
                                              <p:pRg st="11" end="11"/>
                                            </p:txEl>
                                          </p:spTgt>
                                        </p:tgtEl>
                                        <p:attrNameLst>
                                          <p:attrName>ppt_h</p:attrName>
                                        </p:attrNameLst>
                                      </p:cBhvr>
                                      <p:tavLst>
                                        <p:tav tm="0">
                                          <p:val>
                                            <p:fltVal val="0"/>
                                          </p:val>
                                        </p:tav>
                                        <p:tav tm="100000">
                                          <p:val>
                                            <p:strVal val="#ppt_h"/>
                                          </p:val>
                                        </p:tav>
                                      </p:tavLst>
                                    </p:anim>
                                  </p:childTnLst>
                                </p:cTn>
                              </p:par>
                              <p:par>
                                <p:cTn id="49" presetID="23" presetClass="entr" presetSubtype="16" fill="hold" grpId="0" nodeType="withEffect">
                                  <p:stCondLst>
                                    <p:cond delay="0"/>
                                  </p:stCondLst>
                                  <p:childTnLst>
                                    <p:set>
                                      <p:cBhvr>
                                        <p:cTn id="50" dur="1" fill="hold">
                                          <p:stCondLst>
                                            <p:cond delay="0"/>
                                          </p:stCondLst>
                                        </p:cTn>
                                        <p:tgtEl>
                                          <p:spTgt spid="484355">
                                            <p:txEl>
                                              <p:pRg st="12" end="12"/>
                                            </p:txEl>
                                          </p:spTgt>
                                        </p:tgtEl>
                                        <p:attrNameLst>
                                          <p:attrName>style.visibility</p:attrName>
                                        </p:attrNameLst>
                                      </p:cBhvr>
                                      <p:to>
                                        <p:strVal val="visible"/>
                                      </p:to>
                                    </p:set>
                                    <p:anim calcmode="lin" valueType="num">
                                      <p:cBhvr>
                                        <p:cTn id="51" dur="500" fill="hold"/>
                                        <p:tgtEl>
                                          <p:spTgt spid="484355">
                                            <p:txEl>
                                              <p:pRg st="12" end="12"/>
                                            </p:txEl>
                                          </p:spTgt>
                                        </p:tgtEl>
                                        <p:attrNameLst>
                                          <p:attrName>ppt_w</p:attrName>
                                        </p:attrNameLst>
                                      </p:cBhvr>
                                      <p:tavLst>
                                        <p:tav tm="0">
                                          <p:val>
                                            <p:fltVal val="0"/>
                                          </p:val>
                                        </p:tav>
                                        <p:tav tm="100000">
                                          <p:val>
                                            <p:strVal val="#ppt_w"/>
                                          </p:val>
                                        </p:tav>
                                      </p:tavLst>
                                    </p:anim>
                                    <p:anim calcmode="lin" valueType="num">
                                      <p:cBhvr>
                                        <p:cTn id="52" dur="500" fill="hold"/>
                                        <p:tgtEl>
                                          <p:spTgt spid="484355">
                                            <p:txEl>
                                              <p:pRg st="12" end="12"/>
                                            </p:txEl>
                                          </p:spTgt>
                                        </p:tgtEl>
                                        <p:attrNameLst>
                                          <p:attrName>ppt_h</p:attrName>
                                        </p:attrNameLst>
                                      </p:cBhvr>
                                      <p:tavLst>
                                        <p:tav tm="0">
                                          <p:val>
                                            <p:fltVal val="0"/>
                                          </p:val>
                                        </p:tav>
                                        <p:tav tm="100000">
                                          <p:val>
                                            <p:strVal val="#ppt_h"/>
                                          </p:val>
                                        </p:tav>
                                      </p:tavLst>
                                    </p:anim>
                                  </p:childTnLst>
                                </p:cTn>
                              </p:par>
                              <p:par>
                                <p:cTn id="53" presetID="23" presetClass="entr" presetSubtype="16" fill="hold" grpId="0" nodeType="withEffect">
                                  <p:stCondLst>
                                    <p:cond delay="0"/>
                                  </p:stCondLst>
                                  <p:childTnLst>
                                    <p:set>
                                      <p:cBhvr>
                                        <p:cTn id="54" dur="1" fill="hold">
                                          <p:stCondLst>
                                            <p:cond delay="0"/>
                                          </p:stCondLst>
                                        </p:cTn>
                                        <p:tgtEl>
                                          <p:spTgt spid="484355">
                                            <p:txEl>
                                              <p:pRg st="13" end="13"/>
                                            </p:txEl>
                                          </p:spTgt>
                                        </p:tgtEl>
                                        <p:attrNameLst>
                                          <p:attrName>style.visibility</p:attrName>
                                        </p:attrNameLst>
                                      </p:cBhvr>
                                      <p:to>
                                        <p:strVal val="visible"/>
                                      </p:to>
                                    </p:set>
                                    <p:anim calcmode="lin" valueType="num">
                                      <p:cBhvr>
                                        <p:cTn id="55" dur="500" fill="hold"/>
                                        <p:tgtEl>
                                          <p:spTgt spid="484355">
                                            <p:txEl>
                                              <p:pRg st="13" end="13"/>
                                            </p:txEl>
                                          </p:spTgt>
                                        </p:tgtEl>
                                        <p:attrNameLst>
                                          <p:attrName>ppt_w</p:attrName>
                                        </p:attrNameLst>
                                      </p:cBhvr>
                                      <p:tavLst>
                                        <p:tav tm="0">
                                          <p:val>
                                            <p:fltVal val="0"/>
                                          </p:val>
                                        </p:tav>
                                        <p:tav tm="100000">
                                          <p:val>
                                            <p:strVal val="#ppt_w"/>
                                          </p:val>
                                        </p:tav>
                                      </p:tavLst>
                                    </p:anim>
                                    <p:anim calcmode="lin" valueType="num">
                                      <p:cBhvr>
                                        <p:cTn id="56" dur="500" fill="hold"/>
                                        <p:tgtEl>
                                          <p:spTgt spid="484355">
                                            <p:txEl>
                                              <p:pRg st="13" end="13"/>
                                            </p:txEl>
                                          </p:spTgt>
                                        </p:tgtEl>
                                        <p:attrNameLst>
                                          <p:attrName>ppt_h</p:attrName>
                                        </p:attrNameLst>
                                      </p:cBhvr>
                                      <p:tavLst>
                                        <p:tav tm="0">
                                          <p:val>
                                            <p:fltVal val="0"/>
                                          </p:val>
                                        </p:tav>
                                        <p:tav tm="100000">
                                          <p:val>
                                            <p:strVal val="#ppt_h"/>
                                          </p:val>
                                        </p:tav>
                                      </p:tavLst>
                                    </p:anim>
                                  </p:childTnLst>
                                </p:cTn>
                              </p:par>
                              <p:par>
                                <p:cTn id="57" presetID="23" presetClass="entr" presetSubtype="16" fill="hold" grpId="0" nodeType="withEffect">
                                  <p:stCondLst>
                                    <p:cond delay="0"/>
                                  </p:stCondLst>
                                  <p:childTnLst>
                                    <p:set>
                                      <p:cBhvr>
                                        <p:cTn id="58" dur="1" fill="hold">
                                          <p:stCondLst>
                                            <p:cond delay="0"/>
                                          </p:stCondLst>
                                        </p:cTn>
                                        <p:tgtEl>
                                          <p:spTgt spid="484355">
                                            <p:txEl>
                                              <p:pRg st="14" end="14"/>
                                            </p:txEl>
                                          </p:spTgt>
                                        </p:tgtEl>
                                        <p:attrNameLst>
                                          <p:attrName>style.visibility</p:attrName>
                                        </p:attrNameLst>
                                      </p:cBhvr>
                                      <p:to>
                                        <p:strVal val="visible"/>
                                      </p:to>
                                    </p:set>
                                    <p:anim calcmode="lin" valueType="num">
                                      <p:cBhvr>
                                        <p:cTn id="59" dur="500" fill="hold"/>
                                        <p:tgtEl>
                                          <p:spTgt spid="484355">
                                            <p:txEl>
                                              <p:pRg st="14" end="14"/>
                                            </p:txEl>
                                          </p:spTgt>
                                        </p:tgtEl>
                                        <p:attrNameLst>
                                          <p:attrName>ppt_w</p:attrName>
                                        </p:attrNameLst>
                                      </p:cBhvr>
                                      <p:tavLst>
                                        <p:tav tm="0">
                                          <p:val>
                                            <p:fltVal val="0"/>
                                          </p:val>
                                        </p:tav>
                                        <p:tav tm="100000">
                                          <p:val>
                                            <p:strVal val="#ppt_w"/>
                                          </p:val>
                                        </p:tav>
                                      </p:tavLst>
                                    </p:anim>
                                    <p:anim calcmode="lin" valueType="num">
                                      <p:cBhvr>
                                        <p:cTn id="60" dur="500" fill="hold"/>
                                        <p:tgtEl>
                                          <p:spTgt spid="484355">
                                            <p:txEl>
                                              <p:pRg st="14" end="14"/>
                                            </p:txEl>
                                          </p:spTgt>
                                        </p:tgtEl>
                                        <p:attrNameLst>
                                          <p:attrName>ppt_h</p:attrName>
                                        </p:attrNameLst>
                                      </p:cBhvr>
                                      <p:tavLst>
                                        <p:tav tm="0">
                                          <p:val>
                                            <p:fltVal val="0"/>
                                          </p:val>
                                        </p:tav>
                                        <p:tav tm="100000">
                                          <p:val>
                                            <p:strVal val="#ppt_h"/>
                                          </p:val>
                                        </p:tav>
                                      </p:tavLst>
                                    </p:anim>
                                  </p:childTnLst>
                                </p:cTn>
                              </p:par>
                              <p:par>
                                <p:cTn id="61" presetID="23" presetClass="entr" presetSubtype="16" fill="hold" grpId="0" nodeType="withEffect">
                                  <p:stCondLst>
                                    <p:cond delay="0"/>
                                  </p:stCondLst>
                                  <p:childTnLst>
                                    <p:set>
                                      <p:cBhvr>
                                        <p:cTn id="62" dur="1" fill="hold">
                                          <p:stCondLst>
                                            <p:cond delay="0"/>
                                          </p:stCondLst>
                                        </p:cTn>
                                        <p:tgtEl>
                                          <p:spTgt spid="484355">
                                            <p:txEl>
                                              <p:pRg st="15" end="15"/>
                                            </p:txEl>
                                          </p:spTgt>
                                        </p:tgtEl>
                                        <p:attrNameLst>
                                          <p:attrName>style.visibility</p:attrName>
                                        </p:attrNameLst>
                                      </p:cBhvr>
                                      <p:to>
                                        <p:strVal val="visible"/>
                                      </p:to>
                                    </p:set>
                                    <p:anim calcmode="lin" valueType="num">
                                      <p:cBhvr>
                                        <p:cTn id="63" dur="500" fill="hold"/>
                                        <p:tgtEl>
                                          <p:spTgt spid="484355">
                                            <p:txEl>
                                              <p:pRg st="15" end="15"/>
                                            </p:txEl>
                                          </p:spTgt>
                                        </p:tgtEl>
                                        <p:attrNameLst>
                                          <p:attrName>ppt_w</p:attrName>
                                        </p:attrNameLst>
                                      </p:cBhvr>
                                      <p:tavLst>
                                        <p:tav tm="0">
                                          <p:val>
                                            <p:fltVal val="0"/>
                                          </p:val>
                                        </p:tav>
                                        <p:tav tm="100000">
                                          <p:val>
                                            <p:strVal val="#ppt_w"/>
                                          </p:val>
                                        </p:tav>
                                      </p:tavLst>
                                    </p:anim>
                                    <p:anim calcmode="lin" valueType="num">
                                      <p:cBhvr>
                                        <p:cTn id="64" dur="500" fill="hold"/>
                                        <p:tgtEl>
                                          <p:spTgt spid="484355">
                                            <p:txEl>
                                              <p:pRg st="15" end="15"/>
                                            </p:txEl>
                                          </p:spTgt>
                                        </p:tgtEl>
                                        <p:attrNameLst>
                                          <p:attrName>ppt_h</p:attrName>
                                        </p:attrNameLst>
                                      </p:cBhvr>
                                      <p:tavLst>
                                        <p:tav tm="0">
                                          <p:val>
                                            <p:fltVal val="0"/>
                                          </p:val>
                                        </p:tav>
                                        <p:tav tm="100000">
                                          <p:val>
                                            <p:strVal val="#ppt_h"/>
                                          </p:val>
                                        </p:tav>
                                      </p:tavLst>
                                    </p:anim>
                                  </p:childTnLst>
                                </p:cTn>
                              </p:par>
                              <p:par>
                                <p:cTn id="65" presetID="23" presetClass="entr" presetSubtype="16" fill="hold" grpId="0" nodeType="withEffect">
                                  <p:stCondLst>
                                    <p:cond delay="0"/>
                                  </p:stCondLst>
                                  <p:childTnLst>
                                    <p:set>
                                      <p:cBhvr>
                                        <p:cTn id="66" dur="1" fill="hold">
                                          <p:stCondLst>
                                            <p:cond delay="0"/>
                                          </p:stCondLst>
                                        </p:cTn>
                                        <p:tgtEl>
                                          <p:spTgt spid="484355">
                                            <p:txEl>
                                              <p:pRg st="16" end="16"/>
                                            </p:txEl>
                                          </p:spTgt>
                                        </p:tgtEl>
                                        <p:attrNameLst>
                                          <p:attrName>style.visibility</p:attrName>
                                        </p:attrNameLst>
                                      </p:cBhvr>
                                      <p:to>
                                        <p:strVal val="visible"/>
                                      </p:to>
                                    </p:set>
                                    <p:anim calcmode="lin" valueType="num">
                                      <p:cBhvr>
                                        <p:cTn id="67" dur="500" fill="hold"/>
                                        <p:tgtEl>
                                          <p:spTgt spid="484355">
                                            <p:txEl>
                                              <p:pRg st="16" end="16"/>
                                            </p:txEl>
                                          </p:spTgt>
                                        </p:tgtEl>
                                        <p:attrNameLst>
                                          <p:attrName>ppt_w</p:attrName>
                                        </p:attrNameLst>
                                      </p:cBhvr>
                                      <p:tavLst>
                                        <p:tav tm="0">
                                          <p:val>
                                            <p:fltVal val="0"/>
                                          </p:val>
                                        </p:tav>
                                        <p:tav tm="100000">
                                          <p:val>
                                            <p:strVal val="#ppt_w"/>
                                          </p:val>
                                        </p:tav>
                                      </p:tavLst>
                                    </p:anim>
                                    <p:anim calcmode="lin" valueType="num">
                                      <p:cBhvr>
                                        <p:cTn id="68" dur="500" fill="hold"/>
                                        <p:tgtEl>
                                          <p:spTgt spid="484355">
                                            <p:txEl>
                                              <p:pRg st="16" end="16"/>
                                            </p:txEl>
                                          </p:spTgt>
                                        </p:tgtEl>
                                        <p:attrNameLst>
                                          <p:attrName>ppt_h</p:attrName>
                                        </p:attrNameLst>
                                      </p:cBhvr>
                                      <p:tavLst>
                                        <p:tav tm="0">
                                          <p:val>
                                            <p:fltVal val="0"/>
                                          </p:val>
                                        </p:tav>
                                        <p:tav tm="100000">
                                          <p:val>
                                            <p:strVal val="#ppt_h"/>
                                          </p:val>
                                        </p:tav>
                                      </p:tavLst>
                                    </p:anim>
                                  </p:childTnLst>
                                </p:cTn>
                              </p:par>
                              <p:par>
                                <p:cTn id="69" presetID="23" presetClass="entr" presetSubtype="16" fill="hold" grpId="0" nodeType="withEffect">
                                  <p:stCondLst>
                                    <p:cond delay="0"/>
                                  </p:stCondLst>
                                  <p:childTnLst>
                                    <p:set>
                                      <p:cBhvr>
                                        <p:cTn id="70" dur="1" fill="hold">
                                          <p:stCondLst>
                                            <p:cond delay="0"/>
                                          </p:stCondLst>
                                        </p:cTn>
                                        <p:tgtEl>
                                          <p:spTgt spid="484355">
                                            <p:txEl>
                                              <p:pRg st="17" end="17"/>
                                            </p:txEl>
                                          </p:spTgt>
                                        </p:tgtEl>
                                        <p:attrNameLst>
                                          <p:attrName>style.visibility</p:attrName>
                                        </p:attrNameLst>
                                      </p:cBhvr>
                                      <p:to>
                                        <p:strVal val="visible"/>
                                      </p:to>
                                    </p:set>
                                    <p:anim calcmode="lin" valueType="num">
                                      <p:cBhvr>
                                        <p:cTn id="71" dur="500" fill="hold"/>
                                        <p:tgtEl>
                                          <p:spTgt spid="484355">
                                            <p:txEl>
                                              <p:pRg st="17" end="17"/>
                                            </p:txEl>
                                          </p:spTgt>
                                        </p:tgtEl>
                                        <p:attrNameLst>
                                          <p:attrName>ppt_w</p:attrName>
                                        </p:attrNameLst>
                                      </p:cBhvr>
                                      <p:tavLst>
                                        <p:tav tm="0">
                                          <p:val>
                                            <p:fltVal val="0"/>
                                          </p:val>
                                        </p:tav>
                                        <p:tav tm="100000">
                                          <p:val>
                                            <p:strVal val="#ppt_w"/>
                                          </p:val>
                                        </p:tav>
                                      </p:tavLst>
                                    </p:anim>
                                    <p:anim calcmode="lin" valueType="num">
                                      <p:cBhvr>
                                        <p:cTn id="72" dur="500" fill="hold"/>
                                        <p:tgtEl>
                                          <p:spTgt spid="484355">
                                            <p:txEl>
                                              <p:pRg st="17" end="17"/>
                                            </p:txEl>
                                          </p:spTgt>
                                        </p:tgtEl>
                                        <p:attrNameLst>
                                          <p:attrName>ppt_h</p:attrName>
                                        </p:attrNameLst>
                                      </p:cBhvr>
                                      <p:tavLst>
                                        <p:tav tm="0">
                                          <p:val>
                                            <p:fltVal val="0"/>
                                          </p:val>
                                        </p:tav>
                                        <p:tav tm="100000">
                                          <p:val>
                                            <p:strVal val="#ppt_h"/>
                                          </p:val>
                                        </p:tav>
                                      </p:tavLst>
                                    </p:anim>
                                  </p:childTnLst>
                                </p:cTn>
                              </p:par>
                              <p:par>
                                <p:cTn id="73" presetID="23" presetClass="entr" presetSubtype="16" fill="hold" grpId="0" nodeType="withEffect">
                                  <p:stCondLst>
                                    <p:cond delay="0"/>
                                  </p:stCondLst>
                                  <p:childTnLst>
                                    <p:set>
                                      <p:cBhvr>
                                        <p:cTn id="74" dur="1" fill="hold">
                                          <p:stCondLst>
                                            <p:cond delay="0"/>
                                          </p:stCondLst>
                                        </p:cTn>
                                        <p:tgtEl>
                                          <p:spTgt spid="484355">
                                            <p:txEl>
                                              <p:pRg st="18" end="18"/>
                                            </p:txEl>
                                          </p:spTgt>
                                        </p:tgtEl>
                                        <p:attrNameLst>
                                          <p:attrName>style.visibility</p:attrName>
                                        </p:attrNameLst>
                                      </p:cBhvr>
                                      <p:to>
                                        <p:strVal val="visible"/>
                                      </p:to>
                                    </p:set>
                                    <p:anim calcmode="lin" valueType="num">
                                      <p:cBhvr>
                                        <p:cTn id="75" dur="500" fill="hold"/>
                                        <p:tgtEl>
                                          <p:spTgt spid="484355">
                                            <p:txEl>
                                              <p:pRg st="18" end="18"/>
                                            </p:txEl>
                                          </p:spTgt>
                                        </p:tgtEl>
                                        <p:attrNameLst>
                                          <p:attrName>ppt_w</p:attrName>
                                        </p:attrNameLst>
                                      </p:cBhvr>
                                      <p:tavLst>
                                        <p:tav tm="0">
                                          <p:val>
                                            <p:fltVal val="0"/>
                                          </p:val>
                                        </p:tav>
                                        <p:tav tm="100000">
                                          <p:val>
                                            <p:strVal val="#ppt_w"/>
                                          </p:val>
                                        </p:tav>
                                      </p:tavLst>
                                    </p:anim>
                                    <p:anim calcmode="lin" valueType="num">
                                      <p:cBhvr>
                                        <p:cTn id="76" dur="500" fill="hold"/>
                                        <p:tgtEl>
                                          <p:spTgt spid="484355">
                                            <p:txEl>
                                              <p:pRg st="18" end="18"/>
                                            </p:txEl>
                                          </p:spTgt>
                                        </p:tgtEl>
                                        <p:attrNameLst>
                                          <p:attrName>ppt_h</p:attrName>
                                        </p:attrNameLst>
                                      </p:cBhvr>
                                      <p:tavLst>
                                        <p:tav tm="0">
                                          <p:val>
                                            <p:fltVal val="0"/>
                                          </p:val>
                                        </p:tav>
                                        <p:tav tm="100000">
                                          <p:val>
                                            <p:strVal val="#ppt_h"/>
                                          </p:val>
                                        </p:tav>
                                      </p:tavLst>
                                    </p:anim>
                                  </p:childTnLst>
                                </p:cTn>
                              </p:par>
                              <p:par>
                                <p:cTn id="77" presetID="23" presetClass="entr" presetSubtype="16" fill="hold" grpId="0" nodeType="withEffect">
                                  <p:stCondLst>
                                    <p:cond delay="0"/>
                                  </p:stCondLst>
                                  <p:childTnLst>
                                    <p:set>
                                      <p:cBhvr>
                                        <p:cTn id="78" dur="1" fill="hold">
                                          <p:stCondLst>
                                            <p:cond delay="0"/>
                                          </p:stCondLst>
                                        </p:cTn>
                                        <p:tgtEl>
                                          <p:spTgt spid="484355">
                                            <p:txEl>
                                              <p:pRg st="19" end="19"/>
                                            </p:txEl>
                                          </p:spTgt>
                                        </p:tgtEl>
                                        <p:attrNameLst>
                                          <p:attrName>style.visibility</p:attrName>
                                        </p:attrNameLst>
                                      </p:cBhvr>
                                      <p:to>
                                        <p:strVal val="visible"/>
                                      </p:to>
                                    </p:set>
                                    <p:anim calcmode="lin" valueType="num">
                                      <p:cBhvr>
                                        <p:cTn id="79" dur="500" fill="hold"/>
                                        <p:tgtEl>
                                          <p:spTgt spid="484355">
                                            <p:txEl>
                                              <p:pRg st="19" end="19"/>
                                            </p:txEl>
                                          </p:spTgt>
                                        </p:tgtEl>
                                        <p:attrNameLst>
                                          <p:attrName>ppt_w</p:attrName>
                                        </p:attrNameLst>
                                      </p:cBhvr>
                                      <p:tavLst>
                                        <p:tav tm="0">
                                          <p:val>
                                            <p:fltVal val="0"/>
                                          </p:val>
                                        </p:tav>
                                        <p:tav tm="100000">
                                          <p:val>
                                            <p:strVal val="#ppt_w"/>
                                          </p:val>
                                        </p:tav>
                                      </p:tavLst>
                                    </p:anim>
                                    <p:anim calcmode="lin" valueType="num">
                                      <p:cBhvr>
                                        <p:cTn id="80" dur="500" fill="hold"/>
                                        <p:tgtEl>
                                          <p:spTgt spid="484355">
                                            <p:txEl>
                                              <p:pRg st="19" end="19"/>
                                            </p:txEl>
                                          </p:spTgt>
                                        </p:tgtEl>
                                        <p:attrNameLst>
                                          <p:attrName>ppt_h</p:attrName>
                                        </p:attrNameLst>
                                      </p:cBhvr>
                                      <p:tavLst>
                                        <p:tav tm="0">
                                          <p:val>
                                            <p:fltVal val="0"/>
                                          </p:val>
                                        </p:tav>
                                        <p:tav tm="100000">
                                          <p:val>
                                            <p:strVal val="#ppt_h"/>
                                          </p:val>
                                        </p:tav>
                                      </p:tavLst>
                                    </p:anim>
                                  </p:childTnLst>
                                </p:cTn>
                              </p:par>
                              <p:par>
                                <p:cTn id="81" presetID="23" presetClass="entr" presetSubtype="16" fill="hold" grpId="0" nodeType="withEffect">
                                  <p:stCondLst>
                                    <p:cond delay="0"/>
                                  </p:stCondLst>
                                  <p:childTnLst>
                                    <p:set>
                                      <p:cBhvr>
                                        <p:cTn id="82" dur="1" fill="hold">
                                          <p:stCondLst>
                                            <p:cond delay="0"/>
                                          </p:stCondLst>
                                        </p:cTn>
                                        <p:tgtEl>
                                          <p:spTgt spid="484355">
                                            <p:txEl>
                                              <p:pRg st="20" end="20"/>
                                            </p:txEl>
                                          </p:spTgt>
                                        </p:tgtEl>
                                        <p:attrNameLst>
                                          <p:attrName>style.visibility</p:attrName>
                                        </p:attrNameLst>
                                      </p:cBhvr>
                                      <p:to>
                                        <p:strVal val="visible"/>
                                      </p:to>
                                    </p:set>
                                    <p:anim calcmode="lin" valueType="num">
                                      <p:cBhvr>
                                        <p:cTn id="83" dur="500" fill="hold"/>
                                        <p:tgtEl>
                                          <p:spTgt spid="484355">
                                            <p:txEl>
                                              <p:pRg st="20" end="20"/>
                                            </p:txEl>
                                          </p:spTgt>
                                        </p:tgtEl>
                                        <p:attrNameLst>
                                          <p:attrName>ppt_w</p:attrName>
                                        </p:attrNameLst>
                                      </p:cBhvr>
                                      <p:tavLst>
                                        <p:tav tm="0">
                                          <p:val>
                                            <p:fltVal val="0"/>
                                          </p:val>
                                        </p:tav>
                                        <p:tav tm="100000">
                                          <p:val>
                                            <p:strVal val="#ppt_w"/>
                                          </p:val>
                                        </p:tav>
                                      </p:tavLst>
                                    </p:anim>
                                    <p:anim calcmode="lin" valueType="num">
                                      <p:cBhvr>
                                        <p:cTn id="84" dur="500" fill="hold"/>
                                        <p:tgtEl>
                                          <p:spTgt spid="484355">
                                            <p:txEl>
                                              <p:pRg st="20" end="20"/>
                                            </p:txEl>
                                          </p:spTgt>
                                        </p:tgtEl>
                                        <p:attrNameLst>
                                          <p:attrName>ppt_h</p:attrName>
                                        </p:attrNameLst>
                                      </p:cBhvr>
                                      <p:tavLst>
                                        <p:tav tm="0">
                                          <p:val>
                                            <p:fltVal val="0"/>
                                          </p:val>
                                        </p:tav>
                                        <p:tav tm="100000">
                                          <p:val>
                                            <p:strVal val="#ppt_h"/>
                                          </p:val>
                                        </p:tav>
                                      </p:tavLst>
                                    </p:anim>
                                  </p:childTnLst>
                                </p:cTn>
                              </p:par>
                              <p:par>
                                <p:cTn id="85" presetID="23" presetClass="entr" presetSubtype="16" fill="hold" grpId="0" nodeType="withEffect">
                                  <p:stCondLst>
                                    <p:cond delay="0"/>
                                  </p:stCondLst>
                                  <p:childTnLst>
                                    <p:set>
                                      <p:cBhvr>
                                        <p:cTn id="86" dur="1" fill="hold">
                                          <p:stCondLst>
                                            <p:cond delay="0"/>
                                          </p:stCondLst>
                                        </p:cTn>
                                        <p:tgtEl>
                                          <p:spTgt spid="484355">
                                            <p:txEl>
                                              <p:pRg st="21" end="21"/>
                                            </p:txEl>
                                          </p:spTgt>
                                        </p:tgtEl>
                                        <p:attrNameLst>
                                          <p:attrName>style.visibility</p:attrName>
                                        </p:attrNameLst>
                                      </p:cBhvr>
                                      <p:to>
                                        <p:strVal val="visible"/>
                                      </p:to>
                                    </p:set>
                                    <p:anim calcmode="lin" valueType="num">
                                      <p:cBhvr>
                                        <p:cTn id="87" dur="500" fill="hold"/>
                                        <p:tgtEl>
                                          <p:spTgt spid="484355">
                                            <p:txEl>
                                              <p:pRg st="21" end="21"/>
                                            </p:txEl>
                                          </p:spTgt>
                                        </p:tgtEl>
                                        <p:attrNameLst>
                                          <p:attrName>ppt_w</p:attrName>
                                        </p:attrNameLst>
                                      </p:cBhvr>
                                      <p:tavLst>
                                        <p:tav tm="0">
                                          <p:val>
                                            <p:fltVal val="0"/>
                                          </p:val>
                                        </p:tav>
                                        <p:tav tm="100000">
                                          <p:val>
                                            <p:strVal val="#ppt_w"/>
                                          </p:val>
                                        </p:tav>
                                      </p:tavLst>
                                    </p:anim>
                                    <p:anim calcmode="lin" valueType="num">
                                      <p:cBhvr>
                                        <p:cTn id="88" dur="500" fill="hold"/>
                                        <p:tgtEl>
                                          <p:spTgt spid="484355">
                                            <p:txEl>
                                              <p:pRg st="21" end="21"/>
                                            </p:txEl>
                                          </p:spTgt>
                                        </p:tgtEl>
                                        <p:attrNameLst>
                                          <p:attrName>ppt_h</p:attrName>
                                        </p:attrNameLst>
                                      </p:cBhvr>
                                      <p:tavLst>
                                        <p:tav tm="0">
                                          <p:val>
                                            <p:fltVal val="0"/>
                                          </p:val>
                                        </p:tav>
                                        <p:tav tm="100000">
                                          <p:val>
                                            <p:strVal val="#ppt_h"/>
                                          </p:val>
                                        </p:tav>
                                      </p:tavLst>
                                    </p:anim>
                                  </p:childTnLst>
                                </p:cTn>
                              </p:par>
                              <p:par>
                                <p:cTn id="89" presetID="23" presetClass="entr" presetSubtype="16" fill="hold" grpId="0" nodeType="withEffect">
                                  <p:stCondLst>
                                    <p:cond delay="0"/>
                                  </p:stCondLst>
                                  <p:childTnLst>
                                    <p:set>
                                      <p:cBhvr>
                                        <p:cTn id="90" dur="1" fill="hold">
                                          <p:stCondLst>
                                            <p:cond delay="0"/>
                                          </p:stCondLst>
                                        </p:cTn>
                                        <p:tgtEl>
                                          <p:spTgt spid="484355">
                                            <p:txEl>
                                              <p:pRg st="22" end="22"/>
                                            </p:txEl>
                                          </p:spTgt>
                                        </p:tgtEl>
                                        <p:attrNameLst>
                                          <p:attrName>style.visibility</p:attrName>
                                        </p:attrNameLst>
                                      </p:cBhvr>
                                      <p:to>
                                        <p:strVal val="visible"/>
                                      </p:to>
                                    </p:set>
                                    <p:anim calcmode="lin" valueType="num">
                                      <p:cBhvr>
                                        <p:cTn id="91" dur="500" fill="hold"/>
                                        <p:tgtEl>
                                          <p:spTgt spid="484355">
                                            <p:txEl>
                                              <p:pRg st="22" end="22"/>
                                            </p:txEl>
                                          </p:spTgt>
                                        </p:tgtEl>
                                        <p:attrNameLst>
                                          <p:attrName>ppt_w</p:attrName>
                                        </p:attrNameLst>
                                      </p:cBhvr>
                                      <p:tavLst>
                                        <p:tav tm="0">
                                          <p:val>
                                            <p:fltVal val="0"/>
                                          </p:val>
                                        </p:tav>
                                        <p:tav tm="100000">
                                          <p:val>
                                            <p:strVal val="#ppt_w"/>
                                          </p:val>
                                        </p:tav>
                                      </p:tavLst>
                                    </p:anim>
                                    <p:anim calcmode="lin" valueType="num">
                                      <p:cBhvr>
                                        <p:cTn id="92" dur="500" fill="hold"/>
                                        <p:tgtEl>
                                          <p:spTgt spid="484355">
                                            <p:txEl>
                                              <p:pRg st="22" end="22"/>
                                            </p:txEl>
                                          </p:spTgt>
                                        </p:tgtEl>
                                        <p:attrNameLst>
                                          <p:attrName>ppt_h</p:attrName>
                                        </p:attrNameLst>
                                      </p:cBhvr>
                                      <p:tavLst>
                                        <p:tav tm="0">
                                          <p:val>
                                            <p:fltVal val="0"/>
                                          </p:val>
                                        </p:tav>
                                        <p:tav tm="100000">
                                          <p:val>
                                            <p:strVal val="#ppt_h"/>
                                          </p:val>
                                        </p:tav>
                                      </p:tavLst>
                                    </p:anim>
                                  </p:childTnLst>
                                </p:cTn>
                              </p:par>
                              <p:par>
                                <p:cTn id="93" presetID="23" presetClass="entr" presetSubtype="16" fill="hold" grpId="0" nodeType="withEffect">
                                  <p:stCondLst>
                                    <p:cond delay="0"/>
                                  </p:stCondLst>
                                  <p:childTnLst>
                                    <p:set>
                                      <p:cBhvr>
                                        <p:cTn id="94" dur="1" fill="hold">
                                          <p:stCondLst>
                                            <p:cond delay="0"/>
                                          </p:stCondLst>
                                        </p:cTn>
                                        <p:tgtEl>
                                          <p:spTgt spid="484355">
                                            <p:txEl>
                                              <p:pRg st="23" end="23"/>
                                            </p:txEl>
                                          </p:spTgt>
                                        </p:tgtEl>
                                        <p:attrNameLst>
                                          <p:attrName>style.visibility</p:attrName>
                                        </p:attrNameLst>
                                      </p:cBhvr>
                                      <p:to>
                                        <p:strVal val="visible"/>
                                      </p:to>
                                    </p:set>
                                    <p:anim calcmode="lin" valueType="num">
                                      <p:cBhvr>
                                        <p:cTn id="95" dur="500" fill="hold"/>
                                        <p:tgtEl>
                                          <p:spTgt spid="484355">
                                            <p:txEl>
                                              <p:pRg st="23" end="23"/>
                                            </p:txEl>
                                          </p:spTgt>
                                        </p:tgtEl>
                                        <p:attrNameLst>
                                          <p:attrName>ppt_w</p:attrName>
                                        </p:attrNameLst>
                                      </p:cBhvr>
                                      <p:tavLst>
                                        <p:tav tm="0">
                                          <p:val>
                                            <p:fltVal val="0"/>
                                          </p:val>
                                        </p:tav>
                                        <p:tav tm="100000">
                                          <p:val>
                                            <p:strVal val="#ppt_w"/>
                                          </p:val>
                                        </p:tav>
                                      </p:tavLst>
                                    </p:anim>
                                    <p:anim calcmode="lin" valueType="num">
                                      <p:cBhvr>
                                        <p:cTn id="96" dur="500" fill="hold"/>
                                        <p:tgtEl>
                                          <p:spTgt spid="484355">
                                            <p:txEl>
                                              <p:pRg st="23" end="23"/>
                                            </p:txEl>
                                          </p:spTgt>
                                        </p:tgtEl>
                                        <p:attrNameLst>
                                          <p:attrName>ppt_h</p:attrName>
                                        </p:attrNameLst>
                                      </p:cBhvr>
                                      <p:tavLst>
                                        <p:tav tm="0">
                                          <p:val>
                                            <p:fltVal val="0"/>
                                          </p:val>
                                        </p:tav>
                                        <p:tav tm="100000">
                                          <p:val>
                                            <p:strVal val="#ppt_h"/>
                                          </p:val>
                                        </p:tav>
                                      </p:tavLst>
                                    </p:anim>
                                  </p:childTnLst>
                                </p:cTn>
                              </p:par>
                              <p:par>
                                <p:cTn id="97" presetID="23" presetClass="entr" presetSubtype="16" fill="hold" grpId="0" nodeType="withEffect">
                                  <p:stCondLst>
                                    <p:cond delay="0"/>
                                  </p:stCondLst>
                                  <p:childTnLst>
                                    <p:set>
                                      <p:cBhvr>
                                        <p:cTn id="98" dur="1" fill="hold">
                                          <p:stCondLst>
                                            <p:cond delay="0"/>
                                          </p:stCondLst>
                                        </p:cTn>
                                        <p:tgtEl>
                                          <p:spTgt spid="484355">
                                            <p:txEl>
                                              <p:pRg st="24" end="24"/>
                                            </p:txEl>
                                          </p:spTgt>
                                        </p:tgtEl>
                                        <p:attrNameLst>
                                          <p:attrName>style.visibility</p:attrName>
                                        </p:attrNameLst>
                                      </p:cBhvr>
                                      <p:to>
                                        <p:strVal val="visible"/>
                                      </p:to>
                                    </p:set>
                                    <p:anim calcmode="lin" valueType="num">
                                      <p:cBhvr>
                                        <p:cTn id="99" dur="500" fill="hold"/>
                                        <p:tgtEl>
                                          <p:spTgt spid="484355">
                                            <p:txEl>
                                              <p:pRg st="24" end="24"/>
                                            </p:txEl>
                                          </p:spTgt>
                                        </p:tgtEl>
                                        <p:attrNameLst>
                                          <p:attrName>ppt_w</p:attrName>
                                        </p:attrNameLst>
                                      </p:cBhvr>
                                      <p:tavLst>
                                        <p:tav tm="0">
                                          <p:val>
                                            <p:fltVal val="0"/>
                                          </p:val>
                                        </p:tav>
                                        <p:tav tm="100000">
                                          <p:val>
                                            <p:strVal val="#ppt_w"/>
                                          </p:val>
                                        </p:tav>
                                      </p:tavLst>
                                    </p:anim>
                                    <p:anim calcmode="lin" valueType="num">
                                      <p:cBhvr>
                                        <p:cTn id="100" dur="500" fill="hold"/>
                                        <p:tgtEl>
                                          <p:spTgt spid="484355">
                                            <p:txEl>
                                              <p:pRg st="24" end="24"/>
                                            </p:txEl>
                                          </p:spTgt>
                                        </p:tgtEl>
                                        <p:attrNameLst>
                                          <p:attrName>ppt_h</p:attrName>
                                        </p:attrNameLst>
                                      </p:cBhvr>
                                      <p:tavLst>
                                        <p:tav tm="0">
                                          <p:val>
                                            <p:fltVal val="0"/>
                                          </p:val>
                                        </p:tav>
                                        <p:tav tm="100000">
                                          <p:val>
                                            <p:strVal val="#ppt_h"/>
                                          </p:val>
                                        </p:tav>
                                      </p:tavLst>
                                    </p:anim>
                                  </p:childTnLst>
                                </p:cTn>
                              </p:par>
                              <p:par>
                                <p:cTn id="101" presetID="23" presetClass="entr" presetSubtype="16" fill="hold" grpId="0" nodeType="withEffect">
                                  <p:stCondLst>
                                    <p:cond delay="0"/>
                                  </p:stCondLst>
                                  <p:childTnLst>
                                    <p:set>
                                      <p:cBhvr>
                                        <p:cTn id="102" dur="1" fill="hold">
                                          <p:stCondLst>
                                            <p:cond delay="0"/>
                                          </p:stCondLst>
                                        </p:cTn>
                                        <p:tgtEl>
                                          <p:spTgt spid="484355">
                                            <p:txEl>
                                              <p:pRg st="25" end="25"/>
                                            </p:txEl>
                                          </p:spTgt>
                                        </p:tgtEl>
                                        <p:attrNameLst>
                                          <p:attrName>style.visibility</p:attrName>
                                        </p:attrNameLst>
                                      </p:cBhvr>
                                      <p:to>
                                        <p:strVal val="visible"/>
                                      </p:to>
                                    </p:set>
                                    <p:anim calcmode="lin" valueType="num">
                                      <p:cBhvr>
                                        <p:cTn id="103" dur="500" fill="hold"/>
                                        <p:tgtEl>
                                          <p:spTgt spid="484355">
                                            <p:txEl>
                                              <p:pRg st="25" end="25"/>
                                            </p:txEl>
                                          </p:spTgt>
                                        </p:tgtEl>
                                        <p:attrNameLst>
                                          <p:attrName>ppt_w</p:attrName>
                                        </p:attrNameLst>
                                      </p:cBhvr>
                                      <p:tavLst>
                                        <p:tav tm="0">
                                          <p:val>
                                            <p:fltVal val="0"/>
                                          </p:val>
                                        </p:tav>
                                        <p:tav tm="100000">
                                          <p:val>
                                            <p:strVal val="#ppt_w"/>
                                          </p:val>
                                        </p:tav>
                                      </p:tavLst>
                                    </p:anim>
                                    <p:anim calcmode="lin" valueType="num">
                                      <p:cBhvr>
                                        <p:cTn id="104" dur="500" fill="hold"/>
                                        <p:tgtEl>
                                          <p:spTgt spid="484355">
                                            <p:txEl>
                                              <p:pRg st="25" end="25"/>
                                            </p:txEl>
                                          </p:spTgt>
                                        </p:tgtEl>
                                        <p:attrNameLst>
                                          <p:attrName>ppt_h</p:attrName>
                                        </p:attrNameLst>
                                      </p:cBhvr>
                                      <p:tavLst>
                                        <p:tav tm="0">
                                          <p:val>
                                            <p:fltVal val="0"/>
                                          </p:val>
                                        </p:tav>
                                        <p:tav tm="100000">
                                          <p:val>
                                            <p:strVal val="#ppt_h"/>
                                          </p:val>
                                        </p:tav>
                                      </p:tavLst>
                                    </p:anim>
                                  </p:childTnLst>
                                </p:cTn>
                              </p:par>
                              <p:par>
                                <p:cTn id="105" presetID="23" presetClass="entr" presetSubtype="16" fill="hold" grpId="0" nodeType="withEffect">
                                  <p:stCondLst>
                                    <p:cond delay="0"/>
                                  </p:stCondLst>
                                  <p:childTnLst>
                                    <p:set>
                                      <p:cBhvr>
                                        <p:cTn id="106" dur="1" fill="hold">
                                          <p:stCondLst>
                                            <p:cond delay="0"/>
                                          </p:stCondLst>
                                        </p:cTn>
                                        <p:tgtEl>
                                          <p:spTgt spid="484355">
                                            <p:txEl>
                                              <p:pRg st="26" end="26"/>
                                            </p:txEl>
                                          </p:spTgt>
                                        </p:tgtEl>
                                        <p:attrNameLst>
                                          <p:attrName>style.visibility</p:attrName>
                                        </p:attrNameLst>
                                      </p:cBhvr>
                                      <p:to>
                                        <p:strVal val="visible"/>
                                      </p:to>
                                    </p:set>
                                    <p:anim calcmode="lin" valueType="num">
                                      <p:cBhvr>
                                        <p:cTn id="107" dur="500" fill="hold"/>
                                        <p:tgtEl>
                                          <p:spTgt spid="484355">
                                            <p:txEl>
                                              <p:pRg st="26" end="26"/>
                                            </p:txEl>
                                          </p:spTgt>
                                        </p:tgtEl>
                                        <p:attrNameLst>
                                          <p:attrName>ppt_w</p:attrName>
                                        </p:attrNameLst>
                                      </p:cBhvr>
                                      <p:tavLst>
                                        <p:tav tm="0">
                                          <p:val>
                                            <p:fltVal val="0"/>
                                          </p:val>
                                        </p:tav>
                                        <p:tav tm="100000">
                                          <p:val>
                                            <p:strVal val="#ppt_w"/>
                                          </p:val>
                                        </p:tav>
                                      </p:tavLst>
                                    </p:anim>
                                    <p:anim calcmode="lin" valueType="num">
                                      <p:cBhvr>
                                        <p:cTn id="108" dur="500" fill="hold"/>
                                        <p:tgtEl>
                                          <p:spTgt spid="484355">
                                            <p:txEl>
                                              <p:pRg st="26" end="26"/>
                                            </p:txEl>
                                          </p:spTgt>
                                        </p:tgtEl>
                                        <p:attrNameLst>
                                          <p:attrName>ppt_h</p:attrName>
                                        </p:attrNameLst>
                                      </p:cBhvr>
                                      <p:tavLst>
                                        <p:tav tm="0">
                                          <p:val>
                                            <p:fltVal val="0"/>
                                          </p:val>
                                        </p:tav>
                                        <p:tav tm="100000">
                                          <p:val>
                                            <p:strVal val="#ppt_h"/>
                                          </p:val>
                                        </p:tav>
                                      </p:tavLst>
                                    </p:anim>
                                  </p:childTnLst>
                                </p:cTn>
                              </p:par>
                            </p:childTnLst>
                          </p:cTn>
                        </p:par>
                      </p:childTnLst>
                    </p:cTn>
                  </p:par>
                  <p:par>
                    <p:cTn id="109" fill="hold">
                      <p:stCondLst>
                        <p:cond delay="indefinite"/>
                      </p:stCondLst>
                      <p:childTnLst>
                        <p:par>
                          <p:cTn id="110" fill="hold">
                            <p:stCondLst>
                              <p:cond delay="0"/>
                            </p:stCondLst>
                            <p:childTnLst>
                              <p:par>
                                <p:cTn id="111" presetID="23" presetClass="entr" presetSubtype="16" fill="hold" grpId="0" nodeType="clickEffect">
                                  <p:stCondLst>
                                    <p:cond delay="0"/>
                                  </p:stCondLst>
                                  <p:childTnLst>
                                    <p:set>
                                      <p:cBhvr>
                                        <p:cTn id="112" dur="1" fill="hold">
                                          <p:stCondLst>
                                            <p:cond delay="0"/>
                                          </p:stCondLst>
                                        </p:cTn>
                                        <p:tgtEl>
                                          <p:spTgt spid="484356"/>
                                        </p:tgtEl>
                                        <p:attrNameLst>
                                          <p:attrName>style.visibility</p:attrName>
                                        </p:attrNameLst>
                                      </p:cBhvr>
                                      <p:to>
                                        <p:strVal val="visible"/>
                                      </p:to>
                                    </p:set>
                                    <p:anim calcmode="lin" valueType="num">
                                      <p:cBhvr>
                                        <p:cTn id="113" dur="500" fill="hold"/>
                                        <p:tgtEl>
                                          <p:spTgt spid="484356"/>
                                        </p:tgtEl>
                                        <p:attrNameLst>
                                          <p:attrName>ppt_w</p:attrName>
                                        </p:attrNameLst>
                                      </p:cBhvr>
                                      <p:tavLst>
                                        <p:tav tm="0">
                                          <p:val>
                                            <p:fltVal val="0"/>
                                          </p:val>
                                        </p:tav>
                                        <p:tav tm="100000">
                                          <p:val>
                                            <p:strVal val="#ppt_w"/>
                                          </p:val>
                                        </p:tav>
                                      </p:tavLst>
                                    </p:anim>
                                    <p:anim calcmode="lin" valueType="num">
                                      <p:cBhvr>
                                        <p:cTn id="114" dur="500" fill="hold"/>
                                        <p:tgtEl>
                                          <p:spTgt spid="484356"/>
                                        </p:tgtEl>
                                        <p:attrNameLst>
                                          <p:attrName>ppt_h</p:attrName>
                                        </p:attrNameLst>
                                      </p:cBhvr>
                                      <p:tavLst>
                                        <p:tav tm="0">
                                          <p:val>
                                            <p:fltVal val="0"/>
                                          </p:val>
                                        </p:tav>
                                        <p:tav tm="100000">
                                          <p:val>
                                            <p:strVal val="#ppt_h"/>
                                          </p:val>
                                        </p:tav>
                                      </p:tavLst>
                                    </p:anim>
                                  </p:childTnLst>
                                </p:cTn>
                              </p:par>
                            </p:childTnLst>
                          </p:cTn>
                        </p:par>
                      </p:childTnLst>
                    </p:cTn>
                  </p:par>
                  <p:par>
                    <p:cTn id="115" fill="hold">
                      <p:stCondLst>
                        <p:cond delay="indefinite"/>
                      </p:stCondLst>
                      <p:childTnLst>
                        <p:par>
                          <p:cTn id="116" fill="hold">
                            <p:stCondLst>
                              <p:cond delay="0"/>
                            </p:stCondLst>
                            <p:childTnLst>
                              <p:par>
                                <p:cTn id="117" presetID="23" presetClass="entr" presetSubtype="16" fill="hold" nodeType="clickEffect">
                                  <p:stCondLst>
                                    <p:cond delay="0"/>
                                  </p:stCondLst>
                                  <p:childTnLst>
                                    <p:set>
                                      <p:cBhvr>
                                        <p:cTn id="118" dur="1" fill="hold">
                                          <p:stCondLst>
                                            <p:cond delay="0"/>
                                          </p:stCondLst>
                                        </p:cTn>
                                        <p:tgtEl>
                                          <p:spTgt spid="484359"/>
                                        </p:tgtEl>
                                        <p:attrNameLst>
                                          <p:attrName>style.visibility</p:attrName>
                                        </p:attrNameLst>
                                      </p:cBhvr>
                                      <p:to>
                                        <p:strVal val="visible"/>
                                      </p:to>
                                    </p:set>
                                    <p:anim calcmode="lin" valueType="num">
                                      <p:cBhvr>
                                        <p:cTn id="119" dur="500" fill="hold"/>
                                        <p:tgtEl>
                                          <p:spTgt spid="484359"/>
                                        </p:tgtEl>
                                        <p:attrNameLst>
                                          <p:attrName>ppt_w</p:attrName>
                                        </p:attrNameLst>
                                      </p:cBhvr>
                                      <p:tavLst>
                                        <p:tav tm="0">
                                          <p:val>
                                            <p:fltVal val="0"/>
                                          </p:val>
                                        </p:tav>
                                        <p:tav tm="100000">
                                          <p:val>
                                            <p:strVal val="#ppt_w"/>
                                          </p:val>
                                        </p:tav>
                                      </p:tavLst>
                                    </p:anim>
                                    <p:anim calcmode="lin" valueType="num">
                                      <p:cBhvr>
                                        <p:cTn id="120" dur="500" fill="hold"/>
                                        <p:tgtEl>
                                          <p:spTgt spid="48435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4355" grpId="0" build="p" animBg="1"/>
      <p:bldP spid="48435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6" name="Rectangle 2"/>
          <p:cNvSpPr>
            <a:spLocks noGrp="1" noChangeArrowheads="1"/>
          </p:cNvSpPr>
          <p:nvPr>
            <p:ph type="title"/>
          </p:nvPr>
        </p:nvSpPr>
        <p:spPr>
          <a:xfrm>
            <a:off x="457200" y="274638"/>
            <a:ext cx="8229600" cy="411162"/>
          </a:xfrm>
        </p:spPr>
        <p:txBody>
          <a:bodyPr>
            <a:normAutofit fontScale="90000"/>
          </a:bodyPr>
          <a:lstStyle/>
          <a:p>
            <a:r>
              <a:rPr lang="en-US" sz="3600" dirty="0" smtClean="0"/>
              <a:t>Sorting</a:t>
            </a:r>
            <a:endParaRPr lang="en-US" sz="3600" dirty="0"/>
          </a:p>
        </p:txBody>
      </p:sp>
      <p:sp>
        <p:nvSpPr>
          <p:cNvPr id="492547" name="Rectangle 3"/>
          <p:cNvSpPr>
            <a:spLocks noGrp="1" noChangeArrowheads="1"/>
          </p:cNvSpPr>
          <p:nvPr>
            <p:ph sz="quarter" idx="1"/>
          </p:nvPr>
        </p:nvSpPr>
        <p:spPr>
          <a:xfrm>
            <a:off x="457200" y="838200"/>
            <a:ext cx="8229600" cy="5791200"/>
          </a:xfrm>
        </p:spPr>
        <p:txBody>
          <a:bodyPr/>
          <a:lstStyle/>
          <a:p>
            <a:pPr>
              <a:lnSpc>
                <a:spcPct val="90000"/>
              </a:lnSpc>
            </a:pPr>
            <a:r>
              <a:rPr lang="en-US" dirty="0"/>
              <a:t>Sorting is the re-arrangement of a collection of data according to some key-field.</a:t>
            </a:r>
          </a:p>
          <a:p>
            <a:pPr>
              <a:lnSpc>
                <a:spcPct val="90000"/>
              </a:lnSpc>
            </a:pPr>
            <a:r>
              <a:rPr lang="en-US" dirty="0"/>
              <a:t>It is a common activity in data management.  Even when a list is maintained in a certain order, there is often a need to re-arrange the list in a different order.</a:t>
            </a:r>
          </a:p>
          <a:p>
            <a:pPr>
              <a:lnSpc>
                <a:spcPct val="90000"/>
              </a:lnSpc>
            </a:pPr>
            <a:r>
              <a:rPr lang="en-US" dirty="0"/>
              <a:t>Because it takes so much processing time, sorting is a serious topic in computer science, and many different sorting algorithms have been designed.</a:t>
            </a:r>
          </a:p>
          <a:p>
            <a:pPr>
              <a:lnSpc>
                <a:spcPct val="90000"/>
              </a:lnSpc>
            </a:pPr>
            <a:r>
              <a:rPr lang="en-US" dirty="0"/>
              <a:t>We shall consider </a:t>
            </a:r>
            <a:r>
              <a:rPr lang="en-US" dirty="0" smtClean="0"/>
              <a:t>one sorting method; </a:t>
            </a:r>
            <a:r>
              <a:rPr lang="en-US" dirty="0">
                <a:solidFill>
                  <a:srgbClr val="FF0000"/>
                </a:solidFill>
              </a:rPr>
              <a:t>Selection </a:t>
            </a:r>
            <a:r>
              <a:rPr lang="en-US" dirty="0" smtClean="0">
                <a:solidFill>
                  <a:srgbClr val="FF0000"/>
                </a:solidFill>
              </a:rPr>
              <a:t>sort</a:t>
            </a:r>
            <a:r>
              <a:rPr lang="en-US" dirty="0" smtClean="0"/>
              <a:t>.</a:t>
            </a:r>
            <a:endParaRPr lang="en-US" dirty="0"/>
          </a:p>
        </p:txBody>
      </p:sp>
      <p:sp>
        <p:nvSpPr>
          <p:cNvPr id="5" name="Slide Number Placeholder 4"/>
          <p:cNvSpPr>
            <a:spLocks noGrp="1"/>
          </p:cNvSpPr>
          <p:nvPr>
            <p:ph type="sldNum" sz="quarter" idx="15"/>
          </p:nvPr>
        </p:nvSpPr>
        <p:spPr/>
        <p:txBody>
          <a:bodyPr/>
          <a:lstStyle/>
          <a:p>
            <a:fld id="{D8DEC0CE-0999-4EF6-8633-4051DB88B52E}" type="slidenum">
              <a:rPr lang="ar-SA"/>
              <a:pPr/>
              <a:t>34</a:t>
            </a:fld>
            <a:endParaRPr lang="en-US"/>
          </a:p>
        </p:txBody>
      </p:sp>
    </p:spTree>
    <p:extLst>
      <p:ext uri="{BB962C8B-B14F-4D97-AF65-F5344CB8AC3E}">
        <p14:creationId xmlns:p14="http://schemas.microsoft.com/office/powerpoint/2010/main" val="629215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92547">
                                            <p:txEl>
                                              <p:pRg st="0" end="0"/>
                                            </p:txEl>
                                          </p:spTgt>
                                        </p:tgtEl>
                                        <p:attrNameLst>
                                          <p:attrName>style.visibility</p:attrName>
                                        </p:attrNameLst>
                                      </p:cBhvr>
                                      <p:to>
                                        <p:strVal val="visible"/>
                                      </p:to>
                                    </p:set>
                                    <p:anim calcmode="lin" valueType="num">
                                      <p:cBhvr>
                                        <p:cTn id="7" dur="500" fill="hold"/>
                                        <p:tgtEl>
                                          <p:spTgt spid="49254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9254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492547">
                                            <p:txEl>
                                              <p:pRg st="1" end="1"/>
                                            </p:txEl>
                                          </p:spTgt>
                                        </p:tgtEl>
                                        <p:attrNameLst>
                                          <p:attrName>style.visibility</p:attrName>
                                        </p:attrNameLst>
                                      </p:cBhvr>
                                      <p:to>
                                        <p:strVal val="visible"/>
                                      </p:to>
                                    </p:set>
                                    <p:anim calcmode="lin" valueType="num">
                                      <p:cBhvr>
                                        <p:cTn id="13" dur="500" fill="hold"/>
                                        <p:tgtEl>
                                          <p:spTgt spid="492547">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492547">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492547">
                                            <p:txEl>
                                              <p:pRg st="2" end="2"/>
                                            </p:txEl>
                                          </p:spTgt>
                                        </p:tgtEl>
                                        <p:attrNameLst>
                                          <p:attrName>style.visibility</p:attrName>
                                        </p:attrNameLst>
                                      </p:cBhvr>
                                      <p:to>
                                        <p:strVal val="visible"/>
                                      </p:to>
                                    </p:set>
                                    <p:anim calcmode="lin" valueType="num">
                                      <p:cBhvr>
                                        <p:cTn id="19" dur="500" fill="hold"/>
                                        <p:tgtEl>
                                          <p:spTgt spid="492547">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492547">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492547">
                                            <p:txEl>
                                              <p:pRg st="3" end="3"/>
                                            </p:txEl>
                                          </p:spTgt>
                                        </p:tgtEl>
                                        <p:attrNameLst>
                                          <p:attrName>style.visibility</p:attrName>
                                        </p:attrNameLst>
                                      </p:cBhvr>
                                      <p:to>
                                        <p:strVal val="visible"/>
                                      </p:to>
                                    </p:set>
                                    <p:anim calcmode="lin" valueType="num">
                                      <p:cBhvr>
                                        <p:cTn id="25" dur="500" fill="hold"/>
                                        <p:tgtEl>
                                          <p:spTgt spid="492547">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492547">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2547"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594" name="Rectangle 2"/>
          <p:cNvSpPr>
            <a:spLocks noGrp="1" noChangeArrowheads="1"/>
          </p:cNvSpPr>
          <p:nvPr>
            <p:ph type="title"/>
          </p:nvPr>
        </p:nvSpPr>
        <p:spPr>
          <a:xfrm>
            <a:off x="457200" y="274638"/>
            <a:ext cx="8229600" cy="411162"/>
          </a:xfrm>
        </p:spPr>
        <p:txBody>
          <a:bodyPr>
            <a:normAutofit fontScale="90000"/>
          </a:bodyPr>
          <a:lstStyle/>
          <a:p>
            <a:r>
              <a:rPr lang="en-US" sz="3600"/>
              <a:t>Selection Sort Algorithm</a:t>
            </a:r>
          </a:p>
        </p:txBody>
      </p:sp>
      <p:sp>
        <p:nvSpPr>
          <p:cNvPr id="494595" name="Rectangle 3"/>
          <p:cNvSpPr>
            <a:spLocks noGrp="1" noChangeArrowheads="1"/>
          </p:cNvSpPr>
          <p:nvPr>
            <p:ph sz="quarter" idx="1"/>
          </p:nvPr>
        </p:nvSpPr>
        <p:spPr>
          <a:xfrm>
            <a:off x="457200" y="838200"/>
            <a:ext cx="8229600" cy="2971800"/>
          </a:xfrm>
        </p:spPr>
        <p:txBody>
          <a:bodyPr>
            <a:normAutofit lnSpcReduction="10000"/>
          </a:bodyPr>
          <a:lstStyle/>
          <a:p>
            <a:pPr marL="533400" indent="-533400">
              <a:lnSpc>
                <a:spcPct val="90000"/>
              </a:lnSpc>
              <a:buFont typeface="Symbol" pitchFamily="18" charset="2"/>
              <a:buChar char=""/>
            </a:pPr>
            <a:r>
              <a:rPr lang="en-US" sz="2400" dirty="0">
                <a:solidFill>
                  <a:srgbClr val="FF0000"/>
                </a:solidFill>
              </a:rPr>
              <a:t>Selection sort </a:t>
            </a:r>
            <a:r>
              <a:rPr lang="en-US" sz="2400" dirty="0"/>
              <a:t>involved scanning through the list to find (or select) the smallest element and swap it with the first element.</a:t>
            </a:r>
          </a:p>
          <a:p>
            <a:pPr marL="533400" indent="-533400">
              <a:lnSpc>
                <a:spcPct val="90000"/>
              </a:lnSpc>
              <a:buFont typeface="Symbol" pitchFamily="18" charset="2"/>
              <a:buChar char=""/>
            </a:pPr>
            <a:r>
              <a:rPr lang="en-US" sz="2400" dirty="0"/>
              <a:t>The rest of the list is then search for the next smallest and swap it with the second element.  </a:t>
            </a:r>
          </a:p>
          <a:p>
            <a:pPr marL="533400" indent="-533400">
              <a:lnSpc>
                <a:spcPct val="90000"/>
              </a:lnSpc>
              <a:buFont typeface="Symbol" pitchFamily="18" charset="2"/>
              <a:buChar char=""/>
            </a:pPr>
            <a:r>
              <a:rPr lang="en-US" sz="2400" dirty="0"/>
              <a:t>This process is repeated until the rest of the list reduces to one element, by which time the list is sorted. </a:t>
            </a:r>
          </a:p>
          <a:p>
            <a:pPr marL="533400" indent="-533400">
              <a:lnSpc>
                <a:spcPct val="90000"/>
              </a:lnSpc>
              <a:buFont typeface="Symbol" pitchFamily="18" charset="2"/>
              <a:buChar char=""/>
            </a:pPr>
            <a:r>
              <a:rPr lang="en-US" sz="2400" dirty="0"/>
              <a:t>The following </a:t>
            </a:r>
            <a:r>
              <a:rPr lang="en-US" sz="2400" dirty="0" smtClean="0"/>
              <a:t>traces selection sort. </a:t>
            </a:r>
            <a:endParaRPr lang="en-US" sz="2400" b="1" dirty="0"/>
          </a:p>
        </p:txBody>
      </p:sp>
      <p:sp>
        <p:nvSpPr>
          <p:cNvPr id="6" name="Slide Number Placeholder 4"/>
          <p:cNvSpPr>
            <a:spLocks noGrp="1"/>
          </p:cNvSpPr>
          <p:nvPr>
            <p:ph type="sldNum" sz="quarter" idx="15"/>
          </p:nvPr>
        </p:nvSpPr>
        <p:spPr/>
        <p:txBody>
          <a:bodyPr/>
          <a:lstStyle/>
          <a:p>
            <a:fld id="{69D44B20-90BB-46DD-A163-5041B31D07CF}" type="slidenum">
              <a:rPr lang="ar-SA"/>
              <a:pPr/>
              <a:t>35</a:t>
            </a:fld>
            <a:endParaRPr lang="en-US"/>
          </a:p>
        </p:txBody>
      </p:sp>
      <p:pic>
        <p:nvPicPr>
          <p:cNvPr id="7"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810000"/>
            <a:ext cx="5486400" cy="2708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01326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45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945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945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945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4595"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6642" name="Rectangle 2"/>
          <p:cNvSpPr>
            <a:spLocks noGrp="1" noChangeArrowheads="1"/>
          </p:cNvSpPr>
          <p:nvPr>
            <p:ph type="title"/>
          </p:nvPr>
        </p:nvSpPr>
        <p:spPr>
          <a:xfrm>
            <a:off x="152400" y="-76200"/>
            <a:ext cx="8839200" cy="563563"/>
          </a:xfrm>
        </p:spPr>
        <p:txBody>
          <a:bodyPr>
            <a:normAutofit fontScale="90000"/>
          </a:bodyPr>
          <a:lstStyle/>
          <a:p>
            <a:r>
              <a:rPr lang="en-US" sz="3600"/>
              <a:t>Selection Sort Implementation</a:t>
            </a:r>
          </a:p>
        </p:txBody>
      </p:sp>
      <p:sp>
        <p:nvSpPr>
          <p:cNvPr id="496643" name="Rectangle 3"/>
          <p:cNvSpPr>
            <a:spLocks noGrp="1" noChangeArrowheads="1"/>
          </p:cNvSpPr>
          <p:nvPr>
            <p:ph type="body" sz="half" idx="1"/>
          </p:nvPr>
        </p:nvSpPr>
        <p:spPr>
          <a:xfrm>
            <a:off x="76200" y="457200"/>
            <a:ext cx="5334000" cy="6400800"/>
          </a:xfrm>
          <a:noFill/>
          <a:ln>
            <a:solidFill>
              <a:schemeClr val="tx1"/>
            </a:solidFill>
          </a:ln>
        </p:spPr>
        <p:txBody>
          <a:bodyPr>
            <a:normAutofit fontScale="92500" lnSpcReduction="10000"/>
          </a:bodyPr>
          <a:lstStyle/>
          <a:p>
            <a:pPr>
              <a:lnSpc>
                <a:spcPct val="80000"/>
              </a:lnSpc>
              <a:buFontTx/>
              <a:buNone/>
            </a:pPr>
            <a:r>
              <a:rPr lang="en-US" sz="1300" b="1" dirty="0"/>
              <a:t>#include &lt;</a:t>
            </a:r>
            <a:r>
              <a:rPr lang="en-US" sz="1300" b="1" dirty="0" err="1"/>
              <a:t>stdio.h</a:t>
            </a:r>
            <a:r>
              <a:rPr lang="en-US" sz="1300" b="1" dirty="0"/>
              <a:t>&gt;</a:t>
            </a:r>
          </a:p>
          <a:p>
            <a:pPr>
              <a:lnSpc>
                <a:spcPct val="80000"/>
              </a:lnSpc>
              <a:buFontTx/>
              <a:buNone/>
            </a:pPr>
            <a:r>
              <a:rPr lang="en-US" sz="1300" b="1" dirty="0"/>
              <a:t>#define SIZE  10  </a:t>
            </a:r>
          </a:p>
          <a:p>
            <a:pPr>
              <a:lnSpc>
                <a:spcPct val="80000"/>
              </a:lnSpc>
              <a:buFontTx/>
              <a:buNone/>
            </a:pPr>
            <a:endParaRPr lang="en-US" sz="800" b="1" dirty="0"/>
          </a:p>
          <a:p>
            <a:pPr>
              <a:lnSpc>
                <a:spcPct val="80000"/>
              </a:lnSpc>
              <a:buFontTx/>
              <a:buNone/>
            </a:pPr>
            <a:r>
              <a:rPr lang="en-US" sz="1300" b="1" dirty="0"/>
              <a:t>void </a:t>
            </a:r>
            <a:r>
              <a:rPr lang="en-US" sz="1300" b="1" dirty="0" err="1"/>
              <a:t>selection_sort</a:t>
            </a:r>
            <a:r>
              <a:rPr lang="en-US" sz="1300" b="1" dirty="0"/>
              <a:t>(double a[], </a:t>
            </a:r>
            <a:r>
              <a:rPr lang="en-US" sz="1300" b="1" dirty="0" err="1"/>
              <a:t>int</a:t>
            </a:r>
            <a:r>
              <a:rPr lang="en-US" sz="1300" b="1" dirty="0"/>
              <a:t> size);</a:t>
            </a:r>
          </a:p>
          <a:p>
            <a:pPr>
              <a:lnSpc>
                <a:spcPct val="80000"/>
              </a:lnSpc>
              <a:buFontTx/>
              <a:buNone/>
            </a:pPr>
            <a:r>
              <a:rPr lang="en-US" sz="1300" b="1" dirty="0"/>
              <a:t>void </a:t>
            </a:r>
            <a:r>
              <a:rPr lang="en-US" sz="1300" b="1" dirty="0" err="1"/>
              <a:t>read_array</a:t>
            </a:r>
            <a:r>
              <a:rPr lang="en-US" sz="1300" b="1" dirty="0"/>
              <a:t>(double a[], </a:t>
            </a:r>
            <a:r>
              <a:rPr lang="en-US" sz="1300" b="1" dirty="0" err="1"/>
              <a:t>int</a:t>
            </a:r>
            <a:r>
              <a:rPr lang="en-US" sz="1300" b="1" dirty="0"/>
              <a:t> size);</a:t>
            </a:r>
          </a:p>
          <a:p>
            <a:pPr>
              <a:lnSpc>
                <a:spcPct val="80000"/>
              </a:lnSpc>
              <a:buFontTx/>
              <a:buNone/>
            </a:pPr>
            <a:r>
              <a:rPr lang="en-US" sz="1300" b="1" dirty="0"/>
              <a:t>void </a:t>
            </a:r>
            <a:r>
              <a:rPr lang="en-US" sz="1300" b="1" dirty="0" err="1"/>
              <a:t>print_array</a:t>
            </a:r>
            <a:r>
              <a:rPr lang="en-US" sz="1300" b="1" dirty="0"/>
              <a:t>(double a[], </a:t>
            </a:r>
            <a:r>
              <a:rPr lang="en-US" sz="1300" b="1" dirty="0" err="1"/>
              <a:t>int</a:t>
            </a:r>
            <a:r>
              <a:rPr lang="en-US" sz="1300" b="1" dirty="0"/>
              <a:t> size);</a:t>
            </a:r>
          </a:p>
          <a:p>
            <a:pPr>
              <a:lnSpc>
                <a:spcPct val="80000"/>
              </a:lnSpc>
              <a:buFontTx/>
              <a:buNone/>
            </a:pPr>
            <a:r>
              <a:rPr lang="en-US" sz="1300" b="1" dirty="0" err="1"/>
              <a:t>int</a:t>
            </a:r>
            <a:r>
              <a:rPr lang="en-US" sz="1300" b="1" dirty="0"/>
              <a:t> </a:t>
            </a:r>
            <a:r>
              <a:rPr lang="en-US" sz="1300" b="1" dirty="0" err="1"/>
              <a:t>find_min</a:t>
            </a:r>
            <a:r>
              <a:rPr lang="en-US" sz="1300" b="1" dirty="0"/>
              <a:t>(double a[], </a:t>
            </a:r>
            <a:r>
              <a:rPr lang="en-US" sz="1300" b="1" dirty="0" err="1"/>
              <a:t>int</a:t>
            </a:r>
            <a:r>
              <a:rPr lang="en-US" sz="1300" b="1" dirty="0"/>
              <a:t> start, </a:t>
            </a:r>
            <a:r>
              <a:rPr lang="en-US" sz="1300" b="1" dirty="0" err="1"/>
              <a:t>int</a:t>
            </a:r>
            <a:r>
              <a:rPr lang="en-US" sz="1300" b="1" dirty="0"/>
              <a:t> size);</a:t>
            </a:r>
          </a:p>
          <a:p>
            <a:pPr>
              <a:lnSpc>
                <a:spcPct val="80000"/>
              </a:lnSpc>
              <a:buFontTx/>
              <a:buNone/>
            </a:pPr>
            <a:r>
              <a:rPr lang="en-US" sz="1300" b="1" dirty="0"/>
              <a:t>void swap(double *a, double *b);</a:t>
            </a:r>
          </a:p>
          <a:p>
            <a:pPr>
              <a:lnSpc>
                <a:spcPct val="80000"/>
              </a:lnSpc>
              <a:buFontTx/>
              <a:buNone/>
            </a:pPr>
            <a:endParaRPr lang="en-US" sz="1300" b="1" dirty="0"/>
          </a:p>
          <a:p>
            <a:pPr>
              <a:lnSpc>
                <a:spcPct val="80000"/>
              </a:lnSpc>
              <a:buFontTx/>
              <a:buNone/>
            </a:pPr>
            <a:r>
              <a:rPr lang="en-US" sz="1300" b="1" dirty="0" err="1"/>
              <a:t>int</a:t>
            </a:r>
            <a:r>
              <a:rPr lang="en-US" sz="1300" b="1" dirty="0"/>
              <a:t> main(void) {</a:t>
            </a:r>
          </a:p>
          <a:p>
            <a:pPr>
              <a:lnSpc>
                <a:spcPct val="80000"/>
              </a:lnSpc>
              <a:buFontTx/>
              <a:buNone/>
            </a:pPr>
            <a:r>
              <a:rPr lang="en-US" sz="1300" b="1" dirty="0"/>
              <a:t>      double x[SIZE]; </a:t>
            </a:r>
          </a:p>
          <a:p>
            <a:pPr>
              <a:lnSpc>
                <a:spcPct val="80000"/>
              </a:lnSpc>
              <a:buFontTx/>
              <a:buNone/>
            </a:pPr>
            <a:r>
              <a:rPr lang="en-US" sz="1300" b="1" dirty="0"/>
              <a:t>      </a:t>
            </a:r>
            <a:r>
              <a:rPr lang="en-US" sz="1300" b="1" dirty="0" err="1"/>
              <a:t>int</a:t>
            </a:r>
            <a:r>
              <a:rPr lang="en-US" sz="1300" b="1" dirty="0"/>
              <a:t>    </a:t>
            </a:r>
            <a:r>
              <a:rPr lang="en-US" sz="1300" b="1" dirty="0" err="1"/>
              <a:t>i</a:t>
            </a:r>
            <a:r>
              <a:rPr lang="en-US" sz="1300" b="1" dirty="0"/>
              <a:t>;</a:t>
            </a:r>
          </a:p>
          <a:p>
            <a:pPr>
              <a:lnSpc>
                <a:spcPct val="80000"/>
              </a:lnSpc>
              <a:buFontTx/>
              <a:buNone/>
            </a:pPr>
            <a:endParaRPr lang="en-US" sz="800" b="1" dirty="0"/>
          </a:p>
          <a:p>
            <a:pPr>
              <a:lnSpc>
                <a:spcPct val="80000"/>
              </a:lnSpc>
              <a:buFontTx/>
              <a:buNone/>
            </a:pPr>
            <a:r>
              <a:rPr lang="en-US" sz="1300" b="1" dirty="0"/>
              <a:t>      </a:t>
            </a:r>
            <a:r>
              <a:rPr lang="en-US" sz="1300" b="1" dirty="0" err="1"/>
              <a:t>read_array</a:t>
            </a:r>
            <a:r>
              <a:rPr lang="en-US" sz="1300" b="1" dirty="0"/>
              <a:t>(x, SIZE);      </a:t>
            </a:r>
          </a:p>
          <a:p>
            <a:pPr>
              <a:lnSpc>
                <a:spcPct val="80000"/>
              </a:lnSpc>
              <a:buFontTx/>
              <a:buNone/>
            </a:pPr>
            <a:r>
              <a:rPr lang="en-US" sz="1300" b="1" dirty="0"/>
              <a:t>      </a:t>
            </a:r>
            <a:r>
              <a:rPr lang="en-US" sz="1300" b="1" dirty="0" err="1"/>
              <a:t>printf</a:t>
            </a:r>
            <a:r>
              <a:rPr lang="en-US" sz="1300" b="1" dirty="0"/>
              <a:t>("Before Sorting: ");</a:t>
            </a:r>
          </a:p>
          <a:p>
            <a:pPr>
              <a:lnSpc>
                <a:spcPct val="80000"/>
              </a:lnSpc>
              <a:buFontTx/>
              <a:buNone/>
            </a:pPr>
            <a:r>
              <a:rPr lang="en-US" sz="1300" b="1" dirty="0"/>
              <a:t>      </a:t>
            </a:r>
            <a:r>
              <a:rPr lang="en-US" sz="1300" b="1" dirty="0" err="1"/>
              <a:t>print_array</a:t>
            </a:r>
            <a:r>
              <a:rPr lang="en-US" sz="1300" b="1" dirty="0"/>
              <a:t>(x, SIZE);</a:t>
            </a:r>
          </a:p>
          <a:p>
            <a:pPr>
              <a:lnSpc>
                <a:spcPct val="80000"/>
              </a:lnSpc>
              <a:buFontTx/>
              <a:buNone/>
            </a:pPr>
            <a:r>
              <a:rPr lang="en-US" sz="1300" b="1" dirty="0"/>
              <a:t>      </a:t>
            </a:r>
            <a:r>
              <a:rPr lang="en-US" sz="1300" b="1" dirty="0" err="1">
                <a:solidFill>
                  <a:srgbClr val="0033CC"/>
                </a:solidFill>
              </a:rPr>
              <a:t>selection_sort</a:t>
            </a:r>
            <a:r>
              <a:rPr lang="en-US" sz="1300" b="1" dirty="0">
                <a:solidFill>
                  <a:srgbClr val="0033CC"/>
                </a:solidFill>
              </a:rPr>
              <a:t>(x, SIZE);</a:t>
            </a:r>
            <a:r>
              <a:rPr lang="en-US" sz="1300" b="1" dirty="0"/>
              <a:t>      </a:t>
            </a:r>
          </a:p>
          <a:p>
            <a:pPr>
              <a:lnSpc>
                <a:spcPct val="80000"/>
              </a:lnSpc>
              <a:buFontTx/>
              <a:buNone/>
            </a:pPr>
            <a:r>
              <a:rPr lang="en-US" sz="1300" b="1" dirty="0"/>
              <a:t>      </a:t>
            </a:r>
            <a:r>
              <a:rPr lang="en-US" sz="1300" b="1" dirty="0" err="1"/>
              <a:t>printf</a:t>
            </a:r>
            <a:r>
              <a:rPr lang="en-US" sz="1300" b="1" dirty="0"/>
              <a:t>("After Sorting: ");</a:t>
            </a:r>
          </a:p>
          <a:p>
            <a:pPr>
              <a:lnSpc>
                <a:spcPct val="80000"/>
              </a:lnSpc>
              <a:buFontTx/>
              <a:buNone/>
            </a:pPr>
            <a:r>
              <a:rPr lang="en-US" sz="1300" b="1" dirty="0"/>
              <a:t>      </a:t>
            </a:r>
            <a:r>
              <a:rPr lang="en-US" sz="1300" b="1" dirty="0" err="1"/>
              <a:t>print_array</a:t>
            </a:r>
            <a:r>
              <a:rPr lang="en-US" sz="1300" b="1" dirty="0"/>
              <a:t>(x, SIZE);</a:t>
            </a:r>
          </a:p>
          <a:p>
            <a:pPr>
              <a:lnSpc>
                <a:spcPct val="80000"/>
              </a:lnSpc>
              <a:buFontTx/>
              <a:buNone/>
            </a:pPr>
            <a:r>
              <a:rPr lang="en-US" sz="1300" b="1" dirty="0"/>
              <a:t>             </a:t>
            </a:r>
          </a:p>
          <a:p>
            <a:pPr>
              <a:lnSpc>
                <a:spcPct val="80000"/>
              </a:lnSpc>
              <a:buFontTx/>
              <a:buNone/>
            </a:pPr>
            <a:r>
              <a:rPr lang="en-US" sz="1300" b="1" dirty="0"/>
              <a:t>     system("pause");</a:t>
            </a:r>
          </a:p>
          <a:p>
            <a:pPr>
              <a:lnSpc>
                <a:spcPct val="80000"/>
              </a:lnSpc>
              <a:buFontTx/>
              <a:buNone/>
            </a:pPr>
            <a:r>
              <a:rPr lang="en-US" sz="1300" b="1" dirty="0"/>
              <a:t>     return 0;</a:t>
            </a:r>
          </a:p>
          <a:p>
            <a:pPr>
              <a:lnSpc>
                <a:spcPct val="80000"/>
              </a:lnSpc>
              <a:buFontTx/>
              <a:buNone/>
            </a:pPr>
            <a:r>
              <a:rPr lang="en-US" sz="1300" b="1" dirty="0"/>
              <a:t>}</a:t>
            </a:r>
          </a:p>
          <a:p>
            <a:pPr>
              <a:lnSpc>
                <a:spcPct val="80000"/>
              </a:lnSpc>
              <a:buFontTx/>
              <a:buNone/>
            </a:pPr>
            <a:r>
              <a:rPr lang="en-US" sz="1400" b="1" dirty="0">
                <a:solidFill>
                  <a:srgbClr val="0033CC"/>
                </a:solidFill>
              </a:rPr>
              <a:t>void </a:t>
            </a:r>
            <a:r>
              <a:rPr lang="en-US" sz="1400" b="1" dirty="0" err="1">
                <a:solidFill>
                  <a:srgbClr val="0033CC"/>
                </a:solidFill>
              </a:rPr>
              <a:t>selection_sort</a:t>
            </a:r>
            <a:r>
              <a:rPr lang="en-US" sz="1400" b="1" dirty="0">
                <a:solidFill>
                  <a:srgbClr val="0033CC"/>
                </a:solidFill>
              </a:rPr>
              <a:t>(double a[], </a:t>
            </a:r>
            <a:r>
              <a:rPr lang="en-US" sz="1400" b="1" dirty="0" err="1">
                <a:solidFill>
                  <a:srgbClr val="0033CC"/>
                </a:solidFill>
              </a:rPr>
              <a:t>int</a:t>
            </a:r>
            <a:r>
              <a:rPr lang="en-US" sz="1400" b="1" dirty="0">
                <a:solidFill>
                  <a:srgbClr val="0033CC"/>
                </a:solidFill>
              </a:rPr>
              <a:t> size) {</a:t>
            </a:r>
          </a:p>
          <a:p>
            <a:pPr>
              <a:lnSpc>
                <a:spcPct val="80000"/>
              </a:lnSpc>
              <a:buFontTx/>
              <a:buNone/>
            </a:pPr>
            <a:r>
              <a:rPr lang="en-US" sz="1400" b="1" dirty="0">
                <a:solidFill>
                  <a:srgbClr val="0033CC"/>
                </a:solidFill>
              </a:rPr>
              <a:t>     </a:t>
            </a:r>
            <a:r>
              <a:rPr lang="en-US" sz="1400" b="1" dirty="0" err="1">
                <a:solidFill>
                  <a:srgbClr val="0033CC"/>
                </a:solidFill>
              </a:rPr>
              <a:t>int</a:t>
            </a:r>
            <a:r>
              <a:rPr lang="en-US" sz="1400" b="1" dirty="0">
                <a:solidFill>
                  <a:srgbClr val="0033CC"/>
                </a:solidFill>
              </a:rPr>
              <a:t> </a:t>
            </a:r>
            <a:r>
              <a:rPr lang="en-US" sz="1400" b="1" dirty="0" err="1">
                <a:solidFill>
                  <a:srgbClr val="0033CC"/>
                </a:solidFill>
              </a:rPr>
              <a:t>i</a:t>
            </a:r>
            <a:r>
              <a:rPr lang="en-US" sz="1400" b="1" dirty="0">
                <a:solidFill>
                  <a:srgbClr val="0033CC"/>
                </a:solidFill>
              </a:rPr>
              <a:t>, </a:t>
            </a:r>
            <a:r>
              <a:rPr lang="en-US" sz="1400" b="1" dirty="0" err="1">
                <a:solidFill>
                  <a:srgbClr val="0033CC"/>
                </a:solidFill>
              </a:rPr>
              <a:t>min_pos</a:t>
            </a:r>
            <a:r>
              <a:rPr lang="en-US" sz="1400" b="1" dirty="0">
                <a:solidFill>
                  <a:srgbClr val="0033CC"/>
                </a:solidFill>
              </a:rPr>
              <a:t>;</a:t>
            </a:r>
          </a:p>
          <a:p>
            <a:pPr>
              <a:lnSpc>
                <a:spcPct val="80000"/>
              </a:lnSpc>
              <a:buFontTx/>
              <a:buNone/>
            </a:pPr>
            <a:r>
              <a:rPr lang="en-US" sz="1400" b="1" dirty="0">
                <a:solidFill>
                  <a:srgbClr val="0033CC"/>
                </a:solidFill>
              </a:rPr>
              <a:t>     </a:t>
            </a:r>
          </a:p>
          <a:p>
            <a:pPr>
              <a:lnSpc>
                <a:spcPct val="80000"/>
              </a:lnSpc>
              <a:buFontTx/>
              <a:buNone/>
            </a:pPr>
            <a:r>
              <a:rPr lang="en-US" sz="1400" b="1" dirty="0">
                <a:solidFill>
                  <a:srgbClr val="0033CC"/>
                </a:solidFill>
              </a:rPr>
              <a:t>     for (</a:t>
            </a:r>
            <a:r>
              <a:rPr lang="en-US" sz="1400" b="1" dirty="0" err="1">
                <a:solidFill>
                  <a:srgbClr val="0033CC"/>
                </a:solidFill>
              </a:rPr>
              <a:t>i</a:t>
            </a:r>
            <a:r>
              <a:rPr lang="en-US" sz="1400" b="1" dirty="0">
                <a:solidFill>
                  <a:srgbClr val="0033CC"/>
                </a:solidFill>
              </a:rPr>
              <a:t> = 0; </a:t>
            </a:r>
            <a:r>
              <a:rPr lang="en-US" sz="1400" b="1" dirty="0" err="1" smtClean="0">
                <a:solidFill>
                  <a:srgbClr val="0033CC"/>
                </a:solidFill>
              </a:rPr>
              <a:t>i</a:t>
            </a:r>
            <a:r>
              <a:rPr lang="en-US" sz="1400" b="1" smtClean="0">
                <a:solidFill>
                  <a:srgbClr val="0033CC"/>
                </a:solidFill>
              </a:rPr>
              <a:t>&lt; size-1; </a:t>
            </a:r>
            <a:r>
              <a:rPr lang="en-US" sz="1400" b="1" dirty="0" err="1">
                <a:solidFill>
                  <a:srgbClr val="0033CC"/>
                </a:solidFill>
              </a:rPr>
              <a:t>i</a:t>
            </a:r>
            <a:r>
              <a:rPr lang="en-US" sz="1400" b="1" dirty="0">
                <a:solidFill>
                  <a:srgbClr val="0033CC"/>
                </a:solidFill>
              </a:rPr>
              <a:t>++) {</a:t>
            </a:r>
          </a:p>
          <a:p>
            <a:pPr>
              <a:lnSpc>
                <a:spcPct val="80000"/>
              </a:lnSpc>
              <a:buFontTx/>
              <a:buNone/>
            </a:pPr>
            <a:r>
              <a:rPr lang="en-US" sz="1400" b="1" dirty="0">
                <a:solidFill>
                  <a:srgbClr val="0033CC"/>
                </a:solidFill>
              </a:rPr>
              <a:t>         </a:t>
            </a:r>
            <a:r>
              <a:rPr lang="en-US" sz="1400" b="1" dirty="0" err="1">
                <a:solidFill>
                  <a:srgbClr val="0033CC"/>
                </a:solidFill>
              </a:rPr>
              <a:t>min_pos</a:t>
            </a:r>
            <a:r>
              <a:rPr lang="en-US" sz="1400" b="1" dirty="0">
                <a:solidFill>
                  <a:srgbClr val="0033CC"/>
                </a:solidFill>
              </a:rPr>
              <a:t> = </a:t>
            </a:r>
            <a:r>
              <a:rPr lang="en-US" sz="1400" b="1" dirty="0" err="1">
                <a:solidFill>
                  <a:srgbClr val="0033CC"/>
                </a:solidFill>
              </a:rPr>
              <a:t>find_min</a:t>
            </a:r>
            <a:r>
              <a:rPr lang="en-US" sz="1400" b="1" dirty="0">
                <a:solidFill>
                  <a:srgbClr val="0033CC"/>
                </a:solidFill>
              </a:rPr>
              <a:t>(a, </a:t>
            </a:r>
            <a:r>
              <a:rPr lang="en-US" sz="1400" b="1" dirty="0" err="1">
                <a:solidFill>
                  <a:srgbClr val="0033CC"/>
                </a:solidFill>
              </a:rPr>
              <a:t>i</a:t>
            </a:r>
            <a:r>
              <a:rPr lang="en-US" sz="1400" b="1" dirty="0">
                <a:solidFill>
                  <a:srgbClr val="0033CC"/>
                </a:solidFill>
              </a:rPr>
              <a:t>, size);</a:t>
            </a:r>
          </a:p>
          <a:p>
            <a:pPr>
              <a:lnSpc>
                <a:spcPct val="80000"/>
              </a:lnSpc>
              <a:buFontTx/>
              <a:buNone/>
            </a:pPr>
            <a:r>
              <a:rPr lang="en-US" sz="1400" b="1" dirty="0">
                <a:solidFill>
                  <a:srgbClr val="0033CC"/>
                </a:solidFill>
              </a:rPr>
              <a:t>         swap(&amp;a[</a:t>
            </a:r>
            <a:r>
              <a:rPr lang="en-US" sz="1400" b="1" dirty="0" err="1">
                <a:solidFill>
                  <a:srgbClr val="0033CC"/>
                </a:solidFill>
              </a:rPr>
              <a:t>i</a:t>
            </a:r>
            <a:r>
              <a:rPr lang="en-US" sz="1400" b="1" dirty="0">
                <a:solidFill>
                  <a:srgbClr val="0033CC"/>
                </a:solidFill>
              </a:rPr>
              <a:t>], &amp;a[</a:t>
            </a:r>
            <a:r>
              <a:rPr lang="en-US" sz="1400" b="1" dirty="0" err="1">
                <a:solidFill>
                  <a:srgbClr val="0033CC"/>
                </a:solidFill>
              </a:rPr>
              <a:t>min_pos</a:t>
            </a:r>
            <a:r>
              <a:rPr lang="en-US" sz="1400" b="1" dirty="0">
                <a:solidFill>
                  <a:srgbClr val="0033CC"/>
                </a:solidFill>
              </a:rPr>
              <a:t>]);</a:t>
            </a:r>
          </a:p>
          <a:p>
            <a:pPr>
              <a:lnSpc>
                <a:spcPct val="80000"/>
              </a:lnSpc>
              <a:buFontTx/>
              <a:buNone/>
            </a:pPr>
            <a:r>
              <a:rPr lang="en-US" sz="1400" b="1" dirty="0">
                <a:solidFill>
                  <a:srgbClr val="0033CC"/>
                </a:solidFill>
              </a:rPr>
              <a:t>     }</a:t>
            </a:r>
          </a:p>
          <a:p>
            <a:pPr>
              <a:lnSpc>
                <a:spcPct val="80000"/>
              </a:lnSpc>
              <a:buFontTx/>
              <a:buNone/>
            </a:pPr>
            <a:r>
              <a:rPr lang="en-US" sz="1400" b="1" dirty="0">
                <a:solidFill>
                  <a:srgbClr val="0033CC"/>
                </a:solidFill>
              </a:rPr>
              <a:t>}</a:t>
            </a:r>
          </a:p>
        </p:txBody>
      </p:sp>
      <p:sp>
        <p:nvSpPr>
          <p:cNvPr id="7" name="Slide Number Placeholder 6"/>
          <p:cNvSpPr>
            <a:spLocks noGrp="1"/>
          </p:cNvSpPr>
          <p:nvPr>
            <p:ph type="sldNum" sz="quarter" idx="11"/>
          </p:nvPr>
        </p:nvSpPr>
        <p:spPr/>
        <p:txBody>
          <a:bodyPr/>
          <a:lstStyle/>
          <a:p>
            <a:fld id="{780D79E5-E600-4674-A8CF-D7E7DD8ECC82}" type="slidenum">
              <a:rPr lang="ar-SA"/>
              <a:pPr/>
              <a:t>36</a:t>
            </a:fld>
            <a:endParaRPr lang="en-US"/>
          </a:p>
        </p:txBody>
      </p:sp>
      <p:sp>
        <p:nvSpPr>
          <p:cNvPr id="496644" name="Text Box 4"/>
          <p:cNvSpPr txBox="1">
            <a:spLocks noChangeArrowheads="1"/>
          </p:cNvSpPr>
          <p:nvPr/>
        </p:nvSpPr>
        <p:spPr bwMode="auto">
          <a:xfrm>
            <a:off x="4191000" y="609600"/>
            <a:ext cx="4876800" cy="5972175"/>
          </a:xfrm>
          <a:prstGeom prst="rect">
            <a:avLst/>
          </a:prstGeom>
          <a:solidFill>
            <a:schemeClr val="bg1"/>
          </a:solidFill>
          <a:ln w="9525">
            <a:solidFill>
              <a:schemeClr val="tx1"/>
            </a:solidFill>
            <a:miter lim="800000"/>
            <a:headEnd/>
            <a:tailEnd/>
          </a:ln>
          <a:effectLst/>
        </p:spPr>
        <p:txBody>
          <a:bodyPr>
            <a:spAutoFit/>
          </a:bodyPr>
          <a:lstStyle/>
          <a:p>
            <a:pPr>
              <a:lnSpc>
                <a:spcPct val="80000"/>
              </a:lnSpc>
              <a:spcBef>
                <a:spcPct val="20000"/>
              </a:spcBef>
            </a:pPr>
            <a:r>
              <a:rPr lang="en-US" sz="1400" b="1" dirty="0" err="1">
                <a:solidFill>
                  <a:srgbClr val="0033CC"/>
                </a:solidFill>
                <a:latin typeface="Times New Roman" pitchFamily="18" charset="0"/>
              </a:rPr>
              <a:t>int</a:t>
            </a:r>
            <a:r>
              <a:rPr lang="en-US" sz="1400" b="1" dirty="0">
                <a:solidFill>
                  <a:srgbClr val="0033CC"/>
                </a:solidFill>
                <a:latin typeface="Times New Roman" pitchFamily="18" charset="0"/>
              </a:rPr>
              <a:t> </a:t>
            </a:r>
            <a:r>
              <a:rPr lang="en-US" sz="1400" b="1" dirty="0" err="1">
                <a:solidFill>
                  <a:srgbClr val="0033CC"/>
                </a:solidFill>
                <a:latin typeface="Times New Roman" pitchFamily="18" charset="0"/>
              </a:rPr>
              <a:t>find_min</a:t>
            </a:r>
            <a:r>
              <a:rPr lang="en-US" sz="1400" b="1" dirty="0">
                <a:solidFill>
                  <a:srgbClr val="0033CC"/>
                </a:solidFill>
                <a:latin typeface="Times New Roman" pitchFamily="18" charset="0"/>
              </a:rPr>
              <a:t>(double a[], </a:t>
            </a:r>
            <a:r>
              <a:rPr lang="en-US" sz="1400" b="1" dirty="0" err="1">
                <a:solidFill>
                  <a:srgbClr val="0033CC"/>
                </a:solidFill>
                <a:latin typeface="Times New Roman" pitchFamily="18" charset="0"/>
              </a:rPr>
              <a:t>int</a:t>
            </a:r>
            <a:r>
              <a:rPr lang="en-US" sz="1400" b="1" dirty="0">
                <a:solidFill>
                  <a:srgbClr val="0033CC"/>
                </a:solidFill>
                <a:latin typeface="Times New Roman" pitchFamily="18" charset="0"/>
              </a:rPr>
              <a:t> start, </a:t>
            </a:r>
            <a:r>
              <a:rPr lang="en-US" sz="1400" b="1" dirty="0" err="1">
                <a:solidFill>
                  <a:srgbClr val="0033CC"/>
                </a:solidFill>
                <a:latin typeface="Times New Roman" pitchFamily="18" charset="0"/>
              </a:rPr>
              <a:t>int</a:t>
            </a:r>
            <a:r>
              <a:rPr lang="en-US" sz="1400" b="1" dirty="0">
                <a:solidFill>
                  <a:srgbClr val="0033CC"/>
                </a:solidFill>
                <a:latin typeface="Times New Roman" pitchFamily="18" charset="0"/>
              </a:rPr>
              <a:t> size) {</a:t>
            </a:r>
          </a:p>
          <a:p>
            <a:pPr>
              <a:lnSpc>
                <a:spcPct val="80000"/>
              </a:lnSpc>
              <a:spcBef>
                <a:spcPct val="20000"/>
              </a:spcBef>
            </a:pPr>
            <a:r>
              <a:rPr lang="en-US" sz="1400" b="1" dirty="0">
                <a:solidFill>
                  <a:srgbClr val="0033CC"/>
                </a:solidFill>
                <a:latin typeface="Times New Roman" pitchFamily="18" charset="0"/>
              </a:rPr>
              <a:t>    </a:t>
            </a:r>
            <a:r>
              <a:rPr lang="en-US" sz="1400" b="1" dirty="0" err="1">
                <a:solidFill>
                  <a:srgbClr val="0033CC"/>
                </a:solidFill>
                <a:latin typeface="Times New Roman" pitchFamily="18" charset="0"/>
              </a:rPr>
              <a:t>int</a:t>
            </a:r>
            <a:r>
              <a:rPr lang="en-US" sz="1400" b="1" dirty="0">
                <a:solidFill>
                  <a:srgbClr val="0033CC"/>
                </a:solidFill>
                <a:latin typeface="Times New Roman" pitchFamily="18" charset="0"/>
              </a:rPr>
              <a:t> </a:t>
            </a:r>
            <a:r>
              <a:rPr lang="en-US" sz="1400" b="1" dirty="0" err="1">
                <a:solidFill>
                  <a:srgbClr val="0033CC"/>
                </a:solidFill>
                <a:latin typeface="Times New Roman" pitchFamily="18" charset="0"/>
              </a:rPr>
              <a:t>i</a:t>
            </a:r>
            <a:r>
              <a:rPr lang="en-US" sz="1400" b="1" dirty="0">
                <a:solidFill>
                  <a:srgbClr val="0033CC"/>
                </a:solidFill>
                <a:latin typeface="Times New Roman" pitchFamily="18" charset="0"/>
              </a:rPr>
              <a:t>, </a:t>
            </a:r>
            <a:r>
              <a:rPr lang="en-US" sz="1400" b="1" dirty="0" err="1">
                <a:solidFill>
                  <a:srgbClr val="0033CC"/>
                </a:solidFill>
                <a:latin typeface="Times New Roman" pitchFamily="18" charset="0"/>
              </a:rPr>
              <a:t>min_index</a:t>
            </a:r>
            <a:r>
              <a:rPr lang="en-US" sz="1400" b="1" dirty="0">
                <a:solidFill>
                  <a:srgbClr val="0033CC"/>
                </a:solidFill>
                <a:latin typeface="Times New Roman" pitchFamily="18" charset="0"/>
              </a:rPr>
              <a:t> = start;</a:t>
            </a:r>
          </a:p>
          <a:p>
            <a:pPr>
              <a:lnSpc>
                <a:spcPct val="80000"/>
              </a:lnSpc>
              <a:spcBef>
                <a:spcPct val="20000"/>
              </a:spcBef>
            </a:pPr>
            <a:r>
              <a:rPr lang="en-US" sz="1400" b="1" dirty="0">
                <a:solidFill>
                  <a:srgbClr val="0033CC"/>
                </a:solidFill>
                <a:latin typeface="Times New Roman" pitchFamily="18" charset="0"/>
              </a:rPr>
              <a:t>    </a:t>
            </a:r>
          </a:p>
          <a:p>
            <a:pPr>
              <a:lnSpc>
                <a:spcPct val="80000"/>
              </a:lnSpc>
              <a:spcBef>
                <a:spcPct val="20000"/>
              </a:spcBef>
            </a:pPr>
            <a:r>
              <a:rPr lang="en-US" sz="1400" b="1" dirty="0">
                <a:solidFill>
                  <a:srgbClr val="0033CC"/>
                </a:solidFill>
                <a:latin typeface="Times New Roman" pitchFamily="18" charset="0"/>
              </a:rPr>
              <a:t>    for (</a:t>
            </a:r>
            <a:r>
              <a:rPr lang="en-US" sz="1400" b="1" dirty="0" err="1">
                <a:solidFill>
                  <a:srgbClr val="0033CC"/>
                </a:solidFill>
                <a:latin typeface="Times New Roman" pitchFamily="18" charset="0"/>
              </a:rPr>
              <a:t>i</a:t>
            </a:r>
            <a:r>
              <a:rPr lang="en-US" sz="1400" b="1" dirty="0">
                <a:solidFill>
                  <a:srgbClr val="0033CC"/>
                </a:solidFill>
                <a:latin typeface="Times New Roman" pitchFamily="18" charset="0"/>
              </a:rPr>
              <a:t>=start+1; </a:t>
            </a:r>
            <a:r>
              <a:rPr lang="en-US" sz="1400" b="1" dirty="0" err="1">
                <a:solidFill>
                  <a:srgbClr val="0033CC"/>
                </a:solidFill>
                <a:latin typeface="Times New Roman" pitchFamily="18" charset="0"/>
              </a:rPr>
              <a:t>i</a:t>
            </a:r>
            <a:r>
              <a:rPr lang="en-US" sz="1400" b="1" dirty="0">
                <a:solidFill>
                  <a:srgbClr val="0033CC"/>
                </a:solidFill>
                <a:latin typeface="Times New Roman" pitchFamily="18" charset="0"/>
              </a:rPr>
              <a:t>&lt;size; </a:t>
            </a:r>
            <a:r>
              <a:rPr lang="en-US" sz="1400" b="1" dirty="0" err="1">
                <a:solidFill>
                  <a:srgbClr val="0033CC"/>
                </a:solidFill>
                <a:latin typeface="Times New Roman" pitchFamily="18" charset="0"/>
              </a:rPr>
              <a:t>i</a:t>
            </a:r>
            <a:r>
              <a:rPr lang="en-US" sz="1400" b="1" dirty="0">
                <a:solidFill>
                  <a:srgbClr val="0033CC"/>
                </a:solidFill>
                <a:latin typeface="Times New Roman" pitchFamily="18" charset="0"/>
              </a:rPr>
              <a:t>++)</a:t>
            </a:r>
          </a:p>
          <a:p>
            <a:pPr>
              <a:lnSpc>
                <a:spcPct val="80000"/>
              </a:lnSpc>
              <a:spcBef>
                <a:spcPct val="20000"/>
              </a:spcBef>
            </a:pPr>
            <a:r>
              <a:rPr lang="en-US" sz="1400" b="1" dirty="0">
                <a:solidFill>
                  <a:srgbClr val="0033CC"/>
                </a:solidFill>
                <a:latin typeface="Times New Roman" pitchFamily="18" charset="0"/>
              </a:rPr>
              <a:t>        if (a[</a:t>
            </a:r>
            <a:r>
              <a:rPr lang="en-US" sz="1400" b="1" dirty="0" err="1">
                <a:solidFill>
                  <a:srgbClr val="0033CC"/>
                </a:solidFill>
                <a:latin typeface="Times New Roman" pitchFamily="18" charset="0"/>
              </a:rPr>
              <a:t>i</a:t>
            </a:r>
            <a:r>
              <a:rPr lang="en-US" sz="1400" b="1" dirty="0">
                <a:solidFill>
                  <a:srgbClr val="0033CC"/>
                </a:solidFill>
                <a:latin typeface="Times New Roman" pitchFamily="18" charset="0"/>
              </a:rPr>
              <a:t>] &lt; a[</a:t>
            </a:r>
            <a:r>
              <a:rPr lang="en-US" sz="1400" b="1" dirty="0" err="1">
                <a:solidFill>
                  <a:srgbClr val="0033CC"/>
                </a:solidFill>
                <a:latin typeface="Times New Roman" pitchFamily="18" charset="0"/>
              </a:rPr>
              <a:t>min_index</a:t>
            </a:r>
            <a:r>
              <a:rPr lang="en-US" sz="1400" b="1" dirty="0">
                <a:solidFill>
                  <a:srgbClr val="0033CC"/>
                </a:solidFill>
                <a:latin typeface="Times New Roman" pitchFamily="18" charset="0"/>
              </a:rPr>
              <a:t>])</a:t>
            </a:r>
          </a:p>
          <a:p>
            <a:pPr>
              <a:lnSpc>
                <a:spcPct val="80000"/>
              </a:lnSpc>
              <a:spcBef>
                <a:spcPct val="20000"/>
              </a:spcBef>
            </a:pPr>
            <a:r>
              <a:rPr lang="en-US" sz="1400" b="1" dirty="0">
                <a:solidFill>
                  <a:srgbClr val="0033CC"/>
                </a:solidFill>
                <a:latin typeface="Times New Roman" pitchFamily="18" charset="0"/>
              </a:rPr>
              <a:t>           </a:t>
            </a:r>
            <a:r>
              <a:rPr lang="en-US" sz="1400" b="1" dirty="0" err="1">
                <a:solidFill>
                  <a:srgbClr val="0033CC"/>
                </a:solidFill>
                <a:latin typeface="Times New Roman" pitchFamily="18" charset="0"/>
              </a:rPr>
              <a:t>min_index</a:t>
            </a:r>
            <a:r>
              <a:rPr lang="en-US" sz="1400" b="1" dirty="0">
                <a:solidFill>
                  <a:srgbClr val="0033CC"/>
                </a:solidFill>
                <a:latin typeface="Times New Roman" pitchFamily="18" charset="0"/>
              </a:rPr>
              <a:t> = </a:t>
            </a:r>
            <a:r>
              <a:rPr lang="en-US" sz="1400" b="1" dirty="0" err="1">
                <a:solidFill>
                  <a:srgbClr val="0033CC"/>
                </a:solidFill>
                <a:latin typeface="Times New Roman" pitchFamily="18" charset="0"/>
              </a:rPr>
              <a:t>i</a:t>
            </a:r>
            <a:r>
              <a:rPr lang="en-US" sz="1400" b="1" dirty="0">
                <a:solidFill>
                  <a:srgbClr val="0033CC"/>
                </a:solidFill>
                <a:latin typeface="Times New Roman" pitchFamily="18" charset="0"/>
              </a:rPr>
              <a:t>;</a:t>
            </a:r>
          </a:p>
          <a:p>
            <a:pPr>
              <a:lnSpc>
                <a:spcPct val="80000"/>
              </a:lnSpc>
              <a:spcBef>
                <a:spcPct val="20000"/>
              </a:spcBef>
            </a:pPr>
            <a:r>
              <a:rPr lang="en-US" sz="1400" b="1" dirty="0">
                <a:solidFill>
                  <a:srgbClr val="0033CC"/>
                </a:solidFill>
                <a:latin typeface="Times New Roman" pitchFamily="18" charset="0"/>
              </a:rPr>
              <a:t>           </a:t>
            </a:r>
          </a:p>
          <a:p>
            <a:pPr>
              <a:lnSpc>
                <a:spcPct val="80000"/>
              </a:lnSpc>
              <a:spcBef>
                <a:spcPct val="20000"/>
              </a:spcBef>
            </a:pPr>
            <a:r>
              <a:rPr lang="en-US" sz="1400" b="1" dirty="0">
                <a:solidFill>
                  <a:srgbClr val="0033CC"/>
                </a:solidFill>
                <a:latin typeface="Times New Roman" pitchFamily="18" charset="0"/>
              </a:rPr>
              <a:t>     return </a:t>
            </a:r>
            <a:r>
              <a:rPr lang="en-US" sz="1400" b="1" dirty="0" err="1">
                <a:solidFill>
                  <a:srgbClr val="0033CC"/>
                </a:solidFill>
                <a:latin typeface="Times New Roman" pitchFamily="18" charset="0"/>
              </a:rPr>
              <a:t>min_index</a:t>
            </a:r>
            <a:r>
              <a:rPr lang="en-US" sz="1400" b="1" dirty="0">
                <a:solidFill>
                  <a:srgbClr val="0033CC"/>
                </a:solidFill>
                <a:latin typeface="Times New Roman" pitchFamily="18" charset="0"/>
              </a:rPr>
              <a:t>;</a:t>
            </a:r>
          </a:p>
          <a:p>
            <a:pPr>
              <a:lnSpc>
                <a:spcPct val="80000"/>
              </a:lnSpc>
              <a:spcBef>
                <a:spcPct val="20000"/>
              </a:spcBef>
            </a:pPr>
            <a:r>
              <a:rPr lang="en-US" sz="1400" b="1" dirty="0">
                <a:solidFill>
                  <a:srgbClr val="0033CC"/>
                </a:solidFill>
                <a:latin typeface="Times New Roman" pitchFamily="18" charset="0"/>
              </a:rPr>
              <a:t>}</a:t>
            </a:r>
          </a:p>
          <a:p>
            <a:pPr>
              <a:lnSpc>
                <a:spcPct val="80000"/>
              </a:lnSpc>
              <a:spcBef>
                <a:spcPct val="20000"/>
              </a:spcBef>
            </a:pPr>
            <a:r>
              <a:rPr lang="en-US" sz="1400" b="1" dirty="0">
                <a:solidFill>
                  <a:srgbClr val="0033CC"/>
                </a:solidFill>
                <a:latin typeface="Times New Roman" pitchFamily="18" charset="0"/>
              </a:rPr>
              <a:t>void swap(double *a, double *b) {</a:t>
            </a:r>
          </a:p>
          <a:p>
            <a:pPr>
              <a:lnSpc>
                <a:spcPct val="80000"/>
              </a:lnSpc>
              <a:spcBef>
                <a:spcPct val="20000"/>
              </a:spcBef>
            </a:pPr>
            <a:r>
              <a:rPr lang="en-US" sz="1400" b="1" dirty="0">
                <a:solidFill>
                  <a:srgbClr val="0033CC"/>
                </a:solidFill>
                <a:latin typeface="Times New Roman" pitchFamily="18" charset="0"/>
              </a:rPr>
              <a:t>     double temp = *a;</a:t>
            </a:r>
          </a:p>
          <a:p>
            <a:pPr>
              <a:lnSpc>
                <a:spcPct val="80000"/>
              </a:lnSpc>
              <a:spcBef>
                <a:spcPct val="20000"/>
              </a:spcBef>
            </a:pPr>
            <a:r>
              <a:rPr lang="en-US" sz="1400" b="1" dirty="0">
                <a:solidFill>
                  <a:srgbClr val="0033CC"/>
                </a:solidFill>
                <a:latin typeface="Times New Roman" pitchFamily="18" charset="0"/>
              </a:rPr>
              <a:t>     *a = *b;</a:t>
            </a:r>
          </a:p>
          <a:p>
            <a:pPr>
              <a:lnSpc>
                <a:spcPct val="80000"/>
              </a:lnSpc>
              <a:spcBef>
                <a:spcPct val="20000"/>
              </a:spcBef>
            </a:pPr>
            <a:r>
              <a:rPr lang="en-US" sz="1400" b="1" dirty="0">
                <a:solidFill>
                  <a:srgbClr val="0033CC"/>
                </a:solidFill>
                <a:latin typeface="Times New Roman" pitchFamily="18" charset="0"/>
              </a:rPr>
              <a:t>     *b = temp;</a:t>
            </a:r>
          </a:p>
          <a:p>
            <a:pPr>
              <a:lnSpc>
                <a:spcPct val="80000"/>
              </a:lnSpc>
              <a:spcBef>
                <a:spcPct val="20000"/>
              </a:spcBef>
            </a:pPr>
            <a:r>
              <a:rPr lang="en-US" sz="1400" b="1" dirty="0">
                <a:solidFill>
                  <a:srgbClr val="0033CC"/>
                </a:solidFill>
                <a:latin typeface="Times New Roman" pitchFamily="18" charset="0"/>
              </a:rPr>
              <a:t>}</a:t>
            </a:r>
          </a:p>
          <a:p>
            <a:pPr>
              <a:lnSpc>
                <a:spcPct val="80000"/>
              </a:lnSpc>
              <a:spcBef>
                <a:spcPct val="20000"/>
              </a:spcBef>
            </a:pPr>
            <a:r>
              <a:rPr lang="en-US" sz="1400" b="1" dirty="0">
                <a:latin typeface="Times New Roman" pitchFamily="18" charset="0"/>
              </a:rPr>
              <a:t>void </a:t>
            </a:r>
            <a:r>
              <a:rPr lang="en-US" sz="1400" b="1" dirty="0" err="1">
                <a:latin typeface="Times New Roman" pitchFamily="18" charset="0"/>
              </a:rPr>
              <a:t>read_array</a:t>
            </a:r>
            <a:r>
              <a:rPr lang="en-US" sz="1400" b="1" dirty="0">
                <a:latin typeface="Times New Roman" pitchFamily="18" charset="0"/>
              </a:rPr>
              <a:t> (double a[], </a:t>
            </a:r>
            <a:r>
              <a:rPr lang="en-US" sz="1400" b="1" dirty="0" err="1">
                <a:latin typeface="Times New Roman" pitchFamily="18" charset="0"/>
              </a:rPr>
              <a:t>int</a:t>
            </a:r>
            <a:r>
              <a:rPr lang="en-US" sz="1400" b="1" dirty="0">
                <a:latin typeface="Times New Roman" pitchFamily="18" charset="0"/>
              </a:rPr>
              <a:t> size) {</a:t>
            </a:r>
          </a:p>
          <a:p>
            <a:pPr>
              <a:lnSpc>
                <a:spcPct val="80000"/>
              </a:lnSpc>
              <a:spcBef>
                <a:spcPct val="20000"/>
              </a:spcBef>
            </a:pPr>
            <a:r>
              <a:rPr lang="en-US" sz="1400" b="1" dirty="0">
                <a:latin typeface="Times New Roman" pitchFamily="18" charset="0"/>
              </a:rPr>
              <a:t>     </a:t>
            </a:r>
            <a:r>
              <a:rPr lang="en-US" sz="1400" b="1" dirty="0" err="1">
                <a:latin typeface="Times New Roman" pitchFamily="18" charset="0"/>
              </a:rPr>
              <a:t>int</a:t>
            </a:r>
            <a:r>
              <a:rPr lang="en-US" sz="1400" b="1" dirty="0">
                <a:latin typeface="Times New Roman" pitchFamily="18" charset="0"/>
              </a:rPr>
              <a:t> </a:t>
            </a:r>
            <a:r>
              <a:rPr lang="en-US" sz="1400" b="1" dirty="0" err="1">
                <a:latin typeface="Times New Roman" pitchFamily="18" charset="0"/>
              </a:rPr>
              <a:t>i</a:t>
            </a:r>
            <a:r>
              <a:rPr lang="en-US" sz="1400" b="1" dirty="0">
                <a:latin typeface="Times New Roman" pitchFamily="18" charset="0"/>
              </a:rPr>
              <a:t>;</a:t>
            </a:r>
          </a:p>
          <a:p>
            <a:pPr>
              <a:lnSpc>
                <a:spcPct val="80000"/>
              </a:lnSpc>
              <a:spcBef>
                <a:spcPct val="20000"/>
              </a:spcBef>
            </a:pPr>
            <a:r>
              <a:rPr lang="en-US" sz="1400" b="1" dirty="0">
                <a:latin typeface="Times New Roman" pitchFamily="18" charset="0"/>
              </a:rPr>
              <a:t>     </a:t>
            </a:r>
            <a:r>
              <a:rPr lang="en-US" sz="1400" b="1" dirty="0" err="1">
                <a:latin typeface="Times New Roman" pitchFamily="18" charset="0"/>
              </a:rPr>
              <a:t>printf</a:t>
            </a:r>
            <a:r>
              <a:rPr lang="en-US" sz="1400" b="1" dirty="0">
                <a:latin typeface="Times New Roman" pitchFamily="18" charset="0"/>
              </a:rPr>
              <a:t>("Enter %d integer numbers separated by blanks\n&gt; ", size);</a:t>
            </a:r>
          </a:p>
          <a:p>
            <a:pPr>
              <a:lnSpc>
                <a:spcPct val="80000"/>
              </a:lnSpc>
              <a:spcBef>
                <a:spcPct val="20000"/>
              </a:spcBef>
            </a:pPr>
            <a:r>
              <a:rPr lang="en-US" sz="1400" b="1" dirty="0">
                <a:latin typeface="Times New Roman" pitchFamily="18" charset="0"/>
              </a:rPr>
              <a:t>     for  (</a:t>
            </a:r>
            <a:r>
              <a:rPr lang="en-US" sz="1400" b="1" dirty="0" err="1">
                <a:latin typeface="Times New Roman" pitchFamily="18" charset="0"/>
              </a:rPr>
              <a:t>i</a:t>
            </a:r>
            <a:r>
              <a:rPr lang="en-US" sz="1400" b="1" dirty="0">
                <a:latin typeface="Times New Roman" pitchFamily="18" charset="0"/>
              </a:rPr>
              <a:t> = 0;  </a:t>
            </a:r>
            <a:r>
              <a:rPr lang="en-US" sz="1400" b="1" dirty="0" err="1">
                <a:latin typeface="Times New Roman" pitchFamily="18" charset="0"/>
              </a:rPr>
              <a:t>i</a:t>
            </a:r>
            <a:r>
              <a:rPr lang="en-US" sz="1400" b="1" dirty="0">
                <a:latin typeface="Times New Roman" pitchFamily="18" charset="0"/>
              </a:rPr>
              <a:t> &lt; size;  ++</a:t>
            </a:r>
            <a:r>
              <a:rPr lang="en-US" sz="1400" b="1" dirty="0" err="1">
                <a:latin typeface="Times New Roman" pitchFamily="18" charset="0"/>
              </a:rPr>
              <a:t>i</a:t>
            </a:r>
            <a:r>
              <a:rPr lang="en-US" sz="1400" b="1" dirty="0">
                <a:latin typeface="Times New Roman" pitchFamily="18" charset="0"/>
              </a:rPr>
              <a:t>)</a:t>
            </a:r>
          </a:p>
          <a:p>
            <a:pPr>
              <a:lnSpc>
                <a:spcPct val="80000"/>
              </a:lnSpc>
              <a:spcBef>
                <a:spcPct val="20000"/>
              </a:spcBef>
            </a:pPr>
            <a:r>
              <a:rPr lang="en-US" sz="1400" b="1" dirty="0">
                <a:latin typeface="Times New Roman" pitchFamily="18" charset="0"/>
              </a:rPr>
              <a:t>         </a:t>
            </a:r>
            <a:r>
              <a:rPr lang="en-US" sz="1400" b="1" dirty="0" err="1">
                <a:latin typeface="Times New Roman" pitchFamily="18" charset="0"/>
              </a:rPr>
              <a:t>scanf</a:t>
            </a:r>
            <a:r>
              <a:rPr lang="en-US" sz="1400" b="1" dirty="0">
                <a:latin typeface="Times New Roman" pitchFamily="18" charset="0"/>
              </a:rPr>
              <a:t>("%lf", &amp;a[</a:t>
            </a:r>
            <a:r>
              <a:rPr lang="en-US" sz="1400" b="1" dirty="0" err="1">
                <a:latin typeface="Times New Roman" pitchFamily="18" charset="0"/>
              </a:rPr>
              <a:t>i</a:t>
            </a:r>
            <a:r>
              <a:rPr lang="en-US" sz="1400" b="1" dirty="0">
                <a:latin typeface="Times New Roman" pitchFamily="18" charset="0"/>
              </a:rPr>
              <a:t>]);</a:t>
            </a:r>
          </a:p>
          <a:p>
            <a:pPr>
              <a:lnSpc>
                <a:spcPct val="80000"/>
              </a:lnSpc>
              <a:spcBef>
                <a:spcPct val="20000"/>
              </a:spcBef>
            </a:pPr>
            <a:r>
              <a:rPr lang="en-US" sz="1400" b="1" dirty="0">
                <a:latin typeface="Times New Roman" pitchFamily="18" charset="0"/>
              </a:rPr>
              <a:t>}</a:t>
            </a:r>
          </a:p>
          <a:p>
            <a:pPr>
              <a:lnSpc>
                <a:spcPct val="80000"/>
              </a:lnSpc>
              <a:spcBef>
                <a:spcPct val="20000"/>
              </a:spcBef>
            </a:pPr>
            <a:r>
              <a:rPr lang="en-US" sz="1400" b="1" dirty="0">
                <a:latin typeface="Times New Roman" pitchFamily="18" charset="0"/>
              </a:rPr>
              <a:t>void </a:t>
            </a:r>
            <a:r>
              <a:rPr lang="en-US" sz="1400" b="1" dirty="0" err="1">
                <a:latin typeface="Times New Roman" pitchFamily="18" charset="0"/>
              </a:rPr>
              <a:t>print_array</a:t>
            </a:r>
            <a:r>
              <a:rPr lang="en-US" sz="1400" b="1" dirty="0">
                <a:latin typeface="Times New Roman" pitchFamily="18" charset="0"/>
              </a:rPr>
              <a:t>(double a[], </a:t>
            </a:r>
            <a:r>
              <a:rPr lang="en-US" sz="1400" b="1" dirty="0" err="1">
                <a:latin typeface="Times New Roman" pitchFamily="18" charset="0"/>
              </a:rPr>
              <a:t>int</a:t>
            </a:r>
            <a:r>
              <a:rPr lang="en-US" sz="1400" b="1" dirty="0">
                <a:latin typeface="Times New Roman" pitchFamily="18" charset="0"/>
              </a:rPr>
              <a:t> size) {</a:t>
            </a:r>
          </a:p>
          <a:p>
            <a:pPr>
              <a:lnSpc>
                <a:spcPct val="80000"/>
              </a:lnSpc>
              <a:spcBef>
                <a:spcPct val="20000"/>
              </a:spcBef>
            </a:pPr>
            <a:r>
              <a:rPr lang="en-US" sz="1400" b="1" dirty="0">
                <a:latin typeface="Times New Roman" pitchFamily="18" charset="0"/>
              </a:rPr>
              <a:t>       </a:t>
            </a:r>
            <a:r>
              <a:rPr lang="en-US" sz="1400" b="1" dirty="0" err="1">
                <a:latin typeface="Times New Roman" pitchFamily="18" charset="0"/>
              </a:rPr>
              <a:t>int</a:t>
            </a:r>
            <a:r>
              <a:rPr lang="en-US" sz="1400" b="1" dirty="0">
                <a:latin typeface="Times New Roman" pitchFamily="18" charset="0"/>
              </a:rPr>
              <a:t> </a:t>
            </a:r>
            <a:r>
              <a:rPr lang="en-US" sz="1400" b="1" dirty="0" err="1">
                <a:latin typeface="Times New Roman" pitchFamily="18" charset="0"/>
              </a:rPr>
              <a:t>i</a:t>
            </a:r>
            <a:r>
              <a:rPr lang="en-US" sz="1400" b="1" dirty="0">
                <a:latin typeface="Times New Roman" pitchFamily="18" charset="0"/>
              </a:rPr>
              <a:t>;</a:t>
            </a:r>
          </a:p>
          <a:p>
            <a:pPr>
              <a:lnSpc>
                <a:spcPct val="80000"/>
              </a:lnSpc>
              <a:spcBef>
                <a:spcPct val="20000"/>
              </a:spcBef>
            </a:pPr>
            <a:r>
              <a:rPr lang="en-US" sz="1400" b="1" dirty="0">
                <a:latin typeface="Times New Roman" pitchFamily="18" charset="0"/>
              </a:rPr>
              <a:t>       </a:t>
            </a:r>
          </a:p>
          <a:p>
            <a:pPr>
              <a:lnSpc>
                <a:spcPct val="80000"/>
              </a:lnSpc>
              <a:spcBef>
                <a:spcPct val="20000"/>
              </a:spcBef>
            </a:pPr>
            <a:r>
              <a:rPr lang="en-US" sz="1400" b="1" dirty="0">
                <a:latin typeface="Times New Roman" pitchFamily="18" charset="0"/>
              </a:rPr>
              <a:t>       for (</a:t>
            </a:r>
            <a:r>
              <a:rPr lang="en-US" sz="1400" b="1" dirty="0" err="1">
                <a:latin typeface="Times New Roman" pitchFamily="18" charset="0"/>
              </a:rPr>
              <a:t>i</a:t>
            </a:r>
            <a:r>
              <a:rPr lang="en-US" sz="1400" b="1" dirty="0">
                <a:latin typeface="Times New Roman" pitchFamily="18" charset="0"/>
              </a:rPr>
              <a:t> = 0;  </a:t>
            </a:r>
            <a:r>
              <a:rPr lang="en-US" sz="1400" b="1" dirty="0" err="1">
                <a:latin typeface="Times New Roman" pitchFamily="18" charset="0"/>
              </a:rPr>
              <a:t>i</a:t>
            </a:r>
            <a:r>
              <a:rPr lang="en-US" sz="1400" b="1" dirty="0">
                <a:latin typeface="Times New Roman" pitchFamily="18" charset="0"/>
              </a:rPr>
              <a:t> &lt; size;  ++</a:t>
            </a:r>
            <a:r>
              <a:rPr lang="en-US" sz="1400" b="1" dirty="0" err="1">
                <a:latin typeface="Times New Roman" pitchFamily="18" charset="0"/>
              </a:rPr>
              <a:t>i</a:t>
            </a:r>
            <a:r>
              <a:rPr lang="en-US" sz="1400" b="1" dirty="0">
                <a:latin typeface="Times New Roman" pitchFamily="18" charset="0"/>
              </a:rPr>
              <a:t>) </a:t>
            </a:r>
          </a:p>
          <a:p>
            <a:pPr>
              <a:lnSpc>
                <a:spcPct val="80000"/>
              </a:lnSpc>
              <a:spcBef>
                <a:spcPct val="20000"/>
              </a:spcBef>
            </a:pPr>
            <a:r>
              <a:rPr lang="en-US" sz="1400" b="1" dirty="0">
                <a:latin typeface="Times New Roman" pitchFamily="18" charset="0"/>
              </a:rPr>
              <a:t>             </a:t>
            </a:r>
            <a:r>
              <a:rPr lang="en-US" sz="1400" b="1" dirty="0" err="1">
                <a:latin typeface="Times New Roman" pitchFamily="18" charset="0"/>
              </a:rPr>
              <a:t>printf</a:t>
            </a:r>
            <a:r>
              <a:rPr lang="en-US" sz="1400" b="1" dirty="0">
                <a:latin typeface="Times New Roman" pitchFamily="18" charset="0"/>
              </a:rPr>
              <a:t>("%.1f  ", a[</a:t>
            </a:r>
            <a:r>
              <a:rPr lang="en-US" sz="1400" b="1" dirty="0" err="1">
                <a:latin typeface="Times New Roman" pitchFamily="18" charset="0"/>
              </a:rPr>
              <a:t>i</a:t>
            </a:r>
            <a:r>
              <a:rPr lang="en-US" sz="1400" b="1" dirty="0">
                <a:latin typeface="Times New Roman" pitchFamily="18" charset="0"/>
              </a:rPr>
              <a:t>]);</a:t>
            </a:r>
          </a:p>
          <a:p>
            <a:pPr>
              <a:lnSpc>
                <a:spcPct val="80000"/>
              </a:lnSpc>
              <a:spcBef>
                <a:spcPct val="20000"/>
              </a:spcBef>
            </a:pPr>
            <a:r>
              <a:rPr lang="en-US" sz="1400" b="1" dirty="0">
                <a:latin typeface="Times New Roman" pitchFamily="18" charset="0"/>
              </a:rPr>
              <a:t>       </a:t>
            </a:r>
            <a:r>
              <a:rPr lang="en-US" sz="1400" b="1" dirty="0" err="1">
                <a:latin typeface="Times New Roman" pitchFamily="18" charset="0"/>
              </a:rPr>
              <a:t>printf</a:t>
            </a:r>
            <a:r>
              <a:rPr lang="en-US" sz="1400" b="1" dirty="0">
                <a:latin typeface="Times New Roman" pitchFamily="18" charset="0"/>
              </a:rPr>
              <a:t>("\n");</a:t>
            </a:r>
          </a:p>
          <a:p>
            <a:pPr>
              <a:lnSpc>
                <a:spcPct val="80000"/>
              </a:lnSpc>
              <a:spcBef>
                <a:spcPct val="20000"/>
              </a:spcBef>
            </a:pPr>
            <a:r>
              <a:rPr lang="en-US" sz="1400" b="1" dirty="0">
                <a:latin typeface="Times New Roman" pitchFamily="18" charset="0"/>
              </a:rPr>
              <a:t>}</a:t>
            </a:r>
          </a:p>
        </p:txBody>
      </p:sp>
      <p:pic>
        <p:nvPicPr>
          <p:cNvPr id="496646" name="Picture 6"/>
          <p:cNvPicPr>
            <a:picLocks noChangeAspect="1" noChangeArrowheads="1"/>
          </p:cNvPicPr>
          <p:nvPr/>
        </p:nvPicPr>
        <p:blipFill>
          <a:blip r:embed="rId3" cstate="print"/>
          <a:srcRect/>
          <a:stretch>
            <a:fillRect/>
          </a:stretch>
        </p:blipFill>
        <p:spPr bwMode="auto">
          <a:xfrm>
            <a:off x="2667000" y="6019800"/>
            <a:ext cx="6445250" cy="603250"/>
          </a:xfrm>
          <a:prstGeom prst="rect">
            <a:avLst/>
          </a:prstGeom>
          <a:noFill/>
          <a:ln w="9525">
            <a:noFill/>
            <a:miter lim="800000"/>
            <a:headEnd/>
            <a:tailEnd/>
          </a:ln>
          <a:effectLst/>
        </p:spPr>
      </p:pic>
    </p:spTree>
    <p:extLst>
      <p:ext uri="{BB962C8B-B14F-4D97-AF65-F5344CB8AC3E}">
        <p14:creationId xmlns:p14="http://schemas.microsoft.com/office/powerpoint/2010/main" val="2446230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96643">
                                            <p:bg/>
                                          </p:spTgt>
                                        </p:tgtEl>
                                        <p:attrNameLst>
                                          <p:attrName>style.visibility</p:attrName>
                                        </p:attrNameLst>
                                      </p:cBhvr>
                                      <p:to>
                                        <p:strVal val="visible"/>
                                      </p:to>
                                    </p:set>
                                    <p:anim calcmode="lin" valueType="num">
                                      <p:cBhvr>
                                        <p:cTn id="7" dur="500" fill="hold"/>
                                        <p:tgtEl>
                                          <p:spTgt spid="496643">
                                            <p:bg/>
                                          </p:spTgt>
                                        </p:tgtEl>
                                        <p:attrNameLst>
                                          <p:attrName>ppt_w</p:attrName>
                                        </p:attrNameLst>
                                      </p:cBhvr>
                                      <p:tavLst>
                                        <p:tav tm="0">
                                          <p:val>
                                            <p:fltVal val="0"/>
                                          </p:val>
                                        </p:tav>
                                        <p:tav tm="100000">
                                          <p:val>
                                            <p:strVal val="#ppt_w"/>
                                          </p:val>
                                        </p:tav>
                                      </p:tavLst>
                                    </p:anim>
                                    <p:anim calcmode="lin" valueType="num">
                                      <p:cBhvr>
                                        <p:cTn id="8" dur="500" fill="hold"/>
                                        <p:tgtEl>
                                          <p:spTgt spid="496643">
                                            <p:bg/>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96643">
                                            <p:txEl>
                                              <p:pRg st="0" end="0"/>
                                            </p:txEl>
                                          </p:spTgt>
                                        </p:tgtEl>
                                        <p:attrNameLst>
                                          <p:attrName>style.visibility</p:attrName>
                                        </p:attrNameLst>
                                      </p:cBhvr>
                                      <p:to>
                                        <p:strVal val="visible"/>
                                      </p:to>
                                    </p:set>
                                    <p:anim calcmode="lin" valueType="num">
                                      <p:cBhvr>
                                        <p:cTn id="11" dur="500" fill="hold"/>
                                        <p:tgtEl>
                                          <p:spTgt spid="496643">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496643">
                                            <p:txEl>
                                              <p:pRg st="0" end="0"/>
                                            </p:txEl>
                                          </p:spTgt>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496643">
                                            <p:txEl>
                                              <p:pRg st="1" end="1"/>
                                            </p:txEl>
                                          </p:spTgt>
                                        </p:tgtEl>
                                        <p:attrNameLst>
                                          <p:attrName>style.visibility</p:attrName>
                                        </p:attrNameLst>
                                      </p:cBhvr>
                                      <p:to>
                                        <p:strVal val="visible"/>
                                      </p:to>
                                    </p:set>
                                    <p:anim calcmode="lin" valueType="num">
                                      <p:cBhvr>
                                        <p:cTn id="15" dur="500" fill="hold"/>
                                        <p:tgtEl>
                                          <p:spTgt spid="49664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496643">
                                            <p:txEl>
                                              <p:pRg st="1" end="1"/>
                                            </p:txEl>
                                          </p:spTgt>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496643">
                                            <p:txEl>
                                              <p:pRg st="3" end="3"/>
                                            </p:txEl>
                                          </p:spTgt>
                                        </p:tgtEl>
                                        <p:attrNameLst>
                                          <p:attrName>style.visibility</p:attrName>
                                        </p:attrNameLst>
                                      </p:cBhvr>
                                      <p:to>
                                        <p:strVal val="visible"/>
                                      </p:to>
                                    </p:set>
                                    <p:anim calcmode="lin" valueType="num">
                                      <p:cBhvr>
                                        <p:cTn id="19" dur="500" fill="hold"/>
                                        <p:tgtEl>
                                          <p:spTgt spid="49664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496643">
                                            <p:txEl>
                                              <p:pRg st="3" end="3"/>
                                            </p:txEl>
                                          </p:spTgt>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496643">
                                            <p:txEl>
                                              <p:pRg st="4" end="4"/>
                                            </p:txEl>
                                          </p:spTgt>
                                        </p:tgtEl>
                                        <p:attrNameLst>
                                          <p:attrName>style.visibility</p:attrName>
                                        </p:attrNameLst>
                                      </p:cBhvr>
                                      <p:to>
                                        <p:strVal val="visible"/>
                                      </p:to>
                                    </p:set>
                                    <p:anim calcmode="lin" valueType="num">
                                      <p:cBhvr>
                                        <p:cTn id="23" dur="500" fill="hold"/>
                                        <p:tgtEl>
                                          <p:spTgt spid="496643">
                                            <p:txEl>
                                              <p:pRg st="4" end="4"/>
                                            </p:txEl>
                                          </p:spTgt>
                                        </p:tgtEl>
                                        <p:attrNameLst>
                                          <p:attrName>ppt_w</p:attrName>
                                        </p:attrNameLst>
                                      </p:cBhvr>
                                      <p:tavLst>
                                        <p:tav tm="0">
                                          <p:val>
                                            <p:fltVal val="0"/>
                                          </p:val>
                                        </p:tav>
                                        <p:tav tm="100000">
                                          <p:val>
                                            <p:strVal val="#ppt_w"/>
                                          </p:val>
                                        </p:tav>
                                      </p:tavLst>
                                    </p:anim>
                                    <p:anim calcmode="lin" valueType="num">
                                      <p:cBhvr>
                                        <p:cTn id="24" dur="500" fill="hold"/>
                                        <p:tgtEl>
                                          <p:spTgt spid="496643">
                                            <p:txEl>
                                              <p:pRg st="4" end="4"/>
                                            </p:txEl>
                                          </p:spTgt>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496643">
                                            <p:txEl>
                                              <p:pRg st="5" end="5"/>
                                            </p:txEl>
                                          </p:spTgt>
                                        </p:tgtEl>
                                        <p:attrNameLst>
                                          <p:attrName>style.visibility</p:attrName>
                                        </p:attrNameLst>
                                      </p:cBhvr>
                                      <p:to>
                                        <p:strVal val="visible"/>
                                      </p:to>
                                    </p:set>
                                    <p:anim calcmode="lin" valueType="num">
                                      <p:cBhvr>
                                        <p:cTn id="27" dur="500" fill="hold"/>
                                        <p:tgtEl>
                                          <p:spTgt spid="496643">
                                            <p:txEl>
                                              <p:pRg st="5" end="5"/>
                                            </p:txEl>
                                          </p:spTgt>
                                        </p:tgtEl>
                                        <p:attrNameLst>
                                          <p:attrName>ppt_w</p:attrName>
                                        </p:attrNameLst>
                                      </p:cBhvr>
                                      <p:tavLst>
                                        <p:tav tm="0">
                                          <p:val>
                                            <p:fltVal val="0"/>
                                          </p:val>
                                        </p:tav>
                                        <p:tav tm="100000">
                                          <p:val>
                                            <p:strVal val="#ppt_w"/>
                                          </p:val>
                                        </p:tav>
                                      </p:tavLst>
                                    </p:anim>
                                    <p:anim calcmode="lin" valueType="num">
                                      <p:cBhvr>
                                        <p:cTn id="28" dur="500" fill="hold"/>
                                        <p:tgtEl>
                                          <p:spTgt spid="496643">
                                            <p:txEl>
                                              <p:pRg st="5" end="5"/>
                                            </p:txEl>
                                          </p:spTgt>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0"/>
                                  </p:stCondLst>
                                  <p:childTnLst>
                                    <p:set>
                                      <p:cBhvr>
                                        <p:cTn id="30" dur="1" fill="hold">
                                          <p:stCondLst>
                                            <p:cond delay="0"/>
                                          </p:stCondLst>
                                        </p:cTn>
                                        <p:tgtEl>
                                          <p:spTgt spid="496643">
                                            <p:txEl>
                                              <p:pRg st="6" end="6"/>
                                            </p:txEl>
                                          </p:spTgt>
                                        </p:tgtEl>
                                        <p:attrNameLst>
                                          <p:attrName>style.visibility</p:attrName>
                                        </p:attrNameLst>
                                      </p:cBhvr>
                                      <p:to>
                                        <p:strVal val="visible"/>
                                      </p:to>
                                    </p:set>
                                    <p:anim calcmode="lin" valueType="num">
                                      <p:cBhvr>
                                        <p:cTn id="31" dur="500" fill="hold"/>
                                        <p:tgtEl>
                                          <p:spTgt spid="496643">
                                            <p:txEl>
                                              <p:pRg st="6" end="6"/>
                                            </p:txEl>
                                          </p:spTgt>
                                        </p:tgtEl>
                                        <p:attrNameLst>
                                          <p:attrName>ppt_w</p:attrName>
                                        </p:attrNameLst>
                                      </p:cBhvr>
                                      <p:tavLst>
                                        <p:tav tm="0">
                                          <p:val>
                                            <p:fltVal val="0"/>
                                          </p:val>
                                        </p:tav>
                                        <p:tav tm="100000">
                                          <p:val>
                                            <p:strVal val="#ppt_w"/>
                                          </p:val>
                                        </p:tav>
                                      </p:tavLst>
                                    </p:anim>
                                    <p:anim calcmode="lin" valueType="num">
                                      <p:cBhvr>
                                        <p:cTn id="32" dur="500" fill="hold"/>
                                        <p:tgtEl>
                                          <p:spTgt spid="496643">
                                            <p:txEl>
                                              <p:pRg st="6" end="6"/>
                                            </p:txEl>
                                          </p:spTgt>
                                        </p:tgtEl>
                                        <p:attrNameLst>
                                          <p:attrName>ppt_h</p:attrName>
                                        </p:attrNameLst>
                                      </p:cBhvr>
                                      <p:tavLst>
                                        <p:tav tm="0">
                                          <p:val>
                                            <p:fltVal val="0"/>
                                          </p:val>
                                        </p:tav>
                                        <p:tav tm="100000">
                                          <p:val>
                                            <p:strVal val="#ppt_h"/>
                                          </p:val>
                                        </p:tav>
                                      </p:tavLst>
                                    </p:anim>
                                  </p:childTnLst>
                                </p:cTn>
                              </p:par>
                              <p:par>
                                <p:cTn id="33" presetID="23" presetClass="entr" presetSubtype="16" fill="hold" grpId="0" nodeType="withEffect">
                                  <p:stCondLst>
                                    <p:cond delay="0"/>
                                  </p:stCondLst>
                                  <p:childTnLst>
                                    <p:set>
                                      <p:cBhvr>
                                        <p:cTn id="34" dur="1" fill="hold">
                                          <p:stCondLst>
                                            <p:cond delay="0"/>
                                          </p:stCondLst>
                                        </p:cTn>
                                        <p:tgtEl>
                                          <p:spTgt spid="496643">
                                            <p:txEl>
                                              <p:pRg st="7" end="7"/>
                                            </p:txEl>
                                          </p:spTgt>
                                        </p:tgtEl>
                                        <p:attrNameLst>
                                          <p:attrName>style.visibility</p:attrName>
                                        </p:attrNameLst>
                                      </p:cBhvr>
                                      <p:to>
                                        <p:strVal val="visible"/>
                                      </p:to>
                                    </p:set>
                                    <p:anim calcmode="lin" valueType="num">
                                      <p:cBhvr>
                                        <p:cTn id="35" dur="500" fill="hold"/>
                                        <p:tgtEl>
                                          <p:spTgt spid="496643">
                                            <p:txEl>
                                              <p:pRg st="7" end="7"/>
                                            </p:txEl>
                                          </p:spTgt>
                                        </p:tgtEl>
                                        <p:attrNameLst>
                                          <p:attrName>ppt_w</p:attrName>
                                        </p:attrNameLst>
                                      </p:cBhvr>
                                      <p:tavLst>
                                        <p:tav tm="0">
                                          <p:val>
                                            <p:fltVal val="0"/>
                                          </p:val>
                                        </p:tav>
                                        <p:tav tm="100000">
                                          <p:val>
                                            <p:strVal val="#ppt_w"/>
                                          </p:val>
                                        </p:tav>
                                      </p:tavLst>
                                    </p:anim>
                                    <p:anim calcmode="lin" valueType="num">
                                      <p:cBhvr>
                                        <p:cTn id="36" dur="500" fill="hold"/>
                                        <p:tgtEl>
                                          <p:spTgt spid="496643">
                                            <p:txEl>
                                              <p:pRg st="7" end="7"/>
                                            </p:txEl>
                                          </p:spTgt>
                                        </p:tgtEl>
                                        <p:attrNameLst>
                                          <p:attrName>ppt_h</p:attrName>
                                        </p:attrNameLst>
                                      </p:cBhvr>
                                      <p:tavLst>
                                        <p:tav tm="0">
                                          <p:val>
                                            <p:fltVal val="0"/>
                                          </p:val>
                                        </p:tav>
                                        <p:tav tm="100000">
                                          <p:val>
                                            <p:strVal val="#ppt_h"/>
                                          </p:val>
                                        </p:tav>
                                      </p:tavLst>
                                    </p:anim>
                                  </p:childTnLst>
                                </p:cTn>
                              </p:par>
                              <p:par>
                                <p:cTn id="37" presetID="23" presetClass="entr" presetSubtype="16" fill="hold" grpId="0" nodeType="withEffect">
                                  <p:stCondLst>
                                    <p:cond delay="0"/>
                                  </p:stCondLst>
                                  <p:childTnLst>
                                    <p:set>
                                      <p:cBhvr>
                                        <p:cTn id="38" dur="1" fill="hold">
                                          <p:stCondLst>
                                            <p:cond delay="0"/>
                                          </p:stCondLst>
                                        </p:cTn>
                                        <p:tgtEl>
                                          <p:spTgt spid="496643">
                                            <p:txEl>
                                              <p:pRg st="9" end="9"/>
                                            </p:txEl>
                                          </p:spTgt>
                                        </p:tgtEl>
                                        <p:attrNameLst>
                                          <p:attrName>style.visibility</p:attrName>
                                        </p:attrNameLst>
                                      </p:cBhvr>
                                      <p:to>
                                        <p:strVal val="visible"/>
                                      </p:to>
                                    </p:set>
                                    <p:anim calcmode="lin" valueType="num">
                                      <p:cBhvr>
                                        <p:cTn id="39" dur="500" fill="hold"/>
                                        <p:tgtEl>
                                          <p:spTgt spid="496643">
                                            <p:txEl>
                                              <p:pRg st="9" end="9"/>
                                            </p:txEl>
                                          </p:spTgt>
                                        </p:tgtEl>
                                        <p:attrNameLst>
                                          <p:attrName>ppt_w</p:attrName>
                                        </p:attrNameLst>
                                      </p:cBhvr>
                                      <p:tavLst>
                                        <p:tav tm="0">
                                          <p:val>
                                            <p:fltVal val="0"/>
                                          </p:val>
                                        </p:tav>
                                        <p:tav tm="100000">
                                          <p:val>
                                            <p:strVal val="#ppt_w"/>
                                          </p:val>
                                        </p:tav>
                                      </p:tavLst>
                                    </p:anim>
                                    <p:anim calcmode="lin" valueType="num">
                                      <p:cBhvr>
                                        <p:cTn id="40" dur="500" fill="hold"/>
                                        <p:tgtEl>
                                          <p:spTgt spid="496643">
                                            <p:txEl>
                                              <p:pRg st="9" end="9"/>
                                            </p:txEl>
                                          </p:spTgt>
                                        </p:tgtEl>
                                        <p:attrNameLst>
                                          <p:attrName>ppt_h</p:attrName>
                                        </p:attrNameLst>
                                      </p:cBhvr>
                                      <p:tavLst>
                                        <p:tav tm="0">
                                          <p:val>
                                            <p:fltVal val="0"/>
                                          </p:val>
                                        </p:tav>
                                        <p:tav tm="100000">
                                          <p:val>
                                            <p:strVal val="#ppt_h"/>
                                          </p:val>
                                        </p:tav>
                                      </p:tavLst>
                                    </p:anim>
                                  </p:childTnLst>
                                </p:cTn>
                              </p:par>
                              <p:par>
                                <p:cTn id="41" presetID="23" presetClass="entr" presetSubtype="16" fill="hold" grpId="0" nodeType="withEffect">
                                  <p:stCondLst>
                                    <p:cond delay="0"/>
                                  </p:stCondLst>
                                  <p:childTnLst>
                                    <p:set>
                                      <p:cBhvr>
                                        <p:cTn id="42" dur="1" fill="hold">
                                          <p:stCondLst>
                                            <p:cond delay="0"/>
                                          </p:stCondLst>
                                        </p:cTn>
                                        <p:tgtEl>
                                          <p:spTgt spid="496643">
                                            <p:txEl>
                                              <p:pRg st="10" end="10"/>
                                            </p:txEl>
                                          </p:spTgt>
                                        </p:tgtEl>
                                        <p:attrNameLst>
                                          <p:attrName>style.visibility</p:attrName>
                                        </p:attrNameLst>
                                      </p:cBhvr>
                                      <p:to>
                                        <p:strVal val="visible"/>
                                      </p:to>
                                    </p:set>
                                    <p:anim calcmode="lin" valueType="num">
                                      <p:cBhvr>
                                        <p:cTn id="43" dur="500" fill="hold"/>
                                        <p:tgtEl>
                                          <p:spTgt spid="496643">
                                            <p:txEl>
                                              <p:pRg st="10" end="10"/>
                                            </p:txEl>
                                          </p:spTgt>
                                        </p:tgtEl>
                                        <p:attrNameLst>
                                          <p:attrName>ppt_w</p:attrName>
                                        </p:attrNameLst>
                                      </p:cBhvr>
                                      <p:tavLst>
                                        <p:tav tm="0">
                                          <p:val>
                                            <p:fltVal val="0"/>
                                          </p:val>
                                        </p:tav>
                                        <p:tav tm="100000">
                                          <p:val>
                                            <p:strVal val="#ppt_w"/>
                                          </p:val>
                                        </p:tav>
                                      </p:tavLst>
                                    </p:anim>
                                    <p:anim calcmode="lin" valueType="num">
                                      <p:cBhvr>
                                        <p:cTn id="44" dur="500" fill="hold"/>
                                        <p:tgtEl>
                                          <p:spTgt spid="496643">
                                            <p:txEl>
                                              <p:pRg st="10" end="10"/>
                                            </p:txEl>
                                          </p:spTgt>
                                        </p:tgtEl>
                                        <p:attrNameLst>
                                          <p:attrName>ppt_h</p:attrName>
                                        </p:attrNameLst>
                                      </p:cBhvr>
                                      <p:tavLst>
                                        <p:tav tm="0">
                                          <p:val>
                                            <p:fltVal val="0"/>
                                          </p:val>
                                        </p:tav>
                                        <p:tav tm="100000">
                                          <p:val>
                                            <p:strVal val="#ppt_h"/>
                                          </p:val>
                                        </p:tav>
                                      </p:tavLst>
                                    </p:anim>
                                  </p:childTnLst>
                                </p:cTn>
                              </p:par>
                              <p:par>
                                <p:cTn id="45" presetID="23" presetClass="entr" presetSubtype="16" fill="hold" grpId="0" nodeType="withEffect">
                                  <p:stCondLst>
                                    <p:cond delay="0"/>
                                  </p:stCondLst>
                                  <p:childTnLst>
                                    <p:set>
                                      <p:cBhvr>
                                        <p:cTn id="46" dur="1" fill="hold">
                                          <p:stCondLst>
                                            <p:cond delay="0"/>
                                          </p:stCondLst>
                                        </p:cTn>
                                        <p:tgtEl>
                                          <p:spTgt spid="496643">
                                            <p:txEl>
                                              <p:pRg st="11" end="11"/>
                                            </p:txEl>
                                          </p:spTgt>
                                        </p:tgtEl>
                                        <p:attrNameLst>
                                          <p:attrName>style.visibility</p:attrName>
                                        </p:attrNameLst>
                                      </p:cBhvr>
                                      <p:to>
                                        <p:strVal val="visible"/>
                                      </p:to>
                                    </p:set>
                                    <p:anim calcmode="lin" valueType="num">
                                      <p:cBhvr>
                                        <p:cTn id="47" dur="500" fill="hold"/>
                                        <p:tgtEl>
                                          <p:spTgt spid="496643">
                                            <p:txEl>
                                              <p:pRg st="11" end="11"/>
                                            </p:txEl>
                                          </p:spTgt>
                                        </p:tgtEl>
                                        <p:attrNameLst>
                                          <p:attrName>ppt_w</p:attrName>
                                        </p:attrNameLst>
                                      </p:cBhvr>
                                      <p:tavLst>
                                        <p:tav tm="0">
                                          <p:val>
                                            <p:fltVal val="0"/>
                                          </p:val>
                                        </p:tav>
                                        <p:tav tm="100000">
                                          <p:val>
                                            <p:strVal val="#ppt_w"/>
                                          </p:val>
                                        </p:tav>
                                      </p:tavLst>
                                    </p:anim>
                                    <p:anim calcmode="lin" valueType="num">
                                      <p:cBhvr>
                                        <p:cTn id="48" dur="500" fill="hold"/>
                                        <p:tgtEl>
                                          <p:spTgt spid="496643">
                                            <p:txEl>
                                              <p:pRg st="11" end="11"/>
                                            </p:txEl>
                                          </p:spTgt>
                                        </p:tgtEl>
                                        <p:attrNameLst>
                                          <p:attrName>ppt_h</p:attrName>
                                        </p:attrNameLst>
                                      </p:cBhvr>
                                      <p:tavLst>
                                        <p:tav tm="0">
                                          <p:val>
                                            <p:fltVal val="0"/>
                                          </p:val>
                                        </p:tav>
                                        <p:tav tm="100000">
                                          <p:val>
                                            <p:strVal val="#ppt_h"/>
                                          </p:val>
                                        </p:tav>
                                      </p:tavLst>
                                    </p:anim>
                                  </p:childTnLst>
                                </p:cTn>
                              </p:par>
                              <p:par>
                                <p:cTn id="49" presetID="23" presetClass="entr" presetSubtype="16" fill="hold" grpId="0" nodeType="withEffect">
                                  <p:stCondLst>
                                    <p:cond delay="0"/>
                                  </p:stCondLst>
                                  <p:childTnLst>
                                    <p:set>
                                      <p:cBhvr>
                                        <p:cTn id="50" dur="1" fill="hold">
                                          <p:stCondLst>
                                            <p:cond delay="0"/>
                                          </p:stCondLst>
                                        </p:cTn>
                                        <p:tgtEl>
                                          <p:spTgt spid="496643">
                                            <p:txEl>
                                              <p:pRg st="13" end="13"/>
                                            </p:txEl>
                                          </p:spTgt>
                                        </p:tgtEl>
                                        <p:attrNameLst>
                                          <p:attrName>style.visibility</p:attrName>
                                        </p:attrNameLst>
                                      </p:cBhvr>
                                      <p:to>
                                        <p:strVal val="visible"/>
                                      </p:to>
                                    </p:set>
                                    <p:anim calcmode="lin" valueType="num">
                                      <p:cBhvr>
                                        <p:cTn id="51" dur="500" fill="hold"/>
                                        <p:tgtEl>
                                          <p:spTgt spid="496643">
                                            <p:txEl>
                                              <p:pRg st="13" end="13"/>
                                            </p:txEl>
                                          </p:spTgt>
                                        </p:tgtEl>
                                        <p:attrNameLst>
                                          <p:attrName>ppt_w</p:attrName>
                                        </p:attrNameLst>
                                      </p:cBhvr>
                                      <p:tavLst>
                                        <p:tav tm="0">
                                          <p:val>
                                            <p:fltVal val="0"/>
                                          </p:val>
                                        </p:tav>
                                        <p:tav tm="100000">
                                          <p:val>
                                            <p:strVal val="#ppt_w"/>
                                          </p:val>
                                        </p:tav>
                                      </p:tavLst>
                                    </p:anim>
                                    <p:anim calcmode="lin" valueType="num">
                                      <p:cBhvr>
                                        <p:cTn id="52" dur="500" fill="hold"/>
                                        <p:tgtEl>
                                          <p:spTgt spid="496643">
                                            <p:txEl>
                                              <p:pRg st="13" end="13"/>
                                            </p:txEl>
                                          </p:spTgt>
                                        </p:tgtEl>
                                        <p:attrNameLst>
                                          <p:attrName>ppt_h</p:attrName>
                                        </p:attrNameLst>
                                      </p:cBhvr>
                                      <p:tavLst>
                                        <p:tav tm="0">
                                          <p:val>
                                            <p:fltVal val="0"/>
                                          </p:val>
                                        </p:tav>
                                        <p:tav tm="100000">
                                          <p:val>
                                            <p:strVal val="#ppt_h"/>
                                          </p:val>
                                        </p:tav>
                                      </p:tavLst>
                                    </p:anim>
                                  </p:childTnLst>
                                </p:cTn>
                              </p:par>
                              <p:par>
                                <p:cTn id="53" presetID="23" presetClass="entr" presetSubtype="16" fill="hold" grpId="0" nodeType="withEffect">
                                  <p:stCondLst>
                                    <p:cond delay="0"/>
                                  </p:stCondLst>
                                  <p:childTnLst>
                                    <p:set>
                                      <p:cBhvr>
                                        <p:cTn id="54" dur="1" fill="hold">
                                          <p:stCondLst>
                                            <p:cond delay="0"/>
                                          </p:stCondLst>
                                        </p:cTn>
                                        <p:tgtEl>
                                          <p:spTgt spid="496643">
                                            <p:txEl>
                                              <p:pRg st="14" end="14"/>
                                            </p:txEl>
                                          </p:spTgt>
                                        </p:tgtEl>
                                        <p:attrNameLst>
                                          <p:attrName>style.visibility</p:attrName>
                                        </p:attrNameLst>
                                      </p:cBhvr>
                                      <p:to>
                                        <p:strVal val="visible"/>
                                      </p:to>
                                    </p:set>
                                    <p:anim calcmode="lin" valueType="num">
                                      <p:cBhvr>
                                        <p:cTn id="55" dur="500" fill="hold"/>
                                        <p:tgtEl>
                                          <p:spTgt spid="496643">
                                            <p:txEl>
                                              <p:pRg st="14" end="14"/>
                                            </p:txEl>
                                          </p:spTgt>
                                        </p:tgtEl>
                                        <p:attrNameLst>
                                          <p:attrName>ppt_w</p:attrName>
                                        </p:attrNameLst>
                                      </p:cBhvr>
                                      <p:tavLst>
                                        <p:tav tm="0">
                                          <p:val>
                                            <p:fltVal val="0"/>
                                          </p:val>
                                        </p:tav>
                                        <p:tav tm="100000">
                                          <p:val>
                                            <p:strVal val="#ppt_w"/>
                                          </p:val>
                                        </p:tav>
                                      </p:tavLst>
                                    </p:anim>
                                    <p:anim calcmode="lin" valueType="num">
                                      <p:cBhvr>
                                        <p:cTn id="56" dur="500" fill="hold"/>
                                        <p:tgtEl>
                                          <p:spTgt spid="496643">
                                            <p:txEl>
                                              <p:pRg st="14" end="14"/>
                                            </p:txEl>
                                          </p:spTgt>
                                        </p:tgtEl>
                                        <p:attrNameLst>
                                          <p:attrName>ppt_h</p:attrName>
                                        </p:attrNameLst>
                                      </p:cBhvr>
                                      <p:tavLst>
                                        <p:tav tm="0">
                                          <p:val>
                                            <p:fltVal val="0"/>
                                          </p:val>
                                        </p:tav>
                                        <p:tav tm="100000">
                                          <p:val>
                                            <p:strVal val="#ppt_h"/>
                                          </p:val>
                                        </p:tav>
                                      </p:tavLst>
                                    </p:anim>
                                  </p:childTnLst>
                                </p:cTn>
                              </p:par>
                              <p:par>
                                <p:cTn id="57" presetID="23" presetClass="entr" presetSubtype="16" fill="hold" grpId="0" nodeType="withEffect">
                                  <p:stCondLst>
                                    <p:cond delay="0"/>
                                  </p:stCondLst>
                                  <p:childTnLst>
                                    <p:set>
                                      <p:cBhvr>
                                        <p:cTn id="58" dur="1" fill="hold">
                                          <p:stCondLst>
                                            <p:cond delay="0"/>
                                          </p:stCondLst>
                                        </p:cTn>
                                        <p:tgtEl>
                                          <p:spTgt spid="496643">
                                            <p:txEl>
                                              <p:pRg st="15" end="15"/>
                                            </p:txEl>
                                          </p:spTgt>
                                        </p:tgtEl>
                                        <p:attrNameLst>
                                          <p:attrName>style.visibility</p:attrName>
                                        </p:attrNameLst>
                                      </p:cBhvr>
                                      <p:to>
                                        <p:strVal val="visible"/>
                                      </p:to>
                                    </p:set>
                                    <p:anim calcmode="lin" valueType="num">
                                      <p:cBhvr>
                                        <p:cTn id="59" dur="500" fill="hold"/>
                                        <p:tgtEl>
                                          <p:spTgt spid="496643">
                                            <p:txEl>
                                              <p:pRg st="15" end="15"/>
                                            </p:txEl>
                                          </p:spTgt>
                                        </p:tgtEl>
                                        <p:attrNameLst>
                                          <p:attrName>ppt_w</p:attrName>
                                        </p:attrNameLst>
                                      </p:cBhvr>
                                      <p:tavLst>
                                        <p:tav tm="0">
                                          <p:val>
                                            <p:fltVal val="0"/>
                                          </p:val>
                                        </p:tav>
                                        <p:tav tm="100000">
                                          <p:val>
                                            <p:strVal val="#ppt_w"/>
                                          </p:val>
                                        </p:tav>
                                      </p:tavLst>
                                    </p:anim>
                                    <p:anim calcmode="lin" valueType="num">
                                      <p:cBhvr>
                                        <p:cTn id="60" dur="500" fill="hold"/>
                                        <p:tgtEl>
                                          <p:spTgt spid="496643">
                                            <p:txEl>
                                              <p:pRg st="15" end="15"/>
                                            </p:txEl>
                                          </p:spTgt>
                                        </p:tgtEl>
                                        <p:attrNameLst>
                                          <p:attrName>ppt_h</p:attrName>
                                        </p:attrNameLst>
                                      </p:cBhvr>
                                      <p:tavLst>
                                        <p:tav tm="0">
                                          <p:val>
                                            <p:fltVal val="0"/>
                                          </p:val>
                                        </p:tav>
                                        <p:tav tm="100000">
                                          <p:val>
                                            <p:strVal val="#ppt_h"/>
                                          </p:val>
                                        </p:tav>
                                      </p:tavLst>
                                    </p:anim>
                                  </p:childTnLst>
                                </p:cTn>
                              </p:par>
                              <p:par>
                                <p:cTn id="61" presetID="23" presetClass="entr" presetSubtype="16" fill="hold" grpId="0" nodeType="withEffect">
                                  <p:stCondLst>
                                    <p:cond delay="0"/>
                                  </p:stCondLst>
                                  <p:childTnLst>
                                    <p:set>
                                      <p:cBhvr>
                                        <p:cTn id="62" dur="1" fill="hold">
                                          <p:stCondLst>
                                            <p:cond delay="0"/>
                                          </p:stCondLst>
                                        </p:cTn>
                                        <p:tgtEl>
                                          <p:spTgt spid="496643">
                                            <p:txEl>
                                              <p:pRg st="16" end="16"/>
                                            </p:txEl>
                                          </p:spTgt>
                                        </p:tgtEl>
                                        <p:attrNameLst>
                                          <p:attrName>style.visibility</p:attrName>
                                        </p:attrNameLst>
                                      </p:cBhvr>
                                      <p:to>
                                        <p:strVal val="visible"/>
                                      </p:to>
                                    </p:set>
                                    <p:anim calcmode="lin" valueType="num">
                                      <p:cBhvr>
                                        <p:cTn id="63" dur="500" fill="hold"/>
                                        <p:tgtEl>
                                          <p:spTgt spid="496643">
                                            <p:txEl>
                                              <p:pRg st="16" end="16"/>
                                            </p:txEl>
                                          </p:spTgt>
                                        </p:tgtEl>
                                        <p:attrNameLst>
                                          <p:attrName>ppt_w</p:attrName>
                                        </p:attrNameLst>
                                      </p:cBhvr>
                                      <p:tavLst>
                                        <p:tav tm="0">
                                          <p:val>
                                            <p:fltVal val="0"/>
                                          </p:val>
                                        </p:tav>
                                        <p:tav tm="100000">
                                          <p:val>
                                            <p:strVal val="#ppt_w"/>
                                          </p:val>
                                        </p:tav>
                                      </p:tavLst>
                                    </p:anim>
                                    <p:anim calcmode="lin" valueType="num">
                                      <p:cBhvr>
                                        <p:cTn id="64" dur="500" fill="hold"/>
                                        <p:tgtEl>
                                          <p:spTgt spid="496643">
                                            <p:txEl>
                                              <p:pRg st="16" end="16"/>
                                            </p:txEl>
                                          </p:spTgt>
                                        </p:tgtEl>
                                        <p:attrNameLst>
                                          <p:attrName>ppt_h</p:attrName>
                                        </p:attrNameLst>
                                      </p:cBhvr>
                                      <p:tavLst>
                                        <p:tav tm="0">
                                          <p:val>
                                            <p:fltVal val="0"/>
                                          </p:val>
                                        </p:tav>
                                        <p:tav tm="100000">
                                          <p:val>
                                            <p:strVal val="#ppt_h"/>
                                          </p:val>
                                        </p:tav>
                                      </p:tavLst>
                                    </p:anim>
                                  </p:childTnLst>
                                </p:cTn>
                              </p:par>
                              <p:par>
                                <p:cTn id="65" presetID="23" presetClass="entr" presetSubtype="16" fill="hold" grpId="0" nodeType="withEffect">
                                  <p:stCondLst>
                                    <p:cond delay="0"/>
                                  </p:stCondLst>
                                  <p:childTnLst>
                                    <p:set>
                                      <p:cBhvr>
                                        <p:cTn id="66" dur="1" fill="hold">
                                          <p:stCondLst>
                                            <p:cond delay="0"/>
                                          </p:stCondLst>
                                        </p:cTn>
                                        <p:tgtEl>
                                          <p:spTgt spid="496643">
                                            <p:txEl>
                                              <p:pRg st="17" end="17"/>
                                            </p:txEl>
                                          </p:spTgt>
                                        </p:tgtEl>
                                        <p:attrNameLst>
                                          <p:attrName>style.visibility</p:attrName>
                                        </p:attrNameLst>
                                      </p:cBhvr>
                                      <p:to>
                                        <p:strVal val="visible"/>
                                      </p:to>
                                    </p:set>
                                    <p:anim calcmode="lin" valueType="num">
                                      <p:cBhvr>
                                        <p:cTn id="67" dur="500" fill="hold"/>
                                        <p:tgtEl>
                                          <p:spTgt spid="496643">
                                            <p:txEl>
                                              <p:pRg st="17" end="17"/>
                                            </p:txEl>
                                          </p:spTgt>
                                        </p:tgtEl>
                                        <p:attrNameLst>
                                          <p:attrName>ppt_w</p:attrName>
                                        </p:attrNameLst>
                                      </p:cBhvr>
                                      <p:tavLst>
                                        <p:tav tm="0">
                                          <p:val>
                                            <p:fltVal val="0"/>
                                          </p:val>
                                        </p:tav>
                                        <p:tav tm="100000">
                                          <p:val>
                                            <p:strVal val="#ppt_w"/>
                                          </p:val>
                                        </p:tav>
                                      </p:tavLst>
                                    </p:anim>
                                    <p:anim calcmode="lin" valueType="num">
                                      <p:cBhvr>
                                        <p:cTn id="68" dur="500" fill="hold"/>
                                        <p:tgtEl>
                                          <p:spTgt spid="496643">
                                            <p:txEl>
                                              <p:pRg st="17" end="17"/>
                                            </p:txEl>
                                          </p:spTgt>
                                        </p:tgtEl>
                                        <p:attrNameLst>
                                          <p:attrName>ppt_h</p:attrName>
                                        </p:attrNameLst>
                                      </p:cBhvr>
                                      <p:tavLst>
                                        <p:tav tm="0">
                                          <p:val>
                                            <p:fltVal val="0"/>
                                          </p:val>
                                        </p:tav>
                                        <p:tav tm="100000">
                                          <p:val>
                                            <p:strVal val="#ppt_h"/>
                                          </p:val>
                                        </p:tav>
                                      </p:tavLst>
                                    </p:anim>
                                  </p:childTnLst>
                                </p:cTn>
                              </p:par>
                              <p:par>
                                <p:cTn id="69" presetID="23" presetClass="entr" presetSubtype="16" fill="hold" grpId="0" nodeType="withEffect">
                                  <p:stCondLst>
                                    <p:cond delay="0"/>
                                  </p:stCondLst>
                                  <p:childTnLst>
                                    <p:set>
                                      <p:cBhvr>
                                        <p:cTn id="70" dur="1" fill="hold">
                                          <p:stCondLst>
                                            <p:cond delay="0"/>
                                          </p:stCondLst>
                                        </p:cTn>
                                        <p:tgtEl>
                                          <p:spTgt spid="496643">
                                            <p:txEl>
                                              <p:pRg st="18" end="18"/>
                                            </p:txEl>
                                          </p:spTgt>
                                        </p:tgtEl>
                                        <p:attrNameLst>
                                          <p:attrName>style.visibility</p:attrName>
                                        </p:attrNameLst>
                                      </p:cBhvr>
                                      <p:to>
                                        <p:strVal val="visible"/>
                                      </p:to>
                                    </p:set>
                                    <p:anim calcmode="lin" valueType="num">
                                      <p:cBhvr>
                                        <p:cTn id="71" dur="500" fill="hold"/>
                                        <p:tgtEl>
                                          <p:spTgt spid="496643">
                                            <p:txEl>
                                              <p:pRg st="18" end="18"/>
                                            </p:txEl>
                                          </p:spTgt>
                                        </p:tgtEl>
                                        <p:attrNameLst>
                                          <p:attrName>ppt_w</p:attrName>
                                        </p:attrNameLst>
                                      </p:cBhvr>
                                      <p:tavLst>
                                        <p:tav tm="0">
                                          <p:val>
                                            <p:fltVal val="0"/>
                                          </p:val>
                                        </p:tav>
                                        <p:tav tm="100000">
                                          <p:val>
                                            <p:strVal val="#ppt_w"/>
                                          </p:val>
                                        </p:tav>
                                      </p:tavLst>
                                    </p:anim>
                                    <p:anim calcmode="lin" valueType="num">
                                      <p:cBhvr>
                                        <p:cTn id="72" dur="500" fill="hold"/>
                                        <p:tgtEl>
                                          <p:spTgt spid="496643">
                                            <p:txEl>
                                              <p:pRg st="18" end="18"/>
                                            </p:txEl>
                                          </p:spTgt>
                                        </p:tgtEl>
                                        <p:attrNameLst>
                                          <p:attrName>ppt_h</p:attrName>
                                        </p:attrNameLst>
                                      </p:cBhvr>
                                      <p:tavLst>
                                        <p:tav tm="0">
                                          <p:val>
                                            <p:fltVal val="0"/>
                                          </p:val>
                                        </p:tav>
                                        <p:tav tm="100000">
                                          <p:val>
                                            <p:strVal val="#ppt_h"/>
                                          </p:val>
                                        </p:tav>
                                      </p:tavLst>
                                    </p:anim>
                                  </p:childTnLst>
                                </p:cTn>
                              </p:par>
                              <p:par>
                                <p:cTn id="73" presetID="23" presetClass="entr" presetSubtype="16" fill="hold" grpId="0" nodeType="withEffect">
                                  <p:stCondLst>
                                    <p:cond delay="0"/>
                                  </p:stCondLst>
                                  <p:childTnLst>
                                    <p:set>
                                      <p:cBhvr>
                                        <p:cTn id="74" dur="1" fill="hold">
                                          <p:stCondLst>
                                            <p:cond delay="0"/>
                                          </p:stCondLst>
                                        </p:cTn>
                                        <p:tgtEl>
                                          <p:spTgt spid="496643">
                                            <p:txEl>
                                              <p:pRg st="19" end="19"/>
                                            </p:txEl>
                                          </p:spTgt>
                                        </p:tgtEl>
                                        <p:attrNameLst>
                                          <p:attrName>style.visibility</p:attrName>
                                        </p:attrNameLst>
                                      </p:cBhvr>
                                      <p:to>
                                        <p:strVal val="visible"/>
                                      </p:to>
                                    </p:set>
                                    <p:anim calcmode="lin" valueType="num">
                                      <p:cBhvr>
                                        <p:cTn id="75" dur="500" fill="hold"/>
                                        <p:tgtEl>
                                          <p:spTgt spid="496643">
                                            <p:txEl>
                                              <p:pRg st="19" end="19"/>
                                            </p:txEl>
                                          </p:spTgt>
                                        </p:tgtEl>
                                        <p:attrNameLst>
                                          <p:attrName>ppt_w</p:attrName>
                                        </p:attrNameLst>
                                      </p:cBhvr>
                                      <p:tavLst>
                                        <p:tav tm="0">
                                          <p:val>
                                            <p:fltVal val="0"/>
                                          </p:val>
                                        </p:tav>
                                        <p:tav tm="100000">
                                          <p:val>
                                            <p:strVal val="#ppt_w"/>
                                          </p:val>
                                        </p:tav>
                                      </p:tavLst>
                                    </p:anim>
                                    <p:anim calcmode="lin" valueType="num">
                                      <p:cBhvr>
                                        <p:cTn id="76" dur="500" fill="hold"/>
                                        <p:tgtEl>
                                          <p:spTgt spid="496643">
                                            <p:txEl>
                                              <p:pRg st="19" end="19"/>
                                            </p:txEl>
                                          </p:spTgt>
                                        </p:tgtEl>
                                        <p:attrNameLst>
                                          <p:attrName>ppt_h</p:attrName>
                                        </p:attrNameLst>
                                      </p:cBhvr>
                                      <p:tavLst>
                                        <p:tav tm="0">
                                          <p:val>
                                            <p:fltVal val="0"/>
                                          </p:val>
                                        </p:tav>
                                        <p:tav tm="100000">
                                          <p:val>
                                            <p:strVal val="#ppt_h"/>
                                          </p:val>
                                        </p:tav>
                                      </p:tavLst>
                                    </p:anim>
                                  </p:childTnLst>
                                </p:cTn>
                              </p:par>
                              <p:par>
                                <p:cTn id="77" presetID="23" presetClass="entr" presetSubtype="16" fill="hold" grpId="0" nodeType="withEffect">
                                  <p:stCondLst>
                                    <p:cond delay="0"/>
                                  </p:stCondLst>
                                  <p:childTnLst>
                                    <p:set>
                                      <p:cBhvr>
                                        <p:cTn id="78" dur="1" fill="hold">
                                          <p:stCondLst>
                                            <p:cond delay="0"/>
                                          </p:stCondLst>
                                        </p:cTn>
                                        <p:tgtEl>
                                          <p:spTgt spid="496643">
                                            <p:txEl>
                                              <p:pRg st="20" end="20"/>
                                            </p:txEl>
                                          </p:spTgt>
                                        </p:tgtEl>
                                        <p:attrNameLst>
                                          <p:attrName>style.visibility</p:attrName>
                                        </p:attrNameLst>
                                      </p:cBhvr>
                                      <p:to>
                                        <p:strVal val="visible"/>
                                      </p:to>
                                    </p:set>
                                    <p:anim calcmode="lin" valueType="num">
                                      <p:cBhvr>
                                        <p:cTn id="79" dur="500" fill="hold"/>
                                        <p:tgtEl>
                                          <p:spTgt spid="496643">
                                            <p:txEl>
                                              <p:pRg st="20" end="20"/>
                                            </p:txEl>
                                          </p:spTgt>
                                        </p:tgtEl>
                                        <p:attrNameLst>
                                          <p:attrName>ppt_w</p:attrName>
                                        </p:attrNameLst>
                                      </p:cBhvr>
                                      <p:tavLst>
                                        <p:tav tm="0">
                                          <p:val>
                                            <p:fltVal val="0"/>
                                          </p:val>
                                        </p:tav>
                                        <p:tav tm="100000">
                                          <p:val>
                                            <p:strVal val="#ppt_w"/>
                                          </p:val>
                                        </p:tav>
                                      </p:tavLst>
                                    </p:anim>
                                    <p:anim calcmode="lin" valueType="num">
                                      <p:cBhvr>
                                        <p:cTn id="80" dur="500" fill="hold"/>
                                        <p:tgtEl>
                                          <p:spTgt spid="496643">
                                            <p:txEl>
                                              <p:pRg st="20" end="20"/>
                                            </p:txEl>
                                          </p:spTgt>
                                        </p:tgtEl>
                                        <p:attrNameLst>
                                          <p:attrName>ppt_h</p:attrName>
                                        </p:attrNameLst>
                                      </p:cBhvr>
                                      <p:tavLst>
                                        <p:tav tm="0">
                                          <p:val>
                                            <p:fltVal val="0"/>
                                          </p:val>
                                        </p:tav>
                                        <p:tav tm="100000">
                                          <p:val>
                                            <p:strVal val="#ppt_h"/>
                                          </p:val>
                                        </p:tav>
                                      </p:tavLst>
                                    </p:anim>
                                  </p:childTnLst>
                                </p:cTn>
                              </p:par>
                              <p:par>
                                <p:cTn id="81" presetID="23" presetClass="entr" presetSubtype="16" fill="hold" grpId="0" nodeType="withEffect">
                                  <p:stCondLst>
                                    <p:cond delay="0"/>
                                  </p:stCondLst>
                                  <p:childTnLst>
                                    <p:set>
                                      <p:cBhvr>
                                        <p:cTn id="82" dur="1" fill="hold">
                                          <p:stCondLst>
                                            <p:cond delay="0"/>
                                          </p:stCondLst>
                                        </p:cTn>
                                        <p:tgtEl>
                                          <p:spTgt spid="496643">
                                            <p:txEl>
                                              <p:pRg st="21" end="21"/>
                                            </p:txEl>
                                          </p:spTgt>
                                        </p:tgtEl>
                                        <p:attrNameLst>
                                          <p:attrName>style.visibility</p:attrName>
                                        </p:attrNameLst>
                                      </p:cBhvr>
                                      <p:to>
                                        <p:strVal val="visible"/>
                                      </p:to>
                                    </p:set>
                                    <p:anim calcmode="lin" valueType="num">
                                      <p:cBhvr>
                                        <p:cTn id="83" dur="500" fill="hold"/>
                                        <p:tgtEl>
                                          <p:spTgt spid="496643">
                                            <p:txEl>
                                              <p:pRg st="21" end="21"/>
                                            </p:txEl>
                                          </p:spTgt>
                                        </p:tgtEl>
                                        <p:attrNameLst>
                                          <p:attrName>ppt_w</p:attrName>
                                        </p:attrNameLst>
                                      </p:cBhvr>
                                      <p:tavLst>
                                        <p:tav tm="0">
                                          <p:val>
                                            <p:fltVal val="0"/>
                                          </p:val>
                                        </p:tav>
                                        <p:tav tm="100000">
                                          <p:val>
                                            <p:strVal val="#ppt_w"/>
                                          </p:val>
                                        </p:tav>
                                      </p:tavLst>
                                    </p:anim>
                                    <p:anim calcmode="lin" valueType="num">
                                      <p:cBhvr>
                                        <p:cTn id="84" dur="500" fill="hold"/>
                                        <p:tgtEl>
                                          <p:spTgt spid="496643">
                                            <p:txEl>
                                              <p:pRg st="21" end="21"/>
                                            </p:txEl>
                                          </p:spTgt>
                                        </p:tgtEl>
                                        <p:attrNameLst>
                                          <p:attrName>ppt_h</p:attrName>
                                        </p:attrNameLst>
                                      </p:cBhvr>
                                      <p:tavLst>
                                        <p:tav tm="0">
                                          <p:val>
                                            <p:fltVal val="0"/>
                                          </p:val>
                                        </p:tav>
                                        <p:tav tm="100000">
                                          <p:val>
                                            <p:strVal val="#ppt_h"/>
                                          </p:val>
                                        </p:tav>
                                      </p:tavLst>
                                    </p:anim>
                                  </p:childTnLst>
                                </p:cTn>
                              </p:par>
                              <p:par>
                                <p:cTn id="85" presetID="23" presetClass="entr" presetSubtype="16" fill="hold" grpId="0" nodeType="withEffect">
                                  <p:stCondLst>
                                    <p:cond delay="0"/>
                                  </p:stCondLst>
                                  <p:childTnLst>
                                    <p:set>
                                      <p:cBhvr>
                                        <p:cTn id="86" dur="1" fill="hold">
                                          <p:stCondLst>
                                            <p:cond delay="0"/>
                                          </p:stCondLst>
                                        </p:cTn>
                                        <p:tgtEl>
                                          <p:spTgt spid="496643">
                                            <p:txEl>
                                              <p:pRg st="22" end="22"/>
                                            </p:txEl>
                                          </p:spTgt>
                                        </p:tgtEl>
                                        <p:attrNameLst>
                                          <p:attrName>style.visibility</p:attrName>
                                        </p:attrNameLst>
                                      </p:cBhvr>
                                      <p:to>
                                        <p:strVal val="visible"/>
                                      </p:to>
                                    </p:set>
                                    <p:anim calcmode="lin" valueType="num">
                                      <p:cBhvr>
                                        <p:cTn id="87" dur="500" fill="hold"/>
                                        <p:tgtEl>
                                          <p:spTgt spid="496643">
                                            <p:txEl>
                                              <p:pRg st="22" end="22"/>
                                            </p:txEl>
                                          </p:spTgt>
                                        </p:tgtEl>
                                        <p:attrNameLst>
                                          <p:attrName>ppt_w</p:attrName>
                                        </p:attrNameLst>
                                      </p:cBhvr>
                                      <p:tavLst>
                                        <p:tav tm="0">
                                          <p:val>
                                            <p:fltVal val="0"/>
                                          </p:val>
                                        </p:tav>
                                        <p:tav tm="100000">
                                          <p:val>
                                            <p:strVal val="#ppt_w"/>
                                          </p:val>
                                        </p:tav>
                                      </p:tavLst>
                                    </p:anim>
                                    <p:anim calcmode="lin" valueType="num">
                                      <p:cBhvr>
                                        <p:cTn id="88" dur="500" fill="hold"/>
                                        <p:tgtEl>
                                          <p:spTgt spid="496643">
                                            <p:txEl>
                                              <p:pRg st="22" end="22"/>
                                            </p:txEl>
                                          </p:spTgt>
                                        </p:tgtEl>
                                        <p:attrNameLst>
                                          <p:attrName>ppt_h</p:attrName>
                                        </p:attrNameLst>
                                      </p:cBhvr>
                                      <p:tavLst>
                                        <p:tav tm="0">
                                          <p:val>
                                            <p:fltVal val="0"/>
                                          </p:val>
                                        </p:tav>
                                        <p:tav tm="100000">
                                          <p:val>
                                            <p:strVal val="#ppt_h"/>
                                          </p:val>
                                        </p:tav>
                                      </p:tavLst>
                                    </p:anim>
                                  </p:childTnLst>
                                </p:cTn>
                              </p:par>
                              <p:par>
                                <p:cTn id="89" presetID="23" presetClass="entr" presetSubtype="16" fill="hold" grpId="0" nodeType="withEffect">
                                  <p:stCondLst>
                                    <p:cond delay="0"/>
                                  </p:stCondLst>
                                  <p:childTnLst>
                                    <p:set>
                                      <p:cBhvr>
                                        <p:cTn id="90" dur="1" fill="hold">
                                          <p:stCondLst>
                                            <p:cond delay="0"/>
                                          </p:stCondLst>
                                        </p:cTn>
                                        <p:tgtEl>
                                          <p:spTgt spid="496643">
                                            <p:txEl>
                                              <p:pRg st="23" end="23"/>
                                            </p:txEl>
                                          </p:spTgt>
                                        </p:tgtEl>
                                        <p:attrNameLst>
                                          <p:attrName>style.visibility</p:attrName>
                                        </p:attrNameLst>
                                      </p:cBhvr>
                                      <p:to>
                                        <p:strVal val="visible"/>
                                      </p:to>
                                    </p:set>
                                    <p:anim calcmode="lin" valueType="num">
                                      <p:cBhvr>
                                        <p:cTn id="91" dur="500" fill="hold"/>
                                        <p:tgtEl>
                                          <p:spTgt spid="496643">
                                            <p:txEl>
                                              <p:pRg st="23" end="23"/>
                                            </p:txEl>
                                          </p:spTgt>
                                        </p:tgtEl>
                                        <p:attrNameLst>
                                          <p:attrName>ppt_w</p:attrName>
                                        </p:attrNameLst>
                                      </p:cBhvr>
                                      <p:tavLst>
                                        <p:tav tm="0">
                                          <p:val>
                                            <p:fltVal val="0"/>
                                          </p:val>
                                        </p:tav>
                                        <p:tav tm="100000">
                                          <p:val>
                                            <p:strVal val="#ppt_w"/>
                                          </p:val>
                                        </p:tav>
                                      </p:tavLst>
                                    </p:anim>
                                    <p:anim calcmode="lin" valueType="num">
                                      <p:cBhvr>
                                        <p:cTn id="92" dur="500" fill="hold"/>
                                        <p:tgtEl>
                                          <p:spTgt spid="496643">
                                            <p:txEl>
                                              <p:pRg st="23" end="23"/>
                                            </p:txEl>
                                          </p:spTgt>
                                        </p:tgtEl>
                                        <p:attrNameLst>
                                          <p:attrName>ppt_h</p:attrName>
                                        </p:attrNameLst>
                                      </p:cBhvr>
                                      <p:tavLst>
                                        <p:tav tm="0">
                                          <p:val>
                                            <p:fltVal val="0"/>
                                          </p:val>
                                        </p:tav>
                                        <p:tav tm="100000">
                                          <p:val>
                                            <p:strVal val="#ppt_h"/>
                                          </p:val>
                                        </p:tav>
                                      </p:tavLst>
                                    </p:anim>
                                  </p:childTnLst>
                                </p:cTn>
                              </p:par>
                              <p:par>
                                <p:cTn id="93" presetID="23" presetClass="entr" presetSubtype="16" fill="hold" grpId="0" nodeType="withEffect">
                                  <p:stCondLst>
                                    <p:cond delay="0"/>
                                  </p:stCondLst>
                                  <p:childTnLst>
                                    <p:set>
                                      <p:cBhvr>
                                        <p:cTn id="94" dur="1" fill="hold">
                                          <p:stCondLst>
                                            <p:cond delay="0"/>
                                          </p:stCondLst>
                                        </p:cTn>
                                        <p:tgtEl>
                                          <p:spTgt spid="496643">
                                            <p:txEl>
                                              <p:pRg st="24" end="24"/>
                                            </p:txEl>
                                          </p:spTgt>
                                        </p:tgtEl>
                                        <p:attrNameLst>
                                          <p:attrName>style.visibility</p:attrName>
                                        </p:attrNameLst>
                                      </p:cBhvr>
                                      <p:to>
                                        <p:strVal val="visible"/>
                                      </p:to>
                                    </p:set>
                                    <p:anim calcmode="lin" valueType="num">
                                      <p:cBhvr>
                                        <p:cTn id="95" dur="500" fill="hold"/>
                                        <p:tgtEl>
                                          <p:spTgt spid="496643">
                                            <p:txEl>
                                              <p:pRg st="24" end="24"/>
                                            </p:txEl>
                                          </p:spTgt>
                                        </p:tgtEl>
                                        <p:attrNameLst>
                                          <p:attrName>ppt_w</p:attrName>
                                        </p:attrNameLst>
                                      </p:cBhvr>
                                      <p:tavLst>
                                        <p:tav tm="0">
                                          <p:val>
                                            <p:fltVal val="0"/>
                                          </p:val>
                                        </p:tav>
                                        <p:tav tm="100000">
                                          <p:val>
                                            <p:strVal val="#ppt_w"/>
                                          </p:val>
                                        </p:tav>
                                      </p:tavLst>
                                    </p:anim>
                                    <p:anim calcmode="lin" valueType="num">
                                      <p:cBhvr>
                                        <p:cTn id="96" dur="500" fill="hold"/>
                                        <p:tgtEl>
                                          <p:spTgt spid="496643">
                                            <p:txEl>
                                              <p:pRg st="24" end="24"/>
                                            </p:txEl>
                                          </p:spTgt>
                                        </p:tgtEl>
                                        <p:attrNameLst>
                                          <p:attrName>ppt_h</p:attrName>
                                        </p:attrNameLst>
                                      </p:cBhvr>
                                      <p:tavLst>
                                        <p:tav tm="0">
                                          <p:val>
                                            <p:fltVal val="0"/>
                                          </p:val>
                                        </p:tav>
                                        <p:tav tm="100000">
                                          <p:val>
                                            <p:strVal val="#ppt_h"/>
                                          </p:val>
                                        </p:tav>
                                      </p:tavLst>
                                    </p:anim>
                                  </p:childTnLst>
                                </p:cTn>
                              </p:par>
                              <p:par>
                                <p:cTn id="97" presetID="23" presetClass="entr" presetSubtype="16" fill="hold" grpId="0" nodeType="withEffect">
                                  <p:stCondLst>
                                    <p:cond delay="0"/>
                                  </p:stCondLst>
                                  <p:childTnLst>
                                    <p:set>
                                      <p:cBhvr>
                                        <p:cTn id="98" dur="1" fill="hold">
                                          <p:stCondLst>
                                            <p:cond delay="0"/>
                                          </p:stCondLst>
                                        </p:cTn>
                                        <p:tgtEl>
                                          <p:spTgt spid="496643">
                                            <p:txEl>
                                              <p:pRg st="25" end="25"/>
                                            </p:txEl>
                                          </p:spTgt>
                                        </p:tgtEl>
                                        <p:attrNameLst>
                                          <p:attrName>style.visibility</p:attrName>
                                        </p:attrNameLst>
                                      </p:cBhvr>
                                      <p:to>
                                        <p:strVal val="visible"/>
                                      </p:to>
                                    </p:set>
                                    <p:anim calcmode="lin" valueType="num">
                                      <p:cBhvr>
                                        <p:cTn id="99" dur="500" fill="hold"/>
                                        <p:tgtEl>
                                          <p:spTgt spid="496643">
                                            <p:txEl>
                                              <p:pRg st="25" end="25"/>
                                            </p:txEl>
                                          </p:spTgt>
                                        </p:tgtEl>
                                        <p:attrNameLst>
                                          <p:attrName>ppt_w</p:attrName>
                                        </p:attrNameLst>
                                      </p:cBhvr>
                                      <p:tavLst>
                                        <p:tav tm="0">
                                          <p:val>
                                            <p:fltVal val="0"/>
                                          </p:val>
                                        </p:tav>
                                        <p:tav tm="100000">
                                          <p:val>
                                            <p:strVal val="#ppt_w"/>
                                          </p:val>
                                        </p:tav>
                                      </p:tavLst>
                                    </p:anim>
                                    <p:anim calcmode="lin" valueType="num">
                                      <p:cBhvr>
                                        <p:cTn id="100" dur="500" fill="hold"/>
                                        <p:tgtEl>
                                          <p:spTgt spid="496643">
                                            <p:txEl>
                                              <p:pRg st="25" end="25"/>
                                            </p:txEl>
                                          </p:spTgt>
                                        </p:tgtEl>
                                        <p:attrNameLst>
                                          <p:attrName>ppt_h</p:attrName>
                                        </p:attrNameLst>
                                      </p:cBhvr>
                                      <p:tavLst>
                                        <p:tav tm="0">
                                          <p:val>
                                            <p:fltVal val="0"/>
                                          </p:val>
                                        </p:tav>
                                        <p:tav tm="100000">
                                          <p:val>
                                            <p:strVal val="#ppt_h"/>
                                          </p:val>
                                        </p:tav>
                                      </p:tavLst>
                                    </p:anim>
                                  </p:childTnLst>
                                </p:cTn>
                              </p:par>
                              <p:par>
                                <p:cTn id="101" presetID="23" presetClass="entr" presetSubtype="16" fill="hold" grpId="0" nodeType="withEffect">
                                  <p:stCondLst>
                                    <p:cond delay="0"/>
                                  </p:stCondLst>
                                  <p:childTnLst>
                                    <p:set>
                                      <p:cBhvr>
                                        <p:cTn id="102" dur="1" fill="hold">
                                          <p:stCondLst>
                                            <p:cond delay="0"/>
                                          </p:stCondLst>
                                        </p:cTn>
                                        <p:tgtEl>
                                          <p:spTgt spid="496643">
                                            <p:txEl>
                                              <p:pRg st="26" end="26"/>
                                            </p:txEl>
                                          </p:spTgt>
                                        </p:tgtEl>
                                        <p:attrNameLst>
                                          <p:attrName>style.visibility</p:attrName>
                                        </p:attrNameLst>
                                      </p:cBhvr>
                                      <p:to>
                                        <p:strVal val="visible"/>
                                      </p:to>
                                    </p:set>
                                    <p:anim calcmode="lin" valueType="num">
                                      <p:cBhvr>
                                        <p:cTn id="103" dur="500" fill="hold"/>
                                        <p:tgtEl>
                                          <p:spTgt spid="496643">
                                            <p:txEl>
                                              <p:pRg st="26" end="26"/>
                                            </p:txEl>
                                          </p:spTgt>
                                        </p:tgtEl>
                                        <p:attrNameLst>
                                          <p:attrName>ppt_w</p:attrName>
                                        </p:attrNameLst>
                                      </p:cBhvr>
                                      <p:tavLst>
                                        <p:tav tm="0">
                                          <p:val>
                                            <p:fltVal val="0"/>
                                          </p:val>
                                        </p:tav>
                                        <p:tav tm="100000">
                                          <p:val>
                                            <p:strVal val="#ppt_w"/>
                                          </p:val>
                                        </p:tav>
                                      </p:tavLst>
                                    </p:anim>
                                    <p:anim calcmode="lin" valueType="num">
                                      <p:cBhvr>
                                        <p:cTn id="104" dur="500" fill="hold"/>
                                        <p:tgtEl>
                                          <p:spTgt spid="496643">
                                            <p:txEl>
                                              <p:pRg st="26" end="26"/>
                                            </p:txEl>
                                          </p:spTgt>
                                        </p:tgtEl>
                                        <p:attrNameLst>
                                          <p:attrName>ppt_h</p:attrName>
                                        </p:attrNameLst>
                                      </p:cBhvr>
                                      <p:tavLst>
                                        <p:tav tm="0">
                                          <p:val>
                                            <p:fltVal val="0"/>
                                          </p:val>
                                        </p:tav>
                                        <p:tav tm="100000">
                                          <p:val>
                                            <p:strVal val="#ppt_h"/>
                                          </p:val>
                                        </p:tav>
                                      </p:tavLst>
                                    </p:anim>
                                  </p:childTnLst>
                                </p:cTn>
                              </p:par>
                              <p:par>
                                <p:cTn id="105" presetID="23" presetClass="entr" presetSubtype="16" fill="hold" grpId="0" nodeType="withEffect">
                                  <p:stCondLst>
                                    <p:cond delay="0"/>
                                  </p:stCondLst>
                                  <p:childTnLst>
                                    <p:set>
                                      <p:cBhvr>
                                        <p:cTn id="106" dur="1" fill="hold">
                                          <p:stCondLst>
                                            <p:cond delay="0"/>
                                          </p:stCondLst>
                                        </p:cTn>
                                        <p:tgtEl>
                                          <p:spTgt spid="496643">
                                            <p:txEl>
                                              <p:pRg st="27" end="27"/>
                                            </p:txEl>
                                          </p:spTgt>
                                        </p:tgtEl>
                                        <p:attrNameLst>
                                          <p:attrName>style.visibility</p:attrName>
                                        </p:attrNameLst>
                                      </p:cBhvr>
                                      <p:to>
                                        <p:strVal val="visible"/>
                                      </p:to>
                                    </p:set>
                                    <p:anim calcmode="lin" valueType="num">
                                      <p:cBhvr>
                                        <p:cTn id="107" dur="500" fill="hold"/>
                                        <p:tgtEl>
                                          <p:spTgt spid="496643">
                                            <p:txEl>
                                              <p:pRg st="27" end="27"/>
                                            </p:txEl>
                                          </p:spTgt>
                                        </p:tgtEl>
                                        <p:attrNameLst>
                                          <p:attrName>ppt_w</p:attrName>
                                        </p:attrNameLst>
                                      </p:cBhvr>
                                      <p:tavLst>
                                        <p:tav tm="0">
                                          <p:val>
                                            <p:fltVal val="0"/>
                                          </p:val>
                                        </p:tav>
                                        <p:tav tm="100000">
                                          <p:val>
                                            <p:strVal val="#ppt_w"/>
                                          </p:val>
                                        </p:tav>
                                      </p:tavLst>
                                    </p:anim>
                                    <p:anim calcmode="lin" valueType="num">
                                      <p:cBhvr>
                                        <p:cTn id="108" dur="500" fill="hold"/>
                                        <p:tgtEl>
                                          <p:spTgt spid="496643">
                                            <p:txEl>
                                              <p:pRg st="27" end="27"/>
                                            </p:txEl>
                                          </p:spTgt>
                                        </p:tgtEl>
                                        <p:attrNameLst>
                                          <p:attrName>ppt_h</p:attrName>
                                        </p:attrNameLst>
                                      </p:cBhvr>
                                      <p:tavLst>
                                        <p:tav tm="0">
                                          <p:val>
                                            <p:fltVal val="0"/>
                                          </p:val>
                                        </p:tav>
                                        <p:tav tm="100000">
                                          <p:val>
                                            <p:strVal val="#ppt_h"/>
                                          </p:val>
                                        </p:tav>
                                      </p:tavLst>
                                    </p:anim>
                                  </p:childTnLst>
                                </p:cTn>
                              </p:par>
                              <p:par>
                                <p:cTn id="109" presetID="23" presetClass="entr" presetSubtype="16" fill="hold" grpId="0" nodeType="withEffect">
                                  <p:stCondLst>
                                    <p:cond delay="0"/>
                                  </p:stCondLst>
                                  <p:childTnLst>
                                    <p:set>
                                      <p:cBhvr>
                                        <p:cTn id="110" dur="1" fill="hold">
                                          <p:stCondLst>
                                            <p:cond delay="0"/>
                                          </p:stCondLst>
                                        </p:cTn>
                                        <p:tgtEl>
                                          <p:spTgt spid="496643">
                                            <p:txEl>
                                              <p:pRg st="28" end="28"/>
                                            </p:txEl>
                                          </p:spTgt>
                                        </p:tgtEl>
                                        <p:attrNameLst>
                                          <p:attrName>style.visibility</p:attrName>
                                        </p:attrNameLst>
                                      </p:cBhvr>
                                      <p:to>
                                        <p:strVal val="visible"/>
                                      </p:to>
                                    </p:set>
                                    <p:anim calcmode="lin" valueType="num">
                                      <p:cBhvr>
                                        <p:cTn id="111" dur="500" fill="hold"/>
                                        <p:tgtEl>
                                          <p:spTgt spid="496643">
                                            <p:txEl>
                                              <p:pRg st="28" end="28"/>
                                            </p:txEl>
                                          </p:spTgt>
                                        </p:tgtEl>
                                        <p:attrNameLst>
                                          <p:attrName>ppt_w</p:attrName>
                                        </p:attrNameLst>
                                      </p:cBhvr>
                                      <p:tavLst>
                                        <p:tav tm="0">
                                          <p:val>
                                            <p:fltVal val="0"/>
                                          </p:val>
                                        </p:tav>
                                        <p:tav tm="100000">
                                          <p:val>
                                            <p:strVal val="#ppt_w"/>
                                          </p:val>
                                        </p:tav>
                                      </p:tavLst>
                                    </p:anim>
                                    <p:anim calcmode="lin" valueType="num">
                                      <p:cBhvr>
                                        <p:cTn id="112" dur="500" fill="hold"/>
                                        <p:tgtEl>
                                          <p:spTgt spid="496643">
                                            <p:txEl>
                                              <p:pRg st="28" end="28"/>
                                            </p:txEl>
                                          </p:spTgt>
                                        </p:tgtEl>
                                        <p:attrNameLst>
                                          <p:attrName>ppt_h</p:attrName>
                                        </p:attrNameLst>
                                      </p:cBhvr>
                                      <p:tavLst>
                                        <p:tav tm="0">
                                          <p:val>
                                            <p:fltVal val="0"/>
                                          </p:val>
                                        </p:tav>
                                        <p:tav tm="100000">
                                          <p:val>
                                            <p:strVal val="#ppt_h"/>
                                          </p:val>
                                        </p:tav>
                                      </p:tavLst>
                                    </p:anim>
                                  </p:childTnLst>
                                </p:cTn>
                              </p:par>
                              <p:par>
                                <p:cTn id="113" presetID="23" presetClass="entr" presetSubtype="16" fill="hold" grpId="0" nodeType="withEffect">
                                  <p:stCondLst>
                                    <p:cond delay="0"/>
                                  </p:stCondLst>
                                  <p:childTnLst>
                                    <p:set>
                                      <p:cBhvr>
                                        <p:cTn id="114" dur="1" fill="hold">
                                          <p:stCondLst>
                                            <p:cond delay="0"/>
                                          </p:stCondLst>
                                        </p:cTn>
                                        <p:tgtEl>
                                          <p:spTgt spid="496643">
                                            <p:txEl>
                                              <p:pRg st="29" end="29"/>
                                            </p:txEl>
                                          </p:spTgt>
                                        </p:tgtEl>
                                        <p:attrNameLst>
                                          <p:attrName>style.visibility</p:attrName>
                                        </p:attrNameLst>
                                      </p:cBhvr>
                                      <p:to>
                                        <p:strVal val="visible"/>
                                      </p:to>
                                    </p:set>
                                    <p:anim calcmode="lin" valueType="num">
                                      <p:cBhvr>
                                        <p:cTn id="115" dur="500" fill="hold"/>
                                        <p:tgtEl>
                                          <p:spTgt spid="496643">
                                            <p:txEl>
                                              <p:pRg st="29" end="29"/>
                                            </p:txEl>
                                          </p:spTgt>
                                        </p:tgtEl>
                                        <p:attrNameLst>
                                          <p:attrName>ppt_w</p:attrName>
                                        </p:attrNameLst>
                                      </p:cBhvr>
                                      <p:tavLst>
                                        <p:tav tm="0">
                                          <p:val>
                                            <p:fltVal val="0"/>
                                          </p:val>
                                        </p:tav>
                                        <p:tav tm="100000">
                                          <p:val>
                                            <p:strVal val="#ppt_w"/>
                                          </p:val>
                                        </p:tav>
                                      </p:tavLst>
                                    </p:anim>
                                    <p:anim calcmode="lin" valueType="num">
                                      <p:cBhvr>
                                        <p:cTn id="116" dur="500" fill="hold"/>
                                        <p:tgtEl>
                                          <p:spTgt spid="496643">
                                            <p:txEl>
                                              <p:pRg st="29" end="29"/>
                                            </p:txEl>
                                          </p:spTgt>
                                        </p:tgtEl>
                                        <p:attrNameLst>
                                          <p:attrName>ppt_h</p:attrName>
                                        </p:attrNameLst>
                                      </p:cBhvr>
                                      <p:tavLst>
                                        <p:tav tm="0">
                                          <p:val>
                                            <p:fltVal val="0"/>
                                          </p:val>
                                        </p:tav>
                                        <p:tav tm="100000">
                                          <p:val>
                                            <p:strVal val="#ppt_h"/>
                                          </p:val>
                                        </p:tav>
                                      </p:tavLst>
                                    </p:anim>
                                  </p:childTnLst>
                                </p:cTn>
                              </p:par>
                              <p:par>
                                <p:cTn id="117" presetID="23" presetClass="entr" presetSubtype="16" fill="hold" grpId="0" nodeType="withEffect">
                                  <p:stCondLst>
                                    <p:cond delay="0"/>
                                  </p:stCondLst>
                                  <p:childTnLst>
                                    <p:set>
                                      <p:cBhvr>
                                        <p:cTn id="118" dur="1" fill="hold">
                                          <p:stCondLst>
                                            <p:cond delay="0"/>
                                          </p:stCondLst>
                                        </p:cTn>
                                        <p:tgtEl>
                                          <p:spTgt spid="496643">
                                            <p:txEl>
                                              <p:pRg st="30" end="30"/>
                                            </p:txEl>
                                          </p:spTgt>
                                        </p:tgtEl>
                                        <p:attrNameLst>
                                          <p:attrName>style.visibility</p:attrName>
                                        </p:attrNameLst>
                                      </p:cBhvr>
                                      <p:to>
                                        <p:strVal val="visible"/>
                                      </p:to>
                                    </p:set>
                                    <p:anim calcmode="lin" valueType="num">
                                      <p:cBhvr>
                                        <p:cTn id="119" dur="500" fill="hold"/>
                                        <p:tgtEl>
                                          <p:spTgt spid="496643">
                                            <p:txEl>
                                              <p:pRg st="30" end="30"/>
                                            </p:txEl>
                                          </p:spTgt>
                                        </p:tgtEl>
                                        <p:attrNameLst>
                                          <p:attrName>ppt_w</p:attrName>
                                        </p:attrNameLst>
                                      </p:cBhvr>
                                      <p:tavLst>
                                        <p:tav tm="0">
                                          <p:val>
                                            <p:fltVal val="0"/>
                                          </p:val>
                                        </p:tav>
                                        <p:tav tm="100000">
                                          <p:val>
                                            <p:strVal val="#ppt_w"/>
                                          </p:val>
                                        </p:tav>
                                      </p:tavLst>
                                    </p:anim>
                                    <p:anim calcmode="lin" valueType="num">
                                      <p:cBhvr>
                                        <p:cTn id="120" dur="500" fill="hold"/>
                                        <p:tgtEl>
                                          <p:spTgt spid="496643">
                                            <p:txEl>
                                              <p:pRg st="30" end="30"/>
                                            </p:txEl>
                                          </p:spTgt>
                                        </p:tgtEl>
                                        <p:attrNameLst>
                                          <p:attrName>ppt_h</p:attrName>
                                        </p:attrNameLst>
                                      </p:cBhvr>
                                      <p:tavLst>
                                        <p:tav tm="0">
                                          <p:val>
                                            <p:fltVal val="0"/>
                                          </p:val>
                                        </p:tav>
                                        <p:tav tm="100000">
                                          <p:val>
                                            <p:strVal val="#ppt_h"/>
                                          </p:val>
                                        </p:tav>
                                      </p:tavLst>
                                    </p:anim>
                                  </p:childTnLst>
                                </p:cTn>
                              </p:par>
                            </p:childTnLst>
                          </p:cTn>
                        </p:par>
                      </p:childTnLst>
                    </p:cTn>
                  </p:par>
                  <p:par>
                    <p:cTn id="121" fill="hold">
                      <p:stCondLst>
                        <p:cond delay="indefinite"/>
                      </p:stCondLst>
                      <p:childTnLst>
                        <p:par>
                          <p:cTn id="122" fill="hold">
                            <p:stCondLst>
                              <p:cond delay="0"/>
                            </p:stCondLst>
                            <p:childTnLst>
                              <p:par>
                                <p:cTn id="123" presetID="23" presetClass="entr" presetSubtype="16" fill="hold" grpId="0" nodeType="clickEffect">
                                  <p:stCondLst>
                                    <p:cond delay="0"/>
                                  </p:stCondLst>
                                  <p:childTnLst>
                                    <p:set>
                                      <p:cBhvr>
                                        <p:cTn id="124" dur="1" fill="hold">
                                          <p:stCondLst>
                                            <p:cond delay="0"/>
                                          </p:stCondLst>
                                        </p:cTn>
                                        <p:tgtEl>
                                          <p:spTgt spid="496644"/>
                                        </p:tgtEl>
                                        <p:attrNameLst>
                                          <p:attrName>style.visibility</p:attrName>
                                        </p:attrNameLst>
                                      </p:cBhvr>
                                      <p:to>
                                        <p:strVal val="visible"/>
                                      </p:to>
                                    </p:set>
                                    <p:anim calcmode="lin" valueType="num">
                                      <p:cBhvr>
                                        <p:cTn id="125" dur="500" fill="hold"/>
                                        <p:tgtEl>
                                          <p:spTgt spid="496644"/>
                                        </p:tgtEl>
                                        <p:attrNameLst>
                                          <p:attrName>ppt_w</p:attrName>
                                        </p:attrNameLst>
                                      </p:cBhvr>
                                      <p:tavLst>
                                        <p:tav tm="0">
                                          <p:val>
                                            <p:fltVal val="0"/>
                                          </p:val>
                                        </p:tav>
                                        <p:tav tm="100000">
                                          <p:val>
                                            <p:strVal val="#ppt_w"/>
                                          </p:val>
                                        </p:tav>
                                      </p:tavLst>
                                    </p:anim>
                                    <p:anim calcmode="lin" valueType="num">
                                      <p:cBhvr>
                                        <p:cTn id="126" dur="500" fill="hold"/>
                                        <p:tgtEl>
                                          <p:spTgt spid="496644"/>
                                        </p:tgtEl>
                                        <p:attrNameLst>
                                          <p:attrName>ppt_h</p:attrName>
                                        </p:attrNameLst>
                                      </p:cBhvr>
                                      <p:tavLst>
                                        <p:tav tm="0">
                                          <p:val>
                                            <p:fltVal val="0"/>
                                          </p:val>
                                        </p:tav>
                                        <p:tav tm="100000">
                                          <p:val>
                                            <p:strVal val="#ppt_h"/>
                                          </p:val>
                                        </p:tav>
                                      </p:tavLst>
                                    </p:anim>
                                  </p:childTnLst>
                                </p:cTn>
                              </p:par>
                            </p:childTnLst>
                          </p:cTn>
                        </p:par>
                      </p:childTnLst>
                    </p:cTn>
                  </p:par>
                  <p:par>
                    <p:cTn id="127" fill="hold">
                      <p:stCondLst>
                        <p:cond delay="indefinite"/>
                      </p:stCondLst>
                      <p:childTnLst>
                        <p:par>
                          <p:cTn id="128" fill="hold">
                            <p:stCondLst>
                              <p:cond delay="0"/>
                            </p:stCondLst>
                            <p:childTnLst>
                              <p:par>
                                <p:cTn id="129" presetID="23" presetClass="entr" presetSubtype="16" fill="hold" nodeType="clickEffect">
                                  <p:stCondLst>
                                    <p:cond delay="0"/>
                                  </p:stCondLst>
                                  <p:childTnLst>
                                    <p:set>
                                      <p:cBhvr>
                                        <p:cTn id="130" dur="1" fill="hold">
                                          <p:stCondLst>
                                            <p:cond delay="0"/>
                                          </p:stCondLst>
                                        </p:cTn>
                                        <p:tgtEl>
                                          <p:spTgt spid="496646"/>
                                        </p:tgtEl>
                                        <p:attrNameLst>
                                          <p:attrName>style.visibility</p:attrName>
                                        </p:attrNameLst>
                                      </p:cBhvr>
                                      <p:to>
                                        <p:strVal val="visible"/>
                                      </p:to>
                                    </p:set>
                                    <p:anim calcmode="lin" valueType="num">
                                      <p:cBhvr>
                                        <p:cTn id="131" dur="500" fill="hold"/>
                                        <p:tgtEl>
                                          <p:spTgt spid="496646"/>
                                        </p:tgtEl>
                                        <p:attrNameLst>
                                          <p:attrName>ppt_w</p:attrName>
                                        </p:attrNameLst>
                                      </p:cBhvr>
                                      <p:tavLst>
                                        <p:tav tm="0">
                                          <p:val>
                                            <p:fltVal val="0"/>
                                          </p:val>
                                        </p:tav>
                                        <p:tav tm="100000">
                                          <p:val>
                                            <p:strVal val="#ppt_w"/>
                                          </p:val>
                                        </p:tav>
                                      </p:tavLst>
                                    </p:anim>
                                    <p:anim calcmode="lin" valueType="num">
                                      <p:cBhvr>
                                        <p:cTn id="132" dur="500" fill="hold"/>
                                        <p:tgtEl>
                                          <p:spTgt spid="49664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6643" grpId="0" build="p" animBg="1"/>
      <p:bldP spid="496644"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Rectangle 2"/>
          <p:cNvSpPr>
            <a:spLocks noGrp="1" noChangeArrowheads="1"/>
          </p:cNvSpPr>
          <p:nvPr>
            <p:ph type="title"/>
          </p:nvPr>
        </p:nvSpPr>
        <p:spPr>
          <a:xfrm>
            <a:off x="457200" y="274638"/>
            <a:ext cx="8229600" cy="792162"/>
          </a:xfrm>
        </p:spPr>
        <p:txBody>
          <a:bodyPr/>
          <a:lstStyle/>
          <a:p>
            <a:r>
              <a:rPr lang="en-US"/>
              <a:t>Introduction to 2-D Arrays</a:t>
            </a:r>
          </a:p>
        </p:txBody>
      </p:sp>
      <p:sp>
        <p:nvSpPr>
          <p:cNvPr id="408579" name="Rectangle 3"/>
          <p:cNvSpPr>
            <a:spLocks noGrp="1" noChangeArrowheads="1"/>
          </p:cNvSpPr>
          <p:nvPr>
            <p:ph sz="quarter" idx="1"/>
          </p:nvPr>
        </p:nvSpPr>
        <p:spPr>
          <a:xfrm>
            <a:off x="457200" y="1143000"/>
            <a:ext cx="8229600" cy="5334000"/>
          </a:xfrm>
        </p:spPr>
        <p:txBody>
          <a:bodyPr>
            <a:normAutofit fontScale="92500" lnSpcReduction="10000"/>
          </a:bodyPr>
          <a:lstStyle/>
          <a:p>
            <a:pPr>
              <a:lnSpc>
                <a:spcPct val="110000"/>
              </a:lnSpc>
            </a:pPr>
            <a:r>
              <a:rPr lang="en-US" sz="2400" dirty="0"/>
              <a:t>A 2-D array is a contiguous collection of variables of the same type, that may be viewed as a table consisting of rows and columns. </a:t>
            </a:r>
          </a:p>
          <a:p>
            <a:pPr>
              <a:lnSpc>
                <a:spcPct val="80000"/>
              </a:lnSpc>
            </a:pPr>
            <a:endParaRPr lang="en-US" sz="2400" dirty="0"/>
          </a:p>
          <a:p>
            <a:pPr>
              <a:lnSpc>
                <a:spcPct val="80000"/>
              </a:lnSpc>
            </a:pPr>
            <a:endParaRPr lang="en-US" sz="2400" dirty="0"/>
          </a:p>
          <a:p>
            <a:pPr>
              <a:lnSpc>
                <a:spcPct val="80000"/>
              </a:lnSpc>
            </a:pPr>
            <a:endParaRPr lang="en-US" sz="2400" dirty="0"/>
          </a:p>
          <a:p>
            <a:pPr>
              <a:lnSpc>
                <a:spcPct val="80000"/>
              </a:lnSpc>
            </a:pPr>
            <a:endParaRPr lang="en-US" sz="2400" dirty="0"/>
          </a:p>
          <a:p>
            <a:pPr>
              <a:lnSpc>
                <a:spcPct val="80000"/>
              </a:lnSpc>
            </a:pPr>
            <a:r>
              <a:rPr lang="en-US" sz="2400" dirty="0"/>
              <a:t>The same reason that necessitated the use of 1-D arrays can be extended to 2-D and other multi-D Arrays.</a:t>
            </a:r>
          </a:p>
          <a:p>
            <a:pPr>
              <a:lnSpc>
                <a:spcPct val="80000"/>
              </a:lnSpc>
            </a:pPr>
            <a:r>
              <a:rPr lang="en-US" sz="2400" dirty="0"/>
              <a:t>For example, to store the grades of 30 students, in 5 courses require multiple 1-D arrays.</a:t>
            </a:r>
          </a:p>
          <a:p>
            <a:pPr>
              <a:lnSpc>
                <a:spcPct val="80000"/>
              </a:lnSpc>
            </a:pPr>
            <a:r>
              <a:rPr lang="en-US" sz="2400" dirty="0"/>
              <a:t>A 2-D array allows all these grades to be handled using a single variable.</a:t>
            </a:r>
          </a:p>
          <a:p>
            <a:pPr>
              <a:lnSpc>
                <a:spcPct val="80000"/>
              </a:lnSpc>
            </a:pPr>
            <a:r>
              <a:rPr lang="en-US" sz="2400" dirty="0"/>
              <a:t>This idea can be easily extended to other higher dimensions.</a:t>
            </a:r>
          </a:p>
          <a:p>
            <a:pPr>
              <a:lnSpc>
                <a:spcPct val="80000"/>
              </a:lnSpc>
            </a:pPr>
            <a:r>
              <a:rPr lang="en-US" sz="2400" dirty="0"/>
              <a:t>Thus, we shall focus only on 2-D arrays.</a:t>
            </a:r>
          </a:p>
        </p:txBody>
      </p:sp>
      <p:sp>
        <p:nvSpPr>
          <p:cNvPr id="6" name="Slide Number Placeholder 4"/>
          <p:cNvSpPr>
            <a:spLocks noGrp="1"/>
          </p:cNvSpPr>
          <p:nvPr>
            <p:ph type="sldNum" sz="quarter" idx="15"/>
          </p:nvPr>
        </p:nvSpPr>
        <p:spPr/>
        <p:txBody>
          <a:bodyPr/>
          <a:lstStyle/>
          <a:p>
            <a:fld id="{951F0198-AFB0-4424-BF80-22C5D7A5D72B}" type="slidenum">
              <a:rPr lang="ar-SA"/>
              <a:pPr/>
              <a:t>37</a:t>
            </a:fld>
            <a:endParaRPr lang="en-US"/>
          </a:p>
        </p:txBody>
      </p:sp>
      <p:pic>
        <p:nvPicPr>
          <p:cNvPr id="408581" name="Picture 5"/>
          <p:cNvPicPr>
            <a:picLocks noChangeAspect="1" noChangeArrowheads="1"/>
          </p:cNvPicPr>
          <p:nvPr/>
        </p:nvPicPr>
        <p:blipFill>
          <a:blip r:embed="rId3" cstate="print"/>
          <a:srcRect/>
          <a:stretch>
            <a:fillRect/>
          </a:stretch>
        </p:blipFill>
        <p:spPr bwMode="auto">
          <a:xfrm>
            <a:off x="2744787" y="2074863"/>
            <a:ext cx="5027613" cy="1125537"/>
          </a:xfrm>
          <a:prstGeom prst="rect">
            <a:avLst/>
          </a:prstGeom>
          <a:noFill/>
          <a:ln w="9525">
            <a:noFill/>
            <a:miter lim="800000"/>
            <a:headEnd/>
            <a:tailEnd/>
          </a:ln>
          <a:effectLst/>
        </p:spPr>
      </p:pic>
    </p:spTree>
    <p:extLst>
      <p:ext uri="{BB962C8B-B14F-4D97-AF65-F5344CB8AC3E}">
        <p14:creationId xmlns:p14="http://schemas.microsoft.com/office/powerpoint/2010/main" val="1813496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8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858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8579">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857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8579">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8579">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0857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8579"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Rectangle 2"/>
          <p:cNvSpPr>
            <a:spLocks noGrp="1" noChangeArrowheads="1"/>
          </p:cNvSpPr>
          <p:nvPr>
            <p:ph type="title"/>
          </p:nvPr>
        </p:nvSpPr>
        <p:spPr>
          <a:xfrm>
            <a:off x="457200" y="274638"/>
            <a:ext cx="8229600" cy="792162"/>
          </a:xfrm>
        </p:spPr>
        <p:txBody>
          <a:bodyPr/>
          <a:lstStyle/>
          <a:p>
            <a:r>
              <a:rPr lang="en-US"/>
              <a:t>Declaration of 2-D Arrays</a:t>
            </a:r>
          </a:p>
        </p:txBody>
      </p:sp>
      <p:sp>
        <p:nvSpPr>
          <p:cNvPr id="449539" name="Rectangle 3"/>
          <p:cNvSpPr>
            <a:spLocks noGrp="1" noChangeArrowheads="1"/>
          </p:cNvSpPr>
          <p:nvPr>
            <p:ph sz="quarter" idx="1"/>
          </p:nvPr>
        </p:nvSpPr>
        <p:spPr>
          <a:xfrm>
            <a:off x="457200" y="1143000"/>
            <a:ext cx="8229600" cy="5334000"/>
          </a:xfrm>
        </p:spPr>
        <p:txBody>
          <a:bodyPr>
            <a:normAutofit fontScale="92500"/>
          </a:bodyPr>
          <a:lstStyle/>
          <a:p>
            <a:pPr>
              <a:lnSpc>
                <a:spcPct val="90000"/>
              </a:lnSpc>
            </a:pPr>
            <a:r>
              <a:rPr lang="en-US" sz="2400" dirty="0"/>
              <a:t>A 2-D array variable is declared by specifying the type of elements, the name of the variable, followed by the number of rows and number of columns – each is a separate bracket:</a:t>
            </a:r>
          </a:p>
          <a:p>
            <a:pPr>
              <a:lnSpc>
                <a:spcPct val="90000"/>
              </a:lnSpc>
            </a:pPr>
            <a:r>
              <a:rPr lang="en-US" sz="2400" dirty="0"/>
              <a:t>The following declares a 2-D array, </a:t>
            </a:r>
            <a:r>
              <a:rPr lang="en-US" sz="2400" i="1" dirty="0"/>
              <a:t>table</a:t>
            </a:r>
            <a:r>
              <a:rPr lang="en-US" sz="2400" dirty="0"/>
              <a:t>, having 3 rows and 4 columns.</a:t>
            </a:r>
          </a:p>
          <a:p>
            <a:pPr>
              <a:lnSpc>
                <a:spcPct val="90000"/>
              </a:lnSpc>
              <a:buFontTx/>
              <a:buNone/>
            </a:pPr>
            <a:r>
              <a:rPr lang="en-US" sz="2000" dirty="0"/>
              <a:t>			</a:t>
            </a:r>
            <a:r>
              <a:rPr lang="en-US" sz="2200" dirty="0" err="1">
                <a:solidFill>
                  <a:srgbClr val="0033CC"/>
                </a:solidFill>
              </a:rPr>
              <a:t>int</a:t>
            </a:r>
            <a:r>
              <a:rPr lang="en-US" sz="2200" dirty="0">
                <a:solidFill>
                  <a:srgbClr val="0033CC"/>
                </a:solidFill>
              </a:rPr>
              <a:t> table[3][4];</a:t>
            </a:r>
          </a:p>
          <a:p>
            <a:pPr>
              <a:lnSpc>
                <a:spcPct val="90000"/>
              </a:lnSpc>
            </a:pPr>
            <a:r>
              <a:rPr lang="en-US" sz="2400" dirty="0"/>
              <a:t>Both rows and columns are indexed from zero.  So the three rows have indexes 0, 1 and 2 and four the columns have 0, 1, 2, 3.</a:t>
            </a:r>
          </a:p>
          <a:p>
            <a:pPr>
              <a:lnSpc>
                <a:spcPct val="90000"/>
              </a:lnSpc>
            </a:pPr>
            <a:r>
              <a:rPr lang="en-US" sz="2400" dirty="0"/>
              <a:t>As we saw in 1-D array, it is a good practice to declare the sizes as constants.  So a better declaration for the above is:</a:t>
            </a:r>
          </a:p>
          <a:p>
            <a:pPr lvl="2">
              <a:lnSpc>
                <a:spcPct val="90000"/>
              </a:lnSpc>
              <a:buFont typeface="Times New Roman" pitchFamily="18" charset="0"/>
              <a:buNone/>
            </a:pPr>
            <a:r>
              <a:rPr lang="en-US" sz="2000" dirty="0">
                <a:solidFill>
                  <a:srgbClr val="0033CC"/>
                </a:solidFill>
              </a:rPr>
              <a:t>#define ROWS 3</a:t>
            </a:r>
          </a:p>
          <a:p>
            <a:pPr lvl="2">
              <a:lnSpc>
                <a:spcPct val="90000"/>
              </a:lnSpc>
              <a:buFont typeface="Times New Roman" pitchFamily="18" charset="0"/>
              <a:buNone/>
            </a:pPr>
            <a:r>
              <a:rPr lang="en-US" sz="2000" dirty="0">
                <a:solidFill>
                  <a:srgbClr val="0033CC"/>
                </a:solidFill>
              </a:rPr>
              <a:t>#define COLS 4</a:t>
            </a:r>
          </a:p>
          <a:p>
            <a:pPr lvl="2">
              <a:lnSpc>
                <a:spcPct val="90000"/>
              </a:lnSpc>
              <a:buFont typeface="Times New Roman" pitchFamily="18" charset="0"/>
              <a:buNone/>
            </a:pPr>
            <a:endParaRPr lang="en-US" sz="2000" dirty="0">
              <a:solidFill>
                <a:srgbClr val="0033CC"/>
              </a:solidFill>
            </a:endParaRPr>
          </a:p>
          <a:p>
            <a:pPr lvl="2">
              <a:lnSpc>
                <a:spcPct val="90000"/>
              </a:lnSpc>
              <a:buFont typeface="Times New Roman" pitchFamily="18" charset="0"/>
              <a:buNone/>
            </a:pPr>
            <a:r>
              <a:rPr lang="en-US" sz="2000" dirty="0" err="1">
                <a:solidFill>
                  <a:srgbClr val="0033CC"/>
                </a:solidFill>
              </a:rPr>
              <a:t>int</a:t>
            </a:r>
            <a:r>
              <a:rPr lang="en-US" sz="2000" dirty="0">
                <a:solidFill>
                  <a:srgbClr val="0033CC"/>
                </a:solidFill>
              </a:rPr>
              <a:t> table[ROWS][COLS];</a:t>
            </a:r>
          </a:p>
        </p:txBody>
      </p:sp>
      <p:sp>
        <p:nvSpPr>
          <p:cNvPr id="6" name="Slide Number Placeholder 4"/>
          <p:cNvSpPr>
            <a:spLocks noGrp="1"/>
          </p:cNvSpPr>
          <p:nvPr>
            <p:ph type="sldNum" sz="quarter" idx="15"/>
          </p:nvPr>
        </p:nvSpPr>
        <p:spPr/>
        <p:txBody>
          <a:bodyPr/>
          <a:lstStyle/>
          <a:p>
            <a:fld id="{FA22C7D7-DC1C-4DB3-8944-BC51CA0E3DA3}" type="slidenum">
              <a:rPr lang="ar-SA"/>
              <a:pPr/>
              <a:t>38</a:t>
            </a:fld>
            <a:endParaRPr lang="en-US"/>
          </a:p>
        </p:txBody>
      </p:sp>
      <p:pic>
        <p:nvPicPr>
          <p:cNvPr id="449540" name="Picture 4"/>
          <p:cNvPicPr>
            <a:picLocks noChangeAspect="1" noChangeArrowheads="1"/>
          </p:cNvPicPr>
          <p:nvPr/>
        </p:nvPicPr>
        <p:blipFill>
          <a:blip r:embed="rId3" cstate="print"/>
          <a:srcRect/>
          <a:stretch>
            <a:fillRect/>
          </a:stretch>
        </p:blipFill>
        <p:spPr bwMode="auto">
          <a:xfrm>
            <a:off x="4497388" y="5410200"/>
            <a:ext cx="4265612" cy="1125538"/>
          </a:xfrm>
          <a:prstGeom prst="rect">
            <a:avLst/>
          </a:prstGeom>
          <a:noFill/>
          <a:ln w="9525">
            <a:noFill/>
            <a:miter lim="800000"/>
            <a:headEnd/>
            <a:tailEnd/>
          </a:ln>
          <a:effectLst/>
        </p:spPr>
      </p:pic>
    </p:spTree>
    <p:extLst>
      <p:ext uri="{BB962C8B-B14F-4D97-AF65-F5344CB8AC3E}">
        <p14:creationId xmlns:p14="http://schemas.microsoft.com/office/powerpoint/2010/main" val="2328995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95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95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495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495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49539">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49539">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49539">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49539">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nodeType="clickEffect">
                                  <p:stCondLst>
                                    <p:cond delay="0"/>
                                  </p:stCondLst>
                                  <p:childTnLst>
                                    <p:set>
                                      <p:cBhvr>
                                        <p:cTn id="32" dur="1" fill="hold">
                                          <p:stCondLst>
                                            <p:cond delay="0"/>
                                          </p:stCondLst>
                                        </p:cTn>
                                        <p:tgtEl>
                                          <p:spTgt spid="449540"/>
                                        </p:tgtEl>
                                        <p:attrNameLst>
                                          <p:attrName>style.visibility</p:attrName>
                                        </p:attrNameLst>
                                      </p:cBhvr>
                                      <p:to>
                                        <p:strVal val="visible"/>
                                      </p:to>
                                    </p:set>
                                    <p:anim calcmode="lin" valueType="num">
                                      <p:cBhvr>
                                        <p:cTn id="33" dur="500" fill="hold"/>
                                        <p:tgtEl>
                                          <p:spTgt spid="449540"/>
                                        </p:tgtEl>
                                        <p:attrNameLst>
                                          <p:attrName>ppt_w</p:attrName>
                                        </p:attrNameLst>
                                      </p:cBhvr>
                                      <p:tavLst>
                                        <p:tav tm="0">
                                          <p:val>
                                            <p:fltVal val="0"/>
                                          </p:val>
                                        </p:tav>
                                        <p:tav tm="100000">
                                          <p:val>
                                            <p:strVal val="#ppt_w"/>
                                          </p:val>
                                        </p:tav>
                                      </p:tavLst>
                                    </p:anim>
                                    <p:anim calcmode="lin" valueType="num">
                                      <p:cBhvr>
                                        <p:cTn id="34" dur="500" fill="hold"/>
                                        <p:tgtEl>
                                          <p:spTgt spid="44954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9539"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4" name="Rectangle 2"/>
          <p:cNvSpPr>
            <a:spLocks noGrp="1" noChangeArrowheads="1"/>
          </p:cNvSpPr>
          <p:nvPr>
            <p:ph type="title"/>
          </p:nvPr>
        </p:nvSpPr>
        <p:spPr>
          <a:xfrm>
            <a:off x="457200" y="274638"/>
            <a:ext cx="8229600" cy="563562"/>
          </a:xfrm>
        </p:spPr>
        <p:txBody>
          <a:bodyPr>
            <a:normAutofit fontScale="90000"/>
          </a:bodyPr>
          <a:lstStyle/>
          <a:p>
            <a:r>
              <a:rPr lang="en-US" sz="3600"/>
              <a:t>Accessing 2-D Array elements</a:t>
            </a:r>
          </a:p>
        </p:txBody>
      </p:sp>
      <p:sp>
        <p:nvSpPr>
          <p:cNvPr id="453635" name="Rectangle 3"/>
          <p:cNvSpPr>
            <a:spLocks noGrp="1" noChangeArrowheads="1"/>
          </p:cNvSpPr>
          <p:nvPr>
            <p:ph sz="quarter" idx="1"/>
          </p:nvPr>
        </p:nvSpPr>
        <p:spPr>
          <a:xfrm>
            <a:off x="457200" y="838200"/>
            <a:ext cx="8458200" cy="5791200"/>
          </a:xfrm>
        </p:spPr>
        <p:txBody>
          <a:bodyPr/>
          <a:lstStyle/>
          <a:p>
            <a:r>
              <a:rPr lang="en-US" sz="2400" dirty="0"/>
              <a:t>A particular element of a 2-D array, table, is referenced by specifying its row and column indexes:</a:t>
            </a:r>
            <a:r>
              <a:rPr lang="en-US" dirty="0"/>
              <a:t> </a:t>
            </a:r>
          </a:p>
          <a:p>
            <a:pPr lvl="2">
              <a:buFont typeface="Times New Roman" pitchFamily="18" charset="0"/>
              <a:buNone/>
            </a:pPr>
            <a:r>
              <a:rPr lang="en-US" dirty="0"/>
              <a:t> </a:t>
            </a:r>
            <a:r>
              <a:rPr lang="en-US" sz="2000" dirty="0">
                <a:solidFill>
                  <a:srgbClr val="0033CC"/>
                </a:solidFill>
              </a:rPr>
              <a:t>table[</a:t>
            </a:r>
            <a:r>
              <a:rPr lang="en-US" sz="2000" dirty="0" err="1">
                <a:solidFill>
                  <a:srgbClr val="0033CC"/>
                </a:solidFill>
              </a:rPr>
              <a:t>RowIndex</a:t>
            </a:r>
            <a:r>
              <a:rPr lang="en-US" sz="2000" dirty="0" smtClean="0">
                <a:solidFill>
                  <a:srgbClr val="0033CC"/>
                </a:solidFill>
              </a:rPr>
              <a:t>][</a:t>
            </a:r>
            <a:r>
              <a:rPr lang="en-US" sz="2000" dirty="0" err="1" smtClean="0">
                <a:solidFill>
                  <a:srgbClr val="0033CC"/>
                </a:solidFill>
              </a:rPr>
              <a:t>ColumnIndex</a:t>
            </a:r>
            <a:r>
              <a:rPr lang="en-US" sz="2000" dirty="0">
                <a:solidFill>
                  <a:srgbClr val="0033CC"/>
                </a:solidFill>
              </a:rPr>
              <a:t>]</a:t>
            </a:r>
          </a:p>
          <a:p>
            <a:r>
              <a:rPr lang="en-US" sz="2400" dirty="0"/>
              <a:t>For example, given the declaration:</a:t>
            </a:r>
          </a:p>
          <a:p>
            <a:pPr lvl="3">
              <a:buFont typeface="Wingdings" pitchFamily="2" charset="2"/>
              <a:buNone/>
            </a:pPr>
            <a:r>
              <a:rPr lang="en-US" dirty="0" err="1"/>
              <a:t>int</a:t>
            </a:r>
            <a:r>
              <a:rPr lang="en-US" dirty="0"/>
              <a:t> table[3][4];</a:t>
            </a:r>
          </a:p>
          <a:p>
            <a:r>
              <a:rPr lang="en-US" sz="2400" dirty="0"/>
              <a:t>The following stores 64 in the cell with row index 1, column index 3.</a:t>
            </a:r>
          </a:p>
          <a:p>
            <a:pPr lvl="2">
              <a:buFont typeface="Times New Roman" pitchFamily="18" charset="0"/>
              <a:buNone/>
            </a:pPr>
            <a:r>
              <a:rPr lang="en-US" sz="2000" dirty="0">
                <a:solidFill>
                  <a:srgbClr val="0033CC"/>
                </a:solidFill>
              </a:rPr>
              <a:t>table[1][3] = 64;</a:t>
            </a:r>
          </a:p>
          <a:p>
            <a:pPr lvl="3">
              <a:buFont typeface="Wingdings" pitchFamily="2" charset="2"/>
              <a:buNone/>
            </a:pPr>
            <a:endParaRPr lang="en-US" dirty="0"/>
          </a:p>
          <a:p>
            <a:pPr lvl="3">
              <a:buFont typeface="Wingdings" pitchFamily="2" charset="2"/>
              <a:buNone/>
            </a:pPr>
            <a:endParaRPr lang="en-US" dirty="0"/>
          </a:p>
          <a:p>
            <a:r>
              <a:rPr lang="en-US" sz="2400" dirty="0"/>
              <a:t>We use the same format to refer to an element in an expression:</a:t>
            </a:r>
            <a:r>
              <a:rPr lang="en-US" dirty="0"/>
              <a:t> </a:t>
            </a:r>
          </a:p>
          <a:p>
            <a:pPr lvl="2">
              <a:buFont typeface="Times New Roman" pitchFamily="18" charset="0"/>
              <a:buNone/>
            </a:pPr>
            <a:r>
              <a:rPr lang="en-US" sz="2000" dirty="0">
                <a:solidFill>
                  <a:srgbClr val="0033CC"/>
                </a:solidFill>
              </a:rPr>
              <a:t>table[2][3] = table[1][3] + 2;</a:t>
            </a:r>
          </a:p>
        </p:txBody>
      </p:sp>
      <p:sp>
        <p:nvSpPr>
          <p:cNvPr id="7" name="Slide Number Placeholder 4"/>
          <p:cNvSpPr>
            <a:spLocks noGrp="1"/>
          </p:cNvSpPr>
          <p:nvPr>
            <p:ph type="sldNum" sz="quarter" idx="15"/>
          </p:nvPr>
        </p:nvSpPr>
        <p:spPr/>
        <p:txBody>
          <a:bodyPr/>
          <a:lstStyle/>
          <a:p>
            <a:fld id="{65BDFC90-9F54-447E-B72D-B0BB7E288C36}" type="slidenum">
              <a:rPr lang="ar-SA"/>
              <a:pPr/>
              <a:t>39</a:t>
            </a:fld>
            <a:endParaRPr lang="en-US"/>
          </a:p>
        </p:txBody>
      </p:sp>
      <p:pic>
        <p:nvPicPr>
          <p:cNvPr id="453637" name="Picture 5"/>
          <p:cNvPicPr>
            <a:picLocks noChangeAspect="1" noChangeArrowheads="1"/>
          </p:cNvPicPr>
          <p:nvPr/>
        </p:nvPicPr>
        <p:blipFill>
          <a:blip r:embed="rId3" cstate="print"/>
          <a:srcRect/>
          <a:stretch>
            <a:fillRect/>
          </a:stretch>
        </p:blipFill>
        <p:spPr bwMode="auto">
          <a:xfrm>
            <a:off x="4802187" y="3429000"/>
            <a:ext cx="3198813" cy="1123950"/>
          </a:xfrm>
          <a:prstGeom prst="rect">
            <a:avLst/>
          </a:prstGeom>
          <a:noFill/>
          <a:ln w="9525">
            <a:noFill/>
            <a:miter lim="800000"/>
            <a:headEnd/>
            <a:tailEnd/>
          </a:ln>
          <a:effectLst/>
        </p:spPr>
      </p:pic>
      <p:pic>
        <p:nvPicPr>
          <p:cNvPr id="453638" name="Picture 6"/>
          <p:cNvPicPr>
            <a:picLocks noChangeAspect="1" noChangeArrowheads="1"/>
          </p:cNvPicPr>
          <p:nvPr/>
        </p:nvPicPr>
        <p:blipFill>
          <a:blip r:embed="rId4" cstate="print"/>
          <a:srcRect/>
          <a:stretch>
            <a:fillRect/>
          </a:stretch>
        </p:blipFill>
        <p:spPr bwMode="auto">
          <a:xfrm>
            <a:off x="4800600" y="5410200"/>
            <a:ext cx="3190875" cy="1143000"/>
          </a:xfrm>
          <a:prstGeom prst="rect">
            <a:avLst/>
          </a:prstGeom>
          <a:noFill/>
          <a:ln w="9525">
            <a:noFill/>
            <a:miter lim="800000"/>
            <a:headEnd/>
            <a:tailEnd/>
          </a:ln>
          <a:effectLst/>
        </p:spPr>
      </p:pic>
    </p:spTree>
    <p:extLst>
      <p:ext uri="{BB962C8B-B14F-4D97-AF65-F5344CB8AC3E}">
        <p14:creationId xmlns:p14="http://schemas.microsoft.com/office/powerpoint/2010/main" val="370493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363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5363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5363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5363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53635">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53635">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453637"/>
                                        </p:tgtEl>
                                        <p:attrNameLst>
                                          <p:attrName>style.visibility</p:attrName>
                                        </p:attrNameLst>
                                      </p:cBhvr>
                                      <p:to>
                                        <p:strVal val="visible"/>
                                      </p:to>
                                    </p:set>
                                    <p:anim calcmode="lin" valueType="num">
                                      <p:cBhvr>
                                        <p:cTn id="25" dur="500" fill="hold"/>
                                        <p:tgtEl>
                                          <p:spTgt spid="453637"/>
                                        </p:tgtEl>
                                        <p:attrNameLst>
                                          <p:attrName>ppt_w</p:attrName>
                                        </p:attrNameLst>
                                      </p:cBhvr>
                                      <p:tavLst>
                                        <p:tav tm="0">
                                          <p:val>
                                            <p:fltVal val="0"/>
                                          </p:val>
                                        </p:tav>
                                        <p:tav tm="100000">
                                          <p:val>
                                            <p:strVal val="#ppt_w"/>
                                          </p:val>
                                        </p:tav>
                                      </p:tavLst>
                                    </p:anim>
                                    <p:anim calcmode="lin" valueType="num">
                                      <p:cBhvr>
                                        <p:cTn id="26" dur="500" fill="hold"/>
                                        <p:tgtEl>
                                          <p:spTgt spid="453637"/>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53635">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53635">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nodeType="clickEffect">
                                  <p:stCondLst>
                                    <p:cond delay="0"/>
                                  </p:stCondLst>
                                  <p:childTnLst>
                                    <p:set>
                                      <p:cBhvr>
                                        <p:cTn id="36" dur="1" fill="hold">
                                          <p:stCondLst>
                                            <p:cond delay="0"/>
                                          </p:stCondLst>
                                        </p:cTn>
                                        <p:tgtEl>
                                          <p:spTgt spid="453638"/>
                                        </p:tgtEl>
                                        <p:attrNameLst>
                                          <p:attrName>style.visibility</p:attrName>
                                        </p:attrNameLst>
                                      </p:cBhvr>
                                      <p:to>
                                        <p:strVal val="visible"/>
                                      </p:to>
                                    </p:set>
                                    <p:anim calcmode="lin" valueType="num">
                                      <p:cBhvr>
                                        <p:cTn id="37" dur="500" fill="hold"/>
                                        <p:tgtEl>
                                          <p:spTgt spid="453638"/>
                                        </p:tgtEl>
                                        <p:attrNameLst>
                                          <p:attrName>ppt_w</p:attrName>
                                        </p:attrNameLst>
                                      </p:cBhvr>
                                      <p:tavLst>
                                        <p:tav tm="0">
                                          <p:val>
                                            <p:fltVal val="0"/>
                                          </p:val>
                                        </p:tav>
                                        <p:tav tm="100000">
                                          <p:val>
                                            <p:strVal val="#ppt_w"/>
                                          </p:val>
                                        </p:tav>
                                      </p:tavLst>
                                    </p:anim>
                                    <p:anim calcmode="lin" valueType="num">
                                      <p:cBhvr>
                                        <p:cTn id="38" dur="500" fill="hold"/>
                                        <p:tgtEl>
                                          <p:spTgt spid="45363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363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26" name="Rectangle 2"/>
          <p:cNvSpPr>
            <a:spLocks noGrp="1" noChangeArrowheads="1"/>
          </p:cNvSpPr>
          <p:nvPr>
            <p:ph type="title"/>
          </p:nvPr>
        </p:nvSpPr>
        <p:spPr>
          <a:xfrm>
            <a:off x="457200" y="274638"/>
            <a:ext cx="8229600" cy="792162"/>
          </a:xfrm>
        </p:spPr>
        <p:txBody>
          <a:bodyPr/>
          <a:lstStyle/>
          <a:p>
            <a:r>
              <a:rPr lang="en-US" sz="3600"/>
              <a:t>Declaring Arrays</a:t>
            </a:r>
          </a:p>
        </p:txBody>
      </p:sp>
      <p:sp>
        <p:nvSpPr>
          <p:cNvPr id="410627" name="Rectangle 3"/>
          <p:cNvSpPr>
            <a:spLocks noGrp="1" noChangeArrowheads="1"/>
          </p:cNvSpPr>
          <p:nvPr>
            <p:ph sz="quarter" idx="1"/>
          </p:nvPr>
        </p:nvSpPr>
        <p:spPr>
          <a:xfrm>
            <a:off x="457200" y="1447800"/>
            <a:ext cx="8305800" cy="4876800"/>
          </a:xfrm>
        </p:spPr>
        <p:txBody>
          <a:bodyPr/>
          <a:lstStyle/>
          <a:p>
            <a:pPr>
              <a:lnSpc>
                <a:spcPct val="90000"/>
              </a:lnSpc>
            </a:pPr>
            <a:r>
              <a:rPr lang="en-US" sz="2400" dirty="0"/>
              <a:t>To declare an array, we must declare its </a:t>
            </a:r>
            <a:r>
              <a:rPr lang="en-US" sz="2400" dirty="0">
                <a:solidFill>
                  <a:srgbClr val="0033CC"/>
                </a:solidFill>
              </a:rPr>
              <a:t>name</a:t>
            </a:r>
            <a:r>
              <a:rPr lang="en-US" sz="2400" dirty="0"/>
              <a:t>, </a:t>
            </a:r>
            <a:r>
              <a:rPr lang="en-US" sz="2400" dirty="0">
                <a:solidFill>
                  <a:srgbClr val="0033CC"/>
                </a:solidFill>
              </a:rPr>
              <a:t>type of data values</a:t>
            </a:r>
            <a:r>
              <a:rPr lang="en-US" sz="2400" dirty="0"/>
              <a:t> it will store and the </a:t>
            </a:r>
            <a:r>
              <a:rPr lang="en-US" sz="2400" dirty="0">
                <a:solidFill>
                  <a:srgbClr val="0033CC"/>
                </a:solidFill>
              </a:rPr>
              <a:t>number of cells</a:t>
            </a:r>
            <a:r>
              <a:rPr lang="en-US" sz="2400" dirty="0"/>
              <a:t> associated with it.  Example:</a:t>
            </a:r>
          </a:p>
          <a:p>
            <a:pPr>
              <a:lnSpc>
                <a:spcPct val="90000"/>
              </a:lnSpc>
              <a:buFontTx/>
              <a:buNone/>
            </a:pPr>
            <a:endParaRPr lang="en-US" sz="1000" dirty="0"/>
          </a:p>
          <a:p>
            <a:pPr lvl="2">
              <a:lnSpc>
                <a:spcPct val="90000"/>
              </a:lnSpc>
              <a:buFont typeface="Times New Roman" pitchFamily="18" charset="0"/>
              <a:buNone/>
            </a:pPr>
            <a:r>
              <a:rPr lang="en-US" sz="2000" dirty="0">
                <a:latin typeface="Tahoma" pitchFamily="34" charset="0"/>
              </a:rPr>
              <a:t>	double x[8];</a:t>
            </a:r>
          </a:p>
          <a:p>
            <a:pPr>
              <a:lnSpc>
                <a:spcPct val="90000"/>
              </a:lnSpc>
              <a:buFontTx/>
              <a:buNone/>
            </a:pPr>
            <a:endParaRPr lang="en-US" sz="1400" dirty="0">
              <a:latin typeface="Tahoma" pitchFamily="34" charset="0"/>
            </a:endParaRPr>
          </a:p>
          <a:p>
            <a:pPr>
              <a:lnSpc>
                <a:spcPct val="90000"/>
              </a:lnSpc>
            </a:pPr>
            <a:r>
              <a:rPr lang="en-US" sz="2400" dirty="0"/>
              <a:t>This instructs C to associate eight memory cells with the name x; these memory cells will be adjacent to each other in memory.</a:t>
            </a:r>
          </a:p>
          <a:p>
            <a:pPr>
              <a:lnSpc>
                <a:spcPct val="90000"/>
              </a:lnSpc>
            </a:pPr>
            <a:r>
              <a:rPr lang="en-US" sz="2400" dirty="0"/>
              <a:t>You can declare arrays along with regular variables</a:t>
            </a:r>
          </a:p>
          <a:p>
            <a:pPr>
              <a:lnSpc>
                <a:spcPct val="90000"/>
              </a:lnSpc>
              <a:buFontTx/>
              <a:buNone/>
            </a:pPr>
            <a:r>
              <a:rPr lang="en-US" sz="2400" dirty="0">
                <a:latin typeface="Tahoma" pitchFamily="34" charset="0"/>
              </a:rPr>
              <a:t>	double cactus[5], needle, pins[7];</a:t>
            </a:r>
          </a:p>
          <a:p>
            <a:pPr>
              <a:lnSpc>
                <a:spcPct val="90000"/>
              </a:lnSpc>
            </a:pPr>
            <a:r>
              <a:rPr lang="en-US" sz="2400" dirty="0"/>
              <a:t>It is a good practice to define the array size as constant: </a:t>
            </a:r>
          </a:p>
          <a:p>
            <a:pPr lvl="2">
              <a:lnSpc>
                <a:spcPct val="90000"/>
              </a:lnSpc>
              <a:buFont typeface="Times New Roman" pitchFamily="18" charset="0"/>
              <a:buNone/>
            </a:pPr>
            <a:r>
              <a:rPr lang="en-US" sz="2000" dirty="0">
                <a:latin typeface="Tahoma" pitchFamily="34" charset="0"/>
              </a:rPr>
              <a:t>#define ARRAY_SIZE  12</a:t>
            </a:r>
          </a:p>
          <a:p>
            <a:pPr lvl="2">
              <a:lnSpc>
                <a:spcPct val="90000"/>
              </a:lnSpc>
              <a:buFont typeface="Times New Roman" pitchFamily="18" charset="0"/>
              <a:buNone/>
            </a:pPr>
            <a:r>
              <a:rPr lang="en-US" sz="2000" dirty="0" err="1">
                <a:latin typeface="Tahoma" pitchFamily="34" charset="0"/>
              </a:rPr>
              <a:t>int</a:t>
            </a:r>
            <a:r>
              <a:rPr lang="en-US" sz="2000" dirty="0">
                <a:latin typeface="Tahoma" pitchFamily="34" charset="0"/>
              </a:rPr>
              <a:t> </a:t>
            </a:r>
            <a:r>
              <a:rPr lang="en-US" sz="2000" dirty="0" err="1">
                <a:latin typeface="Tahoma" pitchFamily="34" charset="0"/>
              </a:rPr>
              <a:t>myArray</a:t>
            </a:r>
            <a:r>
              <a:rPr lang="en-US" sz="2000" dirty="0">
                <a:latin typeface="Tahoma" pitchFamily="34" charset="0"/>
              </a:rPr>
              <a:t>[ARRAY_SIZE];</a:t>
            </a:r>
            <a:endParaRPr lang="en-US" sz="1800" dirty="0"/>
          </a:p>
        </p:txBody>
      </p:sp>
      <p:sp>
        <p:nvSpPr>
          <p:cNvPr id="6" name="Slide Number Placeholder 4"/>
          <p:cNvSpPr>
            <a:spLocks noGrp="1"/>
          </p:cNvSpPr>
          <p:nvPr>
            <p:ph type="sldNum" sz="quarter" idx="15"/>
          </p:nvPr>
        </p:nvSpPr>
        <p:spPr/>
        <p:txBody>
          <a:bodyPr/>
          <a:lstStyle/>
          <a:p>
            <a:fld id="{AA0F92BB-D78B-4F4C-8489-84AB35D10A07}" type="slidenum">
              <a:rPr lang="ar-SA"/>
              <a:pPr/>
              <a:t>4</a:t>
            </a:fld>
            <a:endParaRPr lang="en-US"/>
          </a:p>
        </p:txBody>
      </p:sp>
      <p:pic>
        <p:nvPicPr>
          <p:cNvPr id="410628" name="Picture 4"/>
          <p:cNvPicPr>
            <a:picLocks noChangeAspect="1" noChangeArrowheads="1"/>
          </p:cNvPicPr>
          <p:nvPr/>
        </p:nvPicPr>
        <p:blipFill>
          <a:blip r:embed="rId3" cstate="print"/>
          <a:srcRect/>
          <a:stretch>
            <a:fillRect/>
          </a:stretch>
        </p:blipFill>
        <p:spPr bwMode="auto">
          <a:xfrm>
            <a:off x="3581400" y="2554288"/>
            <a:ext cx="4670425" cy="493712"/>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0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62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410628"/>
                                        </p:tgtEl>
                                        <p:attrNameLst>
                                          <p:attrName>style.visibility</p:attrName>
                                        </p:attrNameLst>
                                      </p:cBhvr>
                                      <p:to>
                                        <p:strVal val="visible"/>
                                      </p:to>
                                    </p:set>
                                    <p:anim calcmode="lin" valueType="num">
                                      <p:cBhvr>
                                        <p:cTn id="15" dur="500" fill="hold"/>
                                        <p:tgtEl>
                                          <p:spTgt spid="410628"/>
                                        </p:tgtEl>
                                        <p:attrNameLst>
                                          <p:attrName>ppt_w</p:attrName>
                                        </p:attrNameLst>
                                      </p:cBhvr>
                                      <p:tavLst>
                                        <p:tav tm="0">
                                          <p:val>
                                            <p:fltVal val="0"/>
                                          </p:val>
                                        </p:tav>
                                        <p:tav tm="100000">
                                          <p:val>
                                            <p:strVal val="#ppt_w"/>
                                          </p:val>
                                        </p:tav>
                                      </p:tavLst>
                                    </p:anim>
                                    <p:anim calcmode="lin" valueType="num">
                                      <p:cBhvr>
                                        <p:cTn id="16" dur="500" fill="hold"/>
                                        <p:tgtEl>
                                          <p:spTgt spid="410628"/>
                                        </p:tgtEl>
                                        <p:attrNameLst>
                                          <p:attrName>ppt_h</p:attrName>
                                        </p:attrNameLst>
                                      </p:cBhvr>
                                      <p:tavLst>
                                        <p:tav tm="0">
                                          <p:val>
                                            <p:fltVal val="0"/>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10627">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10627">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10627">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10627">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10627">
                                            <p:txEl>
                                              <p:pRg st="8" end="8"/>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1062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586" name="Rectangle 2"/>
          <p:cNvSpPr>
            <a:spLocks noGrp="1" noChangeArrowheads="1"/>
          </p:cNvSpPr>
          <p:nvPr>
            <p:ph type="title"/>
          </p:nvPr>
        </p:nvSpPr>
        <p:spPr>
          <a:xfrm>
            <a:off x="457200" y="274638"/>
            <a:ext cx="8229600" cy="563562"/>
          </a:xfrm>
        </p:spPr>
        <p:txBody>
          <a:bodyPr>
            <a:normAutofit fontScale="90000"/>
          </a:bodyPr>
          <a:lstStyle/>
          <a:p>
            <a:r>
              <a:rPr lang="en-US" sz="3600"/>
              <a:t>Initialization of 2-D Arrays</a:t>
            </a:r>
          </a:p>
        </p:txBody>
      </p:sp>
      <p:sp>
        <p:nvSpPr>
          <p:cNvPr id="451587" name="Rectangle 3"/>
          <p:cNvSpPr>
            <a:spLocks noGrp="1" noChangeArrowheads="1"/>
          </p:cNvSpPr>
          <p:nvPr>
            <p:ph sz="quarter" idx="1"/>
          </p:nvPr>
        </p:nvSpPr>
        <p:spPr>
          <a:xfrm>
            <a:off x="457200" y="838200"/>
            <a:ext cx="8229600" cy="5791200"/>
          </a:xfrm>
        </p:spPr>
        <p:txBody>
          <a:bodyPr>
            <a:normAutofit fontScale="92500" lnSpcReduction="20000"/>
          </a:bodyPr>
          <a:lstStyle/>
          <a:p>
            <a:r>
              <a:rPr lang="en-US" sz="2400" dirty="0"/>
              <a:t>As with 1-D arrays, if we already have the values to assign to the array at the point of declaration, then we can declare and initialize the 2-D array at the same time.</a:t>
            </a:r>
          </a:p>
          <a:p>
            <a:r>
              <a:rPr lang="en-US" sz="2400" dirty="0"/>
              <a:t>The format is similar to 1-D array initialization except that a nested list is used, where each inner list represents a row.</a:t>
            </a:r>
          </a:p>
          <a:p>
            <a:r>
              <a:rPr lang="en-US" sz="2400" dirty="0"/>
              <a:t>For example, the following declares and initializes our table.</a:t>
            </a:r>
          </a:p>
          <a:p>
            <a:pPr lvl="2">
              <a:buFont typeface="Times New Roman" pitchFamily="18" charset="0"/>
              <a:buNone/>
            </a:pPr>
            <a:r>
              <a:rPr lang="en-US" sz="2000" dirty="0" err="1">
                <a:solidFill>
                  <a:srgbClr val="0033CC"/>
                </a:solidFill>
              </a:rPr>
              <a:t>int</a:t>
            </a:r>
            <a:r>
              <a:rPr lang="en-US" sz="2000" dirty="0">
                <a:solidFill>
                  <a:srgbClr val="0033CC"/>
                </a:solidFill>
              </a:rPr>
              <a:t> table[3][4] = { {1,2,2,1}, {3,4,4,3}, {5,6,6,5} }</a:t>
            </a:r>
          </a:p>
          <a:p>
            <a:endParaRPr lang="en-US" sz="2400" dirty="0"/>
          </a:p>
          <a:p>
            <a:endParaRPr lang="en-US" sz="2400" dirty="0"/>
          </a:p>
          <a:p>
            <a:endParaRPr lang="en-US" sz="2400" dirty="0"/>
          </a:p>
          <a:p>
            <a:endParaRPr lang="en-US" sz="2400" dirty="0"/>
          </a:p>
          <a:p>
            <a:r>
              <a:rPr lang="en-US" sz="2400" dirty="0"/>
              <a:t>Like 1-D array, if you provide less values than the declared size, the remaining cells are set to zero.</a:t>
            </a:r>
          </a:p>
          <a:p>
            <a:r>
              <a:rPr lang="en-US" sz="2400" dirty="0"/>
              <a:t>However, unlike 1-D array where you can skip the size, here you must give at least the number of columns.</a:t>
            </a:r>
          </a:p>
          <a:p>
            <a:pPr lvl="2">
              <a:buFont typeface="Times New Roman" pitchFamily="18" charset="0"/>
              <a:buNone/>
            </a:pPr>
            <a:r>
              <a:rPr lang="en-US" sz="2000" dirty="0" err="1">
                <a:solidFill>
                  <a:srgbClr val="0033CC"/>
                </a:solidFill>
              </a:rPr>
              <a:t>int</a:t>
            </a:r>
            <a:r>
              <a:rPr lang="en-US" sz="2000" dirty="0">
                <a:solidFill>
                  <a:srgbClr val="0033CC"/>
                </a:solidFill>
              </a:rPr>
              <a:t> table[][4] = { {1,2,2,1}, {3,4,4,3}, {5,6,6,5} }     </a:t>
            </a:r>
            <a:r>
              <a:rPr lang="en-US" sz="2000" dirty="0">
                <a:solidFill>
                  <a:srgbClr val="008000"/>
                </a:solidFill>
              </a:rPr>
              <a:t>//OK</a:t>
            </a:r>
          </a:p>
          <a:p>
            <a:pPr lvl="2">
              <a:buFont typeface="Times New Roman" pitchFamily="18" charset="0"/>
              <a:buNone/>
            </a:pPr>
            <a:r>
              <a:rPr lang="en-US" sz="2000" dirty="0" err="1">
                <a:solidFill>
                  <a:srgbClr val="0033CC"/>
                </a:solidFill>
              </a:rPr>
              <a:t>int</a:t>
            </a:r>
            <a:r>
              <a:rPr lang="en-US" sz="2000" dirty="0">
                <a:solidFill>
                  <a:srgbClr val="0033CC"/>
                </a:solidFill>
              </a:rPr>
              <a:t> table[][] = { {1,2,2,1}, {3,4,4,3}, {5,6,6,5} }      </a:t>
            </a:r>
            <a:r>
              <a:rPr lang="en-US" sz="2000" dirty="0">
                <a:solidFill>
                  <a:srgbClr val="FF3300"/>
                </a:solidFill>
              </a:rPr>
              <a:t>//WRONG!</a:t>
            </a:r>
          </a:p>
        </p:txBody>
      </p:sp>
      <p:sp>
        <p:nvSpPr>
          <p:cNvPr id="6" name="Slide Number Placeholder 4"/>
          <p:cNvSpPr>
            <a:spLocks noGrp="1"/>
          </p:cNvSpPr>
          <p:nvPr>
            <p:ph type="sldNum" sz="quarter" idx="15"/>
          </p:nvPr>
        </p:nvSpPr>
        <p:spPr/>
        <p:txBody>
          <a:bodyPr/>
          <a:lstStyle/>
          <a:p>
            <a:fld id="{C2FE3CFC-0C06-41F5-A485-966B3BA233DD}" type="slidenum">
              <a:rPr lang="ar-SA"/>
              <a:pPr/>
              <a:t>40</a:t>
            </a:fld>
            <a:endParaRPr lang="en-US"/>
          </a:p>
        </p:txBody>
      </p:sp>
      <p:pic>
        <p:nvPicPr>
          <p:cNvPr id="451589" name="Picture 5"/>
          <p:cNvPicPr>
            <a:picLocks noChangeAspect="1" noChangeArrowheads="1"/>
          </p:cNvPicPr>
          <p:nvPr/>
        </p:nvPicPr>
        <p:blipFill>
          <a:blip r:embed="rId3" cstate="print"/>
          <a:srcRect/>
          <a:stretch>
            <a:fillRect/>
          </a:stretch>
        </p:blipFill>
        <p:spPr bwMode="auto">
          <a:xfrm>
            <a:off x="2057400" y="3344863"/>
            <a:ext cx="3271838" cy="1150937"/>
          </a:xfrm>
          <a:prstGeom prst="rect">
            <a:avLst/>
          </a:prstGeom>
          <a:noFill/>
          <a:ln w="9525">
            <a:noFill/>
            <a:miter lim="800000"/>
            <a:headEnd/>
            <a:tailEnd/>
          </a:ln>
          <a:effectLst/>
        </p:spPr>
      </p:pic>
    </p:spTree>
    <p:extLst>
      <p:ext uri="{BB962C8B-B14F-4D97-AF65-F5344CB8AC3E}">
        <p14:creationId xmlns:p14="http://schemas.microsoft.com/office/powerpoint/2010/main" val="2471050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15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15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1587">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51587">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3" presetClass="entr" presetSubtype="16" fill="hold" nodeType="clickEffect">
                                  <p:stCondLst>
                                    <p:cond delay="0"/>
                                  </p:stCondLst>
                                  <p:childTnLst>
                                    <p:set>
                                      <p:cBhvr>
                                        <p:cTn id="20" dur="1" fill="hold">
                                          <p:stCondLst>
                                            <p:cond delay="0"/>
                                          </p:stCondLst>
                                        </p:cTn>
                                        <p:tgtEl>
                                          <p:spTgt spid="451589"/>
                                        </p:tgtEl>
                                        <p:attrNameLst>
                                          <p:attrName>style.visibility</p:attrName>
                                        </p:attrNameLst>
                                      </p:cBhvr>
                                      <p:to>
                                        <p:strVal val="visible"/>
                                      </p:to>
                                    </p:set>
                                    <p:anim calcmode="lin" valueType="num">
                                      <p:cBhvr>
                                        <p:cTn id="21" dur="500" fill="hold"/>
                                        <p:tgtEl>
                                          <p:spTgt spid="451589"/>
                                        </p:tgtEl>
                                        <p:attrNameLst>
                                          <p:attrName>ppt_w</p:attrName>
                                        </p:attrNameLst>
                                      </p:cBhvr>
                                      <p:tavLst>
                                        <p:tav tm="0">
                                          <p:val>
                                            <p:fltVal val="0"/>
                                          </p:val>
                                        </p:tav>
                                        <p:tav tm="100000">
                                          <p:val>
                                            <p:strVal val="#ppt_w"/>
                                          </p:val>
                                        </p:tav>
                                      </p:tavLst>
                                    </p:anim>
                                    <p:anim calcmode="lin" valueType="num">
                                      <p:cBhvr>
                                        <p:cTn id="22" dur="500" fill="hold"/>
                                        <p:tgtEl>
                                          <p:spTgt spid="451589"/>
                                        </p:tgtEl>
                                        <p:attrNameLst>
                                          <p:attrName>ppt_h</p:attrName>
                                        </p:attrNameLst>
                                      </p:cBhvr>
                                      <p:tavLst>
                                        <p:tav tm="0">
                                          <p:val>
                                            <p:fltVal val="0"/>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51587">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51587">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51587">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5158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1587"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26" name="Rectangle 2"/>
          <p:cNvSpPr>
            <a:spLocks noGrp="1" noChangeArrowheads="1"/>
          </p:cNvSpPr>
          <p:nvPr>
            <p:ph type="title"/>
          </p:nvPr>
        </p:nvSpPr>
        <p:spPr>
          <a:xfrm>
            <a:off x="457200" y="274638"/>
            <a:ext cx="8229600" cy="411162"/>
          </a:xfrm>
        </p:spPr>
        <p:txBody>
          <a:bodyPr>
            <a:normAutofit fontScale="90000"/>
          </a:bodyPr>
          <a:lstStyle/>
          <a:p>
            <a:r>
              <a:rPr lang="en-US" sz="3600"/>
              <a:t>Processing 2-D Arrays</a:t>
            </a:r>
          </a:p>
        </p:txBody>
      </p:sp>
      <p:sp>
        <p:nvSpPr>
          <p:cNvPr id="410627" name="Rectangle 3"/>
          <p:cNvSpPr>
            <a:spLocks noGrp="1" noChangeArrowheads="1"/>
          </p:cNvSpPr>
          <p:nvPr>
            <p:ph sz="quarter" idx="1"/>
          </p:nvPr>
        </p:nvSpPr>
        <p:spPr>
          <a:xfrm>
            <a:off x="457200" y="914400"/>
            <a:ext cx="8686800" cy="5715000"/>
          </a:xfrm>
        </p:spPr>
        <p:txBody>
          <a:bodyPr>
            <a:normAutofit fontScale="92500" lnSpcReduction="20000"/>
          </a:bodyPr>
          <a:lstStyle/>
          <a:p>
            <a:r>
              <a:rPr lang="en-US" sz="2400" dirty="0"/>
              <a:t>To process 2-D array, we need to extend the loop we normally use with 1-D array to nested loops.  This can be done either row-wise or column-wise.</a:t>
            </a:r>
          </a:p>
          <a:p>
            <a:r>
              <a:rPr lang="en-US" sz="2400" dirty="0"/>
              <a:t>To process the elements row-wise, we use:</a:t>
            </a:r>
          </a:p>
          <a:p>
            <a:pPr lvl="1">
              <a:buFont typeface="Wingdings" pitchFamily="2" charset="2"/>
              <a:buNone/>
            </a:pPr>
            <a:r>
              <a:rPr lang="en-US" sz="1900" dirty="0"/>
              <a:t>      </a:t>
            </a:r>
            <a:r>
              <a:rPr lang="en-US" sz="1900" dirty="0">
                <a:solidFill>
                  <a:srgbClr val="0033CC"/>
                </a:solidFill>
              </a:rPr>
              <a:t>for(</a:t>
            </a:r>
            <a:r>
              <a:rPr lang="en-US" sz="1900" dirty="0" err="1">
                <a:solidFill>
                  <a:srgbClr val="0033CC"/>
                </a:solidFill>
              </a:rPr>
              <a:t>int</a:t>
            </a:r>
            <a:r>
              <a:rPr lang="en-US" sz="1900" dirty="0">
                <a:solidFill>
                  <a:srgbClr val="0033CC"/>
                </a:solidFill>
              </a:rPr>
              <a:t> </a:t>
            </a:r>
            <a:r>
              <a:rPr lang="en-US" sz="1900" dirty="0" err="1">
                <a:solidFill>
                  <a:srgbClr val="0033CC"/>
                </a:solidFill>
              </a:rPr>
              <a:t>rowIndex</a:t>
            </a:r>
            <a:r>
              <a:rPr lang="en-US" sz="1900" dirty="0">
                <a:solidFill>
                  <a:srgbClr val="0033CC"/>
                </a:solidFill>
              </a:rPr>
              <a:t> = 0; </a:t>
            </a:r>
            <a:r>
              <a:rPr lang="en-US" sz="1900" dirty="0" err="1">
                <a:solidFill>
                  <a:srgbClr val="0033CC"/>
                </a:solidFill>
              </a:rPr>
              <a:t>rowIndex</a:t>
            </a:r>
            <a:r>
              <a:rPr lang="en-US" sz="1900" dirty="0">
                <a:solidFill>
                  <a:srgbClr val="0033CC"/>
                </a:solidFill>
              </a:rPr>
              <a:t> &lt; ROWS; </a:t>
            </a:r>
            <a:r>
              <a:rPr lang="en-US" sz="1900" dirty="0" err="1">
                <a:solidFill>
                  <a:srgbClr val="0033CC"/>
                </a:solidFill>
              </a:rPr>
              <a:t>rowIndex</a:t>
            </a:r>
            <a:r>
              <a:rPr lang="en-US" sz="1900" dirty="0">
                <a:solidFill>
                  <a:srgbClr val="0033CC"/>
                </a:solidFill>
              </a:rPr>
              <a:t>++){</a:t>
            </a:r>
          </a:p>
          <a:p>
            <a:pPr lvl="1">
              <a:buFont typeface="Wingdings" pitchFamily="2" charset="2"/>
              <a:buNone/>
            </a:pPr>
            <a:r>
              <a:rPr lang="en-US" sz="1900" dirty="0">
                <a:solidFill>
                  <a:srgbClr val="0033CC"/>
                </a:solidFill>
              </a:rPr>
              <a:t>          //process row# </a:t>
            </a:r>
            <a:r>
              <a:rPr lang="en-US" sz="1900" dirty="0" err="1">
                <a:solidFill>
                  <a:srgbClr val="0033CC"/>
                </a:solidFill>
              </a:rPr>
              <a:t>rowIndex</a:t>
            </a:r>
            <a:r>
              <a:rPr lang="en-US" sz="1900" dirty="0">
                <a:solidFill>
                  <a:srgbClr val="0033CC"/>
                </a:solidFill>
              </a:rPr>
              <a:t>;</a:t>
            </a:r>
          </a:p>
          <a:p>
            <a:pPr lvl="1">
              <a:buFont typeface="Wingdings" pitchFamily="2" charset="2"/>
              <a:buNone/>
            </a:pPr>
            <a:r>
              <a:rPr lang="en-US" sz="1900" dirty="0">
                <a:solidFill>
                  <a:srgbClr val="0033CC"/>
                </a:solidFill>
              </a:rPr>
              <a:t>      }</a:t>
            </a:r>
          </a:p>
          <a:p>
            <a:pPr lvl="1"/>
            <a:r>
              <a:rPr lang="en-US" sz="2000" dirty="0"/>
              <a:t>But processing a row involves processing each element of that row; </a:t>
            </a:r>
            <a:r>
              <a:rPr lang="en-US" sz="2000" dirty="0" smtClean="0"/>
              <a:t>   so </a:t>
            </a:r>
            <a:r>
              <a:rPr lang="en-US" sz="2000" dirty="0"/>
              <a:t>the complete algorithm is:</a:t>
            </a:r>
          </a:p>
          <a:p>
            <a:pPr lvl="1">
              <a:buFont typeface="Wingdings" pitchFamily="2" charset="2"/>
              <a:buNone/>
            </a:pPr>
            <a:r>
              <a:rPr lang="en-US" sz="1600" dirty="0">
                <a:solidFill>
                  <a:srgbClr val="0033CC"/>
                </a:solidFill>
              </a:rPr>
              <a:t>   </a:t>
            </a:r>
            <a:r>
              <a:rPr lang="en-US" sz="1900" dirty="0">
                <a:solidFill>
                  <a:srgbClr val="0033CC"/>
                </a:solidFill>
              </a:rPr>
              <a:t>for(</a:t>
            </a:r>
            <a:r>
              <a:rPr lang="en-US" sz="1900" dirty="0" err="1">
                <a:solidFill>
                  <a:srgbClr val="0033CC"/>
                </a:solidFill>
              </a:rPr>
              <a:t>int</a:t>
            </a:r>
            <a:r>
              <a:rPr lang="en-US" sz="1900" dirty="0">
                <a:solidFill>
                  <a:srgbClr val="0033CC"/>
                </a:solidFill>
              </a:rPr>
              <a:t> </a:t>
            </a:r>
            <a:r>
              <a:rPr lang="en-US" sz="1900" dirty="0" err="1">
                <a:solidFill>
                  <a:srgbClr val="0033CC"/>
                </a:solidFill>
              </a:rPr>
              <a:t>rowIndex</a:t>
            </a:r>
            <a:r>
              <a:rPr lang="en-US" sz="1900" dirty="0">
                <a:solidFill>
                  <a:srgbClr val="0033CC"/>
                </a:solidFill>
              </a:rPr>
              <a:t> = 0; </a:t>
            </a:r>
            <a:r>
              <a:rPr lang="en-US" sz="1900" dirty="0" err="1">
                <a:solidFill>
                  <a:srgbClr val="0033CC"/>
                </a:solidFill>
              </a:rPr>
              <a:t>rowIndex</a:t>
            </a:r>
            <a:r>
              <a:rPr lang="en-US" sz="1900" dirty="0">
                <a:solidFill>
                  <a:srgbClr val="0033CC"/>
                </a:solidFill>
              </a:rPr>
              <a:t> &lt; ROWS; </a:t>
            </a:r>
            <a:r>
              <a:rPr lang="en-US" sz="1900" dirty="0" err="1">
                <a:solidFill>
                  <a:srgbClr val="0033CC"/>
                </a:solidFill>
              </a:rPr>
              <a:t>rowIndex</a:t>
            </a:r>
            <a:r>
              <a:rPr lang="en-US" sz="1900" dirty="0">
                <a:solidFill>
                  <a:srgbClr val="0033CC"/>
                </a:solidFill>
              </a:rPr>
              <a:t>++){</a:t>
            </a:r>
          </a:p>
          <a:p>
            <a:pPr lvl="1">
              <a:buFont typeface="Wingdings" pitchFamily="2" charset="2"/>
              <a:buNone/>
            </a:pPr>
            <a:r>
              <a:rPr lang="en-US" sz="1900" dirty="0">
                <a:solidFill>
                  <a:srgbClr val="0033CC"/>
                </a:solidFill>
              </a:rPr>
              <a:t>       //  process row# </a:t>
            </a:r>
            <a:r>
              <a:rPr lang="en-US" sz="1900" dirty="0" err="1">
                <a:solidFill>
                  <a:srgbClr val="0033CC"/>
                </a:solidFill>
              </a:rPr>
              <a:t>rowIndex</a:t>
            </a:r>
            <a:endParaRPr lang="en-US" sz="1900" dirty="0">
              <a:solidFill>
                <a:srgbClr val="0033CC"/>
              </a:solidFill>
            </a:endParaRPr>
          </a:p>
          <a:p>
            <a:pPr lvl="1">
              <a:buFont typeface="Wingdings" pitchFamily="2" charset="2"/>
              <a:buNone/>
            </a:pPr>
            <a:r>
              <a:rPr lang="en-US" sz="1900" dirty="0">
                <a:solidFill>
                  <a:srgbClr val="0033CC"/>
                </a:solidFill>
              </a:rPr>
              <a:t>       for(</a:t>
            </a:r>
            <a:r>
              <a:rPr lang="en-US" sz="1900" dirty="0" err="1">
                <a:solidFill>
                  <a:srgbClr val="0033CC"/>
                </a:solidFill>
              </a:rPr>
              <a:t>int</a:t>
            </a:r>
            <a:r>
              <a:rPr lang="en-US" sz="1900" dirty="0">
                <a:solidFill>
                  <a:srgbClr val="0033CC"/>
                </a:solidFill>
              </a:rPr>
              <a:t> </a:t>
            </a:r>
            <a:r>
              <a:rPr lang="en-US" sz="1900" dirty="0" err="1">
                <a:solidFill>
                  <a:srgbClr val="0033CC"/>
                </a:solidFill>
              </a:rPr>
              <a:t>columnIndex</a:t>
            </a:r>
            <a:r>
              <a:rPr lang="en-US" sz="1900" dirty="0">
                <a:solidFill>
                  <a:srgbClr val="0033CC"/>
                </a:solidFill>
              </a:rPr>
              <a:t> = 0; </a:t>
            </a:r>
            <a:r>
              <a:rPr lang="en-US" sz="1900" dirty="0" err="1">
                <a:solidFill>
                  <a:srgbClr val="0033CC"/>
                </a:solidFill>
              </a:rPr>
              <a:t>columnIndex</a:t>
            </a:r>
            <a:r>
              <a:rPr lang="en-US" sz="1900" dirty="0">
                <a:solidFill>
                  <a:srgbClr val="0033CC"/>
                </a:solidFill>
              </a:rPr>
              <a:t> &lt; COLUMNS; </a:t>
            </a:r>
            <a:r>
              <a:rPr lang="en-US" sz="1900" dirty="0" err="1">
                <a:solidFill>
                  <a:srgbClr val="0033CC"/>
                </a:solidFill>
              </a:rPr>
              <a:t>columnIndex</a:t>
            </a:r>
            <a:r>
              <a:rPr lang="en-US" sz="1900" dirty="0">
                <a:solidFill>
                  <a:srgbClr val="0033CC"/>
                </a:solidFill>
              </a:rPr>
              <a:t>++)</a:t>
            </a:r>
          </a:p>
          <a:p>
            <a:pPr lvl="1">
              <a:buFont typeface="Wingdings" pitchFamily="2" charset="2"/>
              <a:buNone/>
            </a:pPr>
            <a:r>
              <a:rPr lang="en-US" sz="1900" dirty="0">
                <a:solidFill>
                  <a:srgbClr val="0033CC"/>
                </a:solidFill>
              </a:rPr>
              <a:t>           //process element array[</a:t>
            </a:r>
            <a:r>
              <a:rPr lang="en-US" sz="1900" dirty="0" err="1">
                <a:solidFill>
                  <a:srgbClr val="0033CC"/>
                </a:solidFill>
              </a:rPr>
              <a:t>rowIndex</a:t>
            </a:r>
            <a:r>
              <a:rPr lang="en-US" sz="1900" dirty="0">
                <a:solidFill>
                  <a:srgbClr val="0033CC"/>
                </a:solidFill>
              </a:rPr>
              <a:t>][</a:t>
            </a:r>
            <a:r>
              <a:rPr lang="en-US" sz="1900" dirty="0" err="1">
                <a:solidFill>
                  <a:srgbClr val="0033CC"/>
                </a:solidFill>
              </a:rPr>
              <a:t>columnIndex</a:t>
            </a:r>
            <a:r>
              <a:rPr lang="en-US" sz="1900" dirty="0">
                <a:solidFill>
                  <a:srgbClr val="0033CC"/>
                </a:solidFill>
              </a:rPr>
              <a:t>]</a:t>
            </a:r>
          </a:p>
          <a:p>
            <a:pPr lvl="1">
              <a:buFont typeface="Wingdings" pitchFamily="2" charset="2"/>
              <a:buNone/>
            </a:pPr>
            <a:r>
              <a:rPr lang="en-US" sz="1600" dirty="0">
                <a:solidFill>
                  <a:srgbClr val="0033CC"/>
                </a:solidFill>
              </a:rPr>
              <a:t>   }</a:t>
            </a:r>
          </a:p>
          <a:p>
            <a:r>
              <a:rPr lang="en-US" sz="2400" dirty="0"/>
              <a:t>To process elements of a 2-D array column-wise, we use:</a:t>
            </a:r>
          </a:p>
          <a:p>
            <a:pPr lvl="1">
              <a:buFont typeface="Wingdings" pitchFamily="2" charset="2"/>
              <a:buNone/>
            </a:pPr>
            <a:r>
              <a:rPr lang="en-US" sz="1400" dirty="0"/>
              <a:t>   </a:t>
            </a:r>
            <a:r>
              <a:rPr lang="en-US" sz="1900" dirty="0">
                <a:solidFill>
                  <a:srgbClr val="0033CC"/>
                </a:solidFill>
              </a:rPr>
              <a:t>for(</a:t>
            </a:r>
            <a:r>
              <a:rPr lang="en-US" sz="1900" dirty="0" err="1">
                <a:solidFill>
                  <a:srgbClr val="0033CC"/>
                </a:solidFill>
              </a:rPr>
              <a:t>int</a:t>
            </a:r>
            <a:r>
              <a:rPr lang="en-US" sz="1900" dirty="0">
                <a:solidFill>
                  <a:srgbClr val="0033CC"/>
                </a:solidFill>
              </a:rPr>
              <a:t> </a:t>
            </a:r>
            <a:r>
              <a:rPr lang="en-US" sz="1900" dirty="0" err="1">
                <a:solidFill>
                  <a:srgbClr val="0033CC"/>
                </a:solidFill>
              </a:rPr>
              <a:t>columnIndex</a:t>
            </a:r>
            <a:r>
              <a:rPr lang="en-US" sz="1900" dirty="0">
                <a:solidFill>
                  <a:srgbClr val="0033CC"/>
                </a:solidFill>
              </a:rPr>
              <a:t> = 0; </a:t>
            </a:r>
            <a:r>
              <a:rPr lang="en-US" sz="1900" dirty="0" err="1">
                <a:solidFill>
                  <a:srgbClr val="0033CC"/>
                </a:solidFill>
              </a:rPr>
              <a:t>columnIndex</a:t>
            </a:r>
            <a:r>
              <a:rPr lang="en-US" sz="1900" dirty="0">
                <a:solidFill>
                  <a:srgbClr val="0033CC"/>
                </a:solidFill>
              </a:rPr>
              <a:t> &lt; COLUMNS; </a:t>
            </a:r>
            <a:r>
              <a:rPr lang="en-US" sz="1900" dirty="0" err="1">
                <a:solidFill>
                  <a:srgbClr val="0033CC"/>
                </a:solidFill>
              </a:rPr>
              <a:t>columnIndex</a:t>
            </a:r>
            <a:r>
              <a:rPr lang="en-US" sz="1900" dirty="0">
                <a:solidFill>
                  <a:srgbClr val="0033CC"/>
                </a:solidFill>
              </a:rPr>
              <a:t>++){</a:t>
            </a:r>
          </a:p>
          <a:p>
            <a:pPr lvl="1">
              <a:buFont typeface="Wingdings" pitchFamily="2" charset="2"/>
              <a:buNone/>
            </a:pPr>
            <a:r>
              <a:rPr lang="en-US" sz="1900" dirty="0">
                <a:solidFill>
                  <a:srgbClr val="0033CC"/>
                </a:solidFill>
              </a:rPr>
              <a:t>       //  process column# </a:t>
            </a:r>
            <a:r>
              <a:rPr lang="en-US" sz="1900" dirty="0" err="1">
                <a:solidFill>
                  <a:srgbClr val="0033CC"/>
                </a:solidFill>
              </a:rPr>
              <a:t>columnIndex</a:t>
            </a:r>
            <a:endParaRPr lang="en-US" sz="1900" dirty="0">
              <a:solidFill>
                <a:srgbClr val="0033CC"/>
              </a:solidFill>
            </a:endParaRPr>
          </a:p>
          <a:p>
            <a:pPr lvl="1">
              <a:buFont typeface="Wingdings" pitchFamily="2" charset="2"/>
              <a:buNone/>
            </a:pPr>
            <a:r>
              <a:rPr lang="en-US" sz="1900" dirty="0">
                <a:solidFill>
                  <a:srgbClr val="0033CC"/>
                </a:solidFill>
              </a:rPr>
              <a:t>       for(</a:t>
            </a:r>
            <a:r>
              <a:rPr lang="en-US" sz="1900" dirty="0" err="1">
                <a:solidFill>
                  <a:srgbClr val="0033CC"/>
                </a:solidFill>
              </a:rPr>
              <a:t>rowIndex</a:t>
            </a:r>
            <a:r>
              <a:rPr lang="en-US" sz="1900" dirty="0">
                <a:solidFill>
                  <a:srgbClr val="0033CC"/>
                </a:solidFill>
              </a:rPr>
              <a:t> = 0; </a:t>
            </a:r>
            <a:r>
              <a:rPr lang="en-US" sz="1900" dirty="0" err="1">
                <a:solidFill>
                  <a:srgbClr val="0033CC"/>
                </a:solidFill>
              </a:rPr>
              <a:t>rowIndex</a:t>
            </a:r>
            <a:r>
              <a:rPr lang="en-US" sz="1900" dirty="0">
                <a:solidFill>
                  <a:srgbClr val="0033CC"/>
                </a:solidFill>
              </a:rPr>
              <a:t> &lt; ROWS; </a:t>
            </a:r>
            <a:r>
              <a:rPr lang="en-US" sz="1900" dirty="0" err="1">
                <a:solidFill>
                  <a:srgbClr val="0033CC"/>
                </a:solidFill>
              </a:rPr>
              <a:t>rowIndex</a:t>
            </a:r>
            <a:r>
              <a:rPr lang="en-US" sz="1900" dirty="0">
                <a:solidFill>
                  <a:srgbClr val="0033CC"/>
                </a:solidFill>
              </a:rPr>
              <a:t>++)</a:t>
            </a:r>
          </a:p>
          <a:p>
            <a:pPr lvl="1">
              <a:buFont typeface="Wingdings" pitchFamily="2" charset="2"/>
              <a:buNone/>
            </a:pPr>
            <a:r>
              <a:rPr lang="en-US" sz="1900" dirty="0">
                <a:solidFill>
                  <a:srgbClr val="0033CC"/>
                </a:solidFill>
              </a:rPr>
              <a:t>           process element array[</a:t>
            </a:r>
            <a:r>
              <a:rPr lang="en-US" sz="1900" dirty="0" err="1">
                <a:solidFill>
                  <a:srgbClr val="0033CC"/>
                </a:solidFill>
              </a:rPr>
              <a:t>rowIndex</a:t>
            </a:r>
            <a:r>
              <a:rPr lang="en-US" sz="1900" dirty="0">
                <a:solidFill>
                  <a:srgbClr val="0033CC"/>
                </a:solidFill>
              </a:rPr>
              <a:t>][</a:t>
            </a:r>
            <a:r>
              <a:rPr lang="en-US" sz="1900" dirty="0" err="1">
                <a:solidFill>
                  <a:srgbClr val="0033CC"/>
                </a:solidFill>
              </a:rPr>
              <a:t>columnIndex</a:t>
            </a:r>
            <a:r>
              <a:rPr lang="en-US" sz="1900" dirty="0">
                <a:solidFill>
                  <a:srgbClr val="0033CC"/>
                </a:solidFill>
              </a:rPr>
              <a:t>]</a:t>
            </a:r>
          </a:p>
          <a:p>
            <a:pPr lvl="1">
              <a:buFont typeface="Wingdings" pitchFamily="2" charset="2"/>
              <a:buNone/>
            </a:pPr>
            <a:r>
              <a:rPr lang="en-US" sz="1900" dirty="0">
                <a:solidFill>
                  <a:srgbClr val="0033CC"/>
                </a:solidFill>
              </a:rPr>
              <a:t>   }</a:t>
            </a:r>
          </a:p>
        </p:txBody>
      </p:sp>
      <p:sp>
        <p:nvSpPr>
          <p:cNvPr id="5" name="Slide Number Placeholder 4"/>
          <p:cNvSpPr>
            <a:spLocks noGrp="1"/>
          </p:cNvSpPr>
          <p:nvPr>
            <p:ph type="sldNum" sz="quarter" idx="15"/>
          </p:nvPr>
        </p:nvSpPr>
        <p:spPr/>
        <p:txBody>
          <a:bodyPr/>
          <a:lstStyle/>
          <a:p>
            <a:fld id="{1DB95BC0-8B17-4CA4-96F7-43F57EBE2297}" type="slidenum">
              <a:rPr lang="ar-SA"/>
              <a:pPr/>
              <a:t>41</a:t>
            </a:fld>
            <a:endParaRPr lang="en-US"/>
          </a:p>
        </p:txBody>
      </p:sp>
    </p:spTree>
    <p:extLst>
      <p:ext uri="{BB962C8B-B14F-4D97-AF65-F5344CB8AC3E}">
        <p14:creationId xmlns:p14="http://schemas.microsoft.com/office/powerpoint/2010/main" val="1276267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0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06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06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06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1062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1062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1062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1062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1062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10627">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10627">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10627">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10627">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10627">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10627">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10627">
                                            <p:txEl>
                                              <p:pRg st="15" end="15"/>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410627">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627" grpId="0" build="p" bldLvl="2"/>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5682" name="Rectangle 2"/>
          <p:cNvSpPr>
            <a:spLocks noGrp="1" noChangeArrowheads="1"/>
          </p:cNvSpPr>
          <p:nvPr>
            <p:ph type="title"/>
          </p:nvPr>
        </p:nvSpPr>
        <p:spPr>
          <a:xfrm>
            <a:off x="152400" y="76200"/>
            <a:ext cx="8839200" cy="563563"/>
          </a:xfrm>
        </p:spPr>
        <p:txBody>
          <a:bodyPr>
            <a:normAutofit fontScale="90000"/>
          </a:bodyPr>
          <a:lstStyle/>
          <a:p>
            <a:r>
              <a:rPr lang="en-US" sz="3600" dirty="0"/>
              <a:t>Example </a:t>
            </a:r>
            <a:r>
              <a:rPr lang="en-US" sz="3600" dirty="0" smtClean="0"/>
              <a:t>14</a:t>
            </a:r>
            <a:endParaRPr lang="en-US" sz="3600" dirty="0"/>
          </a:p>
        </p:txBody>
      </p:sp>
      <p:sp>
        <p:nvSpPr>
          <p:cNvPr id="455683" name="Rectangle 3"/>
          <p:cNvSpPr>
            <a:spLocks noGrp="1" noChangeArrowheads="1"/>
          </p:cNvSpPr>
          <p:nvPr>
            <p:ph type="body" sz="half" idx="1"/>
          </p:nvPr>
        </p:nvSpPr>
        <p:spPr>
          <a:xfrm>
            <a:off x="381000" y="685800"/>
            <a:ext cx="7696200" cy="5943600"/>
          </a:xfrm>
          <a:noFill/>
          <a:ln>
            <a:solidFill>
              <a:schemeClr val="tx1"/>
            </a:solidFill>
          </a:ln>
        </p:spPr>
        <p:txBody>
          <a:bodyPr>
            <a:normAutofit fontScale="92500" lnSpcReduction="10000"/>
          </a:bodyPr>
          <a:lstStyle/>
          <a:p>
            <a:pPr>
              <a:lnSpc>
                <a:spcPct val="80000"/>
              </a:lnSpc>
              <a:buFontTx/>
              <a:buNone/>
            </a:pPr>
            <a:r>
              <a:rPr lang="en-US" sz="1600" b="1"/>
              <a:t>/*reads two marices from the user and add them */</a:t>
            </a:r>
          </a:p>
          <a:p>
            <a:pPr>
              <a:lnSpc>
                <a:spcPct val="80000"/>
              </a:lnSpc>
              <a:buFontTx/>
              <a:buNone/>
            </a:pPr>
            <a:r>
              <a:rPr lang="en-US" sz="1600" b="1"/>
              <a:t>#include&lt;stdio.h&gt;</a:t>
            </a:r>
          </a:p>
          <a:p>
            <a:pPr>
              <a:lnSpc>
                <a:spcPct val="80000"/>
              </a:lnSpc>
              <a:buFontTx/>
              <a:buNone/>
            </a:pPr>
            <a:r>
              <a:rPr lang="en-US" sz="1600" b="1"/>
              <a:t>#define ROWS 10</a:t>
            </a:r>
          </a:p>
          <a:p>
            <a:pPr>
              <a:lnSpc>
                <a:spcPct val="80000"/>
              </a:lnSpc>
              <a:buFontTx/>
              <a:buNone/>
            </a:pPr>
            <a:r>
              <a:rPr lang="en-US" sz="1600" b="1"/>
              <a:t>#define COLS 10</a:t>
            </a:r>
          </a:p>
          <a:p>
            <a:pPr>
              <a:lnSpc>
                <a:spcPct val="80000"/>
              </a:lnSpc>
              <a:buFontTx/>
              <a:buNone/>
            </a:pPr>
            <a:endParaRPr lang="en-US" sz="1600" b="1"/>
          </a:p>
          <a:p>
            <a:pPr>
              <a:lnSpc>
                <a:spcPct val="80000"/>
              </a:lnSpc>
              <a:buFontTx/>
              <a:buNone/>
            </a:pPr>
            <a:r>
              <a:rPr lang="en-US" sz="1600" b="1"/>
              <a:t>int main (void)  {</a:t>
            </a:r>
          </a:p>
          <a:p>
            <a:pPr>
              <a:lnSpc>
                <a:spcPct val="80000"/>
              </a:lnSpc>
              <a:buFontTx/>
              <a:buNone/>
            </a:pPr>
            <a:r>
              <a:rPr lang="en-US" sz="1600" b="1"/>
              <a:t>    int i, j, a[ROWS][COLS], b[ROWS][COLS],  c[ROWS][COLS] = {0},  rows, cols;</a:t>
            </a:r>
          </a:p>
          <a:p>
            <a:pPr>
              <a:lnSpc>
                <a:spcPct val="80000"/>
              </a:lnSpc>
              <a:buFontTx/>
              <a:buNone/>
            </a:pPr>
            <a:r>
              <a:rPr lang="en-US" sz="1600" b="1"/>
              <a:t>    </a:t>
            </a:r>
          </a:p>
          <a:p>
            <a:pPr>
              <a:lnSpc>
                <a:spcPct val="80000"/>
              </a:lnSpc>
              <a:buFontTx/>
              <a:buNone/>
            </a:pPr>
            <a:r>
              <a:rPr lang="en-US" sz="1600" b="1"/>
              <a:t>    printf("Enter number of rows for Matrix 1: ");</a:t>
            </a:r>
          </a:p>
          <a:p>
            <a:pPr>
              <a:lnSpc>
                <a:spcPct val="80000"/>
              </a:lnSpc>
              <a:buFontTx/>
              <a:buNone/>
            </a:pPr>
            <a:r>
              <a:rPr lang="en-US" sz="1600" b="1"/>
              <a:t>    scanf("%d", &amp;rows);</a:t>
            </a:r>
          </a:p>
          <a:p>
            <a:pPr>
              <a:lnSpc>
                <a:spcPct val="80000"/>
              </a:lnSpc>
              <a:buFontTx/>
              <a:buNone/>
            </a:pPr>
            <a:r>
              <a:rPr lang="en-US" sz="1600" b="1"/>
              <a:t>    printf("Enter number of columns for Matrix 1: ");</a:t>
            </a:r>
          </a:p>
          <a:p>
            <a:pPr>
              <a:lnSpc>
                <a:spcPct val="80000"/>
              </a:lnSpc>
              <a:buFontTx/>
              <a:buNone/>
            </a:pPr>
            <a:r>
              <a:rPr lang="en-US" sz="1600" b="1"/>
              <a:t>    scanf("%d", &amp;cols);</a:t>
            </a:r>
          </a:p>
          <a:p>
            <a:pPr>
              <a:lnSpc>
                <a:spcPct val="80000"/>
              </a:lnSpc>
              <a:buFontTx/>
              <a:buNone/>
            </a:pPr>
            <a:r>
              <a:rPr lang="en-US" sz="1600" b="1"/>
              <a:t>    printf("Enter the %d elements of Matrix 1 row-wise: \n", rows * cols);</a:t>
            </a:r>
          </a:p>
          <a:p>
            <a:pPr>
              <a:lnSpc>
                <a:spcPct val="80000"/>
              </a:lnSpc>
              <a:buFontTx/>
              <a:buNone/>
            </a:pPr>
            <a:r>
              <a:rPr lang="en-US" sz="1600" b="1"/>
              <a:t>    </a:t>
            </a:r>
          </a:p>
          <a:p>
            <a:pPr>
              <a:lnSpc>
                <a:spcPct val="80000"/>
              </a:lnSpc>
              <a:buFontTx/>
              <a:buNone/>
            </a:pPr>
            <a:r>
              <a:rPr lang="en-US" sz="1600" b="1"/>
              <a:t>    for(i=0; i&lt;rows; i++)  {   // reading matrix a</a:t>
            </a:r>
          </a:p>
          <a:p>
            <a:pPr>
              <a:lnSpc>
                <a:spcPct val="80000"/>
              </a:lnSpc>
              <a:buFontTx/>
              <a:buNone/>
            </a:pPr>
            <a:r>
              <a:rPr lang="en-US" sz="1600" b="1"/>
              <a:t>        for(j=0; j&lt;cols; j++)</a:t>
            </a:r>
          </a:p>
          <a:p>
            <a:pPr>
              <a:lnSpc>
                <a:spcPct val="80000"/>
              </a:lnSpc>
              <a:buFontTx/>
              <a:buNone/>
            </a:pPr>
            <a:r>
              <a:rPr lang="en-US" sz="1600" b="1"/>
              <a:t>	       scanf("%d", &amp;a[i][j]);</a:t>
            </a:r>
          </a:p>
          <a:p>
            <a:pPr>
              <a:lnSpc>
                <a:spcPct val="80000"/>
              </a:lnSpc>
              <a:buFontTx/>
              <a:buNone/>
            </a:pPr>
            <a:r>
              <a:rPr lang="en-US" sz="1600" b="1"/>
              <a:t>     }</a:t>
            </a:r>
          </a:p>
          <a:p>
            <a:pPr>
              <a:lnSpc>
                <a:spcPct val="80000"/>
              </a:lnSpc>
              <a:buFontTx/>
              <a:buNone/>
            </a:pPr>
            <a:endParaRPr lang="en-US" sz="1600" b="1"/>
          </a:p>
          <a:p>
            <a:pPr>
              <a:lnSpc>
                <a:spcPct val="80000"/>
              </a:lnSpc>
              <a:buFontTx/>
              <a:buNone/>
            </a:pPr>
            <a:r>
              <a:rPr lang="en-US" sz="1600" b="1"/>
              <a:t>    printf("Enter the %d elements of Matrix 2 row wise: \n", rows * cols);</a:t>
            </a:r>
          </a:p>
          <a:p>
            <a:pPr>
              <a:lnSpc>
                <a:spcPct val="80000"/>
              </a:lnSpc>
              <a:buFontTx/>
              <a:buNone/>
            </a:pPr>
            <a:r>
              <a:rPr lang="en-US" sz="1600" b="1"/>
              <a:t>    for(i=0; i&lt;rows; i++) {    // reading matrix b</a:t>
            </a:r>
          </a:p>
          <a:p>
            <a:pPr>
              <a:lnSpc>
                <a:spcPct val="80000"/>
              </a:lnSpc>
              <a:buFontTx/>
              <a:buNone/>
            </a:pPr>
            <a:r>
              <a:rPr lang="en-US" sz="1600" b="1"/>
              <a:t>        for(j=0; j&lt;cols; j++)</a:t>
            </a:r>
          </a:p>
          <a:p>
            <a:pPr>
              <a:lnSpc>
                <a:spcPct val="80000"/>
              </a:lnSpc>
              <a:buFontTx/>
              <a:buNone/>
            </a:pPr>
            <a:r>
              <a:rPr lang="en-US" sz="1600" b="1"/>
              <a:t>            scanf("%d", &amp;b[i][j]);</a:t>
            </a:r>
          </a:p>
          <a:p>
            <a:pPr>
              <a:lnSpc>
                <a:spcPct val="80000"/>
              </a:lnSpc>
              <a:buFontTx/>
              <a:buNone/>
            </a:pPr>
            <a:r>
              <a:rPr lang="en-US" sz="1600" b="1"/>
              <a:t>    }</a:t>
            </a:r>
          </a:p>
        </p:txBody>
      </p:sp>
      <p:sp>
        <p:nvSpPr>
          <p:cNvPr id="5" name="Slide Number Placeholder 6"/>
          <p:cNvSpPr>
            <a:spLocks noGrp="1"/>
          </p:cNvSpPr>
          <p:nvPr>
            <p:ph type="sldNum" sz="quarter" idx="11"/>
          </p:nvPr>
        </p:nvSpPr>
        <p:spPr/>
        <p:txBody>
          <a:bodyPr/>
          <a:lstStyle/>
          <a:p>
            <a:fld id="{6BE17A7D-7C23-4517-94C5-9A6C1876D2E5}" type="slidenum">
              <a:rPr lang="ar-SA"/>
              <a:pPr/>
              <a:t>42</a:t>
            </a:fld>
            <a:endParaRPr lang="en-US"/>
          </a:p>
        </p:txBody>
      </p:sp>
    </p:spTree>
    <p:extLst>
      <p:ext uri="{BB962C8B-B14F-4D97-AF65-F5344CB8AC3E}">
        <p14:creationId xmlns:p14="http://schemas.microsoft.com/office/powerpoint/2010/main" val="1176521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55683">
                                            <p:bg/>
                                          </p:spTgt>
                                        </p:tgtEl>
                                        <p:attrNameLst>
                                          <p:attrName>style.visibility</p:attrName>
                                        </p:attrNameLst>
                                      </p:cBhvr>
                                      <p:to>
                                        <p:strVal val="visible"/>
                                      </p:to>
                                    </p:set>
                                    <p:anim calcmode="lin" valueType="num">
                                      <p:cBhvr>
                                        <p:cTn id="7" dur="500" fill="hold"/>
                                        <p:tgtEl>
                                          <p:spTgt spid="455683">
                                            <p:bg/>
                                          </p:spTgt>
                                        </p:tgtEl>
                                        <p:attrNameLst>
                                          <p:attrName>ppt_w</p:attrName>
                                        </p:attrNameLst>
                                      </p:cBhvr>
                                      <p:tavLst>
                                        <p:tav tm="0">
                                          <p:val>
                                            <p:fltVal val="0"/>
                                          </p:val>
                                        </p:tav>
                                        <p:tav tm="100000">
                                          <p:val>
                                            <p:strVal val="#ppt_w"/>
                                          </p:val>
                                        </p:tav>
                                      </p:tavLst>
                                    </p:anim>
                                    <p:anim calcmode="lin" valueType="num">
                                      <p:cBhvr>
                                        <p:cTn id="8" dur="500" fill="hold"/>
                                        <p:tgtEl>
                                          <p:spTgt spid="455683">
                                            <p:bg/>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55683">
                                            <p:txEl>
                                              <p:pRg st="0" end="0"/>
                                            </p:txEl>
                                          </p:spTgt>
                                        </p:tgtEl>
                                        <p:attrNameLst>
                                          <p:attrName>style.visibility</p:attrName>
                                        </p:attrNameLst>
                                      </p:cBhvr>
                                      <p:to>
                                        <p:strVal val="visible"/>
                                      </p:to>
                                    </p:set>
                                    <p:anim calcmode="lin" valueType="num">
                                      <p:cBhvr>
                                        <p:cTn id="11" dur="500" fill="hold"/>
                                        <p:tgtEl>
                                          <p:spTgt spid="455683">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455683">
                                            <p:txEl>
                                              <p:pRg st="0" end="0"/>
                                            </p:txEl>
                                          </p:spTgt>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455683">
                                            <p:txEl>
                                              <p:pRg st="1" end="1"/>
                                            </p:txEl>
                                          </p:spTgt>
                                        </p:tgtEl>
                                        <p:attrNameLst>
                                          <p:attrName>style.visibility</p:attrName>
                                        </p:attrNameLst>
                                      </p:cBhvr>
                                      <p:to>
                                        <p:strVal val="visible"/>
                                      </p:to>
                                    </p:set>
                                    <p:anim calcmode="lin" valueType="num">
                                      <p:cBhvr>
                                        <p:cTn id="15" dur="500" fill="hold"/>
                                        <p:tgtEl>
                                          <p:spTgt spid="45568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455683">
                                            <p:txEl>
                                              <p:pRg st="1" end="1"/>
                                            </p:txEl>
                                          </p:spTgt>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455683">
                                            <p:txEl>
                                              <p:pRg st="2" end="2"/>
                                            </p:txEl>
                                          </p:spTgt>
                                        </p:tgtEl>
                                        <p:attrNameLst>
                                          <p:attrName>style.visibility</p:attrName>
                                        </p:attrNameLst>
                                      </p:cBhvr>
                                      <p:to>
                                        <p:strVal val="visible"/>
                                      </p:to>
                                    </p:set>
                                    <p:anim calcmode="lin" valueType="num">
                                      <p:cBhvr>
                                        <p:cTn id="19" dur="500" fill="hold"/>
                                        <p:tgtEl>
                                          <p:spTgt spid="45568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455683">
                                            <p:txEl>
                                              <p:pRg st="2" end="2"/>
                                            </p:txEl>
                                          </p:spTgt>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455683">
                                            <p:txEl>
                                              <p:pRg st="3" end="3"/>
                                            </p:txEl>
                                          </p:spTgt>
                                        </p:tgtEl>
                                        <p:attrNameLst>
                                          <p:attrName>style.visibility</p:attrName>
                                        </p:attrNameLst>
                                      </p:cBhvr>
                                      <p:to>
                                        <p:strVal val="visible"/>
                                      </p:to>
                                    </p:set>
                                    <p:anim calcmode="lin" valueType="num">
                                      <p:cBhvr>
                                        <p:cTn id="23" dur="500" fill="hold"/>
                                        <p:tgtEl>
                                          <p:spTgt spid="455683">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455683">
                                            <p:txEl>
                                              <p:pRg st="3" end="3"/>
                                            </p:txEl>
                                          </p:spTgt>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455683">
                                            <p:txEl>
                                              <p:pRg st="5" end="5"/>
                                            </p:txEl>
                                          </p:spTgt>
                                        </p:tgtEl>
                                        <p:attrNameLst>
                                          <p:attrName>style.visibility</p:attrName>
                                        </p:attrNameLst>
                                      </p:cBhvr>
                                      <p:to>
                                        <p:strVal val="visible"/>
                                      </p:to>
                                    </p:set>
                                    <p:anim calcmode="lin" valueType="num">
                                      <p:cBhvr>
                                        <p:cTn id="27" dur="500" fill="hold"/>
                                        <p:tgtEl>
                                          <p:spTgt spid="455683">
                                            <p:txEl>
                                              <p:pRg st="5" end="5"/>
                                            </p:txEl>
                                          </p:spTgt>
                                        </p:tgtEl>
                                        <p:attrNameLst>
                                          <p:attrName>ppt_w</p:attrName>
                                        </p:attrNameLst>
                                      </p:cBhvr>
                                      <p:tavLst>
                                        <p:tav tm="0">
                                          <p:val>
                                            <p:fltVal val="0"/>
                                          </p:val>
                                        </p:tav>
                                        <p:tav tm="100000">
                                          <p:val>
                                            <p:strVal val="#ppt_w"/>
                                          </p:val>
                                        </p:tav>
                                      </p:tavLst>
                                    </p:anim>
                                    <p:anim calcmode="lin" valueType="num">
                                      <p:cBhvr>
                                        <p:cTn id="28" dur="500" fill="hold"/>
                                        <p:tgtEl>
                                          <p:spTgt spid="455683">
                                            <p:txEl>
                                              <p:pRg st="5" end="5"/>
                                            </p:txEl>
                                          </p:spTgt>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0"/>
                                  </p:stCondLst>
                                  <p:childTnLst>
                                    <p:set>
                                      <p:cBhvr>
                                        <p:cTn id="30" dur="1" fill="hold">
                                          <p:stCondLst>
                                            <p:cond delay="0"/>
                                          </p:stCondLst>
                                        </p:cTn>
                                        <p:tgtEl>
                                          <p:spTgt spid="455683">
                                            <p:txEl>
                                              <p:pRg st="6" end="6"/>
                                            </p:txEl>
                                          </p:spTgt>
                                        </p:tgtEl>
                                        <p:attrNameLst>
                                          <p:attrName>style.visibility</p:attrName>
                                        </p:attrNameLst>
                                      </p:cBhvr>
                                      <p:to>
                                        <p:strVal val="visible"/>
                                      </p:to>
                                    </p:set>
                                    <p:anim calcmode="lin" valueType="num">
                                      <p:cBhvr>
                                        <p:cTn id="31" dur="500" fill="hold"/>
                                        <p:tgtEl>
                                          <p:spTgt spid="455683">
                                            <p:txEl>
                                              <p:pRg st="6" end="6"/>
                                            </p:txEl>
                                          </p:spTgt>
                                        </p:tgtEl>
                                        <p:attrNameLst>
                                          <p:attrName>ppt_w</p:attrName>
                                        </p:attrNameLst>
                                      </p:cBhvr>
                                      <p:tavLst>
                                        <p:tav tm="0">
                                          <p:val>
                                            <p:fltVal val="0"/>
                                          </p:val>
                                        </p:tav>
                                        <p:tav tm="100000">
                                          <p:val>
                                            <p:strVal val="#ppt_w"/>
                                          </p:val>
                                        </p:tav>
                                      </p:tavLst>
                                    </p:anim>
                                    <p:anim calcmode="lin" valueType="num">
                                      <p:cBhvr>
                                        <p:cTn id="32" dur="500" fill="hold"/>
                                        <p:tgtEl>
                                          <p:spTgt spid="455683">
                                            <p:txEl>
                                              <p:pRg st="6" end="6"/>
                                            </p:txEl>
                                          </p:spTgt>
                                        </p:tgtEl>
                                        <p:attrNameLst>
                                          <p:attrName>ppt_h</p:attrName>
                                        </p:attrNameLst>
                                      </p:cBhvr>
                                      <p:tavLst>
                                        <p:tav tm="0">
                                          <p:val>
                                            <p:fltVal val="0"/>
                                          </p:val>
                                        </p:tav>
                                        <p:tav tm="100000">
                                          <p:val>
                                            <p:strVal val="#ppt_h"/>
                                          </p:val>
                                        </p:tav>
                                      </p:tavLst>
                                    </p:anim>
                                  </p:childTnLst>
                                </p:cTn>
                              </p:par>
                              <p:par>
                                <p:cTn id="33" presetID="23" presetClass="entr" presetSubtype="16" fill="hold" grpId="0" nodeType="withEffect">
                                  <p:stCondLst>
                                    <p:cond delay="0"/>
                                  </p:stCondLst>
                                  <p:childTnLst>
                                    <p:set>
                                      <p:cBhvr>
                                        <p:cTn id="34" dur="1" fill="hold">
                                          <p:stCondLst>
                                            <p:cond delay="0"/>
                                          </p:stCondLst>
                                        </p:cTn>
                                        <p:tgtEl>
                                          <p:spTgt spid="455683">
                                            <p:txEl>
                                              <p:pRg st="7" end="7"/>
                                            </p:txEl>
                                          </p:spTgt>
                                        </p:tgtEl>
                                        <p:attrNameLst>
                                          <p:attrName>style.visibility</p:attrName>
                                        </p:attrNameLst>
                                      </p:cBhvr>
                                      <p:to>
                                        <p:strVal val="visible"/>
                                      </p:to>
                                    </p:set>
                                    <p:anim calcmode="lin" valueType="num">
                                      <p:cBhvr>
                                        <p:cTn id="35" dur="500" fill="hold"/>
                                        <p:tgtEl>
                                          <p:spTgt spid="455683">
                                            <p:txEl>
                                              <p:pRg st="7" end="7"/>
                                            </p:txEl>
                                          </p:spTgt>
                                        </p:tgtEl>
                                        <p:attrNameLst>
                                          <p:attrName>ppt_w</p:attrName>
                                        </p:attrNameLst>
                                      </p:cBhvr>
                                      <p:tavLst>
                                        <p:tav tm="0">
                                          <p:val>
                                            <p:fltVal val="0"/>
                                          </p:val>
                                        </p:tav>
                                        <p:tav tm="100000">
                                          <p:val>
                                            <p:strVal val="#ppt_w"/>
                                          </p:val>
                                        </p:tav>
                                      </p:tavLst>
                                    </p:anim>
                                    <p:anim calcmode="lin" valueType="num">
                                      <p:cBhvr>
                                        <p:cTn id="36" dur="500" fill="hold"/>
                                        <p:tgtEl>
                                          <p:spTgt spid="455683">
                                            <p:txEl>
                                              <p:pRg st="7" end="7"/>
                                            </p:txEl>
                                          </p:spTgt>
                                        </p:tgtEl>
                                        <p:attrNameLst>
                                          <p:attrName>ppt_h</p:attrName>
                                        </p:attrNameLst>
                                      </p:cBhvr>
                                      <p:tavLst>
                                        <p:tav tm="0">
                                          <p:val>
                                            <p:fltVal val="0"/>
                                          </p:val>
                                        </p:tav>
                                        <p:tav tm="100000">
                                          <p:val>
                                            <p:strVal val="#ppt_h"/>
                                          </p:val>
                                        </p:tav>
                                      </p:tavLst>
                                    </p:anim>
                                  </p:childTnLst>
                                </p:cTn>
                              </p:par>
                              <p:par>
                                <p:cTn id="37" presetID="23" presetClass="entr" presetSubtype="16" fill="hold" grpId="0" nodeType="withEffect">
                                  <p:stCondLst>
                                    <p:cond delay="0"/>
                                  </p:stCondLst>
                                  <p:childTnLst>
                                    <p:set>
                                      <p:cBhvr>
                                        <p:cTn id="38" dur="1" fill="hold">
                                          <p:stCondLst>
                                            <p:cond delay="0"/>
                                          </p:stCondLst>
                                        </p:cTn>
                                        <p:tgtEl>
                                          <p:spTgt spid="455683">
                                            <p:txEl>
                                              <p:pRg st="8" end="8"/>
                                            </p:txEl>
                                          </p:spTgt>
                                        </p:tgtEl>
                                        <p:attrNameLst>
                                          <p:attrName>style.visibility</p:attrName>
                                        </p:attrNameLst>
                                      </p:cBhvr>
                                      <p:to>
                                        <p:strVal val="visible"/>
                                      </p:to>
                                    </p:set>
                                    <p:anim calcmode="lin" valueType="num">
                                      <p:cBhvr>
                                        <p:cTn id="39" dur="500" fill="hold"/>
                                        <p:tgtEl>
                                          <p:spTgt spid="455683">
                                            <p:txEl>
                                              <p:pRg st="8" end="8"/>
                                            </p:txEl>
                                          </p:spTgt>
                                        </p:tgtEl>
                                        <p:attrNameLst>
                                          <p:attrName>ppt_w</p:attrName>
                                        </p:attrNameLst>
                                      </p:cBhvr>
                                      <p:tavLst>
                                        <p:tav tm="0">
                                          <p:val>
                                            <p:fltVal val="0"/>
                                          </p:val>
                                        </p:tav>
                                        <p:tav tm="100000">
                                          <p:val>
                                            <p:strVal val="#ppt_w"/>
                                          </p:val>
                                        </p:tav>
                                      </p:tavLst>
                                    </p:anim>
                                    <p:anim calcmode="lin" valueType="num">
                                      <p:cBhvr>
                                        <p:cTn id="40" dur="500" fill="hold"/>
                                        <p:tgtEl>
                                          <p:spTgt spid="455683">
                                            <p:txEl>
                                              <p:pRg st="8" end="8"/>
                                            </p:txEl>
                                          </p:spTgt>
                                        </p:tgtEl>
                                        <p:attrNameLst>
                                          <p:attrName>ppt_h</p:attrName>
                                        </p:attrNameLst>
                                      </p:cBhvr>
                                      <p:tavLst>
                                        <p:tav tm="0">
                                          <p:val>
                                            <p:fltVal val="0"/>
                                          </p:val>
                                        </p:tav>
                                        <p:tav tm="100000">
                                          <p:val>
                                            <p:strVal val="#ppt_h"/>
                                          </p:val>
                                        </p:tav>
                                      </p:tavLst>
                                    </p:anim>
                                  </p:childTnLst>
                                </p:cTn>
                              </p:par>
                              <p:par>
                                <p:cTn id="41" presetID="23" presetClass="entr" presetSubtype="16" fill="hold" grpId="0" nodeType="withEffect">
                                  <p:stCondLst>
                                    <p:cond delay="0"/>
                                  </p:stCondLst>
                                  <p:childTnLst>
                                    <p:set>
                                      <p:cBhvr>
                                        <p:cTn id="42" dur="1" fill="hold">
                                          <p:stCondLst>
                                            <p:cond delay="0"/>
                                          </p:stCondLst>
                                        </p:cTn>
                                        <p:tgtEl>
                                          <p:spTgt spid="455683">
                                            <p:txEl>
                                              <p:pRg st="9" end="9"/>
                                            </p:txEl>
                                          </p:spTgt>
                                        </p:tgtEl>
                                        <p:attrNameLst>
                                          <p:attrName>style.visibility</p:attrName>
                                        </p:attrNameLst>
                                      </p:cBhvr>
                                      <p:to>
                                        <p:strVal val="visible"/>
                                      </p:to>
                                    </p:set>
                                    <p:anim calcmode="lin" valueType="num">
                                      <p:cBhvr>
                                        <p:cTn id="43" dur="500" fill="hold"/>
                                        <p:tgtEl>
                                          <p:spTgt spid="455683">
                                            <p:txEl>
                                              <p:pRg st="9" end="9"/>
                                            </p:txEl>
                                          </p:spTgt>
                                        </p:tgtEl>
                                        <p:attrNameLst>
                                          <p:attrName>ppt_w</p:attrName>
                                        </p:attrNameLst>
                                      </p:cBhvr>
                                      <p:tavLst>
                                        <p:tav tm="0">
                                          <p:val>
                                            <p:fltVal val="0"/>
                                          </p:val>
                                        </p:tav>
                                        <p:tav tm="100000">
                                          <p:val>
                                            <p:strVal val="#ppt_w"/>
                                          </p:val>
                                        </p:tav>
                                      </p:tavLst>
                                    </p:anim>
                                    <p:anim calcmode="lin" valueType="num">
                                      <p:cBhvr>
                                        <p:cTn id="44" dur="500" fill="hold"/>
                                        <p:tgtEl>
                                          <p:spTgt spid="455683">
                                            <p:txEl>
                                              <p:pRg st="9" end="9"/>
                                            </p:txEl>
                                          </p:spTgt>
                                        </p:tgtEl>
                                        <p:attrNameLst>
                                          <p:attrName>ppt_h</p:attrName>
                                        </p:attrNameLst>
                                      </p:cBhvr>
                                      <p:tavLst>
                                        <p:tav tm="0">
                                          <p:val>
                                            <p:fltVal val="0"/>
                                          </p:val>
                                        </p:tav>
                                        <p:tav tm="100000">
                                          <p:val>
                                            <p:strVal val="#ppt_h"/>
                                          </p:val>
                                        </p:tav>
                                      </p:tavLst>
                                    </p:anim>
                                  </p:childTnLst>
                                </p:cTn>
                              </p:par>
                              <p:par>
                                <p:cTn id="45" presetID="23" presetClass="entr" presetSubtype="16" fill="hold" grpId="0" nodeType="withEffect">
                                  <p:stCondLst>
                                    <p:cond delay="0"/>
                                  </p:stCondLst>
                                  <p:childTnLst>
                                    <p:set>
                                      <p:cBhvr>
                                        <p:cTn id="46" dur="1" fill="hold">
                                          <p:stCondLst>
                                            <p:cond delay="0"/>
                                          </p:stCondLst>
                                        </p:cTn>
                                        <p:tgtEl>
                                          <p:spTgt spid="455683">
                                            <p:txEl>
                                              <p:pRg st="10" end="10"/>
                                            </p:txEl>
                                          </p:spTgt>
                                        </p:tgtEl>
                                        <p:attrNameLst>
                                          <p:attrName>style.visibility</p:attrName>
                                        </p:attrNameLst>
                                      </p:cBhvr>
                                      <p:to>
                                        <p:strVal val="visible"/>
                                      </p:to>
                                    </p:set>
                                    <p:anim calcmode="lin" valueType="num">
                                      <p:cBhvr>
                                        <p:cTn id="47" dur="500" fill="hold"/>
                                        <p:tgtEl>
                                          <p:spTgt spid="455683">
                                            <p:txEl>
                                              <p:pRg st="10" end="10"/>
                                            </p:txEl>
                                          </p:spTgt>
                                        </p:tgtEl>
                                        <p:attrNameLst>
                                          <p:attrName>ppt_w</p:attrName>
                                        </p:attrNameLst>
                                      </p:cBhvr>
                                      <p:tavLst>
                                        <p:tav tm="0">
                                          <p:val>
                                            <p:fltVal val="0"/>
                                          </p:val>
                                        </p:tav>
                                        <p:tav tm="100000">
                                          <p:val>
                                            <p:strVal val="#ppt_w"/>
                                          </p:val>
                                        </p:tav>
                                      </p:tavLst>
                                    </p:anim>
                                    <p:anim calcmode="lin" valueType="num">
                                      <p:cBhvr>
                                        <p:cTn id="48" dur="500" fill="hold"/>
                                        <p:tgtEl>
                                          <p:spTgt spid="455683">
                                            <p:txEl>
                                              <p:pRg st="10" end="10"/>
                                            </p:txEl>
                                          </p:spTgt>
                                        </p:tgtEl>
                                        <p:attrNameLst>
                                          <p:attrName>ppt_h</p:attrName>
                                        </p:attrNameLst>
                                      </p:cBhvr>
                                      <p:tavLst>
                                        <p:tav tm="0">
                                          <p:val>
                                            <p:fltVal val="0"/>
                                          </p:val>
                                        </p:tav>
                                        <p:tav tm="100000">
                                          <p:val>
                                            <p:strVal val="#ppt_h"/>
                                          </p:val>
                                        </p:tav>
                                      </p:tavLst>
                                    </p:anim>
                                  </p:childTnLst>
                                </p:cTn>
                              </p:par>
                              <p:par>
                                <p:cTn id="49" presetID="23" presetClass="entr" presetSubtype="16" fill="hold" grpId="0" nodeType="withEffect">
                                  <p:stCondLst>
                                    <p:cond delay="0"/>
                                  </p:stCondLst>
                                  <p:childTnLst>
                                    <p:set>
                                      <p:cBhvr>
                                        <p:cTn id="50" dur="1" fill="hold">
                                          <p:stCondLst>
                                            <p:cond delay="0"/>
                                          </p:stCondLst>
                                        </p:cTn>
                                        <p:tgtEl>
                                          <p:spTgt spid="455683">
                                            <p:txEl>
                                              <p:pRg st="11" end="11"/>
                                            </p:txEl>
                                          </p:spTgt>
                                        </p:tgtEl>
                                        <p:attrNameLst>
                                          <p:attrName>style.visibility</p:attrName>
                                        </p:attrNameLst>
                                      </p:cBhvr>
                                      <p:to>
                                        <p:strVal val="visible"/>
                                      </p:to>
                                    </p:set>
                                    <p:anim calcmode="lin" valueType="num">
                                      <p:cBhvr>
                                        <p:cTn id="51" dur="500" fill="hold"/>
                                        <p:tgtEl>
                                          <p:spTgt spid="455683">
                                            <p:txEl>
                                              <p:pRg st="11" end="11"/>
                                            </p:txEl>
                                          </p:spTgt>
                                        </p:tgtEl>
                                        <p:attrNameLst>
                                          <p:attrName>ppt_w</p:attrName>
                                        </p:attrNameLst>
                                      </p:cBhvr>
                                      <p:tavLst>
                                        <p:tav tm="0">
                                          <p:val>
                                            <p:fltVal val="0"/>
                                          </p:val>
                                        </p:tav>
                                        <p:tav tm="100000">
                                          <p:val>
                                            <p:strVal val="#ppt_w"/>
                                          </p:val>
                                        </p:tav>
                                      </p:tavLst>
                                    </p:anim>
                                    <p:anim calcmode="lin" valueType="num">
                                      <p:cBhvr>
                                        <p:cTn id="52" dur="500" fill="hold"/>
                                        <p:tgtEl>
                                          <p:spTgt spid="455683">
                                            <p:txEl>
                                              <p:pRg st="11" end="11"/>
                                            </p:txEl>
                                          </p:spTgt>
                                        </p:tgtEl>
                                        <p:attrNameLst>
                                          <p:attrName>ppt_h</p:attrName>
                                        </p:attrNameLst>
                                      </p:cBhvr>
                                      <p:tavLst>
                                        <p:tav tm="0">
                                          <p:val>
                                            <p:fltVal val="0"/>
                                          </p:val>
                                        </p:tav>
                                        <p:tav tm="100000">
                                          <p:val>
                                            <p:strVal val="#ppt_h"/>
                                          </p:val>
                                        </p:tav>
                                      </p:tavLst>
                                    </p:anim>
                                  </p:childTnLst>
                                </p:cTn>
                              </p:par>
                              <p:par>
                                <p:cTn id="53" presetID="23" presetClass="entr" presetSubtype="16" fill="hold" grpId="0" nodeType="withEffect">
                                  <p:stCondLst>
                                    <p:cond delay="0"/>
                                  </p:stCondLst>
                                  <p:childTnLst>
                                    <p:set>
                                      <p:cBhvr>
                                        <p:cTn id="54" dur="1" fill="hold">
                                          <p:stCondLst>
                                            <p:cond delay="0"/>
                                          </p:stCondLst>
                                        </p:cTn>
                                        <p:tgtEl>
                                          <p:spTgt spid="455683">
                                            <p:txEl>
                                              <p:pRg st="12" end="12"/>
                                            </p:txEl>
                                          </p:spTgt>
                                        </p:tgtEl>
                                        <p:attrNameLst>
                                          <p:attrName>style.visibility</p:attrName>
                                        </p:attrNameLst>
                                      </p:cBhvr>
                                      <p:to>
                                        <p:strVal val="visible"/>
                                      </p:to>
                                    </p:set>
                                    <p:anim calcmode="lin" valueType="num">
                                      <p:cBhvr>
                                        <p:cTn id="55" dur="500" fill="hold"/>
                                        <p:tgtEl>
                                          <p:spTgt spid="455683">
                                            <p:txEl>
                                              <p:pRg st="12" end="12"/>
                                            </p:txEl>
                                          </p:spTgt>
                                        </p:tgtEl>
                                        <p:attrNameLst>
                                          <p:attrName>ppt_w</p:attrName>
                                        </p:attrNameLst>
                                      </p:cBhvr>
                                      <p:tavLst>
                                        <p:tav tm="0">
                                          <p:val>
                                            <p:fltVal val="0"/>
                                          </p:val>
                                        </p:tav>
                                        <p:tav tm="100000">
                                          <p:val>
                                            <p:strVal val="#ppt_w"/>
                                          </p:val>
                                        </p:tav>
                                      </p:tavLst>
                                    </p:anim>
                                    <p:anim calcmode="lin" valueType="num">
                                      <p:cBhvr>
                                        <p:cTn id="56" dur="500" fill="hold"/>
                                        <p:tgtEl>
                                          <p:spTgt spid="455683">
                                            <p:txEl>
                                              <p:pRg st="12" end="12"/>
                                            </p:txEl>
                                          </p:spTgt>
                                        </p:tgtEl>
                                        <p:attrNameLst>
                                          <p:attrName>ppt_h</p:attrName>
                                        </p:attrNameLst>
                                      </p:cBhvr>
                                      <p:tavLst>
                                        <p:tav tm="0">
                                          <p:val>
                                            <p:fltVal val="0"/>
                                          </p:val>
                                        </p:tav>
                                        <p:tav tm="100000">
                                          <p:val>
                                            <p:strVal val="#ppt_h"/>
                                          </p:val>
                                        </p:tav>
                                      </p:tavLst>
                                    </p:anim>
                                  </p:childTnLst>
                                </p:cTn>
                              </p:par>
                              <p:par>
                                <p:cTn id="57" presetID="23" presetClass="entr" presetSubtype="16" fill="hold" grpId="0" nodeType="withEffect">
                                  <p:stCondLst>
                                    <p:cond delay="0"/>
                                  </p:stCondLst>
                                  <p:childTnLst>
                                    <p:set>
                                      <p:cBhvr>
                                        <p:cTn id="58" dur="1" fill="hold">
                                          <p:stCondLst>
                                            <p:cond delay="0"/>
                                          </p:stCondLst>
                                        </p:cTn>
                                        <p:tgtEl>
                                          <p:spTgt spid="455683">
                                            <p:txEl>
                                              <p:pRg st="13" end="13"/>
                                            </p:txEl>
                                          </p:spTgt>
                                        </p:tgtEl>
                                        <p:attrNameLst>
                                          <p:attrName>style.visibility</p:attrName>
                                        </p:attrNameLst>
                                      </p:cBhvr>
                                      <p:to>
                                        <p:strVal val="visible"/>
                                      </p:to>
                                    </p:set>
                                    <p:anim calcmode="lin" valueType="num">
                                      <p:cBhvr>
                                        <p:cTn id="59" dur="500" fill="hold"/>
                                        <p:tgtEl>
                                          <p:spTgt spid="455683">
                                            <p:txEl>
                                              <p:pRg st="13" end="13"/>
                                            </p:txEl>
                                          </p:spTgt>
                                        </p:tgtEl>
                                        <p:attrNameLst>
                                          <p:attrName>ppt_w</p:attrName>
                                        </p:attrNameLst>
                                      </p:cBhvr>
                                      <p:tavLst>
                                        <p:tav tm="0">
                                          <p:val>
                                            <p:fltVal val="0"/>
                                          </p:val>
                                        </p:tav>
                                        <p:tav tm="100000">
                                          <p:val>
                                            <p:strVal val="#ppt_w"/>
                                          </p:val>
                                        </p:tav>
                                      </p:tavLst>
                                    </p:anim>
                                    <p:anim calcmode="lin" valueType="num">
                                      <p:cBhvr>
                                        <p:cTn id="60" dur="500" fill="hold"/>
                                        <p:tgtEl>
                                          <p:spTgt spid="455683">
                                            <p:txEl>
                                              <p:pRg st="13" end="13"/>
                                            </p:txEl>
                                          </p:spTgt>
                                        </p:tgtEl>
                                        <p:attrNameLst>
                                          <p:attrName>ppt_h</p:attrName>
                                        </p:attrNameLst>
                                      </p:cBhvr>
                                      <p:tavLst>
                                        <p:tav tm="0">
                                          <p:val>
                                            <p:fltVal val="0"/>
                                          </p:val>
                                        </p:tav>
                                        <p:tav tm="100000">
                                          <p:val>
                                            <p:strVal val="#ppt_h"/>
                                          </p:val>
                                        </p:tav>
                                      </p:tavLst>
                                    </p:anim>
                                  </p:childTnLst>
                                </p:cTn>
                              </p:par>
                              <p:par>
                                <p:cTn id="61" presetID="23" presetClass="entr" presetSubtype="16" fill="hold" grpId="0" nodeType="withEffect">
                                  <p:stCondLst>
                                    <p:cond delay="0"/>
                                  </p:stCondLst>
                                  <p:childTnLst>
                                    <p:set>
                                      <p:cBhvr>
                                        <p:cTn id="62" dur="1" fill="hold">
                                          <p:stCondLst>
                                            <p:cond delay="0"/>
                                          </p:stCondLst>
                                        </p:cTn>
                                        <p:tgtEl>
                                          <p:spTgt spid="455683">
                                            <p:txEl>
                                              <p:pRg st="14" end="14"/>
                                            </p:txEl>
                                          </p:spTgt>
                                        </p:tgtEl>
                                        <p:attrNameLst>
                                          <p:attrName>style.visibility</p:attrName>
                                        </p:attrNameLst>
                                      </p:cBhvr>
                                      <p:to>
                                        <p:strVal val="visible"/>
                                      </p:to>
                                    </p:set>
                                    <p:anim calcmode="lin" valueType="num">
                                      <p:cBhvr>
                                        <p:cTn id="63" dur="500" fill="hold"/>
                                        <p:tgtEl>
                                          <p:spTgt spid="455683">
                                            <p:txEl>
                                              <p:pRg st="14" end="14"/>
                                            </p:txEl>
                                          </p:spTgt>
                                        </p:tgtEl>
                                        <p:attrNameLst>
                                          <p:attrName>ppt_w</p:attrName>
                                        </p:attrNameLst>
                                      </p:cBhvr>
                                      <p:tavLst>
                                        <p:tav tm="0">
                                          <p:val>
                                            <p:fltVal val="0"/>
                                          </p:val>
                                        </p:tav>
                                        <p:tav tm="100000">
                                          <p:val>
                                            <p:strVal val="#ppt_w"/>
                                          </p:val>
                                        </p:tav>
                                      </p:tavLst>
                                    </p:anim>
                                    <p:anim calcmode="lin" valueType="num">
                                      <p:cBhvr>
                                        <p:cTn id="64" dur="500" fill="hold"/>
                                        <p:tgtEl>
                                          <p:spTgt spid="455683">
                                            <p:txEl>
                                              <p:pRg st="14" end="14"/>
                                            </p:txEl>
                                          </p:spTgt>
                                        </p:tgtEl>
                                        <p:attrNameLst>
                                          <p:attrName>ppt_h</p:attrName>
                                        </p:attrNameLst>
                                      </p:cBhvr>
                                      <p:tavLst>
                                        <p:tav tm="0">
                                          <p:val>
                                            <p:fltVal val="0"/>
                                          </p:val>
                                        </p:tav>
                                        <p:tav tm="100000">
                                          <p:val>
                                            <p:strVal val="#ppt_h"/>
                                          </p:val>
                                        </p:tav>
                                      </p:tavLst>
                                    </p:anim>
                                  </p:childTnLst>
                                </p:cTn>
                              </p:par>
                              <p:par>
                                <p:cTn id="65" presetID="23" presetClass="entr" presetSubtype="16" fill="hold" grpId="0" nodeType="withEffect">
                                  <p:stCondLst>
                                    <p:cond delay="0"/>
                                  </p:stCondLst>
                                  <p:childTnLst>
                                    <p:set>
                                      <p:cBhvr>
                                        <p:cTn id="66" dur="1" fill="hold">
                                          <p:stCondLst>
                                            <p:cond delay="0"/>
                                          </p:stCondLst>
                                        </p:cTn>
                                        <p:tgtEl>
                                          <p:spTgt spid="455683">
                                            <p:txEl>
                                              <p:pRg st="15" end="15"/>
                                            </p:txEl>
                                          </p:spTgt>
                                        </p:tgtEl>
                                        <p:attrNameLst>
                                          <p:attrName>style.visibility</p:attrName>
                                        </p:attrNameLst>
                                      </p:cBhvr>
                                      <p:to>
                                        <p:strVal val="visible"/>
                                      </p:to>
                                    </p:set>
                                    <p:anim calcmode="lin" valueType="num">
                                      <p:cBhvr>
                                        <p:cTn id="67" dur="500" fill="hold"/>
                                        <p:tgtEl>
                                          <p:spTgt spid="455683">
                                            <p:txEl>
                                              <p:pRg st="15" end="15"/>
                                            </p:txEl>
                                          </p:spTgt>
                                        </p:tgtEl>
                                        <p:attrNameLst>
                                          <p:attrName>ppt_w</p:attrName>
                                        </p:attrNameLst>
                                      </p:cBhvr>
                                      <p:tavLst>
                                        <p:tav tm="0">
                                          <p:val>
                                            <p:fltVal val="0"/>
                                          </p:val>
                                        </p:tav>
                                        <p:tav tm="100000">
                                          <p:val>
                                            <p:strVal val="#ppt_w"/>
                                          </p:val>
                                        </p:tav>
                                      </p:tavLst>
                                    </p:anim>
                                    <p:anim calcmode="lin" valueType="num">
                                      <p:cBhvr>
                                        <p:cTn id="68" dur="500" fill="hold"/>
                                        <p:tgtEl>
                                          <p:spTgt spid="455683">
                                            <p:txEl>
                                              <p:pRg st="15" end="15"/>
                                            </p:txEl>
                                          </p:spTgt>
                                        </p:tgtEl>
                                        <p:attrNameLst>
                                          <p:attrName>ppt_h</p:attrName>
                                        </p:attrNameLst>
                                      </p:cBhvr>
                                      <p:tavLst>
                                        <p:tav tm="0">
                                          <p:val>
                                            <p:fltVal val="0"/>
                                          </p:val>
                                        </p:tav>
                                        <p:tav tm="100000">
                                          <p:val>
                                            <p:strVal val="#ppt_h"/>
                                          </p:val>
                                        </p:tav>
                                      </p:tavLst>
                                    </p:anim>
                                  </p:childTnLst>
                                </p:cTn>
                              </p:par>
                              <p:par>
                                <p:cTn id="69" presetID="23" presetClass="entr" presetSubtype="16" fill="hold" grpId="0" nodeType="withEffect">
                                  <p:stCondLst>
                                    <p:cond delay="0"/>
                                  </p:stCondLst>
                                  <p:childTnLst>
                                    <p:set>
                                      <p:cBhvr>
                                        <p:cTn id="70" dur="1" fill="hold">
                                          <p:stCondLst>
                                            <p:cond delay="0"/>
                                          </p:stCondLst>
                                        </p:cTn>
                                        <p:tgtEl>
                                          <p:spTgt spid="455683">
                                            <p:txEl>
                                              <p:pRg st="16" end="16"/>
                                            </p:txEl>
                                          </p:spTgt>
                                        </p:tgtEl>
                                        <p:attrNameLst>
                                          <p:attrName>style.visibility</p:attrName>
                                        </p:attrNameLst>
                                      </p:cBhvr>
                                      <p:to>
                                        <p:strVal val="visible"/>
                                      </p:to>
                                    </p:set>
                                    <p:anim calcmode="lin" valueType="num">
                                      <p:cBhvr>
                                        <p:cTn id="71" dur="500" fill="hold"/>
                                        <p:tgtEl>
                                          <p:spTgt spid="455683">
                                            <p:txEl>
                                              <p:pRg st="16" end="16"/>
                                            </p:txEl>
                                          </p:spTgt>
                                        </p:tgtEl>
                                        <p:attrNameLst>
                                          <p:attrName>ppt_w</p:attrName>
                                        </p:attrNameLst>
                                      </p:cBhvr>
                                      <p:tavLst>
                                        <p:tav tm="0">
                                          <p:val>
                                            <p:fltVal val="0"/>
                                          </p:val>
                                        </p:tav>
                                        <p:tav tm="100000">
                                          <p:val>
                                            <p:strVal val="#ppt_w"/>
                                          </p:val>
                                        </p:tav>
                                      </p:tavLst>
                                    </p:anim>
                                    <p:anim calcmode="lin" valueType="num">
                                      <p:cBhvr>
                                        <p:cTn id="72" dur="500" fill="hold"/>
                                        <p:tgtEl>
                                          <p:spTgt spid="455683">
                                            <p:txEl>
                                              <p:pRg st="16" end="16"/>
                                            </p:txEl>
                                          </p:spTgt>
                                        </p:tgtEl>
                                        <p:attrNameLst>
                                          <p:attrName>ppt_h</p:attrName>
                                        </p:attrNameLst>
                                      </p:cBhvr>
                                      <p:tavLst>
                                        <p:tav tm="0">
                                          <p:val>
                                            <p:fltVal val="0"/>
                                          </p:val>
                                        </p:tav>
                                        <p:tav tm="100000">
                                          <p:val>
                                            <p:strVal val="#ppt_h"/>
                                          </p:val>
                                        </p:tav>
                                      </p:tavLst>
                                    </p:anim>
                                  </p:childTnLst>
                                </p:cTn>
                              </p:par>
                              <p:par>
                                <p:cTn id="73" presetID="23" presetClass="entr" presetSubtype="16" fill="hold" grpId="0" nodeType="withEffect">
                                  <p:stCondLst>
                                    <p:cond delay="0"/>
                                  </p:stCondLst>
                                  <p:childTnLst>
                                    <p:set>
                                      <p:cBhvr>
                                        <p:cTn id="74" dur="1" fill="hold">
                                          <p:stCondLst>
                                            <p:cond delay="0"/>
                                          </p:stCondLst>
                                        </p:cTn>
                                        <p:tgtEl>
                                          <p:spTgt spid="455683">
                                            <p:txEl>
                                              <p:pRg st="17" end="17"/>
                                            </p:txEl>
                                          </p:spTgt>
                                        </p:tgtEl>
                                        <p:attrNameLst>
                                          <p:attrName>style.visibility</p:attrName>
                                        </p:attrNameLst>
                                      </p:cBhvr>
                                      <p:to>
                                        <p:strVal val="visible"/>
                                      </p:to>
                                    </p:set>
                                    <p:anim calcmode="lin" valueType="num">
                                      <p:cBhvr>
                                        <p:cTn id="75" dur="500" fill="hold"/>
                                        <p:tgtEl>
                                          <p:spTgt spid="455683">
                                            <p:txEl>
                                              <p:pRg st="17" end="17"/>
                                            </p:txEl>
                                          </p:spTgt>
                                        </p:tgtEl>
                                        <p:attrNameLst>
                                          <p:attrName>ppt_w</p:attrName>
                                        </p:attrNameLst>
                                      </p:cBhvr>
                                      <p:tavLst>
                                        <p:tav tm="0">
                                          <p:val>
                                            <p:fltVal val="0"/>
                                          </p:val>
                                        </p:tav>
                                        <p:tav tm="100000">
                                          <p:val>
                                            <p:strVal val="#ppt_w"/>
                                          </p:val>
                                        </p:tav>
                                      </p:tavLst>
                                    </p:anim>
                                    <p:anim calcmode="lin" valueType="num">
                                      <p:cBhvr>
                                        <p:cTn id="76" dur="500" fill="hold"/>
                                        <p:tgtEl>
                                          <p:spTgt spid="455683">
                                            <p:txEl>
                                              <p:pRg st="17" end="17"/>
                                            </p:txEl>
                                          </p:spTgt>
                                        </p:tgtEl>
                                        <p:attrNameLst>
                                          <p:attrName>ppt_h</p:attrName>
                                        </p:attrNameLst>
                                      </p:cBhvr>
                                      <p:tavLst>
                                        <p:tav tm="0">
                                          <p:val>
                                            <p:fltVal val="0"/>
                                          </p:val>
                                        </p:tav>
                                        <p:tav tm="100000">
                                          <p:val>
                                            <p:strVal val="#ppt_h"/>
                                          </p:val>
                                        </p:tav>
                                      </p:tavLst>
                                    </p:anim>
                                  </p:childTnLst>
                                </p:cTn>
                              </p:par>
                              <p:par>
                                <p:cTn id="77" presetID="23" presetClass="entr" presetSubtype="16" fill="hold" grpId="0" nodeType="withEffect">
                                  <p:stCondLst>
                                    <p:cond delay="0"/>
                                  </p:stCondLst>
                                  <p:childTnLst>
                                    <p:set>
                                      <p:cBhvr>
                                        <p:cTn id="78" dur="1" fill="hold">
                                          <p:stCondLst>
                                            <p:cond delay="0"/>
                                          </p:stCondLst>
                                        </p:cTn>
                                        <p:tgtEl>
                                          <p:spTgt spid="455683">
                                            <p:txEl>
                                              <p:pRg st="19" end="19"/>
                                            </p:txEl>
                                          </p:spTgt>
                                        </p:tgtEl>
                                        <p:attrNameLst>
                                          <p:attrName>style.visibility</p:attrName>
                                        </p:attrNameLst>
                                      </p:cBhvr>
                                      <p:to>
                                        <p:strVal val="visible"/>
                                      </p:to>
                                    </p:set>
                                    <p:anim calcmode="lin" valueType="num">
                                      <p:cBhvr>
                                        <p:cTn id="79" dur="500" fill="hold"/>
                                        <p:tgtEl>
                                          <p:spTgt spid="455683">
                                            <p:txEl>
                                              <p:pRg st="19" end="19"/>
                                            </p:txEl>
                                          </p:spTgt>
                                        </p:tgtEl>
                                        <p:attrNameLst>
                                          <p:attrName>ppt_w</p:attrName>
                                        </p:attrNameLst>
                                      </p:cBhvr>
                                      <p:tavLst>
                                        <p:tav tm="0">
                                          <p:val>
                                            <p:fltVal val="0"/>
                                          </p:val>
                                        </p:tav>
                                        <p:tav tm="100000">
                                          <p:val>
                                            <p:strVal val="#ppt_w"/>
                                          </p:val>
                                        </p:tav>
                                      </p:tavLst>
                                    </p:anim>
                                    <p:anim calcmode="lin" valueType="num">
                                      <p:cBhvr>
                                        <p:cTn id="80" dur="500" fill="hold"/>
                                        <p:tgtEl>
                                          <p:spTgt spid="455683">
                                            <p:txEl>
                                              <p:pRg st="19" end="19"/>
                                            </p:txEl>
                                          </p:spTgt>
                                        </p:tgtEl>
                                        <p:attrNameLst>
                                          <p:attrName>ppt_h</p:attrName>
                                        </p:attrNameLst>
                                      </p:cBhvr>
                                      <p:tavLst>
                                        <p:tav tm="0">
                                          <p:val>
                                            <p:fltVal val="0"/>
                                          </p:val>
                                        </p:tav>
                                        <p:tav tm="100000">
                                          <p:val>
                                            <p:strVal val="#ppt_h"/>
                                          </p:val>
                                        </p:tav>
                                      </p:tavLst>
                                    </p:anim>
                                  </p:childTnLst>
                                </p:cTn>
                              </p:par>
                              <p:par>
                                <p:cTn id="81" presetID="23" presetClass="entr" presetSubtype="16" fill="hold" grpId="0" nodeType="withEffect">
                                  <p:stCondLst>
                                    <p:cond delay="0"/>
                                  </p:stCondLst>
                                  <p:childTnLst>
                                    <p:set>
                                      <p:cBhvr>
                                        <p:cTn id="82" dur="1" fill="hold">
                                          <p:stCondLst>
                                            <p:cond delay="0"/>
                                          </p:stCondLst>
                                        </p:cTn>
                                        <p:tgtEl>
                                          <p:spTgt spid="455683">
                                            <p:txEl>
                                              <p:pRg st="20" end="20"/>
                                            </p:txEl>
                                          </p:spTgt>
                                        </p:tgtEl>
                                        <p:attrNameLst>
                                          <p:attrName>style.visibility</p:attrName>
                                        </p:attrNameLst>
                                      </p:cBhvr>
                                      <p:to>
                                        <p:strVal val="visible"/>
                                      </p:to>
                                    </p:set>
                                    <p:anim calcmode="lin" valueType="num">
                                      <p:cBhvr>
                                        <p:cTn id="83" dur="500" fill="hold"/>
                                        <p:tgtEl>
                                          <p:spTgt spid="455683">
                                            <p:txEl>
                                              <p:pRg st="20" end="20"/>
                                            </p:txEl>
                                          </p:spTgt>
                                        </p:tgtEl>
                                        <p:attrNameLst>
                                          <p:attrName>ppt_w</p:attrName>
                                        </p:attrNameLst>
                                      </p:cBhvr>
                                      <p:tavLst>
                                        <p:tav tm="0">
                                          <p:val>
                                            <p:fltVal val="0"/>
                                          </p:val>
                                        </p:tav>
                                        <p:tav tm="100000">
                                          <p:val>
                                            <p:strVal val="#ppt_w"/>
                                          </p:val>
                                        </p:tav>
                                      </p:tavLst>
                                    </p:anim>
                                    <p:anim calcmode="lin" valueType="num">
                                      <p:cBhvr>
                                        <p:cTn id="84" dur="500" fill="hold"/>
                                        <p:tgtEl>
                                          <p:spTgt spid="455683">
                                            <p:txEl>
                                              <p:pRg st="20" end="20"/>
                                            </p:txEl>
                                          </p:spTgt>
                                        </p:tgtEl>
                                        <p:attrNameLst>
                                          <p:attrName>ppt_h</p:attrName>
                                        </p:attrNameLst>
                                      </p:cBhvr>
                                      <p:tavLst>
                                        <p:tav tm="0">
                                          <p:val>
                                            <p:fltVal val="0"/>
                                          </p:val>
                                        </p:tav>
                                        <p:tav tm="100000">
                                          <p:val>
                                            <p:strVal val="#ppt_h"/>
                                          </p:val>
                                        </p:tav>
                                      </p:tavLst>
                                    </p:anim>
                                  </p:childTnLst>
                                </p:cTn>
                              </p:par>
                              <p:par>
                                <p:cTn id="85" presetID="23" presetClass="entr" presetSubtype="16" fill="hold" grpId="0" nodeType="withEffect">
                                  <p:stCondLst>
                                    <p:cond delay="0"/>
                                  </p:stCondLst>
                                  <p:childTnLst>
                                    <p:set>
                                      <p:cBhvr>
                                        <p:cTn id="86" dur="1" fill="hold">
                                          <p:stCondLst>
                                            <p:cond delay="0"/>
                                          </p:stCondLst>
                                        </p:cTn>
                                        <p:tgtEl>
                                          <p:spTgt spid="455683">
                                            <p:txEl>
                                              <p:pRg st="21" end="21"/>
                                            </p:txEl>
                                          </p:spTgt>
                                        </p:tgtEl>
                                        <p:attrNameLst>
                                          <p:attrName>style.visibility</p:attrName>
                                        </p:attrNameLst>
                                      </p:cBhvr>
                                      <p:to>
                                        <p:strVal val="visible"/>
                                      </p:to>
                                    </p:set>
                                    <p:anim calcmode="lin" valueType="num">
                                      <p:cBhvr>
                                        <p:cTn id="87" dur="500" fill="hold"/>
                                        <p:tgtEl>
                                          <p:spTgt spid="455683">
                                            <p:txEl>
                                              <p:pRg st="21" end="21"/>
                                            </p:txEl>
                                          </p:spTgt>
                                        </p:tgtEl>
                                        <p:attrNameLst>
                                          <p:attrName>ppt_w</p:attrName>
                                        </p:attrNameLst>
                                      </p:cBhvr>
                                      <p:tavLst>
                                        <p:tav tm="0">
                                          <p:val>
                                            <p:fltVal val="0"/>
                                          </p:val>
                                        </p:tav>
                                        <p:tav tm="100000">
                                          <p:val>
                                            <p:strVal val="#ppt_w"/>
                                          </p:val>
                                        </p:tav>
                                      </p:tavLst>
                                    </p:anim>
                                    <p:anim calcmode="lin" valueType="num">
                                      <p:cBhvr>
                                        <p:cTn id="88" dur="500" fill="hold"/>
                                        <p:tgtEl>
                                          <p:spTgt spid="455683">
                                            <p:txEl>
                                              <p:pRg st="21" end="21"/>
                                            </p:txEl>
                                          </p:spTgt>
                                        </p:tgtEl>
                                        <p:attrNameLst>
                                          <p:attrName>ppt_h</p:attrName>
                                        </p:attrNameLst>
                                      </p:cBhvr>
                                      <p:tavLst>
                                        <p:tav tm="0">
                                          <p:val>
                                            <p:fltVal val="0"/>
                                          </p:val>
                                        </p:tav>
                                        <p:tav tm="100000">
                                          <p:val>
                                            <p:strVal val="#ppt_h"/>
                                          </p:val>
                                        </p:tav>
                                      </p:tavLst>
                                    </p:anim>
                                  </p:childTnLst>
                                </p:cTn>
                              </p:par>
                              <p:par>
                                <p:cTn id="89" presetID="23" presetClass="entr" presetSubtype="16" fill="hold" grpId="0" nodeType="withEffect">
                                  <p:stCondLst>
                                    <p:cond delay="0"/>
                                  </p:stCondLst>
                                  <p:childTnLst>
                                    <p:set>
                                      <p:cBhvr>
                                        <p:cTn id="90" dur="1" fill="hold">
                                          <p:stCondLst>
                                            <p:cond delay="0"/>
                                          </p:stCondLst>
                                        </p:cTn>
                                        <p:tgtEl>
                                          <p:spTgt spid="455683">
                                            <p:txEl>
                                              <p:pRg st="22" end="22"/>
                                            </p:txEl>
                                          </p:spTgt>
                                        </p:tgtEl>
                                        <p:attrNameLst>
                                          <p:attrName>style.visibility</p:attrName>
                                        </p:attrNameLst>
                                      </p:cBhvr>
                                      <p:to>
                                        <p:strVal val="visible"/>
                                      </p:to>
                                    </p:set>
                                    <p:anim calcmode="lin" valueType="num">
                                      <p:cBhvr>
                                        <p:cTn id="91" dur="500" fill="hold"/>
                                        <p:tgtEl>
                                          <p:spTgt spid="455683">
                                            <p:txEl>
                                              <p:pRg st="22" end="22"/>
                                            </p:txEl>
                                          </p:spTgt>
                                        </p:tgtEl>
                                        <p:attrNameLst>
                                          <p:attrName>ppt_w</p:attrName>
                                        </p:attrNameLst>
                                      </p:cBhvr>
                                      <p:tavLst>
                                        <p:tav tm="0">
                                          <p:val>
                                            <p:fltVal val="0"/>
                                          </p:val>
                                        </p:tav>
                                        <p:tav tm="100000">
                                          <p:val>
                                            <p:strVal val="#ppt_w"/>
                                          </p:val>
                                        </p:tav>
                                      </p:tavLst>
                                    </p:anim>
                                    <p:anim calcmode="lin" valueType="num">
                                      <p:cBhvr>
                                        <p:cTn id="92" dur="500" fill="hold"/>
                                        <p:tgtEl>
                                          <p:spTgt spid="455683">
                                            <p:txEl>
                                              <p:pRg st="22" end="22"/>
                                            </p:txEl>
                                          </p:spTgt>
                                        </p:tgtEl>
                                        <p:attrNameLst>
                                          <p:attrName>ppt_h</p:attrName>
                                        </p:attrNameLst>
                                      </p:cBhvr>
                                      <p:tavLst>
                                        <p:tav tm="0">
                                          <p:val>
                                            <p:fltVal val="0"/>
                                          </p:val>
                                        </p:tav>
                                        <p:tav tm="100000">
                                          <p:val>
                                            <p:strVal val="#ppt_h"/>
                                          </p:val>
                                        </p:tav>
                                      </p:tavLst>
                                    </p:anim>
                                  </p:childTnLst>
                                </p:cTn>
                              </p:par>
                              <p:par>
                                <p:cTn id="93" presetID="23" presetClass="entr" presetSubtype="16" fill="hold" grpId="0" nodeType="withEffect">
                                  <p:stCondLst>
                                    <p:cond delay="0"/>
                                  </p:stCondLst>
                                  <p:childTnLst>
                                    <p:set>
                                      <p:cBhvr>
                                        <p:cTn id="94" dur="1" fill="hold">
                                          <p:stCondLst>
                                            <p:cond delay="0"/>
                                          </p:stCondLst>
                                        </p:cTn>
                                        <p:tgtEl>
                                          <p:spTgt spid="455683">
                                            <p:txEl>
                                              <p:pRg st="23" end="23"/>
                                            </p:txEl>
                                          </p:spTgt>
                                        </p:tgtEl>
                                        <p:attrNameLst>
                                          <p:attrName>style.visibility</p:attrName>
                                        </p:attrNameLst>
                                      </p:cBhvr>
                                      <p:to>
                                        <p:strVal val="visible"/>
                                      </p:to>
                                    </p:set>
                                    <p:anim calcmode="lin" valueType="num">
                                      <p:cBhvr>
                                        <p:cTn id="95" dur="500" fill="hold"/>
                                        <p:tgtEl>
                                          <p:spTgt spid="455683">
                                            <p:txEl>
                                              <p:pRg st="23" end="23"/>
                                            </p:txEl>
                                          </p:spTgt>
                                        </p:tgtEl>
                                        <p:attrNameLst>
                                          <p:attrName>ppt_w</p:attrName>
                                        </p:attrNameLst>
                                      </p:cBhvr>
                                      <p:tavLst>
                                        <p:tav tm="0">
                                          <p:val>
                                            <p:fltVal val="0"/>
                                          </p:val>
                                        </p:tav>
                                        <p:tav tm="100000">
                                          <p:val>
                                            <p:strVal val="#ppt_w"/>
                                          </p:val>
                                        </p:tav>
                                      </p:tavLst>
                                    </p:anim>
                                    <p:anim calcmode="lin" valueType="num">
                                      <p:cBhvr>
                                        <p:cTn id="96" dur="500" fill="hold"/>
                                        <p:tgtEl>
                                          <p:spTgt spid="455683">
                                            <p:txEl>
                                              <p:pRg st="23" end="2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5683" grpId="0" build="p"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7730" name="Rectangle 2"/>
          <p:cNvSpPr>
            <a:spLocks noGrp="1" noChangeArrowheads="1"/>
          </p:cNvSpPr>
          <p:nvPr>
            <p:ph type="title"/>
          </p:nvPr>
        </p:nvSpPr>
        <p:spPr>
          <a:xfrm>
            <a:off x="152400" y="76200"/>
            <a:ext cx="8839200" cy="563563"/>
          </a:xfrm>
        </p:spPr>
        <p:txBody>
          <a:bodyPr>
            <a:normAutofit fontScale="90000"/>
          </a:bodyPr>
          <a:lstStyle/>
          <a:p>
            <a:r>
              <a:rPr lang="en-US" sz="3600" dirty="0"/>
              <a:t>Example </a:t>
            </a:r>
            <a:r>
              <a:rPr lang="en-US" sz="3600" dirty="0" smtClean="0"/>
              <a:t>14 </a:t>
            </a:r>
            <a:r>
              <a:rPr lang="en-US" sz="3600" dirty="0"/>
              <a:t>…</a:t>
            </a:r>
          </a:p>
        </p:txBody>
      </p:sp>
      <p:sp>
        <p:nvSpPr>
          <p:cNvPr id="457731" name="Rectangle 3"/>
          <p:cNvSpPr>
            <a:spLocks noGrp="1" noChangeArrowheads="1"/>
          </p:cNvSpPr>
          <p:nvPr>
            <p:ph type="body" sz="half" idx="1"/>
          </p:nvPr>
        </p:nvSpPr>
        <p:spPr>
          <a:xfrm>
            <a:off x="381000" y="685800"/>
            <a:ext cx="7696200" cy="5943600"/>
          </a:xfrm>
          <a:noFill/>
          <a:ln>
            <a:solidFill>
              <a:schemeClr val="tx1"/>
            </a:solidFill>
          </a:ln>
        </p:spPr>
        <p:txBody>
          <a:bodyPr/>
          <a:lstStyle/>
          <a:p>
            <a:pPr>
              <a:lnSpc>
                <a:spcPct val="80000"/>
              </a:lnSpc>
              <a:buFontTx/>
              <a:buNone/>
            </a:pPr>
            <a:r>
              <a:rPr lang="en-US" sz="2000" b="1"/>
              <a:t> </a:t>
            </a:r>
          </a:p>
          <a:p>
            <a:pPr>
              <a:lnSpc>
                <a:spcPct val="80000"/>
              </a:lnSpc>
              <a:buFontTx/>
              <a:buNone/>
            </a:pPr>
            <a:r>
              <a:rPr lang="en-US" sz="2000" b="1"/>
              <a:t>    /* Addition of two matrices */</a:t>
            </a:r>
          </a:p>
          <a:p>
            <a:pPr>
              <a:lnSpc>
                <a:spcPct val="80000"/>
              </a:lnSpc>
              <a:buFontTx/>
              <a:buNone/>
            </a:pPr>
            <a:r>
              <a:rPr lang="en-US" sz="2000" b="1"/>
              <a:t>    for(i=0; i&lt;rows; i++)  {</a:t>
            </a:r>
          </a:p>
          <a:p>
            <a:pPr>
              <a:lnSpc>
                <a:spcPct val="80000"/>
              </a:lnSpc>
              <a:buFontTx/>
              <a:buNone/>
            </a:pPr>
            <a:r>
              <a:rPr lang="en-US" sz="2000" b="1"/>
              <a:t>        for(j=0; j&lt;cols; j++)</a:t>
            </a:r>
          </a:p>
          <a:p>
            <a:pPr>
              <a:lnSpc>
                <a:spcPct val="80000"/>
              </a:lnSpc>
              <a:buFontTx/>
              <a:buNone/>
            </a:pPr>
            <a:r>
              <a:rPr lang="en-US" sz="2000" b="1"/>
              <a:t>            c[i][j]=a[i][j] + b[i][j];</a:t>
            </a:r>
          </a:p>
          <a:p>
            <a:pPr>
              <a:lnSpc>
                <a:spcPct val="80000"/>
              </a:lnSpc>
              <a:buFontTx/>
              <a:buNone/>
            </a:pPr>
            <a:r>
              <a:rPr lang="en-US" sz="2000" b="1"/>
              <a:t>    }</a:t>
            </a:r>
          </a:p>
          <a:p>
            <a:pPr>
              <a:lnSpc>
                <a:spcPct val="80000"/>
              </a:lnSpc>
              <a:buFontTx/>
              <a:buNone/>
            </a:pPr>
            <a:r>
              <a:rPr lang="en-US" sz="2000" b="1"/>
              <a:t>    </a:t>
            </a:r>
          </a:p>
          <a:p>
            <a:pPr>
              <a:lnSpc>
                <a:spcPct val="80000"/>
              </a:lnSpc>
              <a:buFontTx/>
              <a:buNone/>
            </a:pPr>
            <a:r>
              <a:rPr lang="en-US" sz="2000" b="1"/>
              <a:t>    /*Print sum of two matrices */</a:t>
            </a:r>
          </a:p>
          <a:p>
            <a:pPr>
              <a:lnSpc>
                <a:spcPct val="80000"/>
              </a:lnSpc>
              <a:buFontTx/>
              <a:buNone/>
            </a:pPr>
            <a:r>
              <a:rPr lang="en-US" sz="2000" b="1"/>
              <a:t>    printf("The sum of two matrices is: \n");</a:t>
            </a:r>
          </a:p>
          <a:p>
            <a:pPr>
              <a:lnSpc>
                <a:spcPct val="80000"/>
              </a:lnSpc>
              <a:buFontTx/>
              <a:buNone/>
            </a:pPr>
            <a:r>
              <a:rPr lang="en-US" sz="2000" b="1"/>
              <a:t>    for(i=0; i&lt;rows; i++) {</a:t>
            </a:r>
          </a:p>
          <a:p>
            <a:pPr>
              <a:lnSpc>
                <a:spcPct val="80000"/>
              </a:lnSpc>
              <a:buFontTx/>
              <a:buNone/>
            </a:pPr>
            <a:r>
              <a:rPr lang="en-US" sz="2000" b="1"/>
              <a:t>        for (j=0; j&lt;cols; j++)</a:t>
            </a:r>
          </a:p>
          <a:p>
            <a:pPr>
              <a:lnSpc>
                <a:spcPct val="80000"/>
              </a:lnSpc>
              <a:buFontTx/>
              <a:buNone/>
            </a:pPr>
            <a:r>
              <a:rPr lang="en-US" sz="2000" b="1"/>
              <a:t>             printf("%5d ", c[i][j]);</a:t>
            </a:r>
          </a:p>
          <a:p>
            <a:pPr>
              <a:lnSpc>
                <a:spcPct val="80000"/>
              </a:lnSpc>
              <a:buFontTx/>
              <a:buNone/>
            </a:pPr>
            <a:r>
              <a:rPr lang="en-US" sz="2000" b="1"/>
              <a:t>         printf("\n");</a:t>
            </a:r>
          </a:p>
          <a:p>
            <a:pPr>
              <a:lnSpc>
                <a:spcPct val="80000"/>
              </a:lnSpc>
              <a:buFontTx/>
              <a:buNone/>
            </a:pPr>
            <a:r>
              <a:rPr lang="en-US" sz="2000" b="1"/>
              <a:t>    }</a:t>
            </a:r>
          </a:p>
          <a:p>
            <a:pPr>
              <a:lnSpc>
                <a:spcPct val="80000"/>
              </a:lnSpc>
              <a:buFontTx/>
              <a:buNone/>
            </a:pPr>
            <a:r>
              <a:rPr lang="en-US" sz="2000" b="1"/>
              <a:t>    </a:t>
            </a:r>
          </a:p>
          <a:p>
            <a:pPr>
              <a:lnSpc>
                <a:spcPct val="80000"/>
              </a:lnSpc>
              <a:buFontTx/>
              <a:buNone/>
            </a:pPr>
            <a:r>
              <a:rPr lang="en-US" sz="2000" b="1"/>
              <a:t>    system("pause");</a:t>
            </a:r>
          </a:p>
          <a:p>
            <a:pPr>
              <a:lnSpc>
                <a:spcPct val="80000"/>
              </a:lnSpc>
              <a:buFontTx/>
              <a:buNone/>
            </a:pPr>
            <a:r>
              <a:rPr lang="en-US" sz="2000" b="1"/>
              <a:t>    return 0;</a:t>
            </a:r>
          </a:p>
          <a:p>
            <a:pPr>
              <a:lnSpc>
                <a:spcPct val="80000"/>
              </a:lnSpc>
              <a:buFontTx/>
              <a:buNone/>
            </a:pPr>
            <a:r>
              <a:rPr lang="en-US" sz="2000" b="1"/>
              <a:t>} </a:t>
            </a:r>
          </a:p>
        </p:txBody>
      </p:sp>
      <p:sp>
        <p:nvSpPr>
          <p:cNvPr id="6" name="Slide Number Placeholder 6"/>
          <p:cNvSpPr>
            <a:spLocks noGrp="1"/>
          </p:cNvSpPr>
          <p:nvPr>
            <p:ph type="sldNum" sz="quarter" idx="11"/>
          </p:nvPr>
        </p:nvSpPr>
        <p:spPr/>
        <p:txBody>
          <a:bodyPr/>
          <a:lstStyle/>
          <a:p>
            <a:fld id="{26C27C6F-9CE9-426E-907E-173637D158F6}" type="slidenum">
              <a:rPr lang="ar-SA"/>
              <a:pPr/>
              <a:t>43</a:t>
            </a:fld>
            <a:endParaRPr lang="en-US"/>
          </a:p>
        </p:txBody>
      </p:sp>
      <p:pic>
        <p:nvPicPr>
          <p:cNvPr id="457732" name="Picture 4"/>
          <p:cNvPicPr>
            <a:picLocks noChangeAspect="1" noChangeArrowheads="1"/>
          </p:cNvPicPr>
          <p:nvPr/>
        </p:nvPicPr>
        <p:blipFill>
          <a:blip r:embed="rId3" cstate="print"/>
          <a:srcRect/>
          <a:stretch>
            <a:fillRect/>
          </a:stretch>
        </p:blipFill>
        <p:spPr bwMode="auto">
          <a:xfrm>
            <a:off x="3810000" y="4681537"/>
            <a:ext cx="3930650" cy="1947863"/>
          </a:xfrm>
          <a:prstGeom prst="rect">
            <a:avLst/>
          </a:prstGeom>
          <a:noFill/>
          <a:ln w="9525">
            <a:noFill/>
            <a:miter lim="800000"/>
            <a:headEnd/>
            <a:tailEnd/>
          </a:ln>
          <a:effectLst/>
        </p:spPr>
      </p:pic>
    </p:spTree>
    <p:extLst>
      <p:ext uri="{BB962C8B-B14F-4D97-AF65-F5344CB8AC3E}">
        <p14:creationId xmlns:p14="http://schemas.microsoft.com/office/powerpoint/2010/main" val="2188164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57731">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57731">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5773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5773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5773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5773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57731">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57731">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57731">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57731">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57731">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57731">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57731">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57731">
                                            <p:txEl>
                                              <p:pRg st="12" end="12"/>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57731">
                                            <p:txEl>
                                              <p:pRg st="13" end="13"/>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57731">
                                            <p:txEl>
                                              <p:pRg st="14" end="14"/>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57731">
                                            <p:txEl>
                                              <p:pRg st="15" end="15"/>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57731">
                                            <p:txEl>
                                              <p:pRg st="16" end="16"/>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57731">
                                            <p:txEl>
                                              <p:pRg st="17" end="17"/>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57732"/>
                                        </p:tgtEl>
                                        <p:attrNameLst>
                                          <p:attrName>style.visibility</p:attrName>
                                        </p:attrNameLst>
                                      </p:cBhvr>
                                      <p:to>
                                        <p:strVal val="visible"/>
                                      </p:to>
                                    </p:set>
                                    <p:animEffect transition="in" filter="box(in)">
                                      <p:cBhvr>
                                        <p:cTn id="47" dur="500"/>
                                        <p:tgtEl>
                                          <p:spTgt spid="4577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7731" grpId="0" build="p"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778" name="Rectangle 2"/>
          <p:cNvSpPr>
            <a:spLocks noGrp="1" noChangeArrowheads="1"/>
          </p:cNvSpPr>
          <p:nvPr>
            <p:ph type="title"/>
          </p:nvPr>
        </p:nvSpPr>
        <p:spPr>
          <a:xfrm>
            <a:off x="457200" y="76200"/>
            <a:ext cx="8229600" cy="563563"/>
          </a:xfrm>
        </p:spPr>
        <p:txBody>
          <a:bodyPr>
            <a:normAutofit fontScale="90000"/>
          </a:bodyPr>
          <a:lstStyle/>
          <a:p>
            <a:r>
              <a:rPr lang="en-US" sz="3600"/>
              <a:t>2-D Arrays as parameters to functions</a:t>
            </a:r>
          </a:p>
        </p:txBody>
      </p:sp>
      <p:sp>
        <p:nvSpPr>
          <p:cNvPr id="459779" name="Rectangle 3"/>
          <p:cNvSpPr>
            <a:spLocks noGrp="1" noChangeArrowheads="1"/>
          </p:cNvSpPr>
          <p:nvPr>
            <p:ph sz="quarter" idx="1"/>
          </p:nvPr>
        </p:nvSpPr>
        <p:spPr>
          <a:xfrm>
            <a:off x="457200" y="762000"/>
            <a:ext cx="8458200" cy="5638800"/>
          </a:xfrm>
        </p:spPr>
        <p:txBody>
          <a:bodyPr>
            <a:normAutofit fontScale="92500"/>
          </a:bodyPr>
          <a:lstStyle/>
          <a:p>
            <a:r>
              <a:rPr lang="en-US" sz="2400" dirty="0"/>
              <a:t>As with 1-D arrays, it is possible to declare functions that take  2-D array as parameter.</a:t>
            </a:r>
          </a:p>
          <a:p>
            <a:r>
              <a:rPr lang="en-US" sz="2400" dirty="0"/>
              <a:t>However, one problem here is that in declaring the prototype of the function, we must specify at least the number of columns of the array, thus making the function less flexible.</a:t>
            </a:r>
          </a:p>
          <a:p>
            <a:r>
              <a:rPr lang="en-US" sz="2400" dirty="0"/>
              <a:t>One solution to this problem is to use a constant defining the maximum number of columns and use additional parameter to receive the actual size of the array:</a:t>
            </a:r>
          </a:p>
          <a:p>
            <a:pPr lvl="2">
              <a:buFont typeface="Times New Roman" pitchFamily="18" charset="0"/>
              <a:buNone/>
            </a:pPr>
            <a:r>
              <a:rPr lang="en-US" sz="2000" dirty="0">
                <a:solidFill>
                  <a:srgbClr val="0033CC"/>
                </a:solidFill>
              </a:rPr>
              <a:t>void print_2d_array(</a:t>
            </a:r>
            <a:r>
              <a:rPr lang="en-US" sz="2000" dirty="0" err="1">
                <a:solidFill>
                  <a:srgbClr val="0033CC"/>
                </a:solidFill>
              </a:rPr>
              <a:t>int</a:t>
            </a:r>
            <a:r>
              <a:rPr lang="en-US" sz="2000" dirty="0">
                <a:solidFill>
                  <a:srgbClr val="0033CC"/>
                </a:solidFill>
              </a:rPr>
              <a:t> a[][COLS], </a:t>
            </a:r>
            <a:r>
              <a:rPr lang="en-US" sz="2000" dirty="0" err="1">
                <a:solidFill>
                  <a:srgbClr val="0033CC"/>
                </a:solidFill>
              </a:rPr>
              <a:t>int</a:t>
            </a:r>
            <a:r>
              <a:rPr lang="en-US" sz="2000" dirty="0">
                <a:solidFill>
                  <a:srgbClr val="0033CC"/>
                </a:solidFill>
              </a:rPr>
              <a:t> rows, </a:t>
            </a:r>
            <a:r>
              <a:rPr lang="en-US" sz="2000" dirty="0" err="1">
                <a:solidFill>
                  <a:srgbClr val="0033CC"/>
                </a:solidFill>
              </a:rPr>
              <a:t>int</a:t>
            </a:r>
            <a:r>
              <a:rPr lang="en-US" sz="2000" dirty="0">
                <a:solidFill>
                  <a:srgbClr val="0033CC"/>
                </a:solidFill>
              </a:rPr>
              <a:t> cols);</a:t>
            </a:r>
          </a:p>
          <a:p>
            <a:r>
              <a:rPr lang="en-US" sz="2400" dirty="0"/>
              <a:t>While this solution makes the function a little more flexible, it is not a perfect solution since the function is not self-contained – it depends on the pre-processor constant COLS.</a:t>
            </a:r>
          </a:p>
          <a:p>
            <a:r>
              <a:rPr lang="en-US" sz="2400" dirty="0"/>
              <a:t>Calling functions that take 2-D array as argument is same as calling functions that take 1-D array.  Just give the name of the array with no brackets.</a:t>
            </a:r>
          </a:p>
        </p:txBody>
      </p:sp>
      <p:sp>
        <p:nvSpPr>
          <p:cNvPr id="5" name="Slide Number Placeholder 4"/>
          <p:cNvSpPr>
            <a:spLocks noGrp="1"/>
          </p:cNvSpPr>
          <p:nvPr>
            <p:ph type="sldNum" sz="quarter" idx="15"/>
          </p:nvPr>
        </p:nvSpPr>
        <p:spPr/>
        <p:txBody>
          <a:bodyPr/>
          <a:lstStyle/>
          <a:p>
            <a:fld id="{09599670-FA4A-4C5D-B4A2-659AE5BDAC09}" type="slidenum">
              <a:rPr lang="ar-SA"/>
              <a:pPr/>
              <a:t>44</a:t>
            </a:fld>
            <a:endParaRPr lang="en-US"/>
          </a:p>
        </p:txBody>
      </p:sp>
    </p:spTree>
    <p:extLst>
      <p:ext uri="{BB962C8B-B14F-4D97-AF65-F5344CB8AC3E}">
        <p14:creationId xmlns:p14="http://schemas.microsoft.com/office/powerpoint/2010/main" val="2497502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97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97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9779">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59779">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59779">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597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9779"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826" name="Rectangle 2"/>
          <p:cNvSpPr>
            <a:spLocks noGrp="1" noChangeArrowheads="1"/>
          </p:cNvSpPr>
          <p:nvPr>
            <p:ph type="title"/>
          </p:nvPr>
        </p:nvSpPr>
        <p:spPr>
          <a:xfrm>
            <a:off x="152400" y="76200"/>
            <a:ext cx="8839200" cy="563563"/>
          </a:xfrm>
        </p:spPr>
        <p:txBody>
          <a:bodyPr>
            <a:normAutofit fontScale="90000"/>
          </a:bodyPr>
          <a:lstStyle/>
          <a:p>
            <a:r>
              <a:rPr lang="en-US" sz="3600" dirty="0"/>
              <a:t>Example </a:t>
            </a:r>
            <a:r>
              <a:rPr lang="en-US" sz="3600" dirty="0" smtClean="0"/>
              <a:t>15</a:t>
            </a:r>
            <a:endParaRPr lang="en-US" sz="3600" dirty="0"/>
          </a:p>
        </p:txBody>
      </p:sp>
      <p:sp>
        <p:nvSpPr>
          <p:cNvPr id="461827" name="Rectangle 3"/>
          <p:cNvSpPr>
            <a:spLocks noGrp="1" noChangeArrowheads="1"/>
          </p:cNvSpPr>
          <p:nvPr>
            <p:ph type="body" sz="half" idx="1"/>
          </p:nvPr>
        </p:nvSpPr>
        <p:spPr>
          <a:xfrm>
            <a:off x="304800" y="533400"/>
            <a:ext cx="8115300" cy="6172200"/>
          </a:xfrm>
          <a:noFill/>
          <a:ln>
            <a:solidFill>
              <a:schemeClr val="tx1"/>
            </a:solidFill>
          </a:ln>
        </p:spPr>
        <p:txBody>
          <a:bodyPr>
            <a:normAutofit fontScale="92500" lnSpcReduction="10000"/>
          </a:bodyPr>
          <a:lstStyle/>
          <a:p>
            <a:pPr>
              <a:lnSpc>
                <a:spcPct val="80000"/>
              </a:lnSpc>
              <a:buFontTx/>
              <a:buNone/>
            </a:pPr>
            <a:r>
              <a:rPr lang="en-US" sz="1400" b="1" dirty="0"/>
              <a:t>#include &lt;</a:t>
            </a:r>
            <a:r>
              <a:rPr lang="en-US" sz="1400" b="1" dirty="0" err="1"/>
              <a:t>stdio.h</a:t>
            </a:r>
            <a:r>
              <a:rPr lang="en-US" sz="1400" b="1" dirty="0"/>
              <a:t>&gt;</a:t>
            </a:r>
          </a:p>
          <a:p>
            <a:pPr>
              <a:lnSpc>
                <a:spcPct val="80000"/>
              </a:lnSpc>
              <a:buFontTx/>
              <a:buNone/>
            </a:pPr>
            <a:r>
              <a:rPr lang="en-US" sz="1400" b="1" dirty="0"/>
              <a:t>#define ROWS 10</a:t>
            </a:r>
          </a:p>
          <a:p>
            <a:pPr>
              <a:lnSpc>
                <a:spcPct val="80000"/>
              </a:lnSpc>
              <a:buFontTx/>
              <a:buNone/>
            </a:pPr>
            <a:r>
              <a:rPr lang="en-US" sz="1400" b="1" dirty="0"/>
              <a:t>#define COLS 10</a:t>
            </a:r>
          </a:p>
          <a:p>
            <a:pPr>
              <a:lnSpc>
                <a:spcPct val="80000"/>
              </a:lnSpc>
              <a:buFontTx/>
              <a:buNone/>
            </a:pPr>
            <a:endParaRPr lang="en-US" sz="1400" b="1" dirty="0"/>
          </a:p>
          <a:p>
            <a:pPr>
              <a:lnSpc>
                <a:spcPct val="80000"/>
              </a:lnSpc>
              <a:buFontTx/>
              <a:buNone/>
            </a:pPr>
            <a:r>
              <a:rPr lang="en-US" sz="1400" b="1" dirty="0">
                <a:solidFill>
                  <a:srgbClr val="0033CC"/>
                </a:solidFill>
              </a:rPr>
              <a:t>void read_2d_array(</a:t>
            </a:r>
            <a:r>
              <a:rPr lang="en-US" sz="1400" b="1" dirty="0" err="1">
                <a:solidFill>
                  <a:srgbClr val="0033CC"/>
                </a:solidFill>
              </a:rPr>
              <a:t>int</a:t>
            </a:r>
            <a:r>
              <a:rPr lang="en-US" sz="1400" b="1" dirty="0">
                <a:solidFill>
                  <a:srgbClr val="0033CC"/>
                </a:solidFill>
              </a:rPr>
              <a:t> [][COLS], </a:t>
            </a:r>
            <a:r>
              <a:rPr lang="en-US" sz="1400" b="1" dirty="0" err="1">
                <a:solidFill>
                  <a:srgbClr val="0033CC"/>
                </a:solidFill>
              </a:rPr>
              <a:t>int</a:t>
            </a:r>
            <a:r>
              <a:rPr lang="en-US" sz="1400" b="1" dirty="0">
                <a:solidFill>
                  <a:srgbClr val="0033CC"/>
                </a:solidFill>
              </a:rPr>
              <a:t> rows, </a:t>
            </a:r>
            <a:r>
              <a:rPr lang="en-US" sz="1400" b="1" dirty="0" err="1">
                <a:solidFill>
                  <a:srgbClr val="0033CC"/>
                </a:solidFill>
              </a:rPr>
              <a:t>int</a:t>
            </a:r>
            <a:r>
              <a:rPr lang="en-US" sz="1400" b="1" dirty="0">
                <a:solidFill>
                  <a:srgbClr val="0033CC"/>
                </a:solidFill>
              </a:rPr>
              <a:t> cols);</a:t>
            </a:r>
          </a:p>
          <a:p>
            <a:pPr>
              <a:lnSpc>
                <a:spcPct val="80000"/>
              </a:lnSpc>
              <a:buFontTx/>
              <a:buNone/>
            </a:pPr>
            <a:r>
              <a:rPr lang="en-US" sz="1400" b="1" dirty="0">
                <a:solidFill>
                  <a:srgbClr val="0033CC"/>
                </a:solidFill>
              </a:rPr>
              <a:t>void add_2d_arrays(</a:t>
            </a:r>
            <a:r>
              <a:rPr lang="en-US" sz="1400" b="1" dirty="0" err="1">
                <a:solidFill>
                  <a:srgbClr val="0033CC"/>
                </a:solidFill>
              </a:rPr>
              <a:t>int</a:t>
            </a:r>
            <a:r>
              <a:rPr lang="en-US" sz="1400" b="1" dirty="0">
                <a:solidFill>
                  <a:srgbClr val="0033CC"/>
                </a:solidFill>
              </a:rPr>
              <a:t> a[][COLS], </a:t>
            </a:r>
            <a:r>
              <a:rPr lang="en-US" sz="1400" b="1" dirty="0" err="1">
                <a:solidFill>
                  <a:srgbClr val="0033CC"/>
                </a:solidFill>
              </a:rPr>
              <a:t>int</a:t>
            </a:r>
            <a:r>
              <a:rPr lang="en-US" sz="1400" b="1" dirty="0">
                <a:solidFill>
                  <a:srgbClr val="0033CC"/>
                </a:solidFill>
              </a:rPr>
              <a:t> b[][COLS], </a:t>
            </a:r>
            <a:r>
              <a:rPr lang="en-US" sz="1400" b="1" dirty="0" err="1">
                <a:solidFill>
                  <a:srgbClr val="0033CC"/>
                </a:solidFill>
              </a:rPr>
              <a:t>int</a:t>
            </a:r>
            <a:r>
              <a:rPr lang="en-US" sz="1400" b="1" dirty="0">
                <a:solidFill>
                  <a:srgbClr val="0033CC"/>
                </a:solidFill>
              </a:rPr>
              <a:t> c[][COLS], </a:t>
            </a:r>
            <a:r>
              <a:rPr lang="en-US" sz="1400" b="1" dirty="0" err="1">
                <a:solidFill>
                  <a:srgbClr val="0033CC"/>
                </a:solidFill>
              </a:rPr>
              <a:t>int</a:t>
            </a:r>
            <a:r>
              <a:rPr lang="en-US" sz="1400" b="1" dirty="0">
                <a:solidFill>
                  <a:srgbClr val="0033CC"/>
                </a:solidFill>
              </a:rPr>
              <a:t> rows, </a:t>
            </a:r>
            <a:r>
              <a:rPr lang="en-US" sz="1400" b="1" dirty="0" err="1">
                <a:solidFill>
                  <a:srgbClr val="0033CC"/>
                </a:solidFill>
              </a:rPr>
              <a:t>int</a:t>
            </a:r>
            <a:r>
              <a:rPr lang="en-US" sz="1400" b="1" dirty="0">
                <a:solidFill>
                  <a:srgbClr val="0033CC"/>
                </a:solidFill>
              </a:rPr>
              <a:t> cols);</a:t>
            </a:r>
          </a:p>
          <a:p>
            <a:pPr>
              <a:lnSpc>
                <a:spcPct val="80000"/>
              </a:lnSpc>
              <a:buFontTx/>
              <a:buNone/>
            </a:pPr>
            <a:r>
              <a:rPr lang="en-US" sz="1400" b="1" dirty="0">
                <a:solidFill>
                  <a:srgbClr val="0033CC"/>
                </a:solidFill>
              </a:rPr>
              <a:t>void print_2d_array(</a:t>
            </a:r>
            <a:r>
              <a:rPr lang="en-US" sz="1400" b="1" dirty="0" err="1">
                <a:solidFill>
                  <a:srgbClr val="0033CC"/>
                </a:solidFill>
              </a:rPr>
              <a:t>int</a:t>
            </a:r>
            <a:r>
              <a:rPr lang="en-US" sz="1400" b="1" dirty="0">
                <a:solidFill>
                  <a:srgbClr val="0033CC"/>
                </a:solidFill>
              </a:rPr>
              <a:t> a[][COLS], </a:t>
            </a:r>
            <a:r>
              <a:rPr lang="en-US" sz="1400" b="1" dirty="0" err="1">
                <a:solidFill>
                  <a:srgbClr val="0033CC"/>
                </a:solidFill>
              </a:rPr>
              <a:t>int</a:t>
            </a:r>
            <a:r>
              <a:rPr lang="en-US" sz="1400" b="1" dirty="0">
                <a:solidFill>
                  <a:srgbClr val="0033CC"/>
                </a:solidFill>
              </a:rPr>
              <a:t> rows, </a:t>
            </a:r>
            <a:r>
              <a:rPr lang="en-US" sz="1400" b="1" dirty="0" err="1">
                <a:solidFill>
                  <a:srgbClr val="0033CC"/>
                </a:solidFill>
              </a:rPr>
              <a:t>int</a:t>
            </a:r>
            <a:r>
              <a:rPr lang="en-US" sz="1400" b="1" dirty="0">
                <a:solidFill>
                  <a:srgbClr val="0033CC"/>
                </a:solidFill>
              </a:rPr>
              <a:t> cols);</a:t>
            </a:r>
          </a:p>
          <a:p>
            <a:pPr>
              <a:lnSpc>
                <a:spcPct val="80000"/>
              </a:lnSpc>
              <a:buFontTx/>
              <a:buNone/>
            </a:pPr>
            <a:endParaRPr lang="en-US" sz="1400" b="1" dirty="0">
              <a:solidFill>
                <a:srgbClr val="0033CC"/>
              </a:solidFill>
            </a:endParaRPr>
          </a:p>
          <a:p>
            <a:pPr>
              <a:lnSpc>
                <a:spcPct val="80000"/>
              </a:lnSpc>
              <a:buFontTx/>
              <a:buNone/>
            </a:pPr>
            <a:r>
              <a:rPr lang="en-US" sz="1400" b="1" dirty="0" err="1"/>
              <a:t>int</a:t>
            </a:r>
            <a:r>
              <a:rPr lang="en-US" sz="1400" b="1" dirty="0"/>
              <a:t> main(void) {</a:t>
            </a:r>
          </a:p>
          <a:p>
            <a:pPr>
              <a:lnSpc>
                <a:spcPct val="80000"/>
              </a:lnSpc>
              <a:buFontTx/>
              <a:buNone/>
            </a:pPr>
            <a:r>
              <a:rPr lang="en-US" sz="1400" b="1" dirty="0"/>
              <a:t>    </a:t>
            </a:r>
            <a:r>
              <a:rPr lang="en-US" sz="1400" b="1" dirty="0" err="1"/>
              <a:t>int</a:t>
            </a:r>
            <a:r>
              <a:rPr lang="en-US" sz="1400" b="1" dirty="0"/>
              <a:t> </a:t>
            </a:r>
            <a:r>
              <a:rPr lang="en-US" sz="1400" b="1" dirty="0" err="1"/>
              <a:t>i</a:t>
            </a:r>
            <a:r>
              <a:rPr lang="en-US" sz="1400" b="1" dirty="0"/>
              <a:t>, j, a[ROWS][COLS], b[ROWS][COLS],  c[ROWS][COLS];</a:t>
            </a:r>
          </a:p>
          <a:p>
            <a:pPr>
              <a:lnSpc>
                <a:spcPct val="80000"/>
              </a:lnSpc>
              <a:buFontTx/>
              <a:buNone/>
            </a:pPr>
            <a:r>
              <a:rPr lang="en-US" sz="1400" b="1" dirty="0"/>
              <a:t>    </a:t>
            </a:r>
            <a:r>
              <a:rPr lang="en-US" sz="1400" b="1" dirty="0" err="1"/>
              <a:t>int</a:t>
            </a:r>
            <a:r>
              <a:rPr lang="en-US" sz="1400" b="1" dirty="0"/>
              <a:t> rows, cols;</a:t>
            </a:r>
          </a:p>
          <a:p>
            <a:pPr>
              <a:lnSpc>
                <a:spcPct val="80000"/>
              </a:lnSpc>
              <a:buFontTx/>
              <a:buNone/>
            </a:pPr>
            <a:r>
              <a:rPr lang="en-US" sz="1400" b="1" dirty="0"/>
              <a:t>    </a:t>
            </a:r>
          </a:p>
          <a:p>
            <a:pPr>
              <a:lnSpc>
                <a:spcPct val="80000"/>
              </a:lnSpc>
              <a:buFontTx/>
              <a:buNone/>
            </a:pPr>
            <a:r>
              <a:rPr lang="en-US" sz="1400" b="1" dirty="0"/>
              <a:t>    </a:t>
            </a:r>
            <a:r>
              <a:rPr lang="en-US" sz="1400" b="1" dirty="0" err="1"/>
              <a:t>printf</a:t>
            </a:r>
            <a:r>
              <a:rPr lang="en-US" sz="1400" b="1" dirty="0"/>
              <a:t>("Enter number of rows for Matrix 1: ");</a:t>
            </a:r>
          </a:p>
          <a:p>
            <a:pPr>
              <a:lnSpc>
                <a:spcPct val="80000"/>
              </a:lnSpc>
              <a:buFontTx/>
              <a:buNone/>
            </a:pPr>
            <a:r>
              <a:rPr lang="en-US" sz="1400" b="1" dirty="0"/>
              <a:t>    </a:t>
            </a:r>
            <a:r>
              <a:rPr lang="en-US" sz="1400" b="1" dirty="0" err="1"/>
              <a:t>scanf</a:t>
            </a:r>
            <a:r>
              <a:rPr lang="en-US" sz="1400" b="1" dirty="0"/>
              <a:t>("%d", &amp;rows);</a:t>
            </a:r>
          </a:p>
          <a:p>
            <a:pPr>
              <a:lnSpc>
                <a:spcPct val="80000"/>
              </a:lnSpc>
              <a:buFontTx/>
              <a:buNone/>
            </a:pPr>
            <a:r>
              <a:rPr lang="en-US" sz="1400" b="1" dirty="0"/>
              <a:t>    </a:t>
            </a:r>
            <a:r>
              <a:rPr lang="en-US" sz="1400" b="1" dirty="0" err="1"/>
              <a:t>printf</a:t>
            </a:r>
            <a:r>
              <a:rPr lang="en-US" sz="1400" b="1" dirty="0"/>
              <a:t>("Enter number of columns for Matrix 1: ");</a:t>
            </a:r>
          </a:p>
          <a:p>
            <a:pPr>
              <a:lnSpc>
                <a:spcPct val="80000"/>
              </a:lnSpc>
              <a:buFontTx/>
              <a:buNone/>
            </a:pPr>
            <a:r>
              <a:rPr lang="en-US" sz="1400" b="1" dirty="0"/>
              <a:t>    </a:t>
            </a:r>
            <a:r>
              <a:rPr lang="en-US" sz="1400" b="1" dirty="0" err="1"/>
              <a:t>scanf</a:t>
            </a:r>
            <a:r>
              <a:rPr lang="en-US" sz="1400" b="1" dirty="0"/>
              <a:t>("%d", &amp;cols);</a:t>
            </a:r>
          </a:p>
          <a:p>
            <a:pPr>
              <a:lnSpc>
                <a:spcPct val="80000"/>
              </a:lnSpc>
              <a:buFontTx/>
              <a:buNone/>
            </a:pPr>
            <a:r>
              <a:rPr lang="en-US" sz="1400" b="1" dirty="0"/>
              <a:t>    </a:t>
            </a:r>
          </a:p>
          <a:p>
            <a:pPr>
              <a:lnSpc>
                <a:spcPct val="80000"/>
              </a:lnSpc>
              <a:buFontTx/>
              <a:buNone/>
            </a:pPr>
            <a:r>
              <a:rPr lang="en-US" sz="1400" b="1" dirty="0"/>
              <a:t>    </a:t>
            </a:r>
            <a:r>
              <a:rPr lang="en-US" sz="1400" b="1" dirty="0">
                <a:solidFill>
                  <a:srgbClr val="0033CC"/>
                </a:solidFill>
              </a:rPr>
              <a:t>read_2d_array(a, rows, cols);  // reading matrix a</a:t>
            </a:r>
          </a:p>
          <a:p>
            <a:pPr>
              <a:lnSpc>
                <a:spcPct val="80000"/>
              </a:lnSpc>
              <a:buFontTx/>
              <a:buNone/>
            </a:pPr>
            <a:r>
              <a:rPr lang="en-US" sz="1400" b="1" dirty="0">
                <a:solidFill>
                  <a:srgbClr val="0033CC"/>
                </a:solidFill>
              </a:rPr>
              <a:t>    read_2d_array(b, rows, cols);  // reading matrix a</a:t>
            </a:r>
          </a:p>
          <a:p>
            <a:pPr>
              <a:lnSpc>
                <a:spcPct val="80000"/>
              </a:lnSpc>
              <a:buFontTx/>
              <a:buNone/>
            </a:pPr>
            <a:endParaRPr lang="en-US" sz="1400" b="1" dirty="0">
              <a:solidFill>
                <a:srgbClr val="0033CC"/>
              </a:solidFill>
            </a:endParaRPr>
          </a:p>
          <a:p>
            <a:pPr>
              <a:lnSpc>
                <a:spcPct val="80000"/>
              </a:lnSpc>
              <a:buFontTx/>
              <a:buNone/>
            </a:pPr>
            <a:r>
              <a:rPr lang="en-US" sz="1400" b="1" dirty="0"/>
              <a:t>    </a:t>
            </a:r>
            <a:r>
              <a:rPr lang="en-US" sz="1400" b="1" dirty="0">
                <a:solidFill>
                  <a:srgbClr val="0033CC"/>
                </a:solidFill>
              </a:rPr>
              <a:t>add_2d_arrays(a, b, c, rows, cols);    /* Addition of two matrices */</a:t>
            </a:r>
          </a:p>
          <a:p>
            <a:pPr>
              <a:lnSpc>
                <a:spcPct val="80000"/>
              </a:lnSpc>
              <a:buFontTx/>
              <a:buNone/>
            </a:pPr>
            <a:r>
              <a:rPr lang="en-US" sz="1400" b="1" dirty="0"/>
              <a:t>    </a:t>
            </a:r>
          </a:p>
          <a:p>
            <a:pPr>
              <a:lnSpc>
                <a:spcPct val="80000"/>
              </a:lnSpc>
              <a:buFontTx/>
              <a:buNone/>
            </a:pPr>
            <a:r>
              <a:rPr lang="en-US" sz="1400" b="1" dirty="0"/>
              <a:t>    </a:t>
            </a:r>
            <a:r>
              <a:rPr lang="en-US" sz="1400" b="1" dirty="0" err="1"/>
              <a:t>printf</a:t>
            </a:r>
            <a:r>
              <a:rPr lang="en-US" sz="1400" b="1" dirty="0"/>
              <a:t>("The sum of two matrices is: \n");</a:t>
            </a:r>
          </a:p>
          <a:p>
            <a:pPr>
              <a:lnSpc>
                <a:spcPct val="80000"/>
              </a:lnSpc>
              <a:buFontTx/>
              <a:buNone/>
            </a:pPr>
            <a:r>
              <a:rPr lang="en-US" sz="1400" b="1" dirty="0"/>
              <a:t>    </a:t>
            </a:r>
            <a:r>
              <a:rPr lang="en-US" sz="1400" b="1" dirty="0">
                <a:solidFill>
                  <a:srgbClr val="0033CC"/>
                </a:solidFill>
              </a:rPr>
              <a:t>print_2d_array(c, rows, cols);  /*Print sum of two matrices */</a:t>
            </a:r>
          </a:p>
          <a:p>
            <a:pPr>
              <a:lnSpc>
                <a:spcPct val="80000"/>
              </a:lnSpc>
              <a:buFontTx/>
              <a:buNone/>
            </a:pPr>
            <a:endParaRPr lang="en-US" sz="1400" b="1" dirty="0">
              <a:solidFill>
                <a:srgbClr val="0033CC"/>
              </a:solidFill>
            </a:endParaRPr>
          </a:p>
          <a:p>
            <a:pPr>
              <a:lnSpc>
                <a:spcPct val="80000"/>
              </a:lnSpc>
              <a:buFontTx/>
              <a:buNone/>
            </a:pPr>
            <a:r>
              <a:rPr lang="en-US" sz="1400" b="1" dirty="0"/>
              <a:t>    system("pause");</a:t>
            </a:r>
          </a:p>
          <a:p>
            <a:pPr>
              <a:lnSpc>
                <a:spcPct val="80000"/>
              </a:lnSpc>
              <a:buFontTx/>
              <a:buNone/>
            </a:pPr>
            <a:r>
              <a:rPr lang="en-US" sz="1400" b="1" dirty="0"/>
              <a:t>    return 0;</a:t>
            </a:r>
          </a:p>
          <a:p>
            <a:pPr>
              <a:lnSpc>
                <a:spcPct val="80000"/>
              </a:lnSpc>
              <a:buFontTx/>
              <a:buNone/>
            </a:pPr>
            <a:r>
              <a:rPr lang="en-US" sz="1400" b="1" dirty="0"/>
              <a:t>} </a:t>
            </a:r>
          </a:p>
        </p:txBody>
      </p:sp>
      <p:sp>
        <p:nvSpPr>
          <p:cNvPr id="5" name="Slide Number Placeholder 6"/>
          <p:cNvSpPr>
            <a:spLocks noGrp="1"/>
          </p:cNvSpPr>
          <p:nvPr>
            <p:ph type="sldNum" sz="quarter" idx="11"/>
          </p:nvPr>
        </p:nvSpPr>
        <p:spPr/>
        <p:txBody>
          <a:bodyPr/>
          <a:lstStyle/>
          <a:p>
            <a:fld id="{418A31E1-1301-4518-8EA2-B39AB6716789}" type="slidenum">
              <a:rPr lang="ar-SA"/>
              <a:pPr/>
              <a:t>45</a:t>
            </a:fld>
            <a:endParaRPr lang="en-US"/>
          </a:p>
        </p:txBody>
      </p:sp>
    </p:spTree>
    <p:extLst>
      <p:ext uri="{BB962C8B-B14F-4D97-AF65-F5344CB8AC3E}">
        <p14:creationId xmlns:p14="http://schemas.microsoft.com/office/powerpoint/2010/main" val="3033936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61827">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61827">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6182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6182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61827">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61827">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61827">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61827">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61827">
                                            <p:txEl>
                                              <p:pRg st="9" end="9"/>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61827">
                                            <p:txEl>
                                              <p:pRg st="10" end="10"/>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61827">
                                            <p:txEl>
                                              <p:pRg st="11" end="11"/>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61827">
                                            <p:txEl>
                                              <p:pRg st="12" end="12"/>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61827">
                                            <p:txEl>
                                              <p:pRg st="13" end="13"/>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61827">
                                            <p:txEl>
                                              <p:pRg st="14" end="14"/>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61827">
                                            <p:txEl>
                                              <p:pRg st="15" end="15"/>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61827">
                                            <p:txEl>
                                              <p:pRg st="16" end="16"/>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61827">
                                            <p:txEl>
                                              <p:pRg st="17" end="17"/>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61827">
                                            <p:txEl>
                                              <p:pRg st="18" end="18"/>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61827">
                                            <p:txEl>
                                              <p:pRg st="20" end="20"/>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61827">
                                            <p:txEl>
                                              <p:pRg st="21" end="21"/>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61827">
                                            <p:txEl>
                                              <p:pRg st="22" end="22"/>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61827">
                                            <p:txEl>
                                              <p:pRg st="23" end="23"/>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61827">
                                            <p:txEl>
                                              <p:pRg st="25" end="25"/>
                                            </p:tx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61827">
                                            <p:txEl>
                                              <p:pRg st="26" end="26"/>
                                            </p:tx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61827">
                                            <p:txEl>
                                              <p:pRg st="27" end="2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1827" grpId="0" build="p"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874" name="Rectangle 2"/>
          <p:cNvSpPr>
            <a:spLocks noGrp="1" noChangeArrowheads="1"/>
          </p:cNvSpPr>
          <p:nvPr>
            <p:ph type="title"/>
          </p:nvPr>
        </p:nvSpPr>
        <p:spPr>
          <a:xfrm>
            <a:off x="152400" y="76200"/>
            <a:ext cx="8839200" cy="563563"/>
          </a:xfrm>
        </p:spPr>
        <p:txBody>
          <a:bodyPr>
            <a:normAutofit fontScale="90000"/>
          </a:bodyPr>
          <a:lstStyle/>
          <a:p>
            <a:r>
              <a:rPr lang="en-US" sz="3600"/>
              <a:t>Example </a:t>
            </a:r>
            <a:r>
              <a:rPr lang="en-US" sz="3600" smtClean="0"/>
              <a:t>15 </a:t>
            </a:r>
            <a:r>
              <a:rPr lang="en-US" sz="3600" dirty="0"/>
              <a:t>…</a:t>
            </a:r>
          </a:p>
        </p:txBody>
      </p:sp>
      <p:sp>
        <p:nvSpPr>
          <p:cNvPr id="463875" name="Rectangle 3"/>
          <p:cNvSpPr>
            <a:spLocks noGrp="1" noChangeArrowheads="1"/>
          </p:cNvSpPr>
          <p:nvPr>
            <p:ph type="body" sz="half" idx="1"/>
          </p:nvPr>
        </p:nvSpPr>
        <p:spPr>
          <a:xfrm>
            <a:off x="381000" y="685800"/>
            <a:ext cx="7696200" cy="5943600"/>
          </a:xfrm>
          <a:noFill/>
          <a:ln>
            <a:solidFill>
              <a:schemeClr val="tx1"/>
            </a:solidFill>
          </a:ln>
        </p:spPr>
        <p:txBody>
          <a:bodyPr>
            <a:normAutofit fontScale="92500" lnSpcReduction="10000"/>
          </a:bodyPr>
          <a:lstStyle/>
          <a:p>
            <a:pPr>
              <a:lnSpc>
                <a:spcPct val="80000"/>
              </a:lnSpc>
              <a:buFontTx/>
              <a:buNone/>
            </a:pPr>
            <a:r>
              <a:rPr lang="en-US" sz="1400" b="1">
                <a:solidFill>
                  <a:srgbClr val="0033CC"/>
                </a:solidFill>
              </a:rPr>
              <a:t>void read_2d_array(int a[][COLS], int rows, int cols) {</a:t>
            </a:r>
          </a:p>
          <a:p>
            <a:pPr>
              <a:lnSpc>
                <a:spcPct val="80000"/>
              </a:lnSpc>
              <a:buFontTx/>
              <a:buNone/>
            </a:pPr>
            <a:r>
              <a:rPr lang="en-US" sz="1400" b="1">
                <a:solidFill>
                  <a:srgbClr val="0033CC"/>
                </a:solidFill>
              </a:rPr>
              <a:t>     int i, j;</a:t>
            </a:r>
          </a:p>
          <a:p>
            <a:pPr>
              <a:lnSpc>
                <a:spcPct val="80000"/>
              </a:lnSpc>
              <a:buFontTx/>
              <a:buNone/>
            </a:pPr>
            <a:endParaRPr lang="en-US" sz="1400" b="1">
              <a:solidFill>
                <a:srgbClr val="0033CC"/>
              </a:solidFill>
            </a:endParaRPr>
          </a:p>
          <a:p>
            <a:pPr>
              <a:lnSpc>
                <a:spcPct val="80000"/>
              </a:lnSpc>
              <a:buFontTx/>
              <a:buNone/>
            </a:pPr>
            <a:r>
              <a:rPr lang="en-US" sz="1400" b="1">
                <a:solidFill>
                  <a:srgbClr val="0033CC"/>
                </a:solidFill>
              </a:rPr>
              <a:t>    printf("Enter the %d elements of the 2-D array row-wise: \n", rows * cols);</a:t>
            </a:r>
          </a:p>
          <a:p>
            <a:pPr>
              <a:lnSpc>
                <a:spcPct val="80000"/>
              </a:lnSpc>
              <a:buFontTx/>
              <a:buNone/>
            </a:pPr>
            <a:r>
              <a:rPr lang="en-US" sz="1400" b="1">
                <a:solidFill>
                  <a:srgbClr val="0033CC"/>
                </a:solidFill>
              </a:rPr>
              <a:t>    </a:t>
            </a:r>
          </a:p>
          <a:p>
            <a:pPr>
              <a:lnSpc>
                <a:spcPct val="80000"/>
              </a:lnSpc>
              <a:buFontTx/>
              <a:buNone/>
            </a:pPr>
            <a:r>
              <a:rPr lang="en-US" sz="1400" b="1">
                <a:solidFill>
                  <a:srgbClr val="0033CC"/>
                </a:solidFill>
              </a:rPr>
              <a:t>    for(i=0; i&lt;rows; i++) {  </a:t>
            </a:r>
          </a:p>
          <a:p>
            <a:pPr>
              <a:lnSpc>
                <a:spcPct val="80000"/>
              </a:lnSpc>
              <a:buFontTx/>
              <a:buNone/>
            </a:pPr>
            <a:r>
              <a:rPr lang="en-US" sz="1400" b="1">
                <a:solidFill>
                  <a:srgbClr val="0033CC"/>
                </a:solidFill>
              </a:rPr>
              <a:t>         for(j=0; j&lt;cols; j++)</a:t>
            </a:r>
          </a:p>
          <a:p>
            <a:pPr>
              <a:lnSpc>
                <a:spcPct val="80000"/>
              </a:lnSpc>
              <a:buFontTx/>
              <a:buNone/>
            </a:pPr>
            <a:r>
              <a:rPr lang="en-US" sz="1400" b="1">
                <a:solidFill>
                  <a:srgbClr val="0033CC"/>
                </a:solidFill>
              </a:rPr>
              <a:t>            scanf("%d", &amp;a[i][j]);</a:t>
            </a:r>
          </a:p>
          <a:p>
            <a:pPr>
              <a:lnSpc>
                <a:spcPct val="80000"/>
              </a:lnSpc>
              <a:buFontTx/>
              <a:buNone/>
            </a:pPr>
            <a:r>
              <a:rPr lang="en-US" sz="1400" b="1">
                <a:solidFill>
                  <a:srgbClr val="0033CC"/>
                </a:solidFill>
              </a:rPr>
              <a:t>    }</a:t>
            </a:r>
          </a:p>
          <a:p>
            <a:pPr>
              <a:lnSpc>
                <a:spcPct val="80000"/>
              </a:lnSpc>
              <a:buFontTx/>
              <a:buNone/>
            </a:pPr>
            <a:r>
              <a:rPr lang="en-US" sz="1400" b="1">
                <a:solidFill>
                  <a:srgbClr val="0033CC"/>
                </a:solidFill>
              </a:rPr>
              <a:t>}</a:t>
            </a:r>
          </a:p>
          <a:p>
            <a:pPr>
              <a:lnSpc>
                <a:spcPct val="80000"/>
              </a:lnSpc>
              <a:buFontTx/>
              <a:buNone/>
            </a:pPr>
            <a:r>
              <a:rPr lang="en-US" sz="1400" b="1">
                <a:solidFill>
                  <a:srgbClr val="0033CC"/>
                </a:solidFill>
              </a:rPr>
              <a:t>void add_2d_arrays(int a[][COLS], int b[][COLS], int c[][COLS], int rows, int cols) {</a:t>
            </a:r>
          </a:p>
          <a:p>
            <a:pPr>
              <a:lnSpc>
                <a:spcPct val="80000"/>
              </a:lnSpc>
              <a:buFontTx/>
              <a:buNone/>
            </a:pPr>
            <a:r>
              <a:rPr lang="en-US" sz="1400" b="1">
                <a:solidFill>
                  <a:srgbClr val="0033CC"/>
                </a:solidFill>
              </a:rPr>
              <a:t>     int i, j;</a:t>
            </a:r>
          </a:p>
          <a:p>
            <a:pPr>
              <a:lnSpc>
                <a:spcPct val="80000"/>
              </a:lnSpc>
              <a:buFontTx/>
              <a:buNone/>
            </a:pPr>
            <a:r>
              <a:rPr lang="en-US" sz="1400" b="1">
                <a:solidFill>
                  <a:srgbClr val="0033CC"/>
                </a:solidFill>
              </a:rPr>
              <a:t>     </a:t>
            </a:r>
          </a:p>
          <a:p>
            <a:pPr>
              <a:lnSpc>
                <a:spcPct val="80000"/>
              </a:lnSpc>
              <a:buFontTx/>
              <a:buNone/>
            </a:pPr>
            <a:r>
              <a:rPr lang="en-US" sz="1400" b="1">
                <a:solidFill>
                  <a:srgbClr val="0033CC"/>
                </a:solidFill>
              </a:rPr>
              <a:t>     for (i=0; i&lt;rows; i++) {</a:t>
            </a:r>
          </a:p>
          <a:p>
            <a:pPr>
              <a:lnSpc>
                <a:spcPct val="80000"/>
              </a:lnSpc>
              <a:buFontTx/>
              <a:buNone/>
            </a:pPr>
            <a:r>
              <a:rPr lang="en-US" sz="1400" b="1">
                <a:solidFill>
                  <a:srgbClr val="0033CC"/>
                </a:solidFill>
              </a:rPr>
              <a:t>         for (j=0; j&lt;cols; j++)</a:t>
            </a:r>
          </a:p>
          <a:p>
            <a:pPr>
              <a:lnSpc>
                <a:spcPct val="80000"/>
              </a:lnSpc>
              <a:buFontTx/>
              <a:buNone/>
            </a:pPr>
            <a:r>
              <a:rPr lang="en-US" sz="1400" b="1">
                <a:solidFill>
                  <a:srgbClr val="0033CC"/>
                </a:solidFill>
              </a:rPr>
              <a:t>            c[i][j] = a[i][j] + b[i][j];</a:t>
            </a:r>
          </a:p>
          <a:p>
            <a:pPr>
              <a:lnSpc>
                <a:spcPct val="80000"/>
              </a:lnSpc>
              <a:buFontTx/>
              <a:buNone/>
            </a:pPr>
            <a:r>
              <a:rPr lang="en-US" sz="1400" b="1">
                <a:solidFill>
                  <a:srgbClr val="0033CC"/>
                </a:solidFill>
              </a:rPr>
              <a:t>     }</a:t>
            </a:r>
          </a:p>
          <a:p>
            <a:pPr>
              <a:lnSpc>
                <a:spcPct val="80000"/>
              </a:lnSpc>
              <a:buFontTx/>
              <a:buNone/>
            </a:pPr>
            <a:r>
              <a:rPr lang="en-US" sz="1400" b="1">
                <a:solidFill>
                  <a:srgbClr val="0033CC"/>
                </a:solidFill>
              </a:rPr>
              <a:t>}</a:t>
            </a:r>
          </a:p>
          <a:p>
            <a:pPr>
              <a:lnSpc>
                <a:spcPct val="80000"/>
              </a:lnSpc>
              <a:buFontTx/>
              <a:buNone/>
            </a:pPr>
            <a:r>
              <a:rPr lang="en-US" sz="1400" b="1">
                <a:solidFill>
                  <a:srgbClr val="0033CC"/>
                </a:solidFill>
              </a:rPr>
              <a:t>void print_2d_array(int a[][COLS], int rows, int cols) {</a:t>
            </a:r>
          </a:p>
          <a:p>
            <a:pPr>
              <a:lnSpc>
                <a:spcPct val="80000"/>
              </a:lnSpc>
              <a:buFontTx/>
              <a:buNone/>
            </a:pPr>
            <a:r>
              <a:rPr lang="en-US" sz="1400" b="1">
                <a:solidFill>
                  <a:srgbClr val="0033CC"/>
                </a:solidFill>
              </a:rPr>
              <a:t>    int i, j;</a:t>
            </a:r>
          </a:p>
          <a:p>
            <a:pPr>
              <a:lnSpc>
                <a:spcPct val="80000"/>
              </a:lnSpc>
              <a:buFontTx/>
              <a:buNone/>
            </a:pPr>
            <a:r>
              <a:rPr lang="en-US" sz="1400" b="1">
                <a:solidFill>
                  <a:srgbClr val="0033CC"/>
                </a:solidFill>
              </a:rPr>
              <a:t>    </a:t>
            </a:r>
          </a:p>
          <a:p>
            <a:pPr>
              <a:lnSpc>
                <a:spcPct val="80000"/>
              </a:lnSpc>
              <a:buFontTx/>
              <a:buNone/>
            </a:pPr>
            <a:r>
              <a:rPr lang="en-US" sz="1400" b="1">
                <a:solidFill>
                  <a:srgbClr val="0033CC"/>
                </a:solidFill>
              </a:rPr>
              <a:t>    for(i=0; i&lt;rows; i++) {</a:t>
            </a:r>
          </a:p>
          <a:p>
            <a:pPr>
              <a:lnSpc>
                <a:spcPct val="80000"/>
              </a:lnSpc>
              <a:buFontTx/>
              <a:buNone/>
            </a:pPr>
            <a:r>
              <a:rPr lang="en-US" sz="1400" b="1">
                <a:solidFill>
                  <a:srgbClr val="0033CC"/>
                </a:solidFill>
              </a:rPr>
              <a:t>        for (j=0; j&lt;cols; j++)</a:t>
            </a:r>
          </a:p>
          <a:p>
            <a:pPr>
              <a:lnSpc>
                <a:spcPct val="80000"/>
              </a:lnSpc>
              <a:buFontTx/>
              <a:buNone/>
            </a:pPr>
            <a:r>
              <a:rPr lang="en-US" sz="1400" b="1">
                <a:solidFill>
                  <a:srgbClr val="0033CC"/>
                </a:solidFill>
              </a:rPr>
              <a:t>             printf("%5d ", a[i][j]);</a:t>
            </a:r>
          </a:p>
          <a:p>
            <a:pPr>
              <a:lnSpc>
                <a:spcPct val="80000"/>
              </a:lnSpc>
              <a:buFontTx/>
              <a:buNone/>
            </a:pPr>
            <a:r>
              <a:rPr lang="en-US" sz="1400" b="1">
                <a:solidFill>
                  <a:srgbClr val="0033CC"/>
                </a:solidFill>
              </a:rPr>
              <a:t>         printf("\n");</a:t>
            </a:r>
          </a:p>
          <a:p>
            <a:pPr>
              <a:lnSpc>
                <a:spcPct val="80000"/>
              </a:lnSpc>
              <a:buFontTx/>
              <a:buNone/>
            </a:pPr>
            <a:r>
              <a:rPr lang="en-US" sz="1400" b="1">
                <a:solidFill>
                  <a:srgbClr val="0033CC"/>
                </a:solidFill>
              </a:rPr>
              <a:t>    }</a:t>
            </a:r>
          </a:p>
          <a:p>
            <a:pPr>
              <a:lnSpc>
                <a:spcPct val="80000"/>
              </a:lnSpc>
              <a:buFontTx/>
              <a:buNone/>
            </a:pPr>
            <a:r>
              <a:rPr lang="en-US" sz="1400" b="1">
                <a:solidFill>
                  <a:srgbClr val="0033CC"/>
                </a:solidFill>
              </a:rPr>
              <a:t>}      </a:t>
            </a:r>
          </a:p>
        </p:txBody>
      </p:sp>
      <p:sp>
        <p:nvSpPr>
          <p:cNvPr id="6" name="Slide Number Placeholder 6"/>
          <p:cNvSpPr>
            <a:spLocks noGrp="1"/>
          </p:cNvSpPr>
          <p:nvPr>
            <p:ph type="sldNum" sz="quarter" idx="11"/>
          </p:nvPr>
        </p:nvSpPr>
        <p:spPr/>
        <p:txBody>
          <a:bodyPr/>
          <a:lstStyle/>
          <a:p>
            <a:fld id="{77192E9D-2512-4B0F-BFB5-24E9E803FD5B}" type="slidenum">
              <a:rPr lang="ar-SA"/>
              <a:pPr/>
              <a:t>46</a:t>
            </a:fld>
            <a:endParaRPr lang="en-US"/>
          </a:p>
        </p:txBody>
      </p:sp>
      <p:pic>
        <p:nvPicPr>
          <p:cNvPr id="463877" name="Picture 5"/>
          <p:cNvPicPr>
            <a:picLocks noChangeAspect="1" noChangeArrowheads="1"/>
          </p:cNvPicPr>
          <p:nvPr/>
        </p:nvPicPr>
        <p:blipFill>
          <a:blip r:embed="rId3" cstate="print"/>
          <a:srcRect/>
          <a:stretch>
            <a:fillRect/>
          </a:stretch>
        </p:blipFill>
        <p:spPr bwMode="auto">
          <a:xfrm>
            <a:off x="3625850" y="4876800"/>
            <a:ext cx="4451350" cy="1955800"/>
          </a:xfrm>
          <a:prstGeom prst="rect">
            <a:avLst/>
          </a:prstGeom>
          <a:noFill/>
          <a:ln w="9525">
            <a:noFill/>
            <a:miter lim="800000"/>
            <a:headEnd/>
            <a:tailEnd/>
          </a:ln>
          <a:effectLst/>
        </p:spPr>
      </p:pic>
    </p:spTree>
    <p:extLst>
      <p:ext uri="{BB962C8B-B14F-4D97-AF65-F5344CB8AC3E}">
        <p14:creationId xmlns:p14="http://schemas.microsoft.com/office/powerpoint/2010/main" val="3036377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63875">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63875">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6387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6387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6387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63875">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63875">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63875">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63875">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63875">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63875">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63875">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63875">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63875">
                                            <p:txEl>
                                              <p:pRg st="13" end="1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63875">
                                            <p:txEl>
                                              <p:pRg st="14" end="14"/>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63875">
                                            <p:txEl>
                                              <p:pRg st="15" end="15"/>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63875">
                                            <p:txEl>
                                              <p:pRg st="16" end="16"/>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63875">
                                            <p:txEl>
                                              <p:pRg st="17" end="17"/>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63875">
                                            <p:txEl>
                                              <p:pRg st="18" end="18"/>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63875">
                                            <p:txEl>
                                              <p:pRg st="19" end="19"/>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63875">
                                            <p:txEl>
                                              <p:pRg st="20" end="20"/>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63875">
                                            <p:txEl>
                                              <p:pRg st="21" end="21"/>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63875">
                                            <p:txEl>
                                              <p:pRg st="22" end="22"/>
                                            </p:tx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63875">
                                            <p:txEl>
                                              <p:pRg st="23" end="23"/>
                                            </p:tx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63875">
                                            <p:txEl>
                                              <p:pRg st="24" end="24"/>
                                            </p:txEl>
                                          </p:spTgt>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63875">
                                            <p:txEl>
                                              <p:pRg st="25" end="25"/>
                                            </p:txEl>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63875">
                                            <p:txEl>
                                              <p:pRg st="26" end="26"/>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4" presetClass="entr" presetSubtype="16" fill="hold" nodeType="clickEffect">
                                  <p:stCondLst>
                                    <p:cond delay="0"/>
                                  </p:stCondLst>
                                  <p:childTnLst>
                                    <p:set>
                                      <p:cBhvr>
                                        <p:cTn id="62" dur="1" fill="hold">
                                          <p:stCondLst>
                                            <p:cond delay="0"/>
                                          </p:stCondLst>
                                        </p:cTn>
                                        <p:tgtEl>
                                          <p:spTgt spid="463877"/>
                                        </p:tgtEl>
                                        <p:attrNameLst>
                                          <p:attrName>style.visibility</p:attrName>
                                        </p:attrNameLst>
                                      </p:cBhvr>
                                      <p:to>
                                        <p:strVal val="visible"/>
                                      </p:to>
                                    </p:set>
                                    <p:animEffect transition="in" filter="box(in)">
                                      <p:cBhvr>
                                        <p:cTn id="63" dur="500"/>
                                        <p:tgtEl>
                                          <p:spTgt spid="4638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3875"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674" name="Rectangle 2"/>
          <p:cNvSpPr>
            <a:spLocks noGrp="1" noChangeArrowheads="1"/>
          </p:cNvSpPr>
          <p:nvPr>
            <p:ph type="title"/>
          </p:nvPr>
        </p:nvSpPr>
        <p:spPr>
          <a:xfrm>
            <a:off x="457200" y="274638"/>
            <a:ext cx="8229600" cy="792162"/>
          </a:xfrm>
        </p:spPr>
        <p:txBody>
          <a:bodyPr/>
          <a:lstStyle/>
          <a:p>
            <a:r>
              <a:rPr lang="en-US"/>
              <a:t> Declaring Arrays …</a:t>
            </a:r>
          </a:p>
        </p:txBody>
      </p:sp>
      <p:sp>
        <p:nvSpPr>
          <p:cNvPr id="412675" name="Rectangle 3"/>
          <p:cNvSpPr>
            <a:spLocks noGrp="1" noChangeArrowheads="1"/>
          </p:cNvSpPr>
          <p:nvPr>
            <p:ph sz="quarter" idx="1"/>
          </p:nvPr>
        </p:nvSpPr>
        <p:spPr>
          <a:xfrm>
            <a:off x="457200" y="1371600"/>
            <a:ext cx="8458200" cy="4876800"/>
          </a:xfrm>
        </p:spPr>
        <p:txBody>
          <a:bodyPr>
            <a:normAutofit fontScale="92500" lnSpcReduction="20000"/>
          </a:bodyPr>
          <a:lstStyle/>
          <a:p>
            <a:pPr>
              <a:lnSpc>
                <a:spcPct val="110000"/>
              </a:lnSpc>
            </a:pPr>
            <a:r>
              <a:rPr lang="en-US" sz="2800" dirty="0"/>
              <a:t>Each </a:t>
            </a:r>
            <a:r>
              <a:rPr lang="en-US" sz="2800" b="1" dirty="0">
                <a:solidFill>
                  <a:srgbClr val="FF0000"/>
                </a:solidFill>
              </a:rPr>
              <a:t>element</a:t>
            </a:r>
            <a:r>
              <a:rPr lang="en-US" sz="2800" dirty="0"/>
              <a:t> of the array x may contain a single value of type double, so a total of eight such numbers may be stored and referenced using the array name </a:t>
            </a:r>
            <a:r>
              <a:rPr lang="en-US" sz="2800" b="1" dirty="0">
                <a:solidFill>
                  <a:srgbClr val="FF0000"/>
                </a:solidFill>
              </a:rPr>
              <a:t>x</a:t>
            </a:r>
            <a:r>
              <a:rPr lang="en-US" sz="2800" dirty="0"/>
              <a:t>.</a:t>
            </a:r>
          </a:p>
          <a:p>
            <a:pPr>
              <a:lnSpc>
                <a:spcPct val="110000"/>
              </a:lnSpc>
            </a:pPr>
            <a:r>
              <a:rPr lang="en-US" sz="2800" b="1" dirty="0">
                <a:solidFill>
                  <a:srgbClr val="FF0000"/>
                </a:solidFill>
              </a:rPr>
              <a:t>The elements are numbered starting with 0</a:t>
            </a:r>
          </a:p>
          <a:p>
            <a:pPr lvl="1">
              <a:lnSpc>
                <a:spcPct val="110000"/>
              </a:lnSpc>
            </a:pPr>
            <a:r>
              <a:rPr lang="en-US" dirty="0"/>
              <a:t>An array with 8 elements has elements at 0,1,2,3,4,5,6, and 7</a:t>
            </a:r>
          </a:p>
          <a:p>
            <a:pPr>
              <a:lnSpc>
                <a:spcPct val="110000"/>
              </a:lnSpc>
            </a:pPr>
            <a:r>
              <a:rPr lang="en-US" sz="2800" dirty="0"/>
              <a:t>The subscripted variable </a:t>
            </a:r>
            <a:r>
              <a:rPr lang="en-US" sz="2800" b="1" dirty="0"/>
              <a:t>x[0] </a:t>
            </a:r>
            <a:r>
              <a:rPr lang="en-US" sz="2800" dirty="0"/>
              <a:t>(read as x sub zero) refers to the initial or </a:t>
            </a:r>
            <a:r>
              <a:rPr lang="en-US" sz="2800" b="1" dirty="0"/>
              <a:t>0th element</a:t>
            </a:r>
            <a:r>
              <a:rPr lang="en-US" sz="2800" dirty="0"/>
              <a:t> of the array x, x[1] is the next element in the array, and so on.</a:t>
            </a:r>
          </a:p>
          <a:p>
            <a:pPr>
              <a:lnSpc>
                <a:spcPct val="110000"/>
              </a:lnSpc>
            </a:pPr>
            <a:r>
              <a:rPr lang="en-US" sz="2800" dirty="0"/>
              <a:t>The integer enclosed in brackets is the </a:t>
            </a:r>
            <a:r>
              <a:rPr lang="en-US" sz="2800" b="1" dirty="0">
                <a:solidFill>
                  <a:srgbClr val="FF0000"/>
                </a:solidFill>
              </a:rPr>
              <a:t>array</a:t>
            </a:r>
            <a:r>
              <a:rPr lang="en-US" sz="2800" b="1" dirty="0"/>
              <a:t> </a:t>
            </a:r>
            <a:r>
              <a:rPr lang="en-US" sz="2800" b="1" dirty="0">
                <a:solidFill>
                  <a:srgbClr val="FF0000"/>
                </a:solidFill>
              </a:rPr>
              <a:t>subscript</a:t>
            </a:r>
            <a:r>
              <a:rPr lang="en-US" sz="2800" b="1" dirty="0"/>
              <a:t> </a:t>
            </a:r>
            <a:r>
              <a:rPr lang="en-US" sz="2800" dirty="0"/>
              <a:t>or </a:t>
            </a:r>
            <a:r>
              <a:rPr lang="en-US" sz="2800" b="1" dirty="0">
                <a:solidFill>
                  <a:srgbClr val="FF0000"/>
                </a:solidFill>
              </a:rPr>
              <a:t>index</a:t>
            </a:r>
            <a:r>
              <a:rPr lang="en-US" sz="2800" b="1" dirty="0"/>
              <a:t> </a:t>
            </a:r>
            <a:r>
              <a:rPr lang="en-US" sz="2800" dirty="0"/>
              <a:t>and its value must be in the range from </a:t>
            </a:r>
            <a:r>
              <a:rPr lang="en-US" sz="2800" dirty="0">
                <a:solidFill>
                  <a:srgbClr val="FF0000"/>
                </a:solidFill>
              </a:rPr>
              <a:t>zero to </a:t>
            </a:r>
            <a:r>
              <a:rPr lang="en-US" sz="2800" b="1" dirty="0">
                <a:solidFill>
                  <a:srgbClr val="FF0000"/>
                </a:solidFill>
              </a:rPr>
              <a:t>one less</a:t>
            </a:r>
            <a:r>
              <a:rPr lang="en-US" sz="2800" dirty="0">
                <a:solidFill>
                  <a:srgbClr val="FF0000"/>
                </a:solidFill>
              </a:rPr>
              <a:t> </a:t>
            </a:r>
            <a:r>
              <a:rPr lang="en-US" sz="2800" dirty="0"/>
              <a:t>than the </a:t>
            </a:r>
            <a:r>
              <a:rPr lang="en-US" sz="2800" dirty="0">
                <a:solidFill>
                  <a:srgbClr val="FF0000"/>
                </a:solidFill>
              </a:rPr>
              <a:t>array</a:t>
            </a:r>
            <a:r>
              <a:rPr lang="en-US" sz="2800" dirty="0"/>
              <a:t> </a:t>
            </a:r>
            <a:r>
              <a:rPr lang="en-US" sz="2800" dirty="0">
                <a:solidFill>
                  <a:srgbClr val="FF0000"/>
                </a:solidFill>
              </a:rPr>
              <a:t>size</a:t>
            </a:r>
            <a:r>
              <a:rPr lang="en-US" sz="2800" dirty="0"/>
              <a:t>.</a:t>
            </a:r>
          </a:p>
        </p:txBody>
      </p:sp>
      <p:sp>
        <p:nvSpPr>
          <p:cNvPr id="6" name="Slide Number Placeholder 4"/>
          <p:cNvSpPr>
            <a:spLocks noGrp="1"/>
          </p:cNvSpPr>
          <p:nvPr>
            <p:ph type="sldNum" sz="quarter" idx="15"/>
          </p:nvPr>
        </p:nvSpPr>
        <p:spPr/>
        <p:txBody>
          <a:bodyPr/>
          <a:lstStyle/>
          <a:p>
            <a:fld id="{9C736E47-E60B-499B-9BB0-92C1D0B8888E}" type="slidenum">
              <a:rPr lang="ar-SA"/>
              <a:pPr/>
              <a:t>5</a:t>
            </a:fld>
            <a:endParaRPr lang="en-US"/>
          </a:p>
        </p:txBody>
      </p:sp>
      <p:pic>
        <p:nvPicPr>
          <p:cNvPr id="412676" name="Picture 4"/>
          <p:cNvPicPr>
            <a:picLocks noChangeAspect="1" noChangeArrowheads="1"/>
          </p:cNvPicPr>
          <p:nvPr/>
        </p:nvPicPr>
        <p:blipFill>
          <a:blip r:embed="rId3" cstate="print"/>
          <a:srcRect/>
          <a:stretch>
            <a:fillRect/>
          </a:stretch>
        </p:blipFill>
        <p:spPr bwMode="auto">
          <a:xfrm>
            <a:off x="2438400" y="5867400"/>
            <a:ext cx="4670425" cy="493713"/>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26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26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26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267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1267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nodeType="clickEffect">
                                  <p:stCondLst>
                                    <p:cond delay="0"/>
                                  </p:stCondLst>
                                  <p:childTnLst>
                                    <p:set>
                                      <p:cBhvr>
                                        <p:cTn id="26" dur="1" fill="hold">
                                          <p:stCondLst>
                                            <p:cond delay="0"/>
                                          </p:stCondLst>
                                        </p:cTn>
                                        <p:tgtEl>
                                          <p:spTgt spid="412676"/>
                                        </p:tgtEl>
                                        <p:attrNameLst>
                                          <p:attrName>style.visibility</p:attrName>
                                        </p:attrNameLst>
                                      </p:cBhvr>
                                      <p:to>
                                        <p:strVal val="visible"/>
                                      </p:to>
                                    </p:set>
                                    <p:anim calcmode="lin" valueType="num">
                                      <p:cBhvr>
                                        <p:cTn id="27" dur="500" fill="hold"/>
                                        <p:tgtEl>
                                          <p:spTgt spid="412676"/>
                                        </p:tgtEl>
                                        <p:attrNameLst>
                                          <p:attrName>ppt_w</p:attrName>
                                        </p:attrNameLst>
                                      </p:cBhvr>
                                      <p:tavLst>
                                        <p:tav tm="0">
                                          <p:val>
                                            <p:fltVal val="0"/>
                                          </p:val>
                                        </p:tav>
                                        <p:tav tm="100000">
                                          <p:val>
                                            <p:strVal val="#ppt_w"/>
                                          </p:val>
                                        </p:tav>
                                      </p:tavLst>
                                    </p:anim>
                                    <p:anim calcmode="lin" valueType="num">
                                      <p:cBhvr>
                                        <p:cTn id="28" dur="500" fill="hold"/>
                                        <p:tgtEl>
                                          <p:spTgt spid="41267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22" name="Rectangle 2"/>
          <p:cNvSpPr>
            <a:spLocks noGrp="1" noChangeArrowheads="1"/>
          </p:cNvSpPr>
          <p:nvPr>
            <p:ph type="title"/>
          </p:nvPr>
        </p:nvSpPr>
        <p:spPr/>
        <p:txBody>
          <a:bodyPr>
            <a:normAutofit fontScale="90000"/>
          </a:bodyPr>
          <a:lstStyle/>
          <a:p>
            <a:r>
              <a:rPr lang="en-US" sz="3600"/>
              <a:t>Visual representation of an Array</a:t>
            </a:r>
          </a:p>
        </p:txBody>
      </p:sp>
      <p:graphicFrame>
        <p:nvGraphicFramePr>
          <p:cNvPr id="414723" name="Group 3"/>
          <p:cNvGraphicFramePr>
            <a:graphicFrameLocks noGrp="1"/>
          </p:cNvGraphicFramePr>
          <p:nvPr>
            <p:ph sz="half" idx="1"/>
          </p:nvPr>
        </p:nvGraphicFramePr>
        <p:xfrm>
          <a:off x="2343150" y="2124075"/>
          <a:ext cx="1066800" cy="3413760"/>
        </p:xfrm>
        <a:graphic>
          <a:graphicData uri="http://schemas.openxmlformats.org/drawingml/2006/table">
            <a:tbl>
              <a:tblPr/>
              <a:tblGrid>
                <a:gridCol w="1066800"/>
              </a:tblGrid>
              <a:tr h="4191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smtClean="0">
                          <a:ln>
                            <a:noFill/>
                          </a:ln>
                          <a:solidFill>
                            <a:schemeClr val="tx1"/>
                          </a:solidFill>
                          <a:effectLst/>
                          <a:latin typeface="Times New Roman" pitchFamily="18" charset="0"/>
                        </a:rPr>
                        <a:t>342901</a:t>
                      </a:r>
                    </a:p>
                  </a:txBody>
                  <a:tcPr horzOverflow="overflow">
                    <a:lnL cap="flat">
                      <a:noFill/>
                    </a:lnL>
                    <a:lnR cap="flat">
                      <a:noFill/>
                    </a:lnR>
                    <a:lnT cap="flat">
                      <a:noFill/>
                    </a:lnT>
                    <a:lnB>
                      <a:noFill/>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smtClean="0">
                          <a:ln>
                            <a:noFill/>
                          </a:ln>
                          <a:solidFill>
                            <a:schemeClr val="tx1"/>
                          </a:solidFill>
                          <a:effectLst/>
                          <a:latin typeface="Times New Roman" pitchFamily="18" charset="0"/>
                        </a:rPr>
                        <a:t>342905</a:t>
                      </a:r>
                    </a:p>
                  </a:txBody>
                  <a:tcPr horzOverflow="overflow">
                    <a:lnL cap="flat">
                      <a:noFill/>
                    </a:lnL>
                    <a:lnR cap="flat">
                      <a:noFill/>
                    </a:lnR>
                    <a:lnT>
                      <a:noFill/>
                    </a:lnT>
                    <a:lnB>
                      <a:noFill/>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Times New Roman" pitchFamily="18" charset="0"/>
                        </a:rPr>
                        <a:t>342909</a:t>
                      </a:r>
                    </a:p>
                  </a:txBody>
                  <a:tcPr horzOverflow="overflow">
                    <a:lnL cap="flat">
                      <a:noFill/>
                    </a:lnL>
                    <a:lnR cap="flat">
                      <a:noFill/>
                    </a:lnR>
                    <a:lnT>
                      <a:noFill/>
                    </a:lnT>
                    <a:lnB>
                      <a:noFill/>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Times New Roman" pitchFamily="18" charset="0"/>
                        </a:rPr>
                        <a:t>342913</a:t>
                      </a:r>
                    </a:p>
                  </a:txBody>
                  <a:tcPr horzOverflow="overflow">
                    <a:lnL cap="flat">
                      <a:noFill/>
                    </a:lnL>
                    <a:lnR cap="flat">
                      <a:noFill/>
                    </a:lnR>
                    <a:lnT>
                      <a:noFill/>
                    </a:lnT>
                    <a:lnB>
                      <a:noFill/>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Times New Roman" pitchFamily="18" charset="0"/>
                        </a:rPr>
                        <a:t>342917</a:t>
                      </a:r>
                    </a:p>
                  </a:txBody>
                  <a:tcPr horzOverflow="overflow">
                    <a:lnL cap="flat">
                      <a:noFill/>
                    </a:lnL>
                    <a:lnR cap="flat">
                      <a:noFill/>
                    </a:lnR>
                    <a:lnT>
                      <a:noFill/>
                    </a:lnT>
                    <a:lnB>
                      <a:noFill/>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Times New Roman" pitchFamily="18" charset="0"/>
                        </a:rPr>
                        <a:t>342921</a:t>
                      </a:r>
                    </a:p>
                  </a:txBody>
                  <a:tcPr horzOverflow="overflow">
                    <a:lnL cap="flat">
                      <a:noFill/>
                    </a:lnL>
                    <a:lnR cap="flat">
                      <a:noFill/>
                    </a:lnR>
                    <a:lnT>
                      <a:noFill/>
                    </a:lnT>
                    <a:lnB>
                      <a:noFill/>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Times New Roman" pitchFamily="18" charset="0"/>
                        </a:rPr>
                        <a:t>342925</a:t>
                      </a:r>
                    </a:p>
                  </a:txBody>
                  <a:tcPr horzOverflow="overflow">
                    <a:lnL cap="flat">
                      <a:noFill/>
                    </a:lnL>
                    <a:lnR cap="flat">
                      <a:noFill/>
                    </a:lnR>
                    <a:lnT>
                      <a:noFill/>
                    </a:lnT>
                    <a:lnB>
                      <a:noFill/>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Times New Roman" pitchFamily="18" charset="0"/>
                        </a:rPr>
                        <a:t>342929</a:t>
                      </a:r>
                    </a:p>
                  </a:txBody>
                  <a:tcPr horzOverflow="overflow">
                    <a:lnL cap="flat">
                      <a:noFill/>
                    </a:lnL>
                    <a:lnR cap="flat">
                      <a:noFill/>
                    </a:lnR>
                    <a:lnT>
                      <a:noFill/>
                    </a:lnT>
                    <a:lnB cap="flat">
                      <a:noFill/>
                    </a:lnB>
                    <a:lnTlToBr>
                      <a:noFill/>
                    </a:lnTlToBr>
                    <a:lnBlToTr>
                      <a:noFill/>
                    </a:lnBlToTr>
                    <a:noFill/>
                  </a:tcPr>
                </a:tc>
              </a:tr>
            </a:tbl>
          </a:graphicData>
        </a:graphic>
      </p:graphicFrame>
      <p:graphicFrame>
        <p:nvGraphicFramePr>
          <p:cNvPr id="414750" name="Group 30"/>
          <p:cNvGraphicFramePr>
            <a:graphicFrameLocks noGrp="1"/>
          </p:cNvGraphicFramePr>
          <p:nvPr>
            <p:ph sz="quarter" idx="2"/>
          </p:nvPr>
        </p:nvGraphicFramePr>
        <p:xfrm>
          <a:off x="3581400" y="2124075"/>
          <a:ext cx="1066800" cy="3413760"/>
        </p:xfrm>
        <a:graphic>
          <a:graphicData uri="http://schemas.openxmlformats.org/drawingml/2006/table">
            <a:tbl>
              <a:tblPr/>
              <a:tblGrid>
                <a:gridCol w="1066800"/>
              </a:tblGrid>
              <a:tr h="2730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1" i="0" u="none" strike="noStrike" cap="none" normalizeH="0" baseline="0" dirty="0" smtClean="0">
                          <a:ln>
                            <a:noFill/>
                          </a:ln>
                          <a:solidFill>
                            <a:schemeClr val="tx1"/>
                          </a:solidFill>
                          <a:effectLst/>
                          <a:latin typeface="Times New Roman" pitchFamily="18" charset="0"/>
                        </a:rPr>
                        <a: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1" i="0" u="none" strike="noStrike" cap="none" normalizeH="0" baseline="0" dirty="0" smtClean="0">
                          <a:ln>
                            <a:noFill/>
                          </a:ln>
                          <a:solidFill>
                            <a:schemeClr val="tx1"/>
                          </a:solidFill>
                          <a:effectLst/>
                          <a:latin typeface="Times New Roman" pitchFamily="18" charset="0"/>
                        </a:rPr>
                        <a: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1" i="0" u="none" strike="noStrike" cap="none" normalizeH="0" baseline="0" smtClean="0">
                          <a:ln>
                            <a:noFill/>
                          </a:ln>
                          <a:solidFill>
                            <a:schemeClr val="tx1"/>
                          </a:solidFill>
                          <a:effectLst/>
                          <a:latin typeface="Times New Roman" pitchFamily="18" charset="0"/>
                        </a:rPr>
                        <a:t>20</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1" i="0" u="none" strike="noStrike" cap="none" normalizeH="0" baseline="0" smtClean="0">
                          <a:ln>
                            <a:noFill/>
                          </a:ln>
                          <a:solidFill>
                            <a:schemeClr val="tx1"/>
                          </a:solidFill>
                          <a:effectLst/>
                          <a:latin typeface="Times New Roman" pitchFamily="18" charset="0"/>
                        </a:rPr>
                        <a: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1" i="0" u="none" strike="noStrike" cap="none" normalizeH="0" baseline="0" smtClean="0">
                          <a:ln>
                            <a:noFill/>
                          </a:ln>
                          <a:solidFill>
                            <a:schemeClr val="tx1"/>
                          </a:solidFill>
                          <a:effectLst/>
                          <a:latin typeface="Times New Roman" pitchFamily="18" charset="0"/>
                        </a:rPr>
                        <a: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1" i="0" u="none" strike="noStrike" cap="none" normalizeH="0" baseline="0" smtClean="0">
                          <a:ln>
                            <a:noFill/>
                          </a:ln>
                          <a:solidFill>
                            <a:schemeClr val="tx1"/>
                          </a:solidFill>
                          <a:effectLst/>
                          <a:latin typeface="Times New Roman" pitchFamily="18" charset="0"/>
                        </a:rPr>
                        <a: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1" i="0" u="none" strike="noStrike" cap="none" normalizeH="0" baseline="0" smtClean="0">
                          <a:ln>
                            <a:noFill/>
                          </a:ln>
                          <a:solidFill>
                            <a:schemeClr val="tx1"/>
                          </a:solidFill>
                          <a:effectLst/>
                          <a:latin typeface="Times New Roman" pitchFamily="18" charset="0"/>
                        </a:rPr>
                        <a: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1" i="0" u="none" strike="noStrike" cap="none" normalizeH="0" baseline="0" dirty="0" smtClean="0">
                          <a:ln>
                            <a:noFill/>
                          </a:ln>
                          <a:solidFill>
                            <a:schemeClr val="tx1"/>
                          </a:solidFill>
                          <a:effectLst/>
                          <a:latin typeface="Times New Roman" pitchFamily="18" charset="0"/>
                        </a:rPr>
                        <a: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414771" name="Group 51"/>
          <p:cNvGraphicFramePr>
            <a:graphicFrameLocks noGrp="1"/>
          </p:cNvGraphicFramePr>
          <p:nvPr>
            <p:ph sz="quarter" idx="3"/>
          </p:nvPr>
        </p:nvGraphicFramePr>
        <p:xfrm>
          <a:off x="5029200" y="2124075"/>
          <a:ext cx="838200" cy="3413760"/>
        </p:xfrm>
        <a:graphic>
          <a:graphicData uri="http://schemas.openxmlformats.org/drawingml/2006/table">
            <a:tbl>
              <a:tblPr/>
              <a:tblGrid>
                <a:gridCol w="838200"/>
              </a:tblGrid>
              <a:tr h="273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Times New Roman" pitchFamily="18" charset="0"/>
                        </a:rPr>
                        <a:t>0</a:t>
                      </a:r>
                    </a:p>
                  </a:txBody>
                  <a:tcPr horzOverflow="overflow">
                    <a:lnL cap="flat">
                      <a:noFill/>
                    </a:lnL>
                    <a:lnR cap="flat">
                      <a:noFill/>
                    </a:lnR>
                    <a:lnT cap="flat">
                      <a:noFill/>
                    </a:lnT>
                    <a:lnB>
                      <a:noFill/>
                    </a:lnB>
                    <a:lnTlToBr>
                      <a:noFill/>
                    </a:lnTlToBr>
                    <a:lnBlToTr>
                      <a:noFill/>
                    </a:lnBlToTr>
                    <a:noFill/>
                  </a:tcPr>
                </a:tc>
              </a:tr>
              <a:tr h="2746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Times New Roman" pitchFamily="18" charset="0"/>
                        </a:rPr>
                        <a:t>1</a:t>
                      </a:r>
                    </a:p>
                  </a:txBody>
                  <a:tcPr horzOverflow="overflow">
                    <a:lnL cap="flat">
                      <a:noFill/>
                    </a:lnL>
                    <a:lnR cap="flat">
                      <a:noFill/>
                    </a:lnR>
                    <a:lnT>
                      <a:noFill/>
                    </a:lnT>
                    <a:lnB>
                      <a:noFill/>
                    </a:lnB>
                    <a:lnTlToBr>
                      <a:noFill/>
                    </a:lnTlToBr>
                    <a:lnBlToTr>
                      <a:noFill/>
                    </a:lnBlToTr>
                    <a:noFill/>
                  </a:tcPr>
                </a:tc>
              </a:tr>
              <a:tr h="273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Times New Roman" pitchFamily="18" charset="0"/>
                        </a:rPr>
                        <a:t>2</a:t>
                      </a:r>
                    </a:p>
                  </a:txBody>
                  <a:tcPr horzOverflow="overflow">
                    <a:lnL cap="flat">
                      <a:noFill/>
                    </a:lnL>
                    <a:lnR cap="flat">
                      <a:noFill/>
                    </a:lnR>
                    <a:lnT>
                      <a:noFill/>
                    </a:lnT>
                    <a:lnB>
                      <a:noFill/>
                    </a:lnB>
                    <a:lnTlToBr>
                      <a:noFill/>
                    </a:lnTlToBr>
                    <a:lnBlToTr>
                      <a:noFill/>
                    </a:lnBlToTr>
                    <a:noFill/>
                  </a:tcPr>
                </a:tc>
              </a:tr>
              <a:tr h="273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Times New Roman" pitchFamily="18" charset="0"/>
                        </a:rPr>
                        <a:t>3</a:t>
                      </a:r>
                    </a:p>
                  </a:txBody>
                  <a:tcPr horzOverflow="overflow">
                    <a:lnL cap="flat">
                      <a:noFill/>
                    </a:lnL>
                    <a:lnR cap="flat">
                      <a:noFill/>
                    </a:lnR>
                    <a:lnT>
                      <a:noFill/>
                    </a:lnT>
                    <a:lnB>
                      <a:noFill/>
                    </a:lnB>
                    <a:lnTlToBr>
                      <a:noFill/>
                    </a:lnTlToBr>
                    <a:lnBlToTr>
                      <a:noFill/>
                    </a:lnBlToTr>
                    <a:noFill/>
                  </a:tcPr>
                </a:tc>
              </a:tr>
              <a:tr h="273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Times New Roman" pitchFamily="18" charset="0"/>
                        </a:rPr>
                        <a:t>4</a:t>
                      </a:r>
                    </a:p>
                  </a:txBody>
                  <a:tcPr horzOverflow="overflow">
                    <a:lnL cap="flat">
                      <a:noFill/>
                    </a:lnL>
                    <a:lnR cap="flat">
                      <a:noFill/>
                    </a:lnR>
                    <a:lnT>
                      <a:noFill/>
                    </a:lnT>
                    <a:lnB>
                      <a:noFill/>
                    </a:lnB>
                    <a:lnTlToBr>
                      <a:noFill/>
                    </a:lnTlToBr>
                    <a:lnBlToTr>
                      <a:noFill/>
                    </a:lnBlToTr>
                    <a:noFill/>
                  </a:tcPr>
                </a:tc>
              </a:tr>
              <a:tr h="2746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Times New Roman" pitchFamily="18" charset="0"/>
                        </a:rPr>
                        <a:t>5</a:t>
                      </a:r>
                    </a:p>
                  </a:txBody>
                  <a:tcPr horzOverflow="overflow">
                    <a:lnL cap="flat">
                      <a:noFill/>
                    </a:lnL>
                    <a:lnR cap="flat">
                      <a:noFill/>
                    </a:lnR>
                    <a:lnT>
                      <a:noFill/>
                    </a:lnT>
                    <a:lnB>
                      <a:noFill/>
                    </a:lnB>
                    <a:lnTlToBr>
                      <a:noFill/>
                    </a:lnTlToBr>
                    <a:lnBlToTr>
                      <a:noFill/>
                    </a:lnBlToTr>
                    <a:noFill/>
                  </a:tcPr>
                </a:tc>
              </a:tr>
              <a:tr h="273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Times New Roman" pitchFamily="18" charset="0"/>
                        </a:rPr>
                        <a:t>6</a:t>
                      </a:r>
                    </a:p>
                  </a:txBody>
                  <a:tcPr horzOverflow="overflow">
                    <a:lnL cap="flat">
                      <a:noFill/>
                    </a:lnL>
                    <a:lnR cap="flat">
                      <a:noFill/>
                    </a:lnR>
                    <a:lnT>
                      <a:noFill/>
                    </a:lnT>
                    <a:lnB>
                      <a:noFill/>
                    </a:lnB>
                    <a:lnTlToBr>
                      <a:noFill/>
                    </a:lnTlToBr>
                    <a:lnBlToTr>
                      <a:noFill/>
                    </a:lnBlToTr>
                    <a:noFill/>
                  </a:tcPr>
                </a:tc>
              </a:tr>
              <a:tr h="273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smtClean="0">
                          <a:ln>
                            <a:noFill/>
                          </a:ln>
                          <a:solidFill>
                            <a:schemeClr val="tx1"/>
                          </a:solidFill>
                          <a:effectLst/>
                          <a:latin typeface="Times New Roman" pitchFamily="18" charset="0"/>
                        </a:rPr>
                        <a:t>7</a:t>
                      </a:r>
                    </a:p>
                  </a:txBody>
                  <a:tcPr horzOverflow="overflow">
                    <a:lnL cap="flat">
                      <a:noFill/>
                    </a:lnL>
                    <a:lnR cap="flat">
                      <a:noFill/>
                    </a:lnR>
                    <a:lnT>
                      <a:noFill/>
                    </a:lnT>
                    <a:lnB cap="flat">
                      <a:noFill/>
                    </a:lnB>
                    <a:lnTlToBr>
                      <a:noFill/>
                    </a:lnTlToBr>
                    <a:lnBlToTr>
                      <a:noFill/>
                    </a:lnBlToTr>
                    <a:noFill/>
                  </a:tcPr>
                </a:tc>
              </a:tr>
            </a:tbl>
          </a:graphicData>
        </a:graphic>
      </p:graphicFrame>
      <p:sp>
        <p:nvSpPr>
          <p:cNvPr id="86" name="Slide Number Placeholder 6"/>
          <p:cNvSpPr>
            <a:spLocks noGrp="1"/>
          </p:cNvSpPr>
          <p:nvPr>
            <p:ph type="sldNum" sz="quarter" idx="11"/>
          </p:nvPr>
        </p:nvSpPr>
        <p:spPr/>
        <p:txBody>
          <a:bodyPr/>
          <a:lstStyle/>
          <a:p>
            <a:fld id="{227E6F0B-4539-412C-9D69-56014EF2ED28}" type="slidenum">
              <a:rPr lang="ar-SA"/>
              <a:pPr/>
              <a:t>6</a:t>
            </a:fld>
            <a:endParaRPr lang="en-US"/>
          </a:p>
        </p:txBody>
      </p:sp>
      <p:sp>
        <p:nvSpPr>
          <p:cNvPr id="414770" name="Text Box 50"/>
          <p:cNvSpPr txBox="1">
            <a:spLocks noChangeArrowheads="1"/>
          </p:cNvSpPr>
          <p:nvPr/>
        </p:nvSpPr>
        <p:spPr bwMode="auto">
          <a:xfrm>
            <a:off x="2743200" y="1371600"/>
            <a:ext cx="2971800" cy="457200"/>
          </a:xfrm>
          <a:prstGeom prst="rect">
            <a:avLst/>
          </a:prstGeom>
          <a:noFill/>
          <a:ln w="9525">
            <a:noFill/>
            <a:miter lim="800000"/>
            <a:headEnd/>
            <a:tailEnd/>
          </a:ln>
          <a:effectLst/>
        </p:spPr>
        <p:txBody>
          <a:bodyPr>
            <a:spAutoFit/>
          </a:bodyPr>
          <a:lstStyle/>
          <a:p>
            <a:pPr>
              <a:spcBef>
                <a:spcPct val="50000"/>
              </a:spcBef>
            </a:pPr>
            <a:r>
              <a:rPr lang="en-US" sz="2400" dirty="0" err="1">
                <a:latin typeface="Tahoma" pitchFamily="34" charset="0"/>
              </a:rPr>
              <a:t>int</a:t>
            </a:r>
            <a:r>
              <a:rPr lang="en-US" sz="2400" dirty="0">
                <a:latin typeface="Tahoma" pitchFamily="34" charset="0"/>
              </a:rPr>
              <a:t> x[8];  x[2] = 20;</a:t>
            </a:r>
          </a:p>
        </p:txBody>
      </p:sp>
      <p:sp>
        <p:nvSpPr>
          <p:cNvPr id="414798" name="Text Box 78"/>
          <p:cNvSpPr txBox="1">
            <a:spLocks noChangeArrowheads="1"/>
          </p:cNvSpPr>
          <p:nvPr/>
        </p:nvSpPr>
        <p:spPr bwMode="auto">
          <a:xfrm>
            <a:off x="762000" y="1971675"/>
            <a:ext cx="1371600" cy="641350"/>
          </a:xfrm>
          <a:prstGeom prst="rect">
            <a:avLst/>
          </a:prstGeom>
          <a:noFill/>
          <a:ln w="9525">
            <a:noFill/>
            <a:miter lim="800000"/>
            <a:headEnd/>
            <a:tailEnd/>
          </a:ln>
          <a:effectLst/>
        </p:spPr>
        <p:txBody>
          <a:bodyPr>
            <a:spAutoFit/>
          </a:bodyPr>
          <a:lstStyle/>
          <a:p>
            <a:pPr>
              <a:spcBef>
                <a:spcPct val="50000"/>
              </a:spcBef>
            </a:pPr>
            <a:r>
              <a:rPr lang="en-US" b="1" dirty="0">
                <a:latin typeface="Tahoma" pitchFamily="34" charset="0"/>
              </a:rPr>
              <a:t>Memory Addresses</a:t>
            </a:r>
          </a:p>
        </p:txBody>
      </p:sp>
      <p:sp>
        <p:nvSpPr>
          <p:cNvPr id="414799" name="Line 79"/>
          <p:cNvSpPr>
            <a:spLocks noChangeShapeType="1"/>
          </p:cNvSpPr>
          <p:nvPr/>
        </p:nvSpPr>
        <p:spPr bwMode="auto">
          <a:xfrm>
            <a:off x="1524000" y="2657475"/>
            <a:ext cx="762000" cy="457200"/>
          </a:xfrm>
          <a:prstGeom prst="line">
            <a:avLst/>
          </a:prstGeom>
          <a:noFill/>
          <a:ln w="9525">
            <a:solidFill>
              <a:schemeClr val="tx1"/>
            </a:solidFill>
            <a:round/>
            <a:headEnd/>
            <a:tailEnd type="triangle" w="med" len="med"/>
          </a:ln>
          <a:effectLst/>
        </p:spPr>
        <p:txBody>
          <a:bodyPr/>
          <a:lstStyle/>
          <a:p>
            <a:endParaRPr lang="en-US"/>
          </a:p>
        </p:txBody>
      </p:sp>
      <p:sp>
        <p:nvSpPr>
          <p:cNvPr id="414800" name="Text Box 80"/>
          <p:cNvSpPr txBox="1">
            <a:spLocks noChangeArrowheads="1"/>
          </p:cNvSpPr>
          <p:nvPr/>
        </p:nvSpPr>
        <p:spPr bwMode="auto">
          <a:xfrm>
            <a:off x="5715000" y="1971675"/>
            <a:ext cx="2133600" cy="641350"/>
          </a:xfrm>
          <a:prstGeom prst="rect">
            <a:avLst/>
          </a:prstGeom>
          <a:noFill/>
          <a:ln w="9525">
            <a:noFill/>
            <a:miter lim="800000"/>
            <a:headEnd/>
            <a:tailEnd/>
          </a:ln>
          <a:effectLst/>
        </p:spPr>
        <p:txBody>
          <a:bodyPr>
            <a:spAutoFit/>
          </a:bodyPr>
          <a:lstStyle/>
          <a:p>
            <a:pPr>
              <a:spcBef>
                <a:spcPct val="50000"/>
              </a:spcBef>
            </a:pPr>
            <a:r>
              <a:rPr lang="en-US" b="1">
                <a:latin typeface="Tahoma" pitchFamily="34" charset="0"/>
              </a:rPr>
              <a:t>Array Index/Subscript</a:t>
            </a:r>
          </a:p>
        </p:txBody>
      </p:sp>
      <p:sp>
        <p:nvSpPr>
          <p:cNvPr id="414801" name="Line 81"/>
          <p:cNvSpPr>
            <a:spLocks noChangeShapeType="1"/>
          </p:cNvSpPr>
          <p:nvPr/>
        </p:nvSpPr>
        <p:spPr bwMode="auto">
          <a:xfrm flipH="1">
            <a:off x="5257800" y="2581275"/>
            <a:ext cx="685800" cy="609600"/>
          </a:xfrm>
          <a:prstGeom prst="line">
            <a:avLst/>
          </a:prstGeom>
          <a:noFill/>
          <a:ln w="9525">
            <a:solidFill>
              <a:schemeClr val="tx1"/>
            </a:solidFill>
            <a:round/>
            <a:headEnd/>
            <a:tailEnd type="triangle" w="med" len="med"/>
          </a:ln>
          <a:effectLst/>
        </p:spPr>
        <p:txBody>
          <a:bodyPr/>
          <a:lstStyle/>
          <a:p>
            <a:endParaRPr lang="en-US"/>
          </a:p>
        </p:txBody>
      </p:sp>
      <p:sp>
        <p:nvSpPr>
          <p:cNvPr id="414802" name="Text Box 82"/>
          <p:cNvSpPr txBox="1">
            <a:spLocks noChangeArrowheads="1"/>
          </p:cNvSpPr>
          <p:nvPr/>
        </p:nvSpPr>
        <p:spPr bwMode="auto">
          <a:xfrm>
            <a:off x="5867400" y="3343275"/>
            <a:ext cx="2133600" cy="366713"/>
          </a:xfrm>
          <a:prstGeom prst="rect">
            <a:avLst/>
          </a:prstGeom>
          <a:noFill/>
          <a:ln w="9525">
            <a:noFill/>
            <a:miter lim="800000"/>
            <a:headEnd/>
            <a:tailEnd/>
          </a:ln>
          <a:effectLst/>
        </p:spPr>
        <p:txBody>
          <a:bodyPr>
            <a:spAutoFit/>
          </a:bodyPr>
          <a:lstStyle/>
          <a:p>
            <a:pPr>
              <a:spcBef>
                <a:spcPct val="50000"/>
              </a:spcBef>
            </a:pPr>
            <a:r>
              <a:rPr lang="en-US" b="1">
                <a:latin typeface="Tahoma" pitchFamily="34" charset="0"/>
              </a:rPr>
              <a:t>Array Element</a:t>
            </a:r>
          </a:p>
        </p:txBody>
      </p:sp>
      <p:sp>
        <p:nvSpPr>
          <p:cNvPr id="414803" name="Line 83"/>
          <p:cNvSpPr>
            <a:spLocks noChangeShapeType="1"/>
          </p:cNvSpPr>
          <p:nvPr/>
        </p:nvSpPr>
        <p:spPr bwMode="auto">
          <a:xfrm flipH="1" flipV="1">
            <a:off x="4419600" y="3190875"/>
            <a:ext cx="1447800" cy="381000"/>
          </a:xfrm>
          <a:prstGeom prst="line">
            <a:avLst/>
          </a:prstGeom>
          <a:noFill/>
          <a:ln w="9525">
            <a:solidFill>
              <a:schemeClr val="tx1"/>
            </a:solidFill>
            <a:round/>
            <a:headEnd/>
            <a:tailEnd type="triangle" w="med" len="med"/>
          </a:ln>
          <a:effectLst/>
        </p:spPr>
        <p:txBody>
          <a:bodyPr/>
          <a:lstStyle/>
          <a:p>
            <a:endParaRPr lang="en-US"/>
          </a:p>
        </p:txBody>
      </p:sp>
      <p:sp>
        <p:nvSpPr>
          <p:cNvPr id="414804" name="Text Box 84"/>
          <p:cNvSpPr txBox="1">
            <a:spLocks noChangeArrowheads="1"/>
          </p:cNvSpPr>
          <p:nvPr/>
        </p:nvSpPr>
        <p:spPr bwMode="auto">
          <a:xfrm>
            <a:off x="2514600" y="5791200"/>
            <a:ext cx="4648200" cy="366713"/>
          </a:xfrm>
          <a:prstGeom prst="rect">
            <a:avLst/>
          </a:prstGeom>
          <a:noFill/>
          <a:ln w="9525">
            <a:noFill/>
            <a:miter lim="800000"/>
            <a:headEnd/>
            <a:tailEnd/>
          </a:ln>
          <a:effectLst/>
        </p:spPr>
        <p:txBody>
          <a:bodyPr>
            <a:spAutoFit/>
          </a:bodyPr>
          <a:lstStyle/>
          <a:p>
            <a:pPr>
              <a:spcBef>
                <a:spcPct val="50000"/>
              </a:spcBef>
            </a:pPr>
            <a:r>
              <a:rPr lang="en-US" b="1">
                <a:latin typeface="Tahoma" pitchFamily="34" charset="0"/>
              </a:rPr>
              <a:t>Note: Index starts with 0, not with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14770"/>
                                        </p:tgtEl>
                                        <p:attrNameLst>
                                          <p:attrName>style.visibility</p:attrName>
                                        </p:attrNameLst>
                                      </p:cBhvr>
                                      <p:to>
                                        <p:strVal val="visible"/>
                                      </p:to>
                                    </p:set>
                                    <p:anim calcmode="lin" valueType="num">
                                      <p:cBhvr>
                                        <p:cTn id="7" dur="500" fill="hold"/>
                                        <p:tgtEl>
                                          <p:spTgt spid="414770"/>
                                        </p:tgtEl>
                                        <p:attrNameLst>
                                          <p:attrName>ppt_w</p:attrName>
                                        </p:attrNameLst>
                                      </p:cBhvr>
                                      <p:tavLst>
                                        <p:tav tm="0">
                                          <p:val>
                                            <p:fltVal val="0"/>
                                          </p:val>
                                        </p:tav>
                                        <p:tav tm="100000">
                                          <p:val>
                                            <p:strVal val="#ppt_w"/>
                                          </p:val>
                                        </p:tav>
                                      </p:tavLst>
                                    </p:anim>
                                    <p:anim calcmode="lin" valueType="num">
                                      <p:cBhvr>
                                        <p:cTn id="8" dur="500" fill="hold"/>
                                        <p:tgtEl>
                                          <p:spTgt spid="41477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414723"/>
                                        </p:tgtEl>
                                        <p:attrNameLst>
                                          <p:attrName>style.visibility</p:attrName>
                                        </p:attrNameLst>
                                      </p:cBhvr>
                                      <p:to>
                                        <p:strVal val="visible"/>
                                      </p:to>
                                    </p:set>
                                    <p:anim calcmode="lin" valueType="num">
                                      <p:cBhvr>
                                        <p:cTn id="13" dur="500" fill="hold"/>
                                        <p:tgtEl>
                                          <p:spTgt spid="414723"/>
                                        </p:tgtEl>
                                        <p:attrNameLst>
                                          <p:attrName>ppt_w</p:attrName>
                                        </p:attrNameLst>
                                      </p:cBhvr>
                                      <p:tavLst>
                                        <p:tav tm="0">
                                          <p:val>
                                            <p:fltVal val="0"/>
                                          </p:val>
                                        </p:tav>
                                        <p:tav tm="100000">
                                          <p:val>
                                            <p:strVal val="#ppt_w"/>
                                          </p:val>
                                        </p:tav>
                                      </p:tavLst>
                                    </p:anim>
                                    <p:anim calcmode="lin" valueType="num">
                                      <p:cBhvr>
                                        <p:cTn id="14" dur="500" fill="hold"/>
                                        <p:tgtEl>
                                          <p:spTgt spid="414723"/>
                                        </p:tgtEl>
                                        <p:attrNameLst>
                                          <p:attrName>ppt_h</p:attrName>
                                        </p:attrNameLst>
                                      </p:cBhvr>
                                      <p:tavLst>
                                        <p:tav tm="0">
                                          <p:val>
                                            <p:fltVal val="0"/>
                                          </p:val>
                                        </p:tav>
                                        <p:tav tm="100000">
                                          <p:val>
                                            <p:strVal val="#ppt_h"/>
                                          </p:val>
                                        </p:tav>
                                      </p:tavLst>
                                    </p:anim>
                                  </p:childTnLst>
                                </p:cTn>
                              </p:par>
                              <p:par>
                                <p:cTn id="15" presetID="23" presetClass="entr" presetSubtype="16" fill="hold" nodeType="withEffect">
                                  <p:stCondLst>
                                    <p:cond delay="0"/>
                                  </p:stCondLst>
                                  <p:childTnLst>
                                    <p:set>
                                      <p:cBhvr>
                                        <p:cTn id="16" dur="1" fill="hold">
                                          <p:stCondLst>
                                            <p:cond delay="0"/>
                                          </p:stCondLst>
                                        </p:cTn>
                                        <p:tgtEl>
                                          <p:spTgt spid="414750"/>
                                        </p:tgtEl>
                                        <p:attrNameLst>
                                          <p:attrName>style.visibility</p:attrName>
                                        </p:attrNameLst>
                                      </p:cBhvr>
                                      <p:to>
                                        <p:strVal val="visible"/>
                                      </p:to>
                                    </p:set>
                                    <p:anim calcmode="lin" valueType="num">
                                      <p:cBhvr>
                                        <p:cTn id="17" dur="500" fill="hold"/>
                                        <p:tgtEl>
                                          <p:spTgt spid="414750"/>
                                        </p:tgtEl>
                                        <p:attrNameLst>
                                          <p:attrName>ppt_w</p:attrName>
                                        </p:attrNameLst>
                                      </p:cBhvr>
                                      <p:tavLst>
                                        <p:tav tm="0">
                                          <p:val>
                                            <p:fltVal val="0"/>
                                          </p:val>
                                        </p:tav>
                                        <p:tav tm="100000">
                                          <p:val>
                                            <p:strVal val="#ppt_w"/>
                                          </p:val>
                                        </p:tav>
                                      </p:tavLst>
                                    </p:anim>
                                    <p:anim calcmode="lin" valueType="num">
                                      <p:cBhvr>
                                        <p:cTn id="18" dur="500" fill="hold"/>
                                        <p:tgtEl>
                                          <p:spTgt spid="414750"/>
                                        </p:tgtEl>
                                        <p:attrNameLst>
                                          <p:attrName>ppt_h</p:attrName>
                                        </p:attrNameLst>
                                      </p:cBhvr>
                                      <p:tavLst>
                                        <p:tav tm="0">
                                          <p:val>
                                            <p:fltVal val="0"/>
                                          </p:val>
                                        </p:tav>
                                        <p:tav tm="100000">
                                          <p:val>
                                            <p:strVal val="#ppt_h"/>
                                          </p:val>
                                        </p:tav>
                                      </p:tavLst>
                                    </p:anim>
                                  </p:childTnLst>
                                </p:cTn>
                              </p:par>
                              <p:par>
                                <p:cTn id="19" presetID="23" presetClass="entr" presetSubtype="16" fill="hold" nodeType="withEffect">
                                  <p:stCondLst>
                                    <p:cond delay="0"/>
                                  </p:stCondLst>
                                  <p:childTnLst>
                                    <p:set>
                                      <p:cBhvr>
                                        <p:cTn id="20" dur="1" fill="hold">
                                          <p:stCondLst>
                                            <p:cond delay="0"/>
                                          </p:stCondLst>
                                        </p:cTn>
                                        <p:tgtEl>
                                          <p:spTgt spid="414771"/>
                                        </p:tgtEl>
                                        <p:attrNameLst>
                                          <p:attrName>style.visibility</p:attrName>
                                        </p:attrNameLst>
                                      </p:cBhvr>
                                      <p:to>
                                        <p:strVal val="visible"/>
                                      </p:to>
                                    </p:set>
                                    <p:anim calcmode="lin" valueType="num">
                                      <p:cBhvr>
                                        <p:cTn id="21" dur="500" fill="hold"/>
                                        <p:tgtEl>
                                          <p:spTgt spid="414771"/>
                                        </p:tgtEl>
                                        <p:attrNameLst>
                                          <p:attrName>ppt_w</p:attrName>
                                        </p:attrNameLst>
                                      </p:cBhvr>
                                      <p:tavLst>
                                        <p:tav tm="0">
                                          <p:val>
                                            <p:fltVal val="0"/>
                                          </p:val>
                                        </p:tav>
                                        <p:tav tm="100000">
                                          <p:val>
                                            <p:strVal val="#ppt_w"/>
                                          </p:val>
                                        </p:tav>
                                      </p:tavLst>
                                    </p:anim>
                                    <p:anim calcmode="lin" valueType="num">
                                      <p:cBhvr>
                                        <p:cTn id="22" dur="500" fill="hold"/>
                                        <p:tgtEl>
                                          <p:spTgt spid="414771"/>
                                        </p:tgtEl>
                                        <p:attrNameLst>
                                          <p:attrName>ppt_h</p:attrName>
                                        </p:attrNameLst>
                                      </p:cBhvr>
                                      <p:tavLst>
                                        <p:tav tm="0">
                                          <p:val>
                                            <p:fltVal val="0"/>
                                          </p:val>
                                        </p:tav>
                                        <p:tav tm="100000">
                                          <p:val>
                                            <p:strVal val="#ppt_h"/>
                                          </p:val>
                                        </p:tav>
                                      </p:tavLst>
                                    </p:anim>
                                  </p:childTnLst>
                                </p:cTn>
                              </p:par>
                              <p:par>
                                <p:cTn id="23" presetID="23" presetClass="entr" presetSubtype="16" fill="hold" grpId="0" nodeType="withEffect">
                                  <p:stCondLst>
                                    <p:cond delay="0"/>
                                  </p:stCondLst>
                                  <p:childTnLst>
                                    <p:set>
                                      <p:cBhvr>
                                        <p:cTn id="24" dur="1" fill="hold">
                                          <p:stCondLst>
                                            <p:cond delay="0"/>
                                          </p:stCondLst>
                                        </p:cTn>
                                        <p:tgtEl>
                                          <p:spTgt spid="414798"/>
                                        </p:tgtEl>
                                        <p:attrNameLst>
                                          <p:attrName>style.visibility</p:attrName>
                                        </p:attrNameLst>
                                      </p:cBhvr>
                                      <p:to>
                                        <p:strVal val="visible"/>
                                      </p:to>
                                    </p:set>
                                    <p:anim calcmode="lin" valueType="num">
                                      <p:cBhvr>
                                        <p:cTn id="25" dur="500" fill="hold"/>
                                        <p:tgtEl>
                                          <p:spTgt spid="414798"/>
                                        </p:tgtEl>
                                        <p:attrNameLst>
                                          <p:attrName>ppt_w</p:attrName>
                                        </p:attrNameLst>
                                      </p:cBhvr>
                                      <p:tavLst>
                                        <p:tav tm="0">
                                          <p:val>
                                            <p:fltVal val="0"/>
                                          </p:val>
                                        </p:tav>
                                        <p:tav tm="100000">
                                          <p:val>
                                            <p:strVal val="#ppt_w"/>
                                          </p:val>
                                        </p:tav>
                                      </p:tavLst>
                                    </p:anim>
                                    <p:anim calcmode="lin" valueType="num">
                                      <p:cBhvr>
                                        <p:cTn id="26" dur="500" fill="hold"/>
                                        <p:tgtEl>
                                          <p:spTgt spid="414798"/>
                                        </p:tgtEl>
                                        <p:attrNameLst>
                                          <p:attrName>ppt_h</p:attrName>
                                        </p:attrNameLst>
                                      </p:cBhvr>
                                      <p:tavLst>
                                        <p:tav tm="0">
                                          <p:val>
                                            <p:fltVal val="0"/>
                                          </p:val>
                                        </p:tav>
                                        <p:tav tm="100000">
                                          <p:val>
                                            <p:strVal val="#ppt_h"/>
                                          </p:val>
                                        </p:tav>
                                      </p:tavLst>
                                    </p:anim>
                                  </p:childTnLst>
                                </p:cTn>
                              </p:par>
                              <p:par>
                                <p:cTn id="27" presetID="23" presetClass="entr" presetSubtype="16" fill="hold" grpId="0" nodeType="withEffect">
                                  <p:stCondLst>
                                    <p:cond delay="0"/>
                                  </p:stCondLst>
                                  <p:childTnLst>
                                    <p:set>
                                      <p:cBhvr>
                                        <p:cTn id="28" dur="1" fill="hold">
                                          <p:stCondLst>
                                            <p:cond delay="0"/>
                                          </p:stCondLst>
                                        </p:cTn>
                                        <p:tgtEl>
                                          <p:spTgt spid="414799"/>
                                        </p:tgtEl>
                                        <p:attrNameLst>
                                          <p:attrName>style.visibility</p:attrName>
                                        </p:attrNameLst>
                                      </p:cBhvr>
                                      <p:to>
                                        <p:strVal val="visible"/>
                                      </p:to>
                                    </p:set>
                                    <p:anim calcmode="lin" valueType="num">
                                      <p:cBhvr>
                                        <p:cTn id="29" dur="500" fill="hold"/>
                                        <p:tgtEl>
                                          <p:spTgt spid="414799"/>
                                        </p:tgtEl>
                                        <p:attrNameLst>
                                          <p:attrName>ppt_w</p:attrName>
                                        </p:attrNameLst>
                                      </p:cBhvr>
                                      <p:tavLst>
                                        <p:tav tm="0">
                                          <p:val>
                                            <p:fltVal val="0"/>
                                          </p:val>
                                        </p:tav>
                                        <p:tav tm="100000">
                                          <p:val>
                                            <p:strVal val="#ppt_w"/>
                                          </p:val>
                                        </p:tav>
                                      </p:tavLst>
                                    </p:anim>
                                    <p:anim calcmode="lin" valueType="num">
                                      <p:cBhvr>
                                        <p:cTn id="30" dur="500" fill="hold"/>
                                        <p:tgtEl>
                                          <p:spTgt spid="414799"/>
                                        </p:tgtEl>
                                        <p:attrNameLst>
                                          <p:attrName>ppt_h</p:attrName>
                                        </p:attrNameLst>
                                      </p:cBhvr>
                                      <p:tavLst>
                                        <p:tav tm="0">
                                          <p:val>
                                            <p:fltVal val="0"/>
                                          </p:val>
                                        </p:tav>
                                        <p:tav tm="100000">
                                          <p:val>
                                            <p:strVal val="#ppt_h"/>
                                          </p:val>
                                        </p:tav>
                                      </p:tavLst>
                                    </p:anim>
                                  </p:childTnLst>
                                </p:cTn>
                              </p:par>
                              <p:par>
                                <p:cTn id="31" presetID="23" presetClass="entr" presetSubtype="16" fill="hold" grpId="0" nodeType="withEffect">
                                  <p:stCondLst>
                                    <p:cond delay="0"/>
                                  </p:stCondLst>
                                  <p:childTnLst>
                                    <p:set>
                                      <p:cBhvr>
                                        <p:cTn id="32" dur="1" fill="hold">
                                          <p:stCondLst>
                                            <p:cond delay="0"/>
                                          </p:stCondLst>
                                        </p:cTn>
                                        <p:tgtEl>
                                          <p:spTgt spid="414800"/>
                                        </p:tgtEl>
                                        <p:attrNameLst>
                                          <p:attrName>style.visibility</p:attrName>
                                        </p:attrNameLst>
                                      </p:cBhvr>
                                      <p:to>
                                        <p:strVal val="visible"/>
                                      </p:to>
                                    </p:set>
                                    <p:anim calcmode="lin" valueType="num">
                                      <p:cBhvr>
                                        <p:cTn id="33" dur="500" fill="hold"/>
                                        <p:tgtEl>
                                          <p:spTgt spid="414800"/>
                                        </p:tgtEl>
                                        <p:attrNameLst>
                                          <p:attrName>ppt_w</p:attrName>
                                        </p:attrNameLst>
                                      </p:cBhvr>
                                      <p:tavLst>
                                        <p:tav tm="0">
                                          <p:val>
                                            <p:fltVal val="0"/>
                                          </p:val>
                                        </p:tav>
                                        <p:tav tm="100000">
                                          <p:val>
                                            <p:strVal val="#ppt_w"/>
                                          </p:val>
                                        </p:tav>
                                      </p:tavLst>
                                    </p:anim>
                                    <p:anim calcmode="lin" valueType="num">
                                      <p:cBhvr>
                                        <p:cTn id="34" dur="500" fill="hold"/>
                                        <p:tgtEl>
                                          <p:spTgt spid="414800"/>
                                        </p:tgtEl>
                                        <p:attrNameLst>
                                          <p:attrName>ppt_h</p:attrName>
                                        </p:attrNameLst>
                                      </p:cBhvr>
                                      <p:tavLst>
                                        <p:tav tm="0">
                                          <p:val>
                                            <p:fltVal val="0"/>
                                          </p:val>
                                        </p:tav>
                                        <p:tav tm="100000">
                                          <p:val>
                                            <p:strVal val="#ppt_h"/>
                                          </p:val>
                                        </p:tav>
                                      </p:tavLst>
                                    </p:anim>
                                  </p:childTnLst>
                                </p:cTn>
                              </p:par>
                              <p:par>
                                <p:cTn id="35" presetID="23" presetClass="entr" presetSubtype="16" fill="hold" grpId="0" nodeType="withEffect">
                                  <p:stCondLst>
                                    <p:cond delay="0"/>
                                  </p:stCondLst>
                                  <p:childTnLst>
                                    <p:set>
                                      <p:cBhvr>
                                        <p:cTn id="36" dur="1" fill="hold">
                                          <p:stCondLst>
                                            <p:cond delay="0"/>
                                          </p:stCondLst>
                                        </p:cTn>
                                        <p:tgtEl>
                                          <p:spTgt spid="414801"/>
                                        </p:tgtEl>
                                        <p:attrNameLst>
                                          <p:attrName>style.visibility</p:attrName>
                                        </p:attrNameLst>
                                      </p:cBhvr>
                                      <p:to>
                                        <p:strVal val="visible"/>
                                      </p:to>
                                    </p:set>
                                    <p:anim calcmode="lin" valueType="num">
                                      <p:cBhvr>
                                        <p:cTn id="37" dur="500" fill="hold"/>
                                        <p:tgtEl>
                                          <p:spTgt spid="414801"/>
                                        </p:tgtEl>
                                        <p:attrNameLst>
                                          <p:attrName>ppt_w</p:attrName>
                                        </p:attrNameLst>
                                      </p:cBhvr>
                                      <p:tavLst>
                                        <p:tav tm="0">
                                          <p:val>
                                            <p:fltVal val="0"/>
                                          </p:val>
                                        </p:tav>
                                        <p:tav tm="100000">
                                          <p:val>
                                            <p:strVal val="#ppt_w"/>
                                          </p:val>
                                        </p:tav>
                                      </p:tavLst>
                                    </p:anim>
                                    <p:anim calcmode="lin" valueType="num">
                                      <p:cBhvr>
                                        <p:cTn id="38" dur="500" fill="hold"/>
                                        <p:tgtEl>
                                          <p:spTgt spid="414801"/>
                                        </p:tgtEl>
                                        <p:attrNameLst>
                                          <p:attrName>ppt_h</p:attrName>
                                        </p:attrNameLst>
                                      </p:cBhvr>
                                      <p:tavLst>
                                        <p:tav tm="0">
                                          <p:val>
                                            <p:fltVal val="0"/>
                                          </p:val>
                                        </p:tav>
                                        <p:tav tm="100000">
                                          <p:val>
                                            <p:strVal val="#ppt_h"/>
                                          </p:val>
                                        </p:tav>
                                      </p:tavLst>
                                    </p:anim>
                                  </p:childTnLst>
                                </p:cTn>
                              </p:par>
                              <p:par>
                                <p:cTn id="39" presetID="23" presetClass="entr" presetSubtype="16" fill="hold" grpId="0" nodeType="withEffect">
                                  <p:stCondLst>
                                    <p:cond delay="0"/>
                                  </p:stCondLst>
                                  <p:childTnLst>
                                    <p:set>
                                      <p:cBhvr>
                                        <p:cTn id="40" dur="1" fill="hold">
                                          <p:stCondLst>
                                            <p:cond delay="0"/>
                                          </p:stCondLst>
                                        </p:cTn>
                                        <p:tgtEl>
                                          <p:spTgt spid="414802"/>
                                        </p:tgtEl>
                                        <p:attrNameLst>
                                          <p:attrName>style.visibility</p:attrName>
                                        </p:attrNameLst>
                                      </p:cBhvr>
                                      <p:to>
                                        <p:strVal val="visible"/>
                                      </p:to>
                                    </p:set>
                                    <p:anim calcmode="lin" valueType="num">
                                      <p:cBhvr>
                                        <p:cTn id="41" dur="500" fill="hold"/>
                                        <p:tgtEl>
                                          <p:spTgt spid="414802"/>
                                        </p:tgtEl>
                                        <p:attrNameLst>
                                          <p:attrName>ppt_w</p:attrName>
                                        </p:attrNameLst>
                                      </p:cBhvr>
                                      <p:tavLst>
                                        <p:tav tm="0">
                                          <p:val>
                                            <p:fltVal val="0"/>
                                          </p:val>
                                        </p:tav>
                                        <p:tav tm="100000">
                                          <p:val>
                                            <p:strVal val="#ppt_w"/>
                                          </p:val>
                                        </p:tav>
                                      </p:tavLst>
                                    </p:anim>
                                    <p:anim calcmode="lin" valueType="num">
                                      <p:cBhvr>
                                        <p:cTn id="42" dur="500" fill="hold"/>
                                        <p:tgtEl>
                                          <p:spTgt spid="414802"/>
                                        </p:tgtEl>
                                        <p:attrNameLst>
                                          <p:attrName>ppt_h</p:attrName>
                                        </p:attrNameLst>
                                      </p:cBhvr>
                                      <p:tavLst>
                                        <p:tav tm="0">
                                          <p:val>
                                            <p:fltVal val="0"/>
                                          </p:val>
                                        </p:tav>
                                        <p:tav tm="100000">
                                          <p:val>
                                            <p:strVal val="#ppt_h"/>
                                          </p:val>
                                        </p:tav>
                                      </p:tavLst>
                                    </p:anim>
                                  </p:childTnLst>
                                </p:cTn>
                              </p:par>
                              <p:par>
                                <p:cTn id="43" presetID="23" presetClass="entr" presetSubtype="16" fill="hold" grpId="0" nodeType="withEffect">
                                  <p:stCondLst>
                                    <p:cond delay="0"/>
                                  </p:stCondLst>
                                  <p:childTnLst>
                                    <p:set>
                                      <p:cBhvr>
                                        <p:cTn id="44" dur="1" fill="hold">
                                          <p:stCondLst>
                                            <p:cond delay="0"/>
                                          </p:stCondLst>
                                        </p:cTn>
                                        <p:tgtEl>
                                          <p:spTgt spid="414803"/>
                                        </p:tgtEl>
                                        <p:attrNameLst>
                                          <p:attrName>style.visibility</p:attrName>
                                        </p:attrNameLst>
                                      </p:cBhvr>
                                      <p:to>
                                        <p:strVal val="visible"/>
                                      </p:to>
                                    </p:set>
                                    <p:anim calcmode="lin" valueType="num">
                                      <p:cBhvr>
                                        <p:cTn id="45" dur="500" fill="hold"/>
                                        <p:tgtEl>
                                          <p:spTgt spid="414803"/>
                                        </p:tgtEl>
                                        <p:attrNameLst>
                                          <p:attrName>ppt_w</p:attrName>
                                        </p:attrNameLst>
                                      </p:cBhvr>
                                      <p:tavLst>
                                        <p:tav tm="0">
                                          <p:val>
                                            <p:fltVal val="0"/>
                                          </p:val>
                                        </p:tav>
                                        <p:tav tm="100000">
                                          <p:val>
                                            <p:strVal val="#ppt_w"/>
                                          </p:val>
                                        </p:tav>
                                      </p:tavLst>
                                    </p:anim>
                                    <p:anim calcmode="lin" valueType="num">
                                      <p:cBhvr>
                                        <p:cTn id="46" dur="500" fill="hold"/>
                                        <p:tgtEl>
                                          <p:spTgt spid="414803"/>
                                        </p:tgtEl>
                                        <p:attrNameLst>
                                          <p:attrName>ppt_h</p:attrName>
                                        </p:attrNameLst>
                                      </p:cBhvr>
                                      <p:tavLst>
                                        <p:tav tm="0">
                                          <p:val>
                                            <p:fltVal val="0"/>
                                          </p:val>
                                        </p:tav>
                                        <p:tav tm="100000">
                                          <p:val>
                                            <p:strVal val="#ppt_h"/>
                                          </p:val>
                                        </p:tav>
                                      </p:tavLst>
                                    </p:anim>
                                  </p:childTnLst>
                                </p:cTn>
                              </p:par>
                              <p:par>
                                <p:cTn id="47" presetID="23" presetClass="entr" presetSubtype="16" fill="hold" grpId="0" nodeType="withEffect">
                                  <p:stCondLst>
                                    <p:cond delay="0"/>
                                  </p:stCondLst>
                                  <p:childTnLst>
                                    <p:set>
                                      <p:cBhvr>
                                        <p:cTn id="48" dur="1" fill="hold">
                                          <p:stCondLst>
                                            <p:cond delay="0"/>
                                          </p:stCondLst>
                                        </p:cTn>
                                        <p:tgtEl>
                                          <p:spTgt spid="414804"/>
                                        </p:tgtEl>
                                        <p:attrNameLst>
                                          <p:attrName>style.visibility</p:attrName>
                                        </p:attrNameLst>
                                      </p:cBhvr>
                                      <p:to>
                                        <p:strVal val="visible"/>
                                      </p:to>
                                    </p:set>
                                    <p:anim calcmode="lin" valueType="num">
                                      <p:cBhvr>
                                        <p:cTn id="49" dur="500" fill="hold"/>
                                        <p:tgtEl>
                                          <p:spTgt spid="414804"/>
                                        </p:tgtEl>
                                        <p:attrNameLst>
                                          <p:attrName>ppt_w</p:attrName>
                                        </p:attrNameLst>
                                      </p:cBhvr>
                                      <p:tavLst>
                                        <p:tav tm="0">
                                          <p:val>
                                            <p:fltVal val="0"/>
                                          </p:val>
                                        </p:tav>
                                        <p:tav tm="100000">
                                          <p:val>
                                            <p:strVal val="#ppt_w"/>
                                          </p:val>
                                        </p:tav>
                                      </p:tavLst>
                                    </p:anim>
                                    <p:anim calcmode="lin" valueType="num">
                                      <p:cBhvr>
                                        <p:cTn id="50" dur="500" fill="hold"/>
                                        <p:tgtEl>
                                          <p:spTgt spid="41480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4770" grpId="0"/>
      <p:bldP spid="414798" grpId="0"/>
      <p:bldP spid="414799" grpId="0" animBg="1"/>
      <p:bldP spid="414800" grpId="0"/>
      <p:bldP spid="414801" grpId="0" animBg="1"/>
      <p:bldP spid="414802" grpId="0"/>
      <p:bldP spid="414803" grpId="0" animBg="1"/>
      <p:bldP spid="41480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8" name="Rectangle 2"/>
          <p:cNvSpPr>
            <a:spLocks noGrp="1" noChangeArrowheads="1"/>
          </p:cNvSpPr>
          <p:nvPr>
            <p:ph type="title"/>
          </p:nvPr>
        </p:nvSpPr>
        <p:spPr>
          <a:xfrm>
            <a:off x="457200" y="274638"/>
            <a:ext cx="8229600" cy="944562"/>
          </a:xfrm>
        </p:spPr>
        <p:txBody>
          <a:bodyPr/>
          <a:lstStyle/>
          <a:p>
            <a:r>
              <a:rPr lang="en-US"/>
              <a:t>Array Initialization</a:t>
            </a:r>
          </a:p>
        </p:txBody>
      </p:sp>
      <p:sp>
        <p:nvSpPr>
          <p:cNvPr id="418819" name="Rectangle 3"/>
          <p:cNvSpPr>
            <a:spLocks noGrp="1" noChangeArrowheads="1"/>
          </p:cNvSpPr>
          <p:nvPr>
            <p:ph sz="quarter" idx="1"/>
          </p:nvPr>
        </p:nvSpPr>
        <p:spPr>
          <a:xfrm>
            <a:off x="457200" y="1295400"/>
            <a:ext cx="8229600" cy="4830763"/>
          </a:xfrm>
        </p:spPr>
        <p:txBody>
          <a:bodyPr/>
          <a:lstStyle/>
          <a:p>
            <a:pPr>
              <a:lnSpc>
                <a:spcPct val="90000"/>
              </a:lnSpc>
            </a:pPr>
            <a:r>
              <a:rPr lang="en-US" sz="2400" dirty="0"/>
              <a:t>When you declare a variable, its value isn’t initialized unless you specify. </a:t>
            </a:r>
          </a:p>
          <a:p>
            <a:pPr lvl="1">
              <a:lnSpc>
                <a:spcPct val="90000"/>
              </a:lnSpc>
              <a:buFont typeface="Wingdings" pitchFamily="2" charset="2"/>
              <a:buNone/>
            </a:pPr>
            <a:r>
              <a:rPr lang="en-US" sz="2000" dirty="0">
                <a:latin typeface="Tahoma" pitchFamily="34" charset="0"/>
              </a:rPr>
              <a:t>		</a:t>
            </a:r>
            <a:r>
              <a:rPr lang="en-US" sz="2000" dirty="0" err="1">
                <a:latin typeface="Tahoma" pitchFamily="34" charset="0"/>
              </a:rPr>
              <a:t>int</a:t>
            </a:r>
            <a:r>
              <a:rPr lang="en-US" sz="2000" dirty="0">
                <a:latin typeface="Tahoma" pitchFamily="34" charset="0"/>
              </a:rPr>
              <a:t> sum;	// Does not initialize sum</a:t>
            </a:r>
          </a:p>
          <a:p>
            <a:pPr lvl="1">
              <a:lnSpc>
                <a:spcPct val="90000"/>
              </a:lnSpc>
              <a:buFont typeface="Wingdings" pitchFamily="2" charset="2"/>
              <a:buNone/>
            </a:pPr>
            <a:r>
              <a:rPr lang="en-US" sz="2000" dirty="0">
                <a:latin typeface="Tahoma" pitchFamily="34" charset="0"/>
              </a:rPr>
              <a:t>		</a:t>
            </a:r>
            <a:r>
              <a:rPr lang="en-US" sz="2000" dirty="0" err="1">
                <a:latin typeface="Tahoma" pitchFamily="34" charset="0"/>
              </a:rPr>
              <a:t>int</a:t>
            </a:r>
            <a:r>
              <a:rPr lang="en-US" sz="2000" dirty="0">
                <a:latin typeface="Tahoma" pitchFamily="34" charset="0"/>
              </a:rPr>
              <a:t> sum = 1; 	// Initializes sum to 1</a:t>
            </a:r>
          </a:p>
          <a:p>
            <a:pPr>
              <a:lnSpc>
                <a:spcPct val="90000"/>
              </a:lnSpc>
            </a:pPr>
            <a:r>
              <a:rPr lang="en-US" sz="2400" dirty="0"/>
              <a:t>Arrays, like variables, aren’t initialized by default</a:t>
            </a:r>
          </a:p>
          <a:p>
            <a:pPr>
              <a:lnSpc>
                <a:spcPct val="90000"/>
              </a:lnSpc>
              <a:buFontTx/>
              <a:buNone/>
            </a:pPr>
            <a:r>
              <a:rPr lang="en-US" sz="2400" dirty="0"/>
              <a:t>		</a:t>
            </a:r>
            <a:r>
              <a:rPr lang="en-US" sz="2000" dirty="0" err="1">
                <a:latin typeface="Tahoma" pitchFamily="34" charset="0"/>
              </a:rPr>
              <a:t>int</a:t>
            </a:r>
            <a:r>
              <a:rPr lang="en-US" sz="2000" dirty="0">
                <a:latin typeface="Tahoma" pitchFamily="34" charset="0"/>
              </a:rPr>
              <a:t> X[10];  //creates the array, but doesn’t set any of its values.</a:t>
            </a:r>
          </a:p>
          <a:p>
            <a:pPr>
              <a:lnSpc>
                <a:spcPct val="90000"/>
              </a:lnSpc>
            </a:pPr>
            <a:r>
              <a:rPr lang="en-US" sz="2400" dirty="0"/>
              <a:t>If you have all the values at the point of declaring the array, you can declare and initialize the array at the same time, like:</a:t>
            </a:r>
          </a:p>
          <a:p>
            <a:pPr>
              <a:lnSpc>
                <a:spcPct val="90000"/>
              </a:lnSpc>
              <a:buFontTx/>
              <a:buNone/>
            </a:pPr>
            <a:r>
              <a:rPr lang="en-US" sz="2400" dirty="0"/>
              <a:t>		</a:t>
            </a:r>
            <a:r>
              <a:rPr lang="en-US" sz="2000" dirty="0" err="1">
                <a:latin typeface="Tahoma" pitchFamily="34" charset="0"/>
              </a:rPr>
              <a:t>int</a:t>
            </a:r>
            <a:r>
              <a:rPr lang="en-US" sz="2000" dirty="0">
                <a:latin typeface="Tahoma" pitchFamily="34" charset="0"/>
              </a:rPr>
              <a:t> X[10] = {2, 3, 5, 7, 11, 13, 17, 19, 23, 29};</a:t>
            </a:r>
          </a:p>
          <a:p>
            <a:pPr>
              <a:lnSpc>
                <a:spcPct val="90000"/>
              </a:lnSpc>
            </a:pPr>
            <a:r>
              <a:rPr lang="en-US" sz="2400" dirty="0"/>
              <a:t>The array elements are initialized in the order listed</a:t>
            </a:r>
          </a:p>
          <a:p>
            <a:pPr lvl="2">
              <a:lnSpc>
                <a:spcPct val="90000"/>
              </a:lnSpc>
              <a:buFont typeface="Times New Roman" pitchFamily="18" charset="0"/>
              <a:buNone/>
            </a:pPr>
            <a:r>
              <a:rPr lang="en-US" sz="2000" dirty="0">
                <a:latin typeface="Tahoma" pitchFamily="34" charset="0"/>
              </a:rPr>
              <a:t>X[0] = 2</a:t>
            </a:r>
          </a:p>
          <a:p>
            <a:pPr lvl="2">
              <a:lnSpc>
                <a:spcPct val="90000"/>
              </a:lnSpc>
              <a:buFont typeface="Times New Roman" pitchFamily="18" charset="0"/>
              <a:buNone/>
            </a:pPr>
            <a:r>
              <a:rPr lang="en-US" sz="2000" dirty="0">
                <a:latin typeface="Tahoma" pitchFamily="34" charset="0"/>
              </a:rPr>
              <a:t>X[4] = 11</a:t>
            </a:r>
          </a:p>
        </p:txBody>
      </p:sp>
      <p:sp>
        <p:nvSpPr>
          <p:cNvPr id="5" name="Slide Number Placeholder 4"/>
          <p:cNvSpPr>
            <a:spLocks noGrp="1"/>
          </p:cNvSpPr>
          <p:nvPr>
            <p:ph type="sldNum" sz="quarter" idx="15"/>
          </p:nvPr>
        </p:nvSpPr>
        <p:spPr/>
        <p:txBody>
          <a:bodyPr/>
          <a:lstStyle/>
          <a:p>
            <a:fld id="{0A0482FF-9810-44BA-9282-7E02BD7E2059}" type="slidenum">
              <a:rPr lang="ar-SA"/>
              <a:pPr/>
              <a:t>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88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88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88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881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1881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1881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1881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1881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18819">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1881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ChangeArrowheads="1"/>
          </p:cNvSpPr>
          <p:nvPr>
            <p:ph type="title"/>
          </p:nvPr>
        </p:nvSpPr>
        <p:spPr>
          <a:xfrm>
            <a:off x="457200" y="274638"/>
            <a:ext cx="8229600" cy="792162"/>
          </a:xfrm>
        </p:spPr>
        <p:txBody>
          <a:bodyPr/>
          <a:lstStyle/>
          <a:p>
            <a:r>
              <a:rPr lang="en-US"/>
              <a:t>Array Initialization …</a:t>
            </a:r>
          </a:p>
        </p:txBody>
      </p:sp>
      <p:sp>
        <p:nvSpPr>
          <p:cNvPr id="420867" name="Rectangle 3"/>
          <p:cNvSpPr>
            <a:spLocks noGrp="1" noChangeArrowheads="1"/>
          </p:cNvSpPr>
          <p:nvPr>
            <p:ph sz="quarter" idx="1"/>
          </p:nvPr>
        </p:nvSpPr>
        <p:spPr>
          <a:xfrm>
            <a:off x="457200" y="1295400"/>
            <a:ext cx="8382000" cy="4876800"/>
          </a:xfrm>
        </p:spPr>
        <p:txBody>
          <a:bodyPr>
            <a:normAutofit/>
          </a:bodyPr>
          <a:lstStyle/>
          <a:p>
            <a:r>
              <a:rPr lang="en-US" sz="2400" dirty="0"/>
              <a:t>If there are values in the initialization block, but not enough to fill the array, all the elements in the array without values are initialized to 0 in the case of double or </a:t>
            </a:r>
            <a:r>
              <a:rPr lang="en-US" sz="2400" dirty="0" err="1"/>
              <a:t>int</a:t>
            </a:r>
            <a:r>
              <a:rPr lang="en-US" sz="2400" dirty="0"/>
              <a:t>, and NULL in the case of char.</a:t>
            </a:r>
          </a:p>
          <a:p>
            <a:pPr lvl="1">
              <a:buFont typeface="Wingdings" pitchFamily="2" charset="2"/>
              <a:buNone/>
            </a:pPr>
            <a:r>
              <a:rPr lang="en-US" sz="2000" dirty="0" err="1">
                <a:latin typeface="Tahoma" pitchFamily="34" charset="0"/>
              </a:rPr>
              <a:t>int</a:t>
            </a:r>
            <a:r>
              <a:rPr lang="en-US" sz="2000" dirty="0">
                <a:latin typeface="Tahoma" pitchFamily="34" charset="0"/>
              </a:rPr>
              <a:t> scores[20]  = {0};         // all 20 elements are initialized to 0 </a:t>
            </a:r>
          </a:p>
          <a:p>
            <a:pPr lvl="1">
              <a:buFont typeface="Wingdings" pitchFamily="2" charset="2"/>
              <a:buNone/>
            </a:pPr>
            <a:r>
              <a:rPr lang="en-US" sz="2000" dirty="0" err="1">
                <a:latin typeface="Tahoma" pitchFamily="34" charset="0"/>
              </a:rPr>
              <a:t>int</a:t>
            </a:r>
            <a:r>
              <a:rPr lang="en-US" sz="2000" dirty="0">
                <a:latin typeface="Tahoma" pitchFamily="34" charset="0"/>
              </a:rPr>
              <a:t> scores[20]  = {1, 2, 3};  // First 3 elements are initialized to 1, 2, 			           // 3 and the rest are initialized to 0 </a:t>
            </a:r>
          </a:p>
          <a:p>
            <a:r>
              <a:rPr lang="en-US" sz="2400" dirty="0"/>
              <a:t>If there are values in the initialization block, an explicit size for the array does not need to be specified. Only an empty array element is sufficient, C will count the size of the array for you.</a:t>
            </a:r>
          </a:p>
          <a:p>
            <a:pPr lvl="1">
              <a:buFont typeface="Wingdings" pitchFamily="2" charset="2"/>
              <a:buNone/>
            </a:pPr>
            <a:r>
              <a:rPr lang="en-US" sz="2000" dirty="0" err="1">
                <a:solidFill>
                  <a:srgbClr val="0033CC"/>
                </a:solidFill>
                <a:latin typeface="Tahoma" pitchFamily="34" charset="0"/>
              </a:rPr>
              <a:t>int</a:t>
            </a:r>
            <a:r>
              <a:rPr lang="en-US" sz="2000" dirty="0">
                <a:solidFill>
                  <a:srgbClr val="0033CC"/>
                </a:solidFill>
                <a:latin typeface="Tahoma" pitchFamily="34" charset="0"/>
              </a:rPr>
              <a:t> scores[]  = {20, 10, 25, 30, 40};</a:t>
            </a:r>
            <a:r>
              <a:rPr lang="en-US" sz="2000" dirty="0">
                <a:latin typeface="Tahoma" pitchFamily="34" charset="0"/>
              </a:rPr>
              <a:t> // size of the array score is 				 </a:t>
            </a:r>
            <a:r>
              <a:rPr lang="en-US" sz="2000" dirty="0" smtClean="0">
                <a:latin typeface="Tahoma" pitchFamily="34" charset="0"/>
              </a:rPr>
              <a:t>     // automatically calculated </a:t>
            </a:r>
            <a:r>
              <a:rPr lang="en-US" sz="2000" dirty="0">
                <a:latin typeface="Tahoma" pitchFamily="34" charset="0"/>
              </a:rPr>
              <a:t>as 5</a:t>
            </a:r>
            <a:endParaRPr lang="en-US" sz="2400" dirty="0"/>
          </a:p>
        </p:txBody>
      </p:sp>
      <p:sp>
        <p:nvSpPr>
          <p:cNvPr id="5" name="Slide Number Placeholder 4"/>
          <p:cNvSpPr>
            <a:spLocks noGrp="1"/>
          </p:cNvSpPr>
          <p:nvPr>
            <p:ph type="sldNum" sz="quarter" idx="15"/>
          </p:nvPr>
        </p:nvSpPr>
        <p:spPr/>
        <p:txBody>
          <a:bodyPr/>
          <a:lstStyle/>
          <a:p>
            <a:fld id="{A2562A02-045F-4998-AA61-E0C4B036FBD9}" type="slidenum">
              <a:rPr lang="ar-SA"/>
              <a:pPr/>
              <a:t>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208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208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208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208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208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962" name="Rectangle 2"/>
          <p:cNvSpPr>
            <a:spLocks noGrp="1" noChangeArrowheads="1"/>
          </p:cNvSpPr>
          <p:nvPr>
            <p:ph type="title"/>
          </p:nvPr>
        </p:nvSpPr>
        <p:spPr>
          <a:xfrm>
            <a:off x="457200" y="274638"/>
            <a:ext cx="8229600" cy="944562"/>
          </a:xfrm>
        </p:spPr>
        <p:txBody>
          <a:bodyPr/>
          <a:lstStyle/>
          <a:p>
            <a:r>
              <a:rPr lang="en-US"/>
              <a:t>Array Subscripts</a:t>
            </a:r>
          </a:p>
        </p:txBody>
      </p:sp>
      <p:sp>
        <p:nvSpPr>
          <p:cNvPr id="424963" name="Rectangle 3"/>
          <p:cNvSpPr>
            <a:spLocks noGrp="1" noChangeArrowheads="1"/>
          </p:cNvSpPr>
          <p:nvPr>
            <p:ph sz="quarter" idx="1"/>
          </p:nvPr>
        </p:nvSpPr>
        <p:spPr>
          <a:xfrm>
            <a:off x="457200" y="1295400"/>
            <a:ext cx="8229600" cy="4830763"/>
          </a:xfrm>
        </p:spPr>
        <p:txBody>
          <a:bodyPr>
            <a:normAutofit fontScale="92500"/>
          </a:bodyPr>
          <a:lstStyle/>
          <a:p>
            <a:pPr>
              <a:lnSpc>
                <a:spcPct val="80000"/>
              </a:lnSpc>
            </a:pPr>
            <a:r>
              <a:rPr lang="en-US" sz="2400" dirty="0"/>
              <a:t>We use subscripts/indices to differentiate between the individual array elements</a:t>
            </a:r>
          </a:p>
          <a:p>
            <a:pPr>
              <a:lnSpc>
                <a:spcPct val="80000"/>
              </a:lnSpc>
            </a:pPr>
            <a:r>
              <a:rPr lang="en-US" sz="2400" dirty="0"/>
              <a:t>We can use any expression </a:t>
            </a:r>
            <a:r>
              <a:rPr lang="en-US" sz="2400" dirty="0">
                <a:solidFill>
                  <a:srgbClr val="0033CC"/>
                </a:solidFill>
              </a:rPr>
              <a:t>of type </a:t>
            </a:r>
            <a:r>
              <a:rPr lang="en-US" sz="2400" dirty="0" err="1">
                <a:solidFill>
                  <a:srgbClr val="0033CC"/>
                </a:solidFill>
              </a:rPr>
              <a:t>int</a:t>
            </a:r>
            <a:r>
              <a:rPr lang="en-US" sz="2400" dirty="0"/>
              <a:t> as an array subscript.</a:t>
            </a:r>
          </a:p>
          <a:p>
            <a:pPr>
              <a:lnSpc>
                <a:spcPct val="80000"/>
              </a:lnSpc>
            </a:pPr>
            <a:r>
              <a:rPr lang="en-US" sz="2400" dirty="0"/>
              <a:t>However, to create a valid reference, the value of this subscript must lie between 0 and one less than the array size.</a:t>
            </a:r>
          </a:p>
          <a:p>
            <a:pPr>
              <a:lnSpc>
                <a:spcPct val="80000"/>
              </a:lnSpc>
            </a:pPr>
            <a:r>
              <a:rPr lang="en-US" sz="2400" dirty="0"/>
              <a:t>It is essential that we understand the distinction between an array subscript value and an array element value.</a:t>
            </a:r>
          </a:p>
          <a:p>
            <a:pPr>
              <a:lnSpc>
                <a:spcPct val="80000"/>
              </a:lnSpc>
            </a:pPr>
            <a:endParaRPr lang="en-US" sz="1000" dirty="0"/>
          </a:p>
          <a:p>
            <a:pPr lvl="1">
              <a:lnSpc>
                <a:spcPct val="80000"/>
              </a:lnSpc>
              <a:buFont typeface="Wingdings" pitchFamily="2" charset="2"/>
              <a:buNone/>
            </a:pPr>
            <a:r>
              <a:rPr lang="en-US" sz="2400" dirty="0" err="1">
                <a:latin typeface="Tahoma" pitchFamily="34" charset="0"/>
              </a:rPr>
              <a:t>int</a:t>
            </a:r>
            <a:r>
              <a:rPr lang="en-US" sz="2400" dirty="0">
                <a:latin typeface="Tahoma" pitchFamily="34" charset="0"/>
              </a:rPr>
              <a:t> x[2]; </a:t>
            </a:r>
            <a:r>
              <a:rPr lang="en-US" sz="2400" dirty="0" err="1">
                <a:latin typeface="Tahoma" pitchFamily="34" charset="0"/>
              </a:rPr>
              <a:t>int</a:t>
            </a:r>
            <a:r>
              <a:rPr lang="en-US" sz="2400" dirty="0">
                <a:latin typeface="Tahoma" pitchFamily="34" charset="0"/>
              </a:rPr>
              <a:t> y = 1; x[y] = 5;</a:t>
            </a:r>
          </a:p>
          <a:p>
            <a:pPr lvl="1">
              <a:lnSpc>
                <a:spcPct val="80000"/>
              </a:lnSpc>
              <a:buFont typeface="Wingdings" pitchFamily="2" charset="2"/>
              <a:buNone/>
            </a:pPr>
            <a:endParaRPr lang="en-US" sz="1000" dirty="0">
              <a:latin typeface="Tahoma" pitchFamily="34" charset="0"/>
            </a:endParaRPr>
          </a:p>
          <a:p>
            <a:pPr>
              <a:lnSpc>
                <a:spcPct val="80000"/>
              </a:lnSpc>
              <a:buFontTx/>
              <a:buNone/>
            </a:pPr>
            <a:r>
              <a:rPr lang="en-US" sz="2400" dirty="0"/>
              <a:t>    </a:t>
            </a:r>
            <a:r>
              <a:rPr lang="en-US" sz="1000" dirty="0"/>
              <a:t>   </a:t>
            </a:r>
            <a:r>
              <a:rPr lang="en-US" sz="2400" dirty="0"/>
              <a:t>The </a:t>
            </a:r>
            <a:r>
              <a:rPr lang="en-US" sz="2400" b="1" dirty="0">
                <a:solidFill>
                  <a:srgbClr val="FF0000"/>
                </a:solidFill>
              </a:rPr>
              <a:t>subscript</a:t>
            </a:r>
            <a:r>
              <a:rPr lang="en-US" sz="2400" b="1" dirty="0"/>
              <a:t> </a:t>
            </a:r>
            <a:r>
              <a:rPr lang="en-US" sz="2400" dirty="0"/>
              <a:t>is y (which is 1 in this case), and the </a:t>
            </a:r>
            <a:r>
              <a:rPr lang="en-US" sz="2400" b="1" dirty="0">
                <a:solidFill>
                  <a:srgbClr val="FF0000"/>
                </a:solidFill>
              </a:rPr>
              <a:t>array</a:t>
            </a:r>
            <a:r>
              <a:rPr lang="en-US" sz="2400" b="1" dirty="0"/>
              <a:t>     </a:t>
            </a:r>
            <a:r>
              <a:rPr lang="en-US" sz="2400" b="1" dirty="0">
                <a:solidFill>
                  <a:srgbClr val="FF0000"/>
                </a:solidFill>
              </a:rPr>
              <a:t>element value</a:t>
            </a:r>
            <a:r>
              <a:rPr lang="en-US" sz="2400" dirty="0">
                <a:solidFill>
                  <a:srgbClr val="FF0000"/>
                </a:solidFill>
              </a:rPr>
              <a:t> </a:t>
            </a:r>
            <a:r>
              <a:rPr lang="en-US" sz="2400" dirty="0"/>
              <a:t>is 5</a:t>
            </a:r>
          </a:p>
          <a:p>
            <a:pPr>
              <a:lnSpc>
                <a:spcPct val="80000"/>
              </a:lnSpc>
            </a:pPr>
            <a:r>
              <a:rPr lang="en-US" sz="2400" dirty="0"/>
              <a:t>C compiler does not provide any array bound checking. As a programmer it is your job to make sure that every reference is valid (i.e. it falls within the boundary of the array).</a:t>
            </a:r>
          </a:p>
        </p:txBody>
      </p:sp>
      <p:sp>
        <p:nvSpPr>
          <p:cNvPr id="5" name="Slide Number Placeholder 4"/>
          <p:cNvSpPr>
            <a:spLocks noGrp="1"/>
          </p:cNvSpPr>
          <p:nvPr>
            <p:ph type="sldNum" sz="quarter" idx="15"/>
          </p:nvPr>
        </p:nvSpPr>
        <p:spPr/>
        <p:txBody>
          <a:bodyPr/>
          <a:lstStyle/>
          <a:p>
            <a:fld id="{7574429A-9E1C-4325-92FD-FCC5FFA1A3D7}" type="slidenum">
              <a:rPr lang="ar-SA"/>
              <a:pPr/>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49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249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2496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2496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2496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2496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2496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496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21456</TotalTime>
  <Words>5225</Words>
  <Application>Microsoft Office PowerPoint</Application>
  <PresentationFormat>On-screen Show (4:3)</PresentationFormat>
  <Paragraphs>1007</Paragraphs>
  <Slides>46</Slides>
  <Notes>46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46</vt:i4>
      </vt:variant>
    </vt:vector>
  </HeadingPairs>
  <TitlesOfParts>
    <vt:vector size="55" baseType="lpstr">
      <vt:lpstr>Arial</vt:lpstr>
      <vt:lpstr>Century Schoolbook</vt:lpstr>
      <vt:lpstr>Symbol</vt:lpstr>
      <vt:lpstr>Tahoma</vt:lpstr>
      <vt:lpstr>Times New Roman</vt:lpstr>
      <vt:lpstr>Verdana</vt:lpstr>
      <vt:lpstr>Wingdings</vt:lpstr>
      <vt:lpstr>Wingdings 2</vt:lpstr>
      <vt:lpstr>Oriel</vt:lpstr>
      <vt:lpstr>PowerPoint Presentation</vt:lpstr>
      <vt:lpstr>Objectives</vt:lpstr>
      <vt:lpstr>What is an Array?</vt:lpstr>
      <vt:lpstr>Declaring Arrays</vt:lpstr>
      <vt:lpstr> Declaring Arrays …</vt:lpstr>
      <vt:lpstr>Visual representation of an Array</vt:lpstr>
      <vt:lpstr>Array Initialization</vt:lpstr>
      <vt:lpstr>Array Initialization …</vt:lpstr>
      <vt:lpstr>Array Subscripts</vt:lpstr>
      <vt:lpstr>Accessing Array elements</vt:lpstr>
      <vt:lpstr>Example 1</vt:lpstr>
      <vt:lpstr>Example 2</vt:lpstr>
      <vt:lpstr>Example 3</vt:lpstr>
      <vt:lpstr>Example 3…</vt:lpstr>
      <vt:lpstr>Using array elements as function arguments</vt:lpstr>
      <vt:lpstr>Example 4</vt:lpstr>
      <vt:lpstr>Example 5</vt:lpstr>
      <vt:lpstr>Example 6</vt:lpstr>
      <vt:lpstr>Using arrays as function arguments</vt:lpstr>
      <vt:lpstr> Array as formal parameter to functions</vt:lpstr>
      <vt:lpstr> Array as actual argument in function call</vt:lpstr>
      <vt:lpstr>Example 7</vt:lpstr>
      <vt:lpstr>Example 8</vt:lpstr>
      <vt:lpstr>Example 9</vt:lpstr>
      <vt:lpstr>Example 10</vt:lpstr>
      <vt:lpstr> Returning an array result</vt:lpstr>
      <vt:lpstr>Example 11</vt:lpstr>
      <vt:lpstr>Example 12</vt:lpstr>
      <vt:lpstr> Partially filled Arrays</vt:lpstr>
      <vt:lpstr>Example 13</vt:lpstr>
      <vt:lpstr>Searching</vt:lpstr>
      <vt:lpstr>Linear Search Algorithm</vt:lpstr>
      <vt:lpstr>Linear Search Implementation</vt:lpstr>
      <vt:lpstr>Sorting</vt:lpstr>
      <vt:lpstr>Selection Sort Algorithm</vt:lpstr>
      <vt:lpstr>Selection Sort Implementation</vt:lpstr>
      <vt:lpstr>Introduction to 2-D Arrays</vt:lpstr>
      <vt:lpstr>Declaration of 2-D Arrays</vt:lpstr>
      <vt:lpstr>Accessing 2-D Array elements</vt:lpstr>
      <vt:lpstr>Initialization of 2-D Arrays</vt:lpstr>
      <vt:lpstr>Processing 2-D Arrays</vt:lpstr>
      <vt:lpstr>Example 14</vt:lpstr>
      <vt:lpstr>Example 14 …</vt:lpstr>
      <vt:lpstr>2-D Arrays as parameters to functions</vt:lpstr>
      <vt:lpstr>Example 15</vt:lpstr>
      <vt:lpstr>Example 15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debzanideb</dc:creator>
  <cp:lastModifiedBy>Dr. Aiman</cp:lastModifiedBy>
  <cp:revision>404</cp:revision>
  <dcterms:created xsi:type="dcterms:W3CDTF">2006-12-07T16:06:22Z</dcterms:created>
  <dcterms:modified xsi:type="dcterms:W3CDTF">2014-04-15T06:17:53Z</dcterms:modified>
</cp:coreProperties>
</file>